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71" r:id="rId11"/>
    <p:sldId id="272" r:id="rId12"/>
    <p:sldId id="273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E4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612" y="8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2780D5-F89C-4DCB-95CB-44AF2588C9D3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B065C0-B56A-4336-BC6E-867B432D20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900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 noEditPoint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CC25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26" Type="http://schemas.openxmlformats.org/officeDocument/2006/relationships/image" Target="../media/image28.png"/><Relationship Id="rId39" Type="http://schemas.openxmlformats.org/officeDocument/2006/relationships/image" Target="../media/image41.png"/><Relationship Id="rId21" Type="http://schemas.openxmlformats.org/officeDocument/2006/relationships/image" Target="../media/image23.png"/><Relationship Id="rId34" Type="http://schemas.openxmlformats.org/officeDocument/2006/relationships/image" Target="../media/image36.png"/><Relationship Id="rId42" Type="http://schemas.openxmlformats.org/officeDocument/2006/relationships/image" Target="../media/image44.png"/><Relationship Id="rId47" Type="http://schemas.openxmlformats.org/officeDocument/2006/relationships/image" Target="../media/image49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32" Type="http://schemas.openxmlformats.org/officeDocument/2006/relationships/image" Target="../media/image34.png"/><Relationship Id="rId37" Type="http://schemas.openxmlformats.org/officeDocument/2006/relationships/image" Target="../media/image39.png"/><Relationship Id="rId40" Type="http://schemas.openxmlformats.org/officeDocument/2006/relationships/image" Target="../media/image42.png"/><Relationship Id="rId45" Type="http://schemas.openxmlformats.org/officeDocument/2006/relationships/image" Target="../media/image47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30.png"/><Relationship Id="rId36" Type="http://schemas.openxmlformats.org/officeDocument/2006/relationships/image" Target="../media/image38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31" Type="http://schemas.openxmlformats.org/officeDocument/2006/relationships/image" Target="../media/image33.png"/><Relationship Id="rId44" Type="http://schemas.openxmlformats.org/officeDocument/2006/relationships/image" Target="../media/image46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Relationship Id="rId27" Type="http://schemas.openxmlformats.org/officeDocument/2006/relationships/image" Target="../media/image29.png"/><Relationship Id="rId30" Type="http://schemas.openxmlformats.org/officeDocument/2006/relationships/image" Target="../media/image32.png"/><Relationship Id="rId35" Type="http://schemas.openxmlformats.org/officeDocument/2006/relationships/image" Target="../media/image37.png"/><Relationship Id="rId43" Type="http://schemas.openxmlformats.org/officeDocument/2006/relationships/image" Target="../media/image45.png"/><Relationship Id="rId48" Type="http://schemas.openxmlformats.org/officeDocument/2006/relationships/image" Target="../media/image50.png"/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33" Type="http://schemas.openxmlformats.org/officeDocument/2006/relationships/image" Target="../media/image35.png"/><Relationship Id="rId38" Type="http://schemas.openxmlformats.org/officeDocument/2006/relationships/image" Target="../media/image40.png"/><Relationship Id="rId46" Type="http://schemas.openxmlformats.org/officeDocument/2006/relationships/image" Target="../media/image48.png"/><Relationship Id="rId20" Type="http://schemas.openxmlformats.org/officeDocument/2006/relationships/image" Target="../media/image22.png"/><Relationship Id="rId41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60338" y="911224"/>
            <a:ext cx="0" cy="5026025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7938" y="7938"/>
            <a:ext cx="917575" cy="920750"/>
            <a:chOff x="7938" y="7938"/>
            <a:chExt cx="917575" cy="920750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938" y="7938"/>
              <a:ext cx="917575" cy="903288"/>
            </a:xfrm>
            <a:custGeom>
              <a:avLst/>
              <a:gdLst>
                <a:gd name="T0" fmla="*/ 578 w 578"/>
                <a:gd name="T1" fmla="*/ 0 h 569"/>
                <a:gd name="T2" fmla="*/ 382 w 578"/>
                <a:gd name="T3" fmla="*/ 0 h 569"/>
                <a:gd name="T4" fmla="*/ 382 w 578"/>
                <a:gd name="T5" fmla="*/ 222 h 569"/>
                <a:gd name="T6" fmla="*/ 482 w 578"/>
                <a:gd name="T7" fmla="*/ 222 h 569"/>
                <a:gd name="T8" fmla="*/ 482 w 578"/>
                <a:gd name="T9" fmla="*/ 111 h 569"/>
                <a:gd name="T10" fmla="*/ 0 w 578"/>
                <a:gd name="T11" fmla="*/ 111 h 569"/>
                <a:gd name="T12" fmla="*/ 0 w 578"/>
                <a:gd name="T13" fmla="*/ 0 h 569"/>
                <a:gd name="T14" fmla="*/ 96 w 578"/>
                <a:gd name="T15" fmla="*/ 0 h 569"/>
                <a:gd name="T16" fmla="*/ 96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578" y="0"/>
                  </a:moveTo>
                  <a:lnTo>
                    <a:pt x="382" y="0"/>
                  </a:lnTo>
                  <a:lnTo>
                    <a:pt x="382" y="222"/>
                  </a:lnTo>
                  <a:lnTo>
                    <a:pt x="482" y="222"/>
                  </a:lnTo>
                  <a:lnTo>
                    <a:pt x="482" y="111"/>
                  </a:lnTo>
                  <a:lnTo>
                    <a:pt x="0" y="111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938" y="7938"/>
              <a:ext cx="606425" cy="920750"/>
            </a:xfrm>
            <a:custGeom>
              <a:avLst/>
              <a:gdLst>
                <a:gd name="T0" fmla="*/ 0 w 382"/>
                <a:gd name="T1" fmla="*/ 580 h 580"/>
                <a:gd name="T2" fmla="*/ 0 w 382"/>
                <a:gd name="T3" fmla="*/ 454 h 580"/>
                <a:gd name="T4" fmla="*/ 196 w 382"/>
                <a:gd name="T5" fmla="*/ 454 h 580"/>
                <a:gd name="T6" fmla="*/ 196 w 382"/>
                <a:gd name="T7" fmla="*/ 343 h 580"/>
                <a:gd name="T8" fmla="*/ 96 w 382"/>
                <a:gd name="T9" fmla="*/ 343 h 580"/>
                <a:gd name="T10" fmla="*/ 0 w 382"/>
                <a:gd name="T11" fmla="*/ 343 h 580"/>
                <a:gd name="T12" fmla="*/ 0 w 382"/>
                <a:gd name="T13" fmla="*/ 212 h 580"/>
                <a:gd name="T14" fmla="*/ 96 w 382"/>
                <a:gd name="T15" fmla="*/ 212 h 580"/>
                <a:gd name="T16" fmla="*/ 226 w 382"/>
                <a:gd name="T17" fmla="*/ 212 h 580"/>
                <a:gd name="T18" fmla="*/ 226 w 382"/>
                <a:gd name="T19" fmla="*/ 111 h 580"/>
                <a:gd name="T20" fmla="*/ 226 w 382"/>
                <a:gd name="T21" fmla="*/ 0 h 580"/>
                <a:gd name="T22" fmla="*/ 382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580"/>
                  </a:moveTo>
                  <a:lnTo>
                    <a:pt x="0" y="454"/>
                  </a:lnTo>
                  <a:lnTo>
                    <a:pt x="196" y="454"/>
                  </a:lnTo>
                  <a:lnTo>
                    <a:pt x="196" y="343"/>
                  </a:lnTo>
                  <a:lnTo>
                    <a:pt x="96" y="343"/>
                  </a:lnTo>
                  <a:lnTo>
                    <a:pt x="0" y="343"/>
                  </a:lnTo>
                  <a:lnTo>
                    <a:pt x="0" y="212"/>
                  </a:lnTo>
                  <a:lnTo>
                    <a:pt x="96" y="212"/>
                  </a:lnTo>
                  <a:lnTo>
                    <a:pt x="226" y="212"/>
                  </a:lnTo>
                  <a:lnTo>
                    <a:pt x="226" y="111"/>
                  </a:lnTo>
                  <a:lnTo>
                    <a:pt x="226" y="0"/>
                  </a:lnTo>
                  <a:lnTo>
                    <a:pt x="3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19088" y="360363"/>
              <a:ext cx="295275" cy="423863"/>
            </a:xfrm>
            <a:custGeom>
              <a:avLst/>
              <a:gdLst>
                <a:gd name="T0" fmla="*/ 186 w 186"/>
                <a:gd name="T1" fmla="*/ 0 h 267"/>
                <a:gd name="T2" fmla="*/ 186 w 186"/>
                <a:gd name="T3" fmla="*/ 121 h 267"/>
                <a:gd name="T4" fmla="*/ 0 w 186"/>
                <a:gd name="T5" fmla="*/ 121 h 267"/>
                <a:gd name="T6" fmla="*/ 0 w 186"/>
                <a:gd name="T7" fmla="*/ 50 h 267"/>
                <a:gd name="T8" fmla="*/ 110 w 186"/>
                <a:gd name="T9" fmla="*/ 50 h 267"/>
                <a:gd name="T10" fmla="*/ 110 w 186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0"/>
                  </a:moveTo>
                  <a:lnTo>
                    <a:pt x="186" y="121"/>
                  </a:lnTo>
                  <a:lnTo>
                    <a:pt x="0" y="121"/>
                  </a:lnTo>
                  <a:lnTo>
                    <a:pt x="0" y="50"/>
                  </a:lnTo>
                  <a:lnTo>
                    <a:pt x="110" y="50"/>
                  </a:lnTo>
                  <a:lnTo>
                    <a:pt x="110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2034838" y="911225"/>
            <a:ext cx="0" cy="5041900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11269663" y="60190"/>
            <a:ext cx="917575" cy="920750"/>
            <a:chOff x="11269663" y="7938"/>
            <a:chExt cx="917575" cy="920750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1269663" y="7938"/>
              <a:ext cx="917575" cy="903288"/>
            </a:xfrm>
            <a:custGeom>
              <a:avLst/>
              <a:gdLst>
                <a:gd name="T0" fmla="*/ 0 w 578"/>
                <a:gd name="T1" fmla="*/ 0 h 569"/>
                <a:gd name="T2" fmla="*/ 196 w 578"/>
                <a:gd name="T3" fmla="*/ 0 h 569"/>
                <a:gd name="T4" fmla="*/ 196 w 578"/>
                <a:gd name="T5" fmla="*/ 222 h 569"/>
                <a:gd name="T6" fmla="*/ 96 w 578"/>
                <a:gd name="T7" fmla="*/ 222 h 569"/>
                <a:gd name="T8" fmla="*/ 96 w 578"/>
                <a:gd name="T9" fmla="*/ 111 h 569"/>
                <a:gd name="T10" fmla="*/ 578 w 578"/>
                <a:gd name="T11" fmla="*/ 111 h 569"/>
                <a:gd name="T12" fmla="*/ 578 w 578"/>
                <a:gd name="T13" fmla="*/ 0 h 569"/>
                <a:gd name="T14" fmla="*/ 482 w 578"/>
                <a:gd name="T15" fmla="*/ 0 h 569"/>
                <a:gd name="T16" fmla="*/ 482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0" y="0"/>
                  </a:moveTo>
                  <a:lnTo>
                    <a:pt x="196" y="0"/>
                  </a:lnTo>
                  <a:lnTo>
                    <a:pt x="196" y="222"/>
                  </a:lnTo>
                  <a:lnTo>
                    <a:pt x="96" y="222"/>
                  </a:lnTo>
                  <a:lnTo>
                    <a:pt x="96" y="111"/>
                  </a:lnTo>
                  <a:lnTo>
                    <a:pt x="578" y="111"/>
                  </a:lnTo>
                  <a:lnTo>
                    <a:pt x="578" y="0"/>
                  </a:lnTo>
                  <a:lnTo>
                    <a:pt x="482" y="0"/>
                  </a:lnTo>
                  <a:lnTo>
                    <a:pt x="482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580813" y="7938"/>
              <a:ext cx="606425" cy="920750"/>
            </a:xfrm>
            <a:custGeom>
              <a:avLst/>
              <a:gdLst>
                <a:gd name="T0" fmla="*/ 382 w 382"/>
                <a:gd name="T1" fmla="*/ 580 h 580"/>
                <a:gd name="T2" fmla="*/ 382 w 382"/>
                <a:gd name="T3" fmla="*/ 454 h 580"/>
                <a:gd name="T4" fmla="*/ 191 w 382"/>
                <a:gd name="T5" fmla="*/ 454 h 580"/>
                <a:gd name="T6" fmla="*/ 191 w 382"/>
                <a:gd name="T7" fmla="*/ 343 h 580"/>
                <a:gd name="T8" fmla="*/ 286 w 382"/>
                <a:gd name="T9" fmla="*/ 343 h 580"/>
                <a:gd name="T10" fmla="*/ 382 w 382"/>
                <a:gd name="T11" fmla="*/ 343 h 580"/>
                <a:gd name="T12" fmla="*/ 382 w 382"/>
                <a:gd name="T13" fmla="*/ 212 h 580"/>
                <a:gd name="T14" fmla="*/ 286 w 382"/>
                <a:gd name="T15" fmla="*/ 212 h 580"/>
                <a:gd name="T16" fmla="*/ 156 w 382"/>
                <a:gd name="T17" fmla="*/ 212 h 580"/>
                <a:gd name="T18" fmla="*/ 156 w 382"/>
                <a:gd name="T19" fmla="*/ 111 h 580"/>
                <a:gd name="T20" fmla="*/ 156 w 382"/>
                <a:gd name="T21" fmla="*/ 0 h 580"/>
                <a:gd name="T22" fmla="*/ 0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580"/>
                  </a:moveTo>
                  <a:lnTo>
                    <a:pt x="382" y="454"/>
                  </a:lnTo>
                  <a:lnTo>
                    <a:pt x="191" y="454"/>
                  </a:lnTo>
                  <a:lnTo>
                    <a:pt x="191" y="343"/>
                  </a:lnTo>
                  <a:lnTo>
                    <a:pt x="286" y="343"/>
                  </a:lnTo>
                  <a:lnTo>
                    <a:pt x="382" y="343"/>
                  </a:lnTo>
                  <a:lnTo>
                    <a:pt x="382" y="212"/>
                  </a:lnTo>
                  <a:lnTo>
                    <a:pt x="286" y="212"/>
                  </a:lnTo>
                  <a:lnTo>
                    <a:pt x="156" y="212"/>
                  </a:lnTo>
                  <a:lnTo>
                    <a:pt x="156" y="111"/>
                  </a:lnTo>
                  <a:lnTo>
                    <a:pt x="156" y="0"/>
                  </a:ln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580813" y="360363"/>
              <a:ext cx="303213" cy="423863"/>
            </a:xfrm>
            <a:custGeom>
              <a:avLst/>
              <a:gdLst>
                <a:gd name="T0" fmla="*/ 0 w 191"/>
                <a:gd name="T1" fmla="*/ 0 h 267"/>
                <a:gd name="T2" fmla="*/ 0 w 191"/>
                <a:gd name="T3" fmla="*/ 121 h 267"/>
                <a:gd name="T4" fmla="*/ 191 w 191"/>
                <a:gd name="T5" fmla="*/ 121 h 267"/>
                <a:gd name="T6" fmla="*/ 191 w 191"/>
                <a:gd name="T7" fmla="*/ 50 h 267"/>
                <a:gd name="T8" fmla="*/ 76 w 191"/>
                <a:gd name="T9" fmla="*/ 50 h 267"/>
                <a:gd name="T10" fmla="*/ 76 w 191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0"/>
                  </a:moveTo>
                  <a:lnTo>
                    <a:pt x="0" y="121"/>
                  </a:lnTo>
                  <a:lnTo>
                    <a:pt x="191" y="121"/>
                  </a:lnTo>
                  <a:lnTo>
                    <a:pt x="191" y="50"/>
                  </a:lnTo>
                  <a:lnTo>
                    <a:pt x="76" y="50"/>
                  </a:lnTo>
                  <a:lnTo>
                    <a:pt x="76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700" y="5937250"/>
            <a:ext cx="12179300" cy="920750"/>
            <a:chOff x="7938" y="3462338"/>
            <a:chExt cx="12179300" cy="920750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1269663" y="3478213"/>
              <a:ext cx="917575" cy="904875"/>
            </a:xfrm>
            <a:custGeom>
              <a:avLst/>
              <a:gdLst>
                <a:gd name="T0" fmla="*/ 0 w 578"/>
                <a:gd name="T1" fmla="*/ 570 h 570"/>
                <a:gd name="T2" fmla="*/ 196 w 578"/>
                <a:gd name="T3" fmla="*/ 570 h 570"/>
                <a:gd name="T4" fmla="*/ 196 w 578"/>
                <a:gd name="T5" fmla="*/ 348 h 570"/>
                <a:gd name="T6" fmla="*/ 96 w 578"/>
                <a:gd name="T7" fmla="*/ 348 h 570"/>
                <a:gd name="T8" fmla="*/ 96 w 578"/>
                <a:gd name="T9" fmla="*/ 459 h 570"/>
                <a:gd name="T10" fmla="*/ 578 w 578"/>
                <a:gd name="T11" fmla="*/ 459 h 570"/>
                <a:gd name="T12" fmla="*/ 578 w 578"/>
                <a:gd name="T13" fmla="*/ 570 h 570"/>
                <a:gd name="T14" fmla="*/ 482 w 578"/>
                <a:gd name="T15" fmla="*/ 570 h 570"/>
                <a:gd name="T16" fmla="*/ 482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0" y="570"/>
                  </a:moveTo>
                  <a:lnTo>
                    <a:pt x="196" y="570"/>
                  </a:lnTo>
                  <a:lnTo>
                    <a:pt x="196" y="348"/>
                  </a:lnTo>
                  <a:lnTo>
                    <a:pt x="96" y="348"/>
                  </a:lnTo>
                  <a:lnTo>
                    <a:pt x="96" y="459"/>
                  </a:lnTo>
                  <a:lnTo>
                    <a:pt x="578" y="459"/>
                  </a:lnTo>
                  <a:lnTo>
                    <a:pt x="578" y="570"/>
                  </a:lnTo>
                  <a:lnTo>
                    <a:pt x="482" y="570"/>
                  </a:lnTo>
                  <a:lnTo>
                    <a:pt x="4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1580813" y="3462338"/>
              <a:ext cx="606425" cy="920750"/>
            </a:xfrm>
            <a:custGeom>
              <a:avLst/>
              <a:gdLst>
                <a:gd name="T0" fmla="*/ 382 w 382"/>
                <a:gd name="T1" fmla="*/ 0 h 580"/>
                <a:gd name="T2" fmla="*/ 382 w 382"/>
                <a:gd name="T3" fmla="*/ 126 h 580"/>
                <a:gd name="T4" fmla="*/ 191 w 382"/>
                <a:gd name="T5" fmla="*/ 126 h 580"/>
                <a:gd name="T6" fmla="*/ 191 w 382"/>
                <a:gd name="T7" fmla="*/ 237 h 580"/>
                <a:gd name="T8" fmla="*/ 286 w 382"/>
                <a:gd name="T9" fmla="*/ 237 h 580"/>
                <a:gd name="T10" fmla="*/ 382 w 382"/>
                <a:gd name="T11" fmla="*/ 237 h 580"/>
                <a:gd name="T12" fmla="*/ 382 w 382"/>
                <a:gd name="T13" fmla="*/ 368 h 580"/>
                <a:gd name="T14" fmla="*/ 286 w 382"/>
                <a:gd name="T15" fmla="*/ 368 h 580"/>
                <a:gd name="T16" fmla="*/ 156 w 382"/>
                <a:gd name="T17" fmla="*/ 368 h 580"/>
                <a:gd name="T18" fmla="*/ 156 w 382"/>
                <a:gd name="T19" fmla="*/ 469 h 580"/>
                <a:gd name="T20" fmla="*/ 156 w 382"/>
                <a:gd name="T21" fmla="*/ 580 h 580"/>
                <a:gd name="T22" fmla="*/ 0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0"/>
                  </a:moveTo>
                  <a:lnTo>
                    <a:pt x="382" y="126"/>
                  </a:lnTo>
                  <a:lnTo>
                    <a:pt x="191" y="126"/>
                  </a:lnTo>
                  <a:lnTo>
                    <a:pt x="191" y="237"/>
                  </a:lnTo>
                  <a:lnTo>
                    <a:pt x="286" y="237"/>
                  </a:lnTo>
                  <a:lnTo>
                    <a:pt x="382" y="237"/>
                  </a:lnTo>
                  <a:lnTo>
                    <a:pt x="382" y="368"/>
                  </a:lnTo>
                  <a:lnTo>
                    <a:pt x="286" y="368"/>
                  </a:lnTo>
                  <a:lnTo>
                    <a:pt x="156" y="368"/>
                  </a:lnTo>
                  <a:lnTo>
                    <a:pt x="156" y="469"/>
                  </a:lnTo>
                  <a:lnTo>
                    <a:pt x="156" y="580"/>
                  </a:lnTo>
                  <a:lnTo>
                    <a:pt x="0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1580813" y="3606800"/>
              <a:ext cx="303213" cy="423863"/>
            </a:xfrm>
            <a:custGeom>
              <a:avLst/>
              <a:gdLst>
                <a:gd name="T0" fmla="*/ 0 w 191"/>
                <a:gd name="T1" fmla="*/ 267 h 267"/>
                <a:gd name="T2" fmla="*/ 0 w 191"/>
                <a:gd name="T3" fmla="*/ 146 h 267"/>
                <a:gd name="T4" fmla="*/ 191 w 191"/>
                <a:gd name="T5" fmla="*/ 146 h 267"/>
                <a:gd name="T6" fmla="*/ 191 w 191"/>
                <a:gd name="T7" fmla="*/ 217 h 267"/>
                <a:gd name="T8" fmla="*/ 76 w 191"/>
                <a:gd name="T9" fmla="*/ 217 h 267"/>
                <a:gd name="T10" fmla="*/ 76 w 191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267"/>
                  </a:moveTo>
                  <a:lnTo>
                    <a:pt x="0" y="146"/>
                  </a:lnTo>
                  <a:lnTo>
                    <a:pt x="191" y="146"/>
                  </a:lnTo>
                  <a:lnTo>
                    <a:pt x="191" y="217"/>
                  </a:lnTo>
                  <a:lnTo>
                    <a:pt x="76" y="217"/>
                  </a:lnTo>
                  <a:lnTo>
                    <a:pt x="7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938" y="3478213"/>
              <a:ext cx="917575" cy="904875"/>
            </a:xfrm>
            <a:custGeom>
              <a:avLst/>
              <a:gdLst>
                <a:gd name="T0" fmla="*/ 578 w 578"/>
                <a:gd name="T1" fmla="*/ 570 h 570"/>
                <a:gd name="T2" fmla="*/ 382 w 578"/>
                <a:gd name="T3" fmla="*/ 570 h 570"/>
                <a:gd name="T4" fmla="*/ 382 w 578"/>
                <a:gd name="T5" fmla="*/ 348 h 570"/>
                <a:gd name="T6" fmla="*/ 482 w 578"/>
                <a:gd name="T7" fmla="*/ 348 h 570"/>
                <a:gd name="T8" fmla="*/ 482 w 578"/>
                <a:gd name="T9" fmla="*/ 459 h 570"/>
                <a:gd name="T10" fmla="*/ 0 w 578"/>
                <a:gd name="T11" fmla="*/ 459 h 570"/>
                <a:gd name="T12" fmla="*/ 0 w 578"/>
                <a:gd name="T13" fmla="*/ 570 h 570"/>
                <a:gd name="T14" fmla="*/ 96 w 578"/>
                <a:gd name="T15" fmla="*/ 570 h 570"/>
                <a:gd name="T16" fmla="*/ 96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578" y="570"/>
                  </a:moveTo>
                  <a:lnTo>
                    <a:pt x="382" y="570"/>
                  </a:lnTo>
                  <a:lnTo>
                    <a:pt x="382" y="348"/>
                  </a:lnTo>
                  <a:lnTo>
                    <a:pt x="482" y="348"/>
                  </a:lnTo>
                  <a:lnTo>
                    <a:pt x="482" y="459"/>
                  </a:lnTo>
                  <a:lnTo>
                    <a:pt x="0" y="459"/>
                  </a:lnTo>
                  <a:lnTo>
                    <a:pt x="0" y="570"/>
                  </a:lnTo>
                  <a:lnTo>
                    <a:pt x="96" y="570"/>
                  </a:lnTo>
                  <a:lnTo>
                    <a:pt x="9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938" y="3462338"/>
              <a:ext cx="606425" cy="920750"/>
            </a:xfrm>
            <a:custGeom>
              <a:avLst/>
              <a:gdLst>
                <a:gd name="T0" fmla="*/ 0 w 382"/>
                <a:gd name="T1" fmla="*/ 0 h 580"/>
                <a:gd name="T2" fmla="*/ 0 w 382"/>
                <a:gd name="T3" fmla="*/ 126 h 580"/>
                <a:gd name="T4" fmla="*/ 196 w 382"/>
                <a:gd name="T5" fmla="*/ 126 h 580"/>
                <a:gd name="T6" fmla="*/ 196 w 382"/>
                <a:gd name="T7" fmla="*/ 237 h 580"/>
                <a:gd name="T8" fmla="*/ 96 w 382"/>
                <a:gd name="T9" fmla="*/ 237 h 580"/>
                <a:gd name="T10" fmla="*/ 0 w 382"/>
                <a:gd name="T11" fmla="*/ 237 h 580"/>
                <a:gd name="T12" fmla="*/ 0 w 382"/>
                <a:gd name="T13" fmla="*/ 368 h 580"/>
                <a:gd name="T14" fmla="*/ 96 w 382"/>
                <a:gd name="T15" fmla="*/ 368 h 580"/>
                <a:gd name="T16" fmla="*/ 226 w 382"/>
                <a:gd name="T17" fmla="*/ 368 h 580"/>
                <a:gd name="T18" fmla="*/ 226 w 382"/>
                <a:gd name="T19" fmla="*/ 469 h 580"/>
                <a:gd name="T20" fmla="*/ 226 w 382"/>
                <a:gd name="T21" fmla="*/ 580 h 580"/>
                <a:gd name="T22" fmla="*/ 382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0"/>
                  </a:moveTo>
                  <a:lnTo>
                    <a:pt x="0" y="126"/>
                  </a:lnTo>
                  <a:lnTo>
                    <a:pt x="196" y="126"/>
                  </a:lnTo>
                  <a:lnTo>
                    <a:pt x="196" y="237"/>
                  </a:lnTo>
                  <a:lnTo>
                    <a:pt x="96" y="237"/>
                  </a:lnTo>
                  <a:lnTo>
                    <a:pt x="0" y="237"/>
                  </a:lnTo>
                  <a:lnTo>
                    <a:pt x="0" y="368"/>
                  </a:lnTo>
                  <a:lnTo>
                    <a:pt x="96" y="368"/>
                  </a:lnTo>
                  <a:lnTo>
                    <a:pt x="226" y="368"/>
                  </a:lnTo>
                  <a:lnTo>
                    <a:pt x="226" y="469"/>
                  </a:lnTo>
                  <a:lnTo>
                    <a:pt x="226" y="580"/>
                  </a:lnTo>
                  <a:lnTo>
                    <a:pt x="382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19088" y="3606800"/>
              <a:ext cx="295275" cy="423863"/>
            </a:xfrm>
            <a:custGeom>
              <a:avLst/>
              <a:gdLst>
                <a:gd name="T0" fmla="*/ 186 w 186"/>
                <a:gd name="T1" fmla="*/ 267 h 267"/>
                <a:gd name="T2" fmla="*/ 186 w 186"/>
                <a:gd name="T3" fmla="*/ 146 h 267"/>
                <a:gd name="T4" fmla="*/ 0 w 186"/>
                <a:gd name="T5" fmla="*/ 146 h 267"/>
                <a:gd name="T6" fmla="*/ 0 w 186"/>
                <a:gd name="T7" fmla="*/ 217 h 267"/>
                <a:gd name="T8" fmla="*/ 110 w 186"/>
                <a:gd name="T9" fmla="*/ 217 h 267"/>
                <a:gd name="T10" fmla="*/ 110 w 186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267"/>
                  </a:moveTo>
                  <a:lnTo>
                    <a:pt x="186" y="146"/>
                  </a:lnTo>
                  <a:lnTo>
                    <a:pt x="0" y="146"/>
                  </a:lnTo>
                  <a:lnTo>
                    <a:pt x="0" y="217"/>
                  </a:lnTo>
                  <a:lnTo>
                    <a:pt x="110" y="217"/>
                  </a:lnTo>
                  <a:lnTo>
                    <a:pt x="11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82612" y="265114"/>
            <a:ext cx="1147763" cy="3717926"/>
            <a:chOff x="1290638" y="809625"/>
            <a:chExt cx="1147763" cy="3717926"/>
          </a:xfrm>
        </p:grpSpPr>
        <p:sp>
          <p:nvSpPr>
            <p:cNvPr id="29" name="Oval 28"/>
            <p:cNvSpPr>
              <a:spLocks noChangeArrowheads="1"/>
            </p:cNvSpPr>
            <p:nvPr/>
          </p:nvSpPr>
          <p:spPr bwMode="auto">
            <a:xfrm>
              <a:off x="1290638" y="1438275"/>
              <a:ext cx="1147763" cy="11303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>
              <a:off x="1863725" y="1438275"/>
              <a:ext cx="0" cy="113030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1493838" y="1470025"/>
              <a:ext cx="201613" cy="1074738"/>
            </a:xfrm>
            <a:custGeom>
              <a:avLst/>
              <a:gdLst>
                <a:gd name="T0" fmla="*/ 25 w 25"/>
                <a:gd name="T1" fmla="*/ 0 h 135"/>
                <a:gd name="T2" fmla="*/ 25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25" y="0"/>
                  </a:moveTo>
                  <a:cubicBezTo>
                    <a:pt x="25" y="0"/>
                    <a:pt x="0" y="74"/>
                    <a:pt x="25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331913" y="1606550"/>
              <a:ext cx="128588" cy="803275"/>
            </a:xfrm>
            <a:custGeom>
              <a:avLst/>
              <a:gdLst>
                <a:gd name="T0" fmla="*/ 16 w 16"/>
                <a:gd name="T1" fmla="*/ 0 h 101"/>
                <a:gd name="T2" fmla="*/ 16 w 16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01">
                  <a:moveTo>
                    <a:pt x="16" y="0"/>
                  </a:moveTo>
                  <a:cubicBezTo>
                    <a:pt x="16" y="0"/>
                    <a:pt x="0" y="55"/>
                    <a:pt x="16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2025650" y="1470025"/>
              <a:ext cx="201613" cy="1074738"/>
            </a:xfrm>
            <a:custGeom>
              <a:avLst/>
              <a:gdLst>
                <a:gd name="T0" fmla="*/ 0 w 25"/>
                <a:gd name="T1" fmla="*/ 0 h 135"/>
                <a:gd name="T2" fmla="*/ 0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0" y="0"/>
                  </a:moveTo>
                  <a:cubicBezTo>
                    <a:pt x="0" y="0"/>
                    <a:pt x="25" y="74"/>
                    <a:pt x="0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2260600" y="1606550"/>
              <a:ext cx="136525" cy="803275"/>
            </a:xfrm>
            <a:custGeom>
              <a:avLst/>
              <a:gdLst>
                <a:gd name="T0" fmla="*/ 0 w 17"/>
                <a:gd name="T1" fmla="*/ 0 h 101"/>
                <a:gd name="T2" fmla="*/ 0 w 17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101">
                  <a:moveTo>
                    <a:pt x="0" y="0"/>
                  </a:moveTo>
                  <a:cubicBezTo>
                    <a:pt x="0" y="0"/>
                    <a:pt x="17" y="55"/>
                    <a:pt x="0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711325" y="1343025"/>
              <a:ext cx="338138" cy="127000"/>
            </a:xfrm>
            <a:custGeom>
              <a:avLst/>
              <a:gdLst>
                <a:gd name="T0" fmla="*/ 0 w 42"/>
                <a:gd name="T1" fmla="*/ 15 h 16"/>
                <a:gd name="T2" fmla="*/ 42 w 42"/>
                <a:gd name="T3" fmla="*/ 16 h 16"/>
                <a:gd name="T4" fmla="*/ 31 w 42"/>
                <a:gd name="T5" fmla="*/ 0 h 16"/>
                <a:gd name="T6" fmla="*/ 11 w 42"/>
                <a:gd name="T7" fmla="*/ 0 h 16"/>
                <a:gd name="T8" fmla="*/ 0 w 42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0" y="15"/>
                  </a:moveTo>
                  <a:cubicBezTo>
                    <a:pt x="0" y="15"/>
                    <a:pt x="21" y="9"/>
                    <a:pt x="42" y="1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0" y="15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695450" y="2544763"/>
              <a:ext cx="338138" cy="128588"/>
            </a:xfrm>
            <a:custGeom>
              <a:avLst/>
              <a:gdLst>
                <a:gd name="T0" fmla="*/ 42 w 42"/>
                <a:gd name="T1" fmla="*/ 1 h 16"/>
                <a:gd name="T2" fmla="*/ 0 w 42"/>
                <a:gd name="T3" fmla="*/ 0 h 16"/>
                <a:gd name="T4" fmla="*/ 12 w 42"/>
                <a:gd name="T5" fmla="*/ 16 h 16"/>
                <a:gd name="T6" fmla="*/ 31 w 42"/>
                <a:gd name="T7" fmla="*/ 16 h 16"/>
                <a:gd name="T8" fmla="*/ 42 w 4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42" y="1"/>
                  </a:moveTo>
                  <a:cubicBezTo>
                    <a:pt x="42" y="1"/>
                    <a:pt x="21" y="6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1" y="16"/>
                    <a:pt x="31" y="16"/>
                    <a:pt x="31" y="16"/>
                  </a:cubicBezTo>
                  <a:lnTo>
                    <a:pt x="42" y="1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824038" y="1255713"/>
              <a:ext cx="104775" cy="87313"/>
            </a:xfrm>
            <a:custGeom>
              <a:avLst/>
              <a:gdLst>
                <a:gd name="T0" fmla="*/ 0 w 13"/>
                <a:gd name="T1" fmla="*/ 11 h 11"/>
                <a:gd name="T2" fmla="*/ 0 w 13"/>
                <a:gd name="T3" fmla="*/ 7 h 11"/>
                <a:gd name="T4" fmla="*/ 7 w 13"/>
                <a:gd name="T5" fmla="*/ 0 h 11"/>
                <a:gd name="T6" fmla="*/ 7 w 13"/>
                <a:gd name="T7" fmla="*/ 0 h 11"/>
                <a:gd name="T8" fmla="*/ 13 w 13"/>
                <a:gd name="T9" fmla="*/ 7 h 11"/>
                <a:gd name="T10" fmla="*/ 13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3" y="11"/>
                    <a:pt x="13" y="1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1816100" y="3875088"/>
              <a:ext cx="112713" cy="652463"/>
            </a:xfrm>
            <a:custGeom>
              <a:avLst/>
              <a:gdLst>
                <a:gd name="T0" fmla="*/ 14 w 14"/>
                <a:gd name="T1" fmla="*/ 82 h 82"/>
                <a:gd name="T2" fmla="*/ 14 w 14"/>
                <a:gd name="T3" fmla="*/ 11 h 82"/>
                <a:gd name="T4" fmla="*/ 14 w 14"/>
                <a:gd name="T5" fmla="*/ 7 h 82"/>
                <a:gd name="T6" fmla="*/ 7 w 14"/>
                <a:gd name="T7" fmla="*/ 0 h 82"/>
                <a:gd name="T8" fmla="*/ 7 w 14"/>
                <a:gd name="T9" fmla="*/ 0 h 82"/>
                <a:gd name="T10" fmla="*/ 0 w 14"/>
                <a:gd name="T11" fmla="*/ 7 h 82"/>
                <a:gd name="T12" fmla="*/ 0 w 14"/>
                <a:gd name="T13" fmla="*/ 11 h 82"/>
                <a:gd name="T14" fmla="*/ 0 w 14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2">
                  <a:moveTo>
                    <a:pt x="14" y="8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2"/>
                    <a:pt x="0" y="82"/>
                    <a:pt x="0" y="82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38"/>
            <p:cNvSpPr>
              <a:spLocks noChangeShapeType="1"/>
            </p:cNvSpPr>
            <p:nvPr/>
          </p:nvSpPr>
          <p:spPr bwMode="auto">
            <a:xfrm>
              <a:off x="1863725" y="2673350"/>
              <a:ext cx="0" cy="5413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17589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40"/>
            <p:cNvSpPr>
              <a:spLocks noChangeArrowheads="1"/>
            </p:cNvSpPr>
            <p:nvPr/>
          </p:nvSpPr>
          <p:spPr bwMode="auto">
            <a:xfrm>
              <a:off x="18732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1758950" y="316706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1863725" y="3167063"/>
              <a:ext cx="106363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43"/>
            <p:cNvSpPr>
              <a:spLocks noChangeArrowheads="1"/>
            </p:cNvSpPr>
            <p:nvPr/>
          </p:nvSpPr>
          <p:spPr bwMode="auto">
            <a:xfrm>
              <a:off x="1962150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1962150" y="3365500"/>
              <a:ext cx="104775" cy="111125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1654175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46"/>
            <p:cNvSpPr>
              <a:spLocks noChangeArrowheads="1"/>
            </p:cNvSpPr>
            <p:nvPr/>
          </p:nvSpPr>
          <p:spPr bwMode="auto">
            <a:xfrm>
              <a:off x="1654175" y="3373438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1743075" y="3246438"/>
              <a:ext cx="242888" cy="238125"/>
            </a:xfrm>
            <a:custGeom>
              <a:avLst/>
              <a:gdLst>
                <a:gd name="T0" fmla="*/ 76 w 153"/>
                <a:gd name="T1" fmla="*/ 150 h 150"/>
                <a:gd name="T2" fmla="*/ 0 w 153"/>
                <a:gd name="T3" fmla="*/ 75 h 150"/>
                <a:gd name="T4" fmla="*/ 76 w 153"/>
                <a:gd name="T5" fmla="*/ 0 h 150"/>
                <a:gd name="T6" fmla="*/ 153 w 153"/>
                <a:gd name="T7" fmla="*/ 75 h 150"/>
                <a:gd name="T8" fmla="*/ 76 w 153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0">
                  <a:moveTo>
                    <a:pt x="76" y="150"/>
                  </a:moveTo>
                  <a:lnTo>
                    <a:pt x="0" y="75"/>
                  </a:lnTo>
                  <a:lnTo>
                    <a:pt x="76" y="0"/>
                  </a:lnTo>
                  <a:lnTo>
                    <a:pt x="153" y="75"/>
                  </a:lnTo>
                  <a:lnTo>
                    <a:pt x="76" y="150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>
              <a:off x="1863725" y="3246438"/>
              <a:ext cx="0" cy="238125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49"/>
            <p:cNvSpPr>
              <a:spLocks noChangeShapeType="1"/>
            </p:cNvSpPr>
            <p:nvPr/>
          </p:nvSpPr>
          <p:spPr bwMode="auto">
            <a:xfrm flipH="1">
              <a:off x="1743075" y="3365500"/>
              <a:ext cx="242888" cy="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50"/>
            <p:cNvSpPr>
              <a:spLocks noChangeShapeType="1"/>
            </p:cNvSpPr>
            <p:nvPr/>
          </p:nvSpPr>
          <p:spPr bwMode="auto">
            <a:xfrm>
              <a:off x="1873250" y="3516313"/>
              <a:ext cx="0" cy="10112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51"/>
            <p:cNvSpPr>
              <a:spLocks noChangeArrowheads="1"/>
            </p:cNvSpPr>
            <p:nvPr/>
          </p:nvSpPr>
          <p:spPr bwMode="auto">
            <a:xfrm>
              <a:off x="1831975" y="1136650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52"/>
            <p:cNvSpPr>
              <a:spLocks noChangeArrowheads="1"/>
            </p:cNvSpPr>
            <p:nvPr/>
          </p:nvSpPr>
          <p:spPr bwMode="auto">
            <a:xfrm>
              <a:off x="1831975" y="1033463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53"/>
            <p:cNvSpPr>
              <a:spLocks noChangeArrowheads="1"/>
            </p:cNvSpPr>
            <p:nvPr/>
          </p:nvSpPr>
          <p:spPr bwMode="auto">
            <a:xfrm>
              <a:off x="1831975" y="920750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54"/>
            <p:cNvSpPr>
              <a:spLocks noChangeArrowheads="1"/>
            </p:cNvSpPr>
            <p:nvPr/>
          </p:nvSpPr>
          <p:spPr bwMode="auto">
            <a:xfrm>
              <a:off x="1831975" y="809625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Line 11"/>
          <p:cNvSpPr>
            <a:spLocks noChangeShapeType="1"/>
          </p:cNvSpPr>
          <p:nvPr/>
        </p:nvSpPr>
        <p:spPr bwMode="auto">
          <a:xfrm flipH="1" flipV="1">
            <a:off x="319473" y="6665594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Line 11"/>
          <p:cNvSpPr>
            <a:spLocks noChangeShapeType="1"/>
          </p:cNvSpPr>
          <p:nvPr/>
        </p:nvSpPr>
        <p:spPr bwMode="auto">
          <a:xfrm flipH="1" flipV="1">
            <a:off x="387146" y="207963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0495757" y="233997"/>
            <a:ext cx="1147763" cy="3717926"/>
            <a:chOff x="1290638" y="809625"/>
            <a:chExt cx="1147763" cy="3717926"/>
          </a:xfrm>
        </p:grpSpPr>
        <p:sp>
          <p:nvSpPr>
            <p:cNvPr id="63" name="Oval 28"/>
            <p:cNvSpPr>
              <a:spLocks noChangeArrowheads="1"/>
            </p:cNvSpPr>
            <p:nvPr/>
          </p:nvSpPr>
          <p:spPr bwMode="auto">
            <a:xfrm>
              <a:off x="1290638" y="1438275"/>
              <a:ext cx="1147763" cy="11303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29"/>
            <p:cNvSpPr>
              <a:spLocks noChangeShapeType="1"/>
            </p:cNvSpPr>
            <p:nvPr/>
          </p:nvSpPr>
          <p:spPr bwMode="auto">
            <a:xfrm>
              <a:off x="1863725" y="1438275"/>
              <a:ext cx="0" cy="113030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auto">
            <a:xfrm>
              <a:off x="1493838" y="1470025"/>
              <a:ext cx="201613" cy="1074738"/>
            </a:xfrm>
            <a:custGeom>
              <a:avLst/>
              <a:gdLst>
                <a:gd name="T0" fmla="*/ 25 w 25"/>
                <a:gd name="T1" fmla="*/ 0 h 135"/>
                <a:gd name="T2" fmla="*/ 25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25" y="0"/>
                  </a:moveTo>
                  <a:cubicBezTo>
                    <a:pt x="25" y="0"/>
                    <a:pt x="0" y="74"/>
                    <a:pt x="25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auto">
            <a:xfrm>
              <a:off x="1331913" y="1606550"/>
              <a:ext cx="128588" cy="803275"/>
            </a:xfrm>
            <a:custGeom>
              <a:avLst/>
              <a:gdLst>
                <a:gd name="T0" fmla="*/ 16 w 16"/>
                <a:gd name="T1" fmla="*/ 0 h 101"/>
                <a:gd name="T2" fmla="*/ 16 w 16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01">
                  <a:moveTo>
                    <a:pt x="16" y="0"/>
                  </a:moveTo>
                  <a:cubicBezTo>
                    <a:pt x="16" y="0"/>
                    <a:pt x="0" y="55"/>
                    <a:pt x="16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auto">
            <a:xfrm>
              <a:off x="2025650" y="1470025"/>
              <a:ext cx="201613" cy="1074738"/>
            </a:xfrm>
            <a:custGeom>
              <a:avLst/>
              <a:gdLst>
                <a:gd name="T0" fmla="*/ 0 w 25"/>
                <a:gd name="T1" fmla="*/ 0 h 135"/>
                <a:gd name="T2" fmla="*/ 0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0" y="0"/>
                  </a:moveTo>
                  <a:cubicBezTo>
                    <a:pt x="0" y="0"/>
                    <a:pt x="25" y="74"/>
                    <a:pt x="0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auto">
            <a:xfrm>
              <a:off x="2260600" y="1606550"/>
              <a:ext cx="136525" cy="803275"/>
            </a:xfrm>
            <a:custGeom>
              <a:avLst/>
              <a:gdLst>
                <a:gd name="T0" fmla="*/ 0 w 17"/>
                <a:gd name="T1" fmla="*/ 0 h 101"/>
                <a:gd name="T2" fmla="*/ 0 w 17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101">
                  <a:moveTo>
                    <a:pt x="0" y="0"/>
                  </a:moveTo>
                  <a:cubicBezTo>
                    <a:pt x="0" y="0"/>
                    <a:pt x="17" y="55"/>
                    <a:pt x="0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auto">
            <a:xfrm>
              <a:off x="1711325" y="1343025"/>
              <a:ext cx="338138" cy="127000"/>
            </a:xfrm>
            <a:custGeom>
              <a:avLst/>
              <a:gdLst>
                <a:gd name="T0" fmla="*/ 0 w 42"/>
                <a:gd name="T1" fmla="*/ 15 h 16"/>
                <a:gd name="T2" fmla="*/ 42 w 42"/>
                <a:gd name="T3" fmla="*/ 16 h 16"/>
                <a:gd name="T4" fmla="*/ 31 w 42"/>
                <a:gd name="T5" fmla="*/ 0 h 16"/>
                <a:gd name="T6" fmla="*/ 11 w 42"/>
                <a:gd name="T7" fmla="*/ 0 h 16"/>
                <a:gd name="T8" fmla="*/ 0 w 42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0" y="15"/>
                  </a:moveTo>
                  <a:cubicBezTo>
                    <a:pt x="0" y="15"/>
                    <a:pt x="21" y="9"/>
                    <a:pt x="42" y="1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0" y="15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auto">
            <a:xfrm>
              <a:off x="1695450" y="2544763"/>
              <a:ext cx="338138" cy="128588"/>
            </a:xfrm>
            <a:custGeom>
              <a:avLst/>
              <a:gdLst>
                <a:gd name="T0" fmla="*/ 42 w 42"/>
                <a:gd name="T1" fmla="*/ 1 h 16"/>
                <a:gd name="T2" fmla="*/ 0 w 42"/>
                <a:gd name="T3" fmla="*/ 0 h 16"/>
                <a:gd name="T4" fmla="*/ 12 w 42"/>
                <a:gd name="T5" fmla="*/ 16 h 16"/>
                <a:gd name="T6" fmla="*/ 31 w 42"/>
                <a:gd name="T7" fmla="*/ 16 h 16"/>
                <a:gd name="T8" fmla="*/ 42 w 4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42" y="1"/>
                  </a:moveTo>
                  <a:cubicBezTo>
                    <a:pt x="42" y="1"/>
                    <a:pt x="21" y="6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1" y="16"/>
                    <a:pt x="31" y="16"/>
                    <a:pt x="31" y="16"/>
                  </a:cubicBezTo>
                  <a:lnTo>
                    <a:pt x="42" y="1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auto">
            <a:xfrm>
              <a:off x="1824038" y="1255713"/>
              <a:ext cx="104775" cy="87313"/>
            </a:xfrm>
            <a:custGeom>
              <a:avLst/>
              <a:gdLst>
                <a:gd name="T0" fmla="*/ 0 w 13"/>
                <a:gd name="T1" fmla="*/ 11 h 11"/>
                <a:gd name="T2" fmla="*/ 0 w 13"/>
                <a:gd name="T3" fmla="*/ 7 h 11"/>
                <a:gd name="T4" fmla="*/ 7 w 13"/>
                <a:gd name="T5" fmla="*/ 0 h 11"/>
                <a:gd name="T6" fmla="*/ 7 w 13"/>
                <a:gd name="T7" fmla="*/ 0 h 11"/>
                <a:gd name="T8" fmla="*/ 13 w 13"/>
                <a:gd name="T9" fmla="*/ 7 h 11"/>
                <a:gd name="T10" fmla="*/ 13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3" y="11"/>
                    <a:pt x="13" y="1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auto">
            <a:xfrm>
              <a:off x="1816100" y="3875088"/>
              <a:ext cx="112713" cy="652463"/>
            </a:xfrm>
            <a:custGeom>
              <a:avLst/>
              <a:gdLst>
                <a:gd name="T0" fmla="*/ 14 w 14"/>
                <a:gd name="T1" fmla="*/ 82 h 82"/>
                <a:gd name="T2" fmla="*/ 14 w 14"/>
                <a:gd name="T3" fmla="*/ 11 h 82"/>
                <a:gd name="T4" fmla="*/ 14 w 14"/>
                <a:gd name="T5" fmla="*/ 7 h 82"/>
                <a:gd name="T6" fmla="*/ 7 w 14"/>
                <a:gd name="T7" fmla="*/ 0 h 82"/>
                <a:gd name="T8" fmla="*/ 7 w 14"/>
                <a:gd name="T9" fmla="*/ 0 h 82"/>
                <a:gd name="T10" fmla="*/ 0 w 14"/>
                <a:gd name="T11" fmla="*/ 7 h 82"/>
                <a:gd name="T12" fmla="*/ 0 w 14"/>
                <a:gd name="T13" fmla="*/ 11 h 82"/>
                <a:gd name="T14" fmla="*/ 0 w 14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2">
                  <a:moveTo>
                    <a:pt x="14" y="8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2"/>
                    <a:pt x="0" y="82"/>
                    <a:pt x="0" y="82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38"/>
            <p:cNvSpPr>
              <a:spLocks noChangeShapeType="1"/>
            </p:cNvSpPr>
            <p:nvPr/>
          </p:nvSpPr>
          <p:spPr bwMode="auto">
            <a:xfrm>
              <a:off x="1863725" y="2673350"/>
              <a:ext cx="0" cy="5413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39"/>
            <p:cNvSpPr>
              <a:spLocks noChangeArrowheads="1"/>
            </p:cNvSpPr>
            <p:nvPr/>
          </p:nvSpPr>
          <p:spPr bwMode="auto">
            <a:xfrm>
              <a:off x="17589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40"/>
            <p:cNvSpPr>
              <a:spLocks noChangeArrowheads="1"/>
            </p:cNvSpPr>
            <p:nvPr/>
          </p:nvSpPr>
          <p:spPr bwMode="auto">
            <a:xfrm>
              <a:off x="18732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41"/>
            <p:cNvSpPr>
              <a:spLocks noChangeArrowheads="1"/>
            </p:cNvSpPr>
            <p:nvPr/>
          </p:nvSpPr>
          <p:spPr bwMode="auto">
            <a:xfrm>
              <a:off x="1758950" y="316706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42"/>
            <p:cNvSpPr>
              <a:spLocks noChangeArrowheads="1"/>
            </p:cNvSpPr>
            <p:nvPr/>
          </p:nvSpPr>
          <p:spPr bwMode="auto">
            <a:xfrm>
              <a:off x="1863725" y="3167063"/>
              <a:ext cx="106363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43"/>
            <p:cNvSpPr>
              <a:spLocks noChangeArrowheads="1"/>
            </p:cNvSpPr>
            <p:nvPr/>
          </p:nvSpPr>
          <p:spPr bwMode="auto">
            <a:xfrm>
              <a:off x="1962150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44"/>
            <p:cNvSpPr>
              <a:spLocks noChangeArrowheads="1"/>
            </p:cNvSpPr>
            <p:nvPr/>
          </p:nvSpPr>
          <p:spPr bwMode="auto">
            <a:xfrm>
              <a:off x="1962150" y="3365500"/>
              <a:ext cx="104775" cy="111125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45"/>
            <p:cNvSpPr>
              <a:spLocks noChangeArrowheads="1"/>
            </p:cNvSpPr>
            <p:nvPr/>
          </p:nvSpPr>
          <p:spPr bwMode="auto">
            <a:xfrm>
              <a:off x="1654175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46"/>
            <p:cNvSpPr>
              <a:spLocks noChangeArrowheads="1"/>
            </p:cNvSpPr>
            <p:nvPr/>
          </p:nvSpPr>
          <p:spPr bwMode="auto">
            <a:xfrm>
              <a:off x="1654175" y="3373438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auto">
            <a:xfrm>
              <a:off x="1743075" y="3246438"/>
              <a:ext cx="242888" cy="238125"/>
            </a:xfrm>
            <a:custGeom>
              <a:avLst/>
              <a:gdLst>
                <a:gd name="T0" fmla="*/ 76 w 153"/>
                <a:gd name="T1" fmla="*/ 150 h 150"/>
                <a:gd name="T2" fmla="*/ 0 w 153"/>
                <a:gd name="T3" fmla="*/ 75 h 150"/>
                <a:gd name="T4" fmla="*/ 76 w 153"/>
                <a:gd name="T5" fmla="*/ 0 h 150"/>
                <a:gd name="T6" fmla="*/ 153 w 153"/>
                <a:gd name="T7" fmla="*/ 75 h 150"/>
                <a:gd name="T8" fmla="*/ 76 w 153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0">
                  <a:moveTo>
                    <a:pt x="76" y="150"/>
                  </a:moveTo>
                  <a:lnTo>
                    <a:pt x="0" y="75"/>
                  </a:lnTo>
                  <a:lnTo>
                    <a:pt x="76" y="0"/>
                  </a:lnTo>
                  <a:lnTo>
                    <a:pt x="153" y="75"/>
                  </a:lnTo>
                  <a:lnTo>
                    <a:pt x="76" y="150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Line 48"/>
            <p:cNvSpPr>
              <a:spLocks noChangeShapeType="1"/>
            </p:cNvSpPr>
            <p:nvPr/>
          </p:nvSpPr>
          <p:spPr bwMode="auto">
            <a:xfrm>
              <a:off x="1863725" y="3246438"/>
              <a:ext cx="0" cy="238125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Line 49"/>
            <p:cNvSpPr>
              <a:spLocks noChangeShapeType="1"/>
            </p:cNvSpPr>
            <p:nvPr/>
          </p:nvSpPr>
          <p:spPr bwMode="auto">
            <a:xfrm flipH="1">
              <a:off x="1743075" y="3365500"/>
              <a:ext cx="242888" cy="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Line 50"/>
            <p:cNvSpPr>
              <a:spLocks noChangeShapeType="1"/>
            </p:cNvSpPr>
            <p:nvPr/>
          </p:nvSpPr>
          <p:spPr bwMode="auto">
            <a:xfrm>
              <a:off x="1873250" y="3516313"/>
              <a:ext cx="0" cy="10112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51"/>
            <p:cNvSpPr>
              <a:spLocks noChangeArrowheads="1"/>
            </p:cNvSpPr>
            <p:nvPr/>
          </p:nvSpPr>
          <p:spPr bwMode="auto">
            <a:xfrm>
              <a:off x="1831975" y="1136650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52"/>
            <p:cNvSpPr>
              <a:spLocks noChangeArrowheads="1"/>
            </p:cNvSpPr>
            <p:nvPr/>
          </p:nvSpPr>
          <p:spPr bwMode="auto">
            <a:xfrm>
              <a:off x="1831975" y="1033463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53"/>
            <p:cNvSpPr>
              <a:spLocks noChangeArrowheads="1"/>
            </p:cNvSpPr>
            <p:nvPr/>
          </p:nvSpPr>
          <p:spPr bwMode="auto">
            <a:xfrm>
              <a:off x="1831975" y="920750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54"/>
            <p:cNvSpPr>
              <a:spLocks noChangeArrowheads="1"/>
            </p:cNvSpPr>
            <p:nvPr/>
          </p:nvSpPr>
          <p:spPr bwMode="auto">
            <a:xfrm>
              <a:off x="1831975" y="809625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8" name="组合 64337"/>
          <p:cNvGrpSpPr/>
          <p:nvPr/>
        </p:nvGrpSpPr>
        <p:grpSpPr>
          <a:xfrm>
            <a:off x="-303213" y="3309938"/>
            <a:ext cx="803276" cy="842963"/>
            <a:chOff x="-303213" y="3309938"/>
            <a:chExt cx="803276" cy="842963"/>
          </a:xfrm>
        </p:grpSpPr>
        <p:sp>
          <p:nvSpPr>
            <p:cNvPr id="64137" name="Freeform 685"/>
            <p:cNvSpPr>
              <a:spLocks/>
            </p:cNvSpPr>
            <p:nvPr/>
          </p:nvSpPr>
          <p:spPr bwMode="auto">
            <a:xfrm>
              <a:off x="-161925" y="3309938"/>
              <a:ext cx="406400" cy="407988"/>
            </a:xfrm>
            <a:custGeom>
              <a:avLst/>
              <a:gdLst>
                <a:gd name="T0" fmla="*/ 31 w 46"/>
                <a:gd name="T1" fmla="*/ 46 h 46"/>
                <a:gd name="T2" fmla="*/ 23 w 46"/>
                <a:gd name="T3" fmla="*/ 6 h 46"/>
                <a:gd name="T4" fmla="*/ 31 w 46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31" y="46"/>
                  </a:moveTo>
                  <a:cubicBezTo>
                    <a:pt x="31" y="46"/>
                    <a:pt x="0" y="13"/>
                    <a:pt x="23" y="6"/>
                  </a:cubicBezTo>
                  <a:cubicBezTo>
                    <a:pt x="46" y="0"/>
                    <a:pt x="31" y="46"/>
                    <a:pt x="31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8" name="Freeform 686"/>
            <p:cNvSpPr>
              <a:spLocks/>
            </p:cNvSpPr>
            <p:nvPr/>
          </p:nvSpPr>
          <p:spPr bwMode="auto">
            <a:xfrm>
              <a:off x="111125" y="3317875"/>
              <a:ext cx="388938" cy="400050"/>
            </a:xfrm>
            <a:custGeom>
              <a:avLst/>
              <a:gdLst>
                <a:gd name="T0" fmla="*/ 0 w 44"/>
                <a:gd name="T1" fmla="*/ 45 h 45"/>
                <a:gd name="T2" fmla="*/ 24 w 44"/>
                <a:gd name="T3" fmla="*/ 12 h 45"/>
                <a:gd name="T4" fmla="*/ 0 w 44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5">
                  <a:moveTo>
                    <a:pt x="0" y="45"/>
                  </a:moveTo>
                  <a:cubicBezTo>
                    <a:pt x="0" y="45"/>
                    <a:pt x="3" y="0"/>
                    <a:pt x="24" y="12"/>
                  </a:cubicBezTo>
                  <a:cubicBezTo>
                    <a:pt x="44" y="25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9" name="Freeform 687"/>
            <p:cNvSpPr>
              <a:spLocks/>
            </p:cNvSpPr>
            <p:nvPr/>
          </p:nvSpPr>
          <p:spPr bwMode="auto">
            <a:xfrm>
              <a:off x="111125" y="3513138"/>
              <a:ext cx="371475" cy="427038"/>
            </a:xfrm>
            <a:custGeom>
              <a:avLst/>
              <a:gdLst>
                <a:gd name="T0" fmla="*/ 0 w 42"/>
                <a:gd name="T1" fmla="*/ 23 h 48"/>
                <a:gd name="T2" fmla="*/ 41 w 42"/>
                <a:gd name="T3" fmla="*/ 24 h 48"/>
                <a:gd name="T4" fmla="*/ 0 w 42"/>
                <a:gd name="T5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8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8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0" name="Freeform 688"/>
            <p:cNvSpPr>
              <a:spLocks/>
            </p:cNvSpPr>
            <p:nvPr/>
          </p:nvSpPr>
          <p:spPr bwMode="auto">
            <a:xfrm>
              <a:off x="111125" y="3717926"/>
              <a:ext cx="361950" cy="434975"/>
            </a:xfrm>
            <a:custGeom>
              <a:avLst/>
              <a:gdLst>
                <a:gd name="T0" fmla="*/ 0 w 41"/>
                <a:gd name="T1" fmla="*/ 0 h 49"/>
                <a:gd name="T2" fmla="*/ 23 w 41"/>
                <a:gd name="T3" fmla="*/ 35 h 49"/>
                <a:gd name="T4" fmla="*/ 0 w 41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9">
                  <a:moveTo>
                    <a:pt x="0" y="0"/>
                  </a:moveTo>
                  <a:cubicBezTo>
                    <a:pt x="0" y="0"/>
                    <a:pt x="41" y="20"/>
                    <a:pt x="23" y="35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1" name="Freeform 689"/>
            <p:cNvSpPr>
              <a:spLocks/>
            </p:cNvSpPr>
            <p:nvPr/>
          </p:nvSpPr>
          <p:spPr bwMode="auto">
            <a:xfrm>
              <a:off x="-223838" y="3717926"/>
              <a:ext cx="396875" cy="407988"/>
            </a:xfrm>
            <a:custGeom>
              <a:avLst/>
              <a:gdLst>
                <a:gd name="T0" fmla="*/ 38 w 45"/>
                <a:gd name="T1" fmla="*/ 0 h 46"/>
                <a:gd name="T2" fmla="*/ 23 w 45"/>
                <a:gd name="T3" fmla="*/ 39 h 46"/>
                <a:gd name="T4" fmla="*/ 38 w 45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6">
                  <a:moveTo>
                    <a:pt x="38" y="0"/>
                  </a:moveTo>
                  <a:cubicBezTo>
                    <a:pt x="38" y="0"/>
                    <a:pt x="45" y="46"/>
                    <a:pt x="23" y="39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2" name="Freeform 690"/>
            <p:cNvSpPr>
              <a:spLocks/>
            </p:cNvSpPr>
            <p:nvPr/>
          </p:nvSpPr>
          <p:spPr bwMode="auto">
            <a:xfrm>
              <a:off x="-303213" y="3602038"/>
              <a:ext cx="414338" cy="400050"/>
            </a:xfrm>
            <a:custGeom>
              <a:avLst/>
              <a:gdLst>
                <a:gd name="T0" fmla="*/ 47 w 47"/>
                <a:gd name="T1" fmla="*/ 13 h 45"/>
                <a:gd name="T2" fmla="*/ 7 w 47"/>
                <a:gd name="T3" fmla="*/ 23 h 45"/>
                <a:gd name="T4" fmla="*/ 47 w 47"/>
                <a:gd name="T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5">
                  <a:moveTo>
                    <a:pt x="47" y="13"/>
                  </a:moveTo>
                  <a:cubicBezTo>
                    <a:pt x="47" y="13"/>
                    <a:pt x="14" y="45"/>
                    <a:pt x="7" y="23"/>
                  </a:cubicBezTo>
                  <a:cubicBezTo>
                    <a:pt x="0" y="0"/>
                    <a:pt x="47" y="13"/>
                    <a:pt x="47" y="1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3" name="Freeform 691"/>
            <p:cNvSpPr>
              <a:spLocks/>
            </p:cNvSpPr>
            <p:nvPr/>
          </p:nvSpPr>
          <p:spPr bwMode="auto">
            <a:xfrm>
              <a:off x="-277813" y="3354388"/>
              <a:ext cx="406400" cy="381000"/>
            </a:xfrm>
            <a:custGeom>
              <a:avLst/>
              <a:gdLst>
                <a:gd name="T0" fmla="*/ 46 w 46"/>
                <a:gd name="T1" fmla="*/ 41 h 43"/>
                <a:gd name="T2" fmla="*/ 10 w 46"/>
                <a:gd name="T3" fmla="*/ 22 h 43"/>
                <a:gd name="T4" fmla="*/ 46 w 46"/>
                <a:gd name="T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3">
                  <a:moveTo>
                    <a:pt x="46" y="41"/>
                  </a:moveTo>
                  <a:cubicBezTo>
                    <a:pt x="46" y="41"/>
                    <a:pt x="0" y="43"/>
                    <a:pt x="10" y="22"/>
                  </a:cubicBezTo>
                  <a:cubicBezTo>
                    <a:pt x="20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4" name="Freeform 692"/>
            <p:cNvSpPr>
              <a:spLocks/>
            </p:cNvSpPr>
            <p:nvPr/>
          </p:nvSpPr>
          <p:spPr bwMode="auto">
            <a:xfrm>
              <a:off x="22225" y="3663951"/>
              <a:ext cx="150813" cy="125413"/>
            </a:xfrm>
            <a:custGeom>
              <a:avLst/>
              <a:gdLst>
                <a:gd name="T0" fmla="*/ 16 w 17"/>
                <a:gd name="T1" fmla="*/ 5 h 14"/>
                <a:gd name="T2" fmla="*/ 11 w 17"/>
                <a:gd name="T3" fmla="*/ 13 h 14"/>
                <a:gd name="T4" fmla="*/ 2 w 17"/>
                <a:gd name="T5" fmla="*/ 10 h 14"/>
                <a:gd name="T6" fmla="*/ 7 w 17"/>
                <a:gd name="T7" fmla="*/ 1 h 14"/>
                <a:gd name="T8" fmla="*/ 16 w 17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6" y="5"/>
                  </a:moveTo>
                  <a:cubicBezTo>
                    <a:pt x="17" y="8"/>
                    <a:pt x="14" y="11"/>
                    <a:pt x="11" y="13"/>
                  </a:cubicBezTo>
                  <a:cubicBezTo>
                    <a:pt x="7" y="14"/>
                    <a:pt x="3" y="13"/>
                    <a:pt x="2" y="10"/>
                  </a:cubicBezTo>
                  <a:cubicBezTo>
                    <a:pt x="0" y="6"/>
                    <a:pt x="3" y="3"/>
                    <a:pt x="7" y="1"/>
                  </a:cubicBezTo>
                  <a:cubicBezTo>
                    <a:pt x="10" y="0"/>
                    <a:pt x="15" y="1"/>
                    <a:pt x="16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5" name="Freeform 693"/>
            <p:cNvSpPr>
              <a:spLocks/>
            </p:cNvSpPr>
            <p:nvPr/>
          </p:nvSpPr>
          <p:spPr bwMode="auto">
            <a:xfrm>
              <a:off x="76200" y="3646488"/>
              <a:ext cx="17463" cy="53975"/>
            </a:xfrm>
            <a:custGeom>
              <a:avLst/>
              <a:gdLst>
                <a:gd name="T0" fmla="*/ 1 w 2"/>
                <a:gd name="T1" fmla="*/ 1 h 6"/>
                <a:gd name="T2" fmla="*/ 0 w 2"/>
                <a:gd name="T3" fmla="*/ 0 h 6"/>
                <a:gd name="T4" fmla="*/ 0 w 2"/>
                <a:gd name="T5" fmla="*/ 1 h 6"/>
                <a:gd name="T6" fmla="*/ 0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1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6" name="Freeform 694"/>
            <p:cNvSpPr>
              <a:spLocks/>
            </p:cNvSpPr>
            <p:nvPr/>
          </p:nvSpPr>
          <p:spPr bwMode="auto">
            <a:xfrm>
              <a:off x="93662" y="36464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0 w 2"/>
                <a:gd name="T7" fmla="*/ 2 h 5"/>
                <a:gd name="T8" fmla="*/ 0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7" name="Freeform 695"/>
            <p:cNvSpPr>
              <a:spLocks/>
            </p:cNvSpPr>
            <p:nvPr/>
          </p:nvSpPr>
          <p:spPr bwMode="auto">
            <a:xfrm>
              <a:off x="103187" y="3646488"/>
              <a:ext cx="25400" cy="44450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0 h 5"/>
                <a:gd name="T4" fmla="*/ 1 w 3"/>
                <a:gd name="T5" fmla="*/ 1 h 5"/>
                <a:gd name="T6" fmla="*/ 1 w 3"/>
                <a:gd name="T7" fmla="*/ 2 h 5"/>
                <a:gd name="T8" fmla="*/ 0 w 3"/>
                <a:gd name="T9" fmla="*/ 5 h 5"/>
                <a:gd name="T10" fmla="*/ 2 w 3"/>
                <a:gd name="T11" fmla="*/ 2 h 5"/>
                <a:gd name="T12" fmla="*/ 3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8" name="Freeform 696"/>
            <p:cNvSpPr>
              <a:spLocks/>
            </p:cNvSpPr>
            <p:nvPr/>
          </p:nvSpPr>
          <p:spPr bwMode="auto">
            <a:xfrm>
              <a:off x="111125" y="3656013"/>
              <a:ext cx="34925" cy="44450"/>
            </a:xfrm>
            <a:custGeom>
              <a:avLst/>
              <a:gdLst>
                <a:gd name="T0" fmla="*/ 3 w 4"/>
                <a:gd name="T1" fmla="*/ 1 h 5"/>
                <a:gd name="T2" fmla="*/ 3 w 4"/>
                <a:gd name="T3" fmla="*/ 0 h 5"/>
                <a:gd name="T4" fmla="*/ 2 w 4"/>
                <a:gd name="T5" fmla="*/ 0 h 5"/>
                <a:gd name="T6" fmla="*/ 2 w 4"/>
                <a:gd name="T7" fmla="*/ 1 h 5"/>
                <a:gd name="T8" fmla="*/ 0 w 4"/>
                <a:gd name="T9" fmla="*/ 5 h 5"/>
                <a:gd name="T10" fmla="*/ 2 w 4"/>
                <a:gd name="T11" fmla="*/ 2 h 5"/>
                <a:gd name="T12" fmla="*/ 3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9" name="Freeform 697"/>
            <p:cNvSpPr>
              <a:spLocks/>
            </p:cNvSpPr>
            <p:nvPr/>
          </p:nvSpPr>
          <p:spPr bwMode="auto">
            <a:xfrm>
              <a:off x="120650" y="3663951"/>
              <a:ext cx="34925" cy="36513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3 w 4"/>
                <a:gd name="T5" fmla="*/ 0 h 4"/>
                <a:gd name="T6" fmla="*/ 2 w 4"/>
                <a:gd name="T7" fmla="*/ 1 h 4"/>
                <a:gd name="T8" fmla="*/ 0 w 4"/>
                <a:gd name="T9" fmla="*/ 4 h 4"/>
                <a:gd name="T10" fmla="*/ 3 w 4"/>
                <a:gd name="T11" fmla="*/ 2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0" name="Freeform 698"/>
            <p:cNvSpPr>
              <a:spLocks/>
            </p:cNvSpPr>
            <p:nvPr/>
          </p:nvSpPr>
          <p:spPr bwMode="auto">
            <a:xfrm>
              <a:off x="120650" y="3683001"/>
              <a:ext cx="52388" cy="25400"/>
            </a:xfrm>
            <a:custGeom>
              <a:avLst/>
              <a:gdLst>
                <a:gd name="T0" fmla="*/ 5 w 6"/>
                <a:gd name="T1" fmla="*/ 1 h 3"/>
                <a:gd name="T2" fmla="*/ 6 w 6"/>
                <a:gd name="T3" fmla="*/ 0 h 3"/>
                <a:gd name="T4" fmla="*/ 4 w 6"/>
                <a:gd name="T5" fmla="*/ 0 h 3"/>
                <a:gd name="T6" fmla="*/ 4 w 6"/>
                <a:gd name="T7" fmla="*/ 1 h 3"/>
                <a:gd name="T8" fmla="*/ 0 w 6"/>
                <a:gd name="T9" fmla="*/ 3 h 3"/>
                <a:gd name="T10" fmla="*/ 4 w 6"/>
                <a:gd name="T11" fmla="*/ 1 h 3"/>
                <a:gd name="T12" fmla="*/ 5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1" name="Freeform 699"/>
            <p:cNvSpPr>
              <a:spLocks/>
            </p:cNvSpPr>
            <p:nvPr/>
          </p:nvSpPr>
          <p:spPr bwMode="auto">
            <a:xfrm>
              <a:off x="128587" y="3700463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4 w 6"/>
                <a:gd name="T7" fmla="*/ 0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1"/>
                    <a:pt x="6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2" name="Freeform 700"/>
            <p:cNvSpPr>
              <a:spLocks/>
            </p:cNvSpPr>
            <p:nvPr/>
          </p:nvSpPr>
          <p:spPr bwMode="auto">
            <a:xfrm>
              <a:off x="128587" y="3717926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5 w 6"/>
                <a:gd name="T5" fmla="*/ 0 h 2"/>
                <a:gd name="T6" fmla="*/ 4 w 6"/>
                <a:gd name="T7" fmla="*/ 0 h 2"/>
                <a:gd name="T8" fmla="*/ 0 w 6"/>
                <a:gd name="T9" fmla="*/ 0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1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3" name="Freeform 701"/>
            <p:cNvSpPr>
              <a:spLocks/>
            </p:cNvSpPr>
            <p:nvPr/>
          </p:nvSpPr>
          <p:spPr bwMode="auto">
            <a:xfrm>
              <a:off x="128587" y="3727451"/>
              <a:ext cx="53975" cy="25400"/>
            </a:xfrm>
            <a:custGeom>
              <a:avLst/>
              <a:gdLst>
                <a:gd name="T0" fmla="*/ 5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5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5" y="3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4" y="3"/>
                    <a:pt x="5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4" name="Freeform 702"/>
            <p:cNvSpPr>
              <a:spLocks/>
            </p:cNvSpPr>
            <p:nvPr/>
          </p:nvSpPr>
          <p:spPr bwMode="auto">
            <a:xfrm>
              <a:off x="128587" y="3735388"/>
              <a:ext cx="44450" cy="3492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5" name="Freeform 703"/>
            <p:cNvSpPr>
              <a:spLocks/>
            </p:cNvSpPr>
            <p:nvPr/>
          </p:nvSpPr>
          <p:spPr bwMode="auto">
            <a:xfrm>
              <a:off x="128587" y="3744913"/>
              <a:ext cx="34925" cy="444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3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3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6" name="Freeform 704"/>
            <p:cNvSpPr>
              <a:spLocks/>
            </p:cNvSpPr>
            <p:nvPr/>
          </p:nvSpPr>
          <p:spPr bwMode="auto">
            <a:xfrm>
              <a:off x="120650" y="3752851"/>
              <a:ext cx="25400" cy="44450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5 h 5"/>
                <a:gd name="T4" fmla="*/ 3 w 3"/>
                <a:gd name="T5" fmla="*/ 3 h 5"/>
                <a:gd name="T6" fmla="*/ 2 w 3"/>
                <a:gd name="T7" fmla="*/ 3 h 5"/>
                <a:gd name="T8" fmla="*/ 0 w 3"/>
                <a:gd name="T9" fmla="*/ 0 h 5"/>
                <a:gd name="T10" fmla="*/ 2 w 3"/>
                <a:gd name="T11" fmla="*/ 3 h 5"/>
                <a:gd name="T12" fmla="*/ 2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1" y="4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7" name="Freeform 705"/>
            <p:cNvSpPr>
              <a:spLocks/>
            </p:cNvSpPr>
            <p:nvPr/>
          </p:nvSpPr>
          <p:spPr bwMode="auto">
            <a:xfrm>
              <a:off x="111125" y="3752851"/>
              <a:ext cx="26988" cy="53975"/>
            </a:xfrm>
            <a:custGeom>
              <a:avLst/>
              <a:gdLst>
                <a:gd name="T0" fmla="*/ 1 w 3"/>
                <a:gd name="T1" fmla="*/ 5 h 6"/>
                <a:gd name="T2" fmla="*/ 2 w 3"/>
                <a:gd name="T3" fmla="*/ 6 h 6"/>
                <a:gd name="T4" fmla="*/ 2 w 3"/>
                <a:gd name="T5" fmla="*/ 5 h 6"/>
                <a:gd name="T6" fmla="*/ 2 w 3"/>
                <a:gd name="T7" fmla="*/ 4 h 6"/>
                <a:gd name="T8" fmla="*/ 0 w 3"/>
                <a:gd name="T9" fmla="*/ 0 h 6"/>
                <a:gd name="T10" fmla="*/ 1 w 3"/>
                <a:gd name="T11" fmla="*/ 4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8" name="Freeform 706"/>
            <p:cNvSpPr>
              <a:spLocks/>
            </p:cNvSpPr>
            <p:nvPr/>
          </p:nvSpPr>
          <p:spPr bwMode="auto">
            <a:xfrm>
              <a:off x="103187" y="3762376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5 h 6"/>
                <a:gd name="T4" fmla="*/ 1 w 2"/>
                <a:gd name="T5" fmla="*/ 4 h 6"/>
                <a:gd name="T6" fmla="*/ 1 w 2"/>
                <a:gd name="T7" fmla="*/ 3 h 6"/>
                <a:gd name="T8" fmla="*/ 0 w 2"/>
                <a:gd name="T9" fmla="*/ 0 h 6"/>
                <a:gd name="T10" fmla="*/ 0 w 2"/>
                <a:gd name="T11" fmla="*/ 3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5"/>
                  </a:cubicBezTo>
                  <a:cubicBezTo>
                    <a:pt x="1" y="5"/>
                    <a:pt x="2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9" name="Freeform 707"/>
            <p:cNvSpPr>
              <a:spLocks/>
            </p:cNvSpPr>
            <p:nvPr/>
          </p:nvSpPr>
          <p:spPr bwMode="auto">
            <a:xfrm>
              <a:off x="84137" y="3762376"/>
              <a:ext cx="9525" cy="44450"/>
            </a:xfrm>
            <a:custGeom>
              <a:avLst/>
              <a:gdLst>
                <a:gd name="T0" fmla="*/ 0 w 1"/>
                <a:gd name="T1" fmla="*/ 4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4 h 5"/>
                <a:gd name="T8" fmla="*/ 1 w 1"/>
                <a:gd name="T9" fmla="*/ 0 h 5"/>
                <a:gd name="T10" fmla="*/ 0 w 1"/>
                <a:gd name="T11" fmla="*/ 3 h 5"/>
                <a:gd name="T12" fmla="*/ 0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0" name="Freeform 708"/>
            <p:cNvSpPr>
              <a:spLocks/>
            </p:cNvSpPr>
            <p:nvPr/>
          </p:nvSpPr>
          <p:spPr bwMode="auto">
            <a:xfrm>
              <a:off x="58737" y="3762376"/>
              <a:ext cx="34925" cy="44450"/>
            </a:xfrm>
            <a:custGeom>
              <a:avLst/>
              <a:gdLst>
                <a:gd name="T0" fmla="*/ 1 w 4"/>
                <a:gd name="T1" fmla="*/ 4 h 5"/>
                <a:gd name="T2" fmla="*/ 1 w 4"/>
                <a:gd name="T3" fmla="*/ 5 h 5"/>
                <a:gd name="T4" fmla="*/ 2 w 4"/>
                <a:gd name="T5" fmla="*/ 4 h 5"/>
                <a:gd name="T6" fmla="*/ 2 w 4"/>
                <a:gd name="T7" fmla="*/ 3 h 5"/>
                <a:gd name="T8" fmla="*/ 4 w 4"/>
                <a:gd name="T9" fmla="*/ 0 h 5"/>
                <a:gd name="T10" fmla="*/ 2 w 4"/>
                <a:gd name="T11" fmla="*/ 3 h 5"/>
                <a:gd name="T12" fmla="*/ 1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1" name="Freeform 709"/>
            <p:cNvSpPr>
              <a:spLocks/>
            </p:cNvSpPr>
            <p:nvPr/>
          </p:nvSpPr>
          <p:spPr bwMode="auto">
            <a:xfrm>
              <a:off x="49212" y="3752851"/>
              <a:ext cx="34925" cy="44450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5 h 5"/>
                <a:gd name="T4" fmla="*/ 1 w 4"/>
                <a:gd name="T5" fmla="*/ 4 h 5"/>
                <a:gd name="T6" fmla="*/ 1 w 4"/>
                <a:gd name="T7" fmla="*/ 3 h 5"/>
                <a:gd name="T8" fmla="*/ 4 w 4"/>
                <a:gd name="T9" fmla="*/ 0 h 5"/>
                <a:gd name="T10" fmla="*/ 1 w 4"/>
                <a:gd name="T11" fmla="*/ 3 h 5"/>
                <a:gd name="T12" fmla="*/ 0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4"/>
                    <a:pt x="1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2" name="Freeform 710"/>
            <p:cNvSpPr>
              <a:spLocks/>
            </p:cNvSpPr>
            <p:nvPr/>
          </p:nvSpPr>
          <p:spPr bwMode="auto">
            <a:xfrm>
              <a:off x="31750" y="3752851"/>
              <a:ext cx="44450" cy="26988"/>
            </a:xfrm>
            <a:custGeom>
              <a:avLst/>
              <a:gdLst>
                <a:gd name="T0" fmla="*/ 0 w 5"/>
                <a:gd name="T1" fmla="*/ 2 h 3"/>
                <a:gd name="T2" fmla="*/ 0 w 5"/>
                <a:gd name="T3" fmla="*/ 3 h 3"/>
                <a:gd name="T4" fmla="*/ 2 w 5"/>
                <a:gd name="T5" fmla="*/ 3 h 3"/>
                <a:gd name="T6" fmla="*/ 2 w 5"/>
                <a:gd name="T7" fmla="*/ 2 h 3"/>
                <a:gd name="T8" fmla="*/ 5 w 5"/>
                <a:gd name="T9" fmla="*/ 0 h 3"/>
                <a:gd name="T10" fmla="*/ 2 w 5"/>
                <a:gd name="T11" fmla="*/ 2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3" name="Freeform 711"/>
            <p:cNvSpPr>
              <a:spLocks/>
            </p:cNvSpPr>
            <p:nvPr/>
          </p:nvSpPr>
          <p:spPr bwMode="auto">
            <a:xfrm>
              <a:off x="22225" y="3744913"/>
              <a:ext cx="44450" cy="25400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2 w 5"/>
                <a:gd name="T11" fmla="*/ 1 h 3"/>
                <a:gd name="T12" fmla="*/ 1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4" name="Freeform 712"/>
            <p:cNvSpPr>
              <a:spLocks/>
            </p:cNvSpPr>
            <p:nvPr/>
          </p:nvSpPr>
          <p:spPr bwMode="auto">
            <a:xfrm>
              <a:off x="14287" y="3735388"/>
              <a:ext cx="52388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2 w 6"/>
                <a:gd name="T5" fmla="*/ 1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0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5" name="Freeform 713"/>
            <p:cNvSpPr>
              <a:spLocks/>
            </p:cNvSpPr>
            <p:nvPr/>
          </p:nvSpPr>
          <p:spPr bwMode="auto">
            <a:xfrm>
              <a:off x="14287" y="3717926"/>
              <a:ext cx="52388" cy="9525"/>
            </a:xfrm>
            <a:custGeom>
              <a:avLst/>
              <a:gdLst>
                <a:gd name="T0" fmla="*/ 1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2 w 6"/>
                <a:gd name="T7" fmla="*/ 1 h 1"/>
                <a:gd name="T8" fmla="*/ 6 w 6"/>
                <a:gd name="T9" fmla="*/ 1 h 1"/>
                <a:gd name="T10" fmla="*/ 2 w 6"/>
                <a:gd name="T11" fmla="*/ 0 h 1"/>
                <a:gd name="T12" fmla="*/ 1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6" name="Freeform 714"/>
            <p:cNvSpPr>
              <a:spLocks/>
            </p:cNvSpPr>
            <p:nvPr/>
          </p:nvSpPr>
          <p:spPr bwMode="auto">
            <a:xfrm>
              <a:off x="14287" y="3690938"/>
              <a:ext cx="52388" cy="26988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1 h 3"/>
                <a:gd name="T4" fmla="*/ 1 w 6"/>
                <a:gd name="T5" fmla="*/ 2 h 3"/>
                <a:gd name="T6" fmla="*/ 2 w 6"/>
                <a:gd name="T7" fmla="*/ 2 h 3"/>
                <a:gd name="T8" fmla="*/ 6 w 6"/>
                <a:gd name="T9" fmla="*/ 3 h 3"/>
                <a:gd name="T10" fmla="*/ 3 w 6"/>
                <a:gd name="T11" fmla="*/ 2 h 3"/>
                <a:gd name="T12" fmla="*/ 2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7" name="Freeform 715"/>
            <p:cNvSpPr>
              <a:spLocks/>
            </p:cNvSpPr>
            <p:nvPr/>
          </p:nvSpPr>
          <p:spPr bwMode="auto">
            <a:xfrm>
              <a:off x="22225" y="3673476"/>
              <a:ext cx="44450" cy="34925"/>
            </a:xfrm>
            <a:custGeom>
              <a:avLst/>
              <a:gdLst>
                <a:gd name="T0" fmla="*/ 2 w 5"/>
                <a:gd name="T1" fmla="*/ 1 h 4"/>
                <a:gd name="T2" fmla="*/ 1 w 5"/>
                <a:gd name="T3" fmla="*/ 1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3 w 5"/>
                <a:gd name="T11" fmla="*/ 2 h 4"/>
                <a:gd name="T12" fmla="*/ 2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8" name="Freeform 716"/>
            <p:cNvSpPr>
              <a:spLocks/>
            </p:cNvSpPr>
            <p:nvPr/>
          </p:nvSpPr>
          <p:spPr bwMode="auto">
            <a:xfrm>
              <a:off x="41275" y="3663951"/>
              <a:ext cx="34925" cy="44450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1 w 4"/>
                <a:gd name="T7" fmla="*/ 2 h 5"/>
                <a:gd name="T8" fmla="*/ 4 w 4"/>
                <a:gd name="T9" fmla="*/ 5 h 5"/>
                <a:gd name="T10" fmla="*/ 2 w 4"/>
                <a:gd name="T11" fmla="*/ 1 h 5"/>
                <a:gd name="T12" fmla="*/ 1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5"/>
                    <a:pt x="4" y="5"/>
                  </a:cubicBezTo>
                  <a:cubicBezTo>
                    <a:pt x="3" y="4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9" name="Freeform 717"/>
            <p:cNvSpPr>
              <a:spLocks/>
            </p:cNvSpPr>
            <p:nvPr/>
          </p:nvSpPr>
          <p:spPr bwMode="auto">
            <a:xfrm>
              <a:off x="58737" y="3656013"/>
              <a:ext cx="25400" cy="44450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2 h 5"/>
                <a:gd name="T8" fmla="*/ 3 w 3"/>
                <a:gd name="T9" fmla="*/ 5 h 5"/>
                <a:gd name="T10" fmla="*/ 1 w 3"/>
                <a:gd name="T11" fmla="*/ 1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2" y="4"/>
                    <a:pt x="2" y="2"/>
                    <a:pt x="1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0" name="Freeform 718"/>
            <p:cNvSpPr>
              <a:spLocks/>
            </p:cNvSpPr>
            <p:nvPr/>
          </p:nvSpPr>
          <p:spPr bwMode="auto">
            <a:xfrm>
              <a:off x="76200" y="3532188"/>
              <a:ext cx="34925" cy="168275"/>
            </a:xfrm>
            <a:custGeom>
              <a:avLst/>
              <a:gdLst>
                <a:gd name="T0" fmla="*/ 4 w 4"/>
                <a:gd name="T1" fmla="*/ 19 h 19"/>
                <a:gd name="T2" fmla="*/ 1 w 4"/>
                <a:gd name="T3" fmla="*/ 10 h 19"/>
                <a:gd name="T4" fmla="*/ 0 w 4"/>
                <a:gd name="T5" fmla="*/ 0 h 19"/>
                <a:gd name="T6" fmla="*/ 2 w 4"/>
                <a:gd name="T7" fmla="*/ 9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cubicBezTo>
                    <a:pt x="2" y="16"/>
                    <a:pt x="2" y="13"/>
                    <a:pt x="1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2"/>
                    <a:pt x="4" y="15"/>
                    <a:pt x="4" y="19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1" name="Freeform 719"/>
            <p:cNvSpPr>
              <a:spLocks/>
            </p:cNvSpPr>
            <p:nvPr/>
          </p:nvSpPr>
          <p:spPr bwMode="auto">
            <a:xfrm>
              <a:off x="128587" y="3557588"/>
              <a:ext cx="79375" cy="142875"/>
            </a:xfrm>
            <a:custGeom>
              <a:avLst/>
              <a:gdLst>
                <a:gd name="T0" fmla="*/ 0 w 9"/>
                <a:gd name="T1" fmla="*/ 16 h 16"/>
                <a:gd name="T2" fmla="*/ 3 w 9"/>
                <a:gd name="T3" fmla="*/ 7 h 16"/>
                <a:gd name="T4" fmla="*/ 9 w 9"/>
                <a:gd name="T5" fmla="*/ 0 h 16"/>
                <a:gd name="T6" fmla="*/ 5 w 9"/>
                <a:gd name="T7" fmla="*/ 8 h 16"/>
                <a:gd name="T8" fmla="*/ 0 w 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1" y="13"/>
                    <a:pt x="2" y="10"/>
                    <a:pt x="3" y="7"/>
                  </a:cubicBezTo>
                  <a:cubicBezTo>
                    <a:pt x="5" y="5"/>
                    <a:pt x="7" y="2"/>
                    <a:pt x="9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1"/>
                    <a:pt x="2" y="14"/>
                    <a:pt x="0" y="1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2" name="Freeform 720"/>
            <p:cNvSpPr>
              <a:spLocks/>
            </p:cNvSpPr>
            <p:nvPr/>
          </p:nvSpPr>
          <p:spPr bwMode="auto">
            <a:xfrm>
              <a:off x="138112" y="3663951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8 w 18"/>
                <a:gd name="T3" fmla="*/ 2 h 6"/>
                <a:gd name="T4" fmla="*/ 18 w 18"/>
                <a:gd name="T5" fmla="*/ 0 h 6"/>
                <a:gd name="T6" fmla="*/ 9 w 18"/>
                <a:gd name="T7" fmla="*/ 3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2" y="4"/>
                    <a:pt x="5" y="3"/>
                    <a:pt x="8" y="2"/>
                  </a:cubicBezTo>
                  <a:cubicBezTo>
                    <a:pt x="11" y="1"/>
                    <a:pt x="14" y="0"/>
                    <a:pt x="1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4"/>
                    <a:pt x="3" y="5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3" name="Freeform 721"/>
            <p:cNvSpPr>
              <a:spLocks/>
            </p:cNvSpPr>
            <p:nvPr/>
          </p:nvSpPr>
          <p:spPr bwMode="auto">
            <a:xfrm>
              <a:off x="128587" y="3717926"/>
              <a:ext cx="158750" cy="44450"/>
            </a:xfrm>
            <a:custGeom>
              <a:avLst/>
              <a:gdLst>
                <a:gd name="T0" fmla="*/ 0 w 18"/>
                <a:gd name="T1" fmla="*/ 0 h 5"/>
                <a:gd name="T2" fmla="*/ 9 w 18"/>
                <a:gd name="T3" fmla="*/ 1 h 5"/>
                <a:gd name="T4" fmla="*/ 18 w 18"/>
                <a:gd name="T5" fmla="*/ 5 h 5"/>
                <a:gd name="T6" fmla="*/ 9 w 18"/>
                <a:gd name="T7" fmla="*/ 3 h 5"/>
                <a:gd name="T8" fmla="*/ 0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0" y="0"/>
                  </a:moveTo>
                  <a:cubicBezTo>
                    <a:pt x="3" y="0"/>
                    <a:pt x="6" y="1"/>
                    <a:pt x="9" y="1"/>
                  </a:cubicBezTo>
                  <a:cubicBezTo>
                    <a:pt x="12" y="2"/>
                    <a:pt x="16" y="3"/>
                    <a:pt x="1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4" name="Freeform 722"/>
            <p:cNvSpPr>
              <a:spLocks/>
            </p:cNvSpPr>
            <p:nvPr/>
          </p:nvSpPr>
          <p:spPr bwMode="auto">
            <a:xfrm>
              <a:off x="120650" y="3744913"/>
              <a:ext cx="61913" cy="150813"/>
            </a:xfrm>
            <a:custGeom>
              <a:avLst/>
              <a:gdLst>
                <a:gd name="T0" fmla="*/ 0 w 7"/>
                <a:gd name="T1" fmla="*/ 0 h 17"/>
                <a:gd name="T2" fmla="*/ 4 w 7"/>
                <a:gd name="T3" fmla="*/ 8 h 17"/>
                <a:gd name="T4" fmla="*/ 7 w 7"/>
                <a:gd name="T5" fmla="*/ 17 h 17"/>
                <a:gd name="T6" fmla="*/ 3 w 7"/>
                <a:gd name="T7" fmla="*/ 8 h 17"/>
                <a:gd name="T8" fmla="*/ 0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0"/>
                  </a:moveTo>
                  <a:cubicBezTo>
                    <a:pt x="2" y="2"/>
                    <a:pt x="3" y="5"/>
                    <a:pt x="4" y="8"/>
                  </a:cubicBezTo>
                  <a:cubicBezTo>
                    <a:pt x="6" y="11"/>
                    <a:pt x="7" y="14"/>
                    <a:pt x="7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5" name="Freeform 723"/>
            <p:cNvSpPr>
              <a:spLocks/>
            </p:cNvSpPr>
            <p:nvPr/>
          </p:nvSpPr>
          <p:spPr bwMode="auto">
            <a:xfrm>
              <a:off x="41275" y="3735388"/>
              <a:ext cx="61913" cy="160338"/>
            </a:xfrm>
            <a:custGeom>
              <a:avLst/>
              <a:gdLst>
                <a:gd name="T0" fmla="*/ 7 w 7"/>
                <a:gd name="T1" fmla="*/ 0 h 18"/>
                <a:gd name="T2" fmla="*/ 5 w 7"/>
                <a:gd name="T3" fmla="*/ 10 h 18"/>
                <a:gd name="T4" fmla="*/ 0 w 7"/>
                <a:gd name="T5" fmla="*/ 18 h 18"/>
                <a:gd name="T6" fmla="*/ 3 w 7"/>
                <a:gd name="T7" fmla="*/ 9 h 18"/>
                <a:gd name="T8" fmla="*/ 7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7" y="0"/>
                  </a:moveTo>
                  <a:cubicBezTo>
                    <a:pt x="7" y="4"/>
                    <a:pt x="6" y="7"/>
                    <a:pt x="5" y="10"/>
                  </a:cubicBezTo>
                  <a:cubicBezTo>
                    <a:pt x="4" y="12"/>
                    <a:pt x="2" y="16"/>
                    <a:pt x="0" y="1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6" name="Freeform 724"/>
            <p:cNvSpPr>
              <a:spLocks/>
            </p:cNvSpPr>
            <p:nvPr/>
          </p:nvSpPr>
          <p:spPr bwMode="auto">
            <a:xfrm>
              <a:off x="-57150" y="3727451"/>
              <a:ext cx="150813" cy="69850"/>
            </a:xfrm>
            <a:custGeom>
              <a:avLst/>
              <a:gdLst>
                <a:gd name="T0" fmla="*/ 17 w 17"/>
                <a:gd name="T1" fmla="*/ 0 h 8"/>
                <a:gd name="T2" fmla="*/ 9 w 17"/>
                <a:gd name="T3" fmla="*/ 5 h 8"/>
                <a:gd name="T4" fmla="*/ 0 w 17"/>
                <a:gd name="T5" fmla="*/ 8 h 8"/>
                <a:gd name="T6" fmla="*/ 8 w 17"/>
                <a:gd name="T7" fmla="*/ 4 h 8"/>
                <a:gd name="T8" fmla="*/ 17 w 1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4" y="2"/>
                    <a:pt x="12" y="4"/>
                    <a:pt x="9" y="5"/>
                  </a:cubicBezTo>
                  <a:cubicBezTo>
                    <a:pt x="6" y="7"/>
                    <a:pt x="3" y="8"/>
                    <a:pt x="0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1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7" name="Freeform 725"/>
            <p:cNvSpPr>
              <a:spLocks/>
            </p:cNvSpPr>
            <p:nvPr/>
          </p:nvSpPr>
          <p:spPr bwMode="auto">
            <a:xfrm>
              <a:off x="-65088" y="3663951"/>
              <a:ext cx="158750" cy="44450"/>
            </a:xfrm>
            <a:custGeom>
              <a:avLst/>
              <a:gdLst>
                <a:gd name="T0" fmla="*/ 18 w 18"/>
                <a:gd name="T1" fmla="*/ 5 h 5"/>
                <a:gd name="T2" fmla="*/ 9 w 18"/>
                <a:gd name="T3" fmla="*/ 4 h 5"/>
                <a:gd name="T4" fmla="*/ 0 w 18"/>
                <a:gd name="T5" fmla="*/ 0 h 5"/>
                <a:gd name="T6" fmla="*/ 9 w 18"/>
                <a:gd name="T7" fmla="*/ 2 h 5"/>
                <a:gd name="T8" fmla="*/ 18 w 1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8" y="5"/>
                  </a:moveTo>
                  <a:cubicBezTo>
                    <a:pt x="15" y="5"/>
                    <a:pt x="12" y="4"/>
                    <a:pt x="9" y="4"/>
                  </a:cubicBezTo>
                  <a:cubicBezTo>
                    <a:pt x="6" y="3"/>
                    <a:pt x="2" y="2"/>
                    <a:pt x="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2" y="3"/>
                    <a:pt x="15" y="4"/>
                    <a:pt x="18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8" name="Freeform 726"/>
            <p:cNvSpPr>
              <a:spLocks/>
            </p:cNvSpPr>
            <p:nvPr/>
          </p:nvSpPr>
          <p:spPr bwMode="auto">
            <a:xfrm>
              <a:off x="-12700" y="3575051"/>
              <a:ext cx="115888" cy="125413"/>
            </a:xfrm>
            <a:custGeom>
              <a:avLst/>
              <a:gdLst>
                <a:gd name="T0" fmla="*/ 13 w 13"/>
                <a:gd name="T1" fmla="*/ 14 h 14"/>
                <a:gd name="T2" fmla="*/ 6 w 13"/>
                <a:gd name="T3" fmla="*/ 8 h 14"/>
                <a:gd name="T4" fmla="*/ 0 w 13"/>
                <a:gd name="T5" fmla="*/ 0 h 14"/>
                <a:gd name="T6" fmla="*/ 7 w 13"/>
                <a:gd name="T7" fmla="*/ 7 h 14"/>
                <a:gd name="T8" fmla="*/ 13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cubicBezTo>
                    <a:pt x="10" y="13"/>
                    <a:pt x="8" y="11"/>
                    <a:pt x="6" y="8"/>
                  </a:cubicBezTo>
                  <a:cubicBezTo>
                    <a:pt x="4" y="6"/>
                    <a:pt x="2" y="3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10"/>
                    <a:pt x="11" y="12"/>
                    <a:pt x="13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2" name="组合 64341"/>
          <p:cNvGrpSpPr/>
          <p:nvPr/>
        </p:nvGrpSpPr>
        <p:grpSpPr>
          <a:xfrm>
            <a:off x="11191136" y="6164717"/>
            <a:ext cx="795338" cy="850900"/>
            <a:chOff x="11530012" y="3097213"/>
            <a:chExt cx="795338" cy="850900"/>
          </a:xfrm>
        </p:grpSpPr>
        <p:sp>
          <p:nvSpPr>
            <p:cNvPr id="64179" name="Freeform 727"/>
            <p:cNvSpPr>
              <a:spLocks/>
            </p:cNvSpPr>
            <p:nvPr/>
          </p:nvSpPr>
          <p:spPr bwMode="auto">
            <a:xfrm>
              <a:off x="11663362" y="3097213"/>
              <a:ext cx="406400" cy="415925"/>
            </a:xfrm>
            <a:custGeom>
              <a:avLst/>
              <a:gdLst>
                <a:gd name="T0" fmla="*/ 32 w 46"/>
                <a:gd name="T1" fmla="*/ 47 h 47"/>
                <a:gd name="T2" fmla="*/ 23 w 46"/>
                <a:gd name="T3" fmla="*/ 6 h 47"/>
                <a:gd name="T4" fmla="*/ 32 w 46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7">
                  <a:moveTo>
                    <a:pt x="32" y="47"/>
                  </a:moveTo>
                  <a:cubicBezTo>
                    <a:pt x="32" y="47"/>
                    <a:pt x="0" y="13"/>
                    <a:pt x="23" y="6"/>
                  </a:cubicBezTo>
                  <a:cubicBezTo>
                    <a:pt x="46" y="0"/>
                    <a:pt x="32" y="47"/>
                    <a:pt x="32" y="4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0" name="Freeform 728"/>
            <p:cNvSpPr>
              <a:spLocks/>
            </p:cNvSpPr>
            <p:nvPr/>
          </p:nvSpPr>
          <p:spPr bwMode="auto">
            <a:xfrm>
              <a:off x="11936412" y="3105150"/>
              <a:ext cx="388938" cy="407988"/>
            </a:xfrm>
            <a:custGeom>
              <a:avLst/>
              <a:gdLst>
                <a:gd name="T0" fmla="*/ 0 w 44"/>
                <a:gd name="T1" fmla="*/ 46 h 46"/>
                <a:gd name="T2" fmla="*/ 24 w 44"/>
                <a:gd name="T3" fmla="*/ 13 h 46"/>
                <a:gd name="T4" fmla="*/ 0 w 44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0" y="46"/>
                  </a:moveTo>
                  <a:cubicBezTo>
                    <a:pt x="0" y="46"/>
                    <a:pt x="4" y="0"/>
                    <a:pt x="24" y="13"/>
                  </a:cubicBezTo>
                  <a:cubicBezTo>
                    <a:pt x="44" y="25"/>
                    <a:pt x="0" y="46"/>
                    <a:pt x="0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1" name="Freeform 729"/>
            <p:cNvSpPr>
              <a:spLocks/>
            </p:cNvSpPr>
            <p:nvPr/>
          </p:nvSpPr>
          <p:spPr bwMode="auto">
            <a:xfrm>
              <a:off x="11936412" y="3309938"/>
              <a:ext cx="371475" cy="417513"/>
            </a:xfrm>
            <a:custGeom>
              <a:avLst/>
              <a:gdLst>
                <a:gd name="T0" fmla="*/ 0 w 42"/>
                <a:gd name="T1" fmla="*/ 23 h 47"/>
                <a:gd name="T2" fmla="*/ 41 w 42"/>
                <a:gd name="T3" fmla="*/ 24 h 47"/>
                <a:gd name="T4" fmla="*/ 0 w 42"/>
                <a:gd name="T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7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2" name="Freeform 730"/>
            <p:cNvSpPr>
              <a:spLocks/>
            </p:cNvSpPr>
            <p:nvPr/>
          </p:nvSpPr>
          <p:spPr bwMode="auto">
            <a:xfrm>
              <a:off x="11936412" y="3513138"/>
              <a:ext cx="371475" cy="434975"/>
            </a:xfrm>
            <a:custGeom>
              <a:avLst/>
              <a:gdLst>
                <a:gd name="T0" fmla="*/ 0 w 42"/>
                <a:gd name="T1" fmla="*/ 0 h 49"/>
                <a:gd name="T2" fmla="*/ 23 w 42"/>
                <a:gd name="T3" fmla="*/ 34 h 49"/>
                <a:gd name="T4" fmla="*/ 0 w 4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9">
                  <a:moveTo>
                    <a:pt x="0" y="0"/>
                  </a:moveTo>
                  <a:cubicBezTo>
                    <a:pt x="0" y="0"/>
                    <a:pt x="42" y="19"/>
                    <a:pt x="23" y="34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3" name="Freeform 731"/>
            <p:cNvSpPr>
              <a:spLocks/>
            </p:cNvSpPr>
            <p:nvPr/>
          </p:nvSpPr>
          <p:spPr bwMode="auto">
            <a:xfrm>
              <a:off x="11601450" y="3513138"/>
              <a:ext cx="406400" cy="400050"/>
            </a:xfrm>
            <a:custGeom>
              <a:avLst/>
              <a:gdLst>
                <a:gd name="T0" fmla="*/ 38 w 46"/>
                <a:gd name="T1" fmla="*/ 0 h 45"/>
                <a:gd name="T2" fmla="*/ 23 w 46"/>
                <a:gd name="T3" fmla="*/ 38 h 45"/>
                <a:gd name="T4" fmla="*/ 38 w 46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5">
                  <a:moveTo>
                    <a:pt x="38" y="0"/>
                  </a:moveTo>
                  <a:cubicBezTo>
                    <a:pt x="38" y="0"/>
                    <a:pt x="46" y="45"/>
                    <a:pt x="23" y="38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4" name="Freeform 732"/>
            <p:cNvSpPr>
              <a:spLocks/>
            </p:cNvSpPr>
            <p:nvPr/>
          </p:nvSpPr>
          <p:spPr bwMode="auto">
            <a:xfrm>
              <a:off x="11530012" y="3389313"/>
              <a:ext cx="406400" cy="407988"/>
            </a:xfrm>
            <a:custGeom>
              <a:avLst/>
              <a:gdLst>
                <a:gd name="T0" fmla="*/ 46 w 46"/>
                <a:gd name="T1" fmla="*/ 14 h 46"/>
                <a:gd name="T2" fmla="*/ 6 w 46"/>
                <a:gd name="T3" fmla="*/ 23 h 46"/>
                <a:gd name="T4" fmla="*/ 46 w 46"/>
                <a:gd name="T5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46" y="14"/>
                  </a:moveTo>
                  <a:cubicBezTo>
                    <a:pt x="46" y="14"/>
                    <a:pt x="13" y="46"/>
                    <a:pt x="6" y="23"/>
                  </a:cubicBezTo>
                  <a:cubicBezTo>
                    <a:pt x="0" y="0"/>
                    <a:pt x="46" y="14"/>
                    <a:pt x="46" y="1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5" name="Freeform 733"/>
            <p:cNvSpPr>
              <a:spLocks/>
            </p:cNvSpPr>
            <p:nvPr/>
          </p:nvSpPr>
          <p:spPr bwMode="auto">
            <a:xfrm>
              <a:off x="11557000" y="3141663"/>
              <a:ext cx="406400" cy="390525"/>
            </a:xfrm>
            <a:custGeom>
              <a:avLst/>
              <a:gdLst>
                <a:gd name="T0" fmla="*/ 46 w 46"/>
                <a:gd name="T1" fmla="*/ 41 h 44"/>
                <a:gd name="T2" fmla="*/ 9 w 46"/>
                <a:gd name="T3" fmla="*/ 22 h 44"/>
                <a:gd name="T4" fmla="*/ 46 w 46"/>
                <a:gd name="T5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4">
                  <a:moveTo>
                    <a:pt x="46" y="41"/>
                  </a:moveTo>
                  <a:cubicBezTo>
                    <a:pt x="46" y="41"/>
                    <a:pt x="0" y="44"/>
                    <a:pt x="9" y="22"/>
                  </a:cubicBezTo>
                  <a:cubicBezTo>
                    <a:pt x="19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6" name="Freeform 734"/>
            <p:cNvSpPr>
              <a:spLocks/>
            </p:cNvSpPr>
            <p:nvPr/>
          </p:nvSpPr>
          <p:spPr bwMode="auto">
            <a:xfrm>
              <a:off x="11857037" y="3451226"/>
              <a:ext cx="141288" cy="123825"/>
            </a:xfrm>
            <a:custGeom>
              <a:avLst/>
              <a:gdLst>
                <a:gd name="T0" fmla="*/ 15 w 16"/>
                <a:gd name="T1" fmla="*/ 5 h 14"/>
                <a:gd name="T2" fmla="*/ 10 w 16"/>
                <a:gd name="T3" fmla="*/ 13 h 14"/>
                <a:gd name="T4" fmla="*/ 1 w 16"/>
                <a:gd name="T5" fmla="*/ 10 h 14"/>
                <a:gd name="T6" fmla="*/ 6 w 16"/>
                <a:gd name="T7" fmla="*/ 2 h 14"/>
                <a:gd name="T8" fmla="*/ 15 w 1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5" y="5"/>
                  </a:moveTo>
                  <a:cubicBezTo>
                    <a:pt x="16" y="8"/>
                    <a:pt x="14" y="12"/>
                    <a:pt x="10" y="13"/>
                  </a:cubicBezTo>
                  <a:cubicBezTo>
                    <a:pt x="6" y="14"/>
                    <a:pt x="2" y="13"/>
                    <a:pt x="1" y="10"/>
                  </a:cubicBezTo>
                  <a:cubicBezTo>
                    <a:pt x="0" y="7"/>
                    <a:pt x="2" y="3"/>
                    <a:pt x="6" y="2"/>
                  </a:cubicBezTo>
                  <a:cubicBezTo>
                    <a:pt x="10" y="0"/>
                    <a:pt x="14" y="2"/>
                    <a:pt x="15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7" name="Freeform 735"/>
            <p:cNvSpPr>
              <a:spLocks/>
            </p:cNvSpPr>
            <p:nvPr/>
          </p:nvSpPr>
          <p:spPr bwMode="auto">
            <a:xfrm>
              <a:off x="11901487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2 h 6"/>
                <a:gd name="T6" fmla="*/ 1 w 2"/>
                <a:gd name="T7" fmla="*/ 2 h 6"/>
                <a:gd name="T8" fmla="*/ 2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4"/>
                    <a:pt x="2" y="6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8" name="Freeform 736"/>
            <p:cNvSpPr>
              <a:spLocks/>
            </p:cNvSpPr>
            <p:nvPr/>
          </p:nvSpPr>
          <p:spPr bwMode="auto">
            <a:xfrm>
              <a:off x="11918950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9" name="Freeform 737"/>
            <p:cNvSpPr>
              <a:spLocks/>
            </p:cNvSpPr>
            <p:nvPr/>
          </p:nvSpPr>
          <p:spPr bwMode="auto">
            <a:xfrm>
              <a:off x="11936412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0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0" name="Freeform 738"/>
            <p:cNvSpPr>
              <a:spLocks/>
            </p:cNvSpPr>
            <p:nvPr/>
          </p:nvSpPr>
          <p:spPr bwMode="auto">
            <a:xfrm>
              <a:off x="11936412" y="3443288"/>
              <a:ext cx="34925" cy="44450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0 h 5"/>
                <a:gd name="T4" fmla="*/ 2 w 4"/>
                <a:gd name="T5" fmla="*/ 1 h 5"/>
                <a:gd name="T6" fmla="*/ 2 w 4"/>
                <a:gd name="T7" fmla="*/ 2 h 5"/>
                <a:gd name="T8" fmla="*/ 0 w 4"/>
                <a:gd name="T9" fmla="*/ 5 h 5"/>
                <a:gd name="T10" fmla="*/ 3 w 4"/>
                <a:gd name="T11" fmla="*/ 2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1" name="Freeform 739"/>
            <p:cNvSpPr>
              <a:spLocks/>
            </p:cNvSpPr>
            <p:nvPr/>
          </p:nvSpPr>
          <p:spPr bwMode="auto">
            <a:xfrm>
              <a:off x="11945937" y="3451226"/>
              <a:ext cx="42863" cy="44450"/>
            </a:xfrm>
            <a:custGeom>
              <a:avLst/>
              <a:gdLst>
                <a:gd name="T0" fmla="*/ 4 w 5"/>
                <a:gd name="T1" fmla="*/ 2 h 5"/>
                <a:gd name="T2" fmla="*/ 4 w 5"/>
                <a:gd name="T3" fmla="*/ 1 h 5"/>
                <a:gd name="T4" fmla="*/ 3 w 5"/>
                <a:gd name="T5" fmla="*/ 1 h 5"/>
                <a:gd name="T6" fmla="*/ 3 w 5"/>
                <a:gd name="T7" fmla="*/ 2 h 5"/>
                <a:gd name="T8" fmla="*/ 0 w 5"/>
                <a:gd name="T9" fmla="*/ 5 h 5"/>
                <a:gd name="T10" fmla="*/ 3 w 5"/>
                <a:gd name="T11" fmla="*/ 2 h 5"/>
                <a:gd name="T12" fmla="*/ 4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2" name="Freeform 740"/>
            <p:cNvSpPr>
              <a:spLocks/>
            </p:cNvSpPr>
            <p:nvPr/>
          </p:nvSpPr>
          <p:spPr bwMode="auto">
            <a:xfrm>
              <a:off x="11953875" y="3468688"/>
              <a:ext cx="44450" cy="26988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4 w 5"/>
                <a:gd name="T5" fmla="*/ 0 h 3"/>
                <a:gd name="T6" fmla="*/ 3 w 5"/>
                <a:gd name="T7" fmla="*/ 1 h 3"/>
                <a:gd name="T8" fmla="*/ 0 w 5"/>
                <a:gd name="T9" fmla="*/ 3 h 3"/>
                <a:gd name="T10" fmla="*/ 3 w 5"/>
                <a:gd name="T11" fmla="*/ 2 h 3"/>
                <a:gd name="T12" fmla="*/ 5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3" name="Freeform 741"/>
            <p:cNvSpPr>
              <a:spLocks/>
            </p:cNvSpPr>
            <p:nvPr/>
          </p:nvSpPr>
          <p:spPr bwMode="auto">
            <a:xfrm>
              <a:off x="11953875" y="3487738"/>
              <a:ext cx="53975" cy="17463"/>
            </a:xfrm>
            <a:custGeom>
              <a:avLst/>
              <a:gdLst>
                <a:gd name="T0" fmla="*/ 5 w 6"/>
                <a:gd name="T1" fmla="*/ 2 h 2"/>
                <a:gd name="T2" fmla="*/ 6 w 6"/>
                <a:gd name="T3" fmla="*/ 1 h 2"/>
                <a:gd name="T4" fmla="*/ 5 w 6"/>
                <a:gd name="T5" fmla="*/ 0 h 2"/>
                <a:gd name="T6" fmla="*/ 4 w 6"/>
                <a:gd name="T7" fmla="*/ 1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4" name="Freeform 742"/>
            <p:cNvSpPr>
              <a:spLocks/>
            </p:cNvSpPr>
            <p:nvPr/>
          </p:nvSpPr>
          <p:spPr bwMode="auto">
            <a:xfrm>
              <a:off x="11963400" y="3505201"/>
              <a:ext cx="52388" cy="17463"/>
            </a:xfrm>
            <a:custGeom>
              <a:avLst/>
              <a:gdLst>
                <a:gd name="T0" fmla="*/ 5 w 6"/>
                <a:gd name="T1" fmla="*/ 2 h 2"/>
                <a:gd name="T2" fmla="*/ 5 w 6"/>
                <a:gd name="T3" fmla="*/ 1 h 2"/>
                <a:gd name="T4" fmla="*/ 4 w 6"/>
                <a:gd name="T5" fmla="*/ 0 h 2"/>
                <a:gd name="T6" fmla="*/ 3 w 6"/>
                <a:gd name="T7" fmla="*/ 1 h 2"/>
                <a:gd name="T8" fmla="*/ 0 w 6"/>
                <a:gd name="T9" fmla="*/ 1 h 2"/>
                <a:gd name="T10" fmla="*/ 3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5" name="Freeform 743"/>
            <p:cNvSpPr>
              <a:spLocks/>
            </p:cNvSpPr>
            <p:nvPr/>
          </p:nvSpPr>
          <p:spPr bwMode="auto">
            <a:xfrm>
              <a:off x="11963400" y="3522663"/>
              <a:ext cx="44450" cy="17463"/>
            </a:xfrm>
            <a:custGeom>
              <a:avLst/>
              <a:gdLst>
                <a:gd name="T0" fmla="*/ 4 w 5"/>
                <a:gd name="T1" fmla="*/ 2 h 2"/>
                <a:gd name="T2" fmla="*/ 5 w 5"/>
                <a:gd name="T3" fmla="*/ 1 h 2"/>
                <a:gd name="T4" fmla="*/ 4 w 5"/>
                <a:gd name="T5" fmla="*/ 0 h 2"/>
                <a:gd name="T6" fmla="*/ 3 w 5"/>
                <a:gd name="T7" fmla="*/ 1 h 2"/>
                <a:gd name="T8" fmla="*/ 0 w 5"/>
                <a:gd name="T9" fmla="*/ 0 h 2"/>
                <a:gd name="T10" fmla="*/ 3 w 5"/>
                <a:gd name="T11" fmla="*/ 1 h 2"/>
                <a:gd name="T12" fmla="*/ 4 w 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6" name="Freeform 744"/>
            <p:cNvSpPr>
              <a:spLocks/>
            </p:cNvSpPr>
            <p:nvPr/>
          </p:nvSpPr>
          <p:spPr bwMode="auto">
            <a:xfrm>
              <a:off x="11953875" y="3532188"/>
              <a:ext cx="53975" cy="25400"/>
            </a:xfrm>
            <a:custGeom>
              <a:avLst/>
              <a:gdLst>
                <a:gd name="T0" fmla="*/ 4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4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3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7" name="Freeform 745"/>
            <p:cNvSpPr>
              <a:spLocks/>
            </p:cNvSpPr>
            <p:nvPr/>
          </p:nvSpPr>
          <p:spPr bwMode="auto">
            <a:xfrm>
              <a:off x="11953875" y="3540126"/>
              <a:ext cx="44450" cy="34925"/>
            </a:xfrm>
            <a:custGeom>
              <a:avLst/>
              <a:gdLst>
                <a:gd name="T0" fmla="*/ 3 w 5"/>
                <a:gd name="T1" fmla="*/ 4 h 4"/>
                <a:gd name="T2" fmla="*/ 4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2"/>
                    <a:pt x="3" y="2"/>
                  </a:cubicBezTo>
                  <a:cubicBezTo>
                    <a:pt x="2" y="3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8" name="Freeform 746"/>
            <p:cNvSpPr>
              <a:spLocks/>
            </p:cNvSpPr>
            <p:nvPr/>
          </p:nvSpPr>
          <p:spPr bwMode="auto">
            <a:xfrm>
              <a:off x="11945937" y="3540126"/>
              <a:ext cx="34925" cy="44450"/>
            </a:xfrm>
            <a:custGeom>
              <a:avLst/>
              <a:gdLst>
                <a:gd name="T0" fmla="*/ 2 w 4"/>
                <a:gd name="T1" fmla="*/ 5 h 5"/>
                <a:gd name="T2" fmla="*/ 4 w 4"/>
                <a:gd name="T3" fmla="*/ 5 h 5"/>
                <a:gd name="T4" fmla="*/ 4 w 4"/>
                <a:gd name="T5" fmla="*/ 4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4 h 5"/>
                <a:gd name="T12" fmla="*/ 2 w 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9" name="Freeform 747"/>
            <p:cNvSpPr>
              <a:spLocks/>
            </p:cNvSpPr>
            <p:nvPr/>
          </p:nvSpPr>
          <p:spPr bwMode="auto">
            <a:xfrm>
              <a:off x="11945937" y="3549651"/>
              <a:ext cx="17463" cy="44450"/>
            </a:xfrm>
            <a:custGeom>
              <a:avLst/>
              <a:gdLst>
                <a:gd name="T0" fmla="*/ 0 w 2"/>
                <a:gd name="T1" fmla="*/ 5 h 5"/>
                <a:gd name="T2" fmla="*/ 1 w 2"/>
                <a:gd name="T3" fmla="*/ 5 h 5"/>
                <a:gd name="T4" fmla="*/ 2 w 2"/>
                <a:gd name="T5" fmla="*/ 4 h 5"/>
                <a:gd name="T6" fmla="*/ 1 w 2"/>
                <a:gd name="T7" fmla="*/ 3 h 5"/>
                <a:gd name="T8" fmla="*/ 0 w 2"/>
                <a:gd name="T9" fmla="*/ 0 h 5"/>
                <a:gd name="T10" fmla="*/ 0 w 2"/>
                <a:gd name="T11" fmla="*/ 3 h 5"/>
                <a:gd name="T12" fmla="*/ 0 w 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0" name="Freeform 748"/>
            <p:cNvSpPr>
              <a:spLocks/>
            </p:cNvSpPr>
            <p:nvPr/>
          </p:nvSpPr>
          <p:spPr bwMode="auto">
            <a:xfrm>
              <a:off x="11928475" y="3549651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1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1" name="Freeform 749"/>
            <p:cNvSpPr>
              <a:spLocks/>
            </p:cNvSpPr>
            <p:nvPr/>
          </p:nvSpPr>
          <p:spPr bwMode="auto">
            <a:xfrm>
              <a:off x="11909425" y="3549651"/>
              <a:ext cx="19050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2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2" name="Freeform 750"/>
            <p:cNvSpPr>
              <a:spLocks/>
            </p:cNvSpPr>
            <p:nvPr/>
          </p:nvSpPr>
          <p:spPr bwMode="auto">
            <a:xfrm>
              <a:off x="11891962" y="3549651"/>
              <a:ext cx="26988" cy="44450"/>
            </a:xfrm>
            <a:custGeom>
              <a:avLst/>
              <a:gdLst>
                <a:gd name="T0" fmla="*/ 0 w 3"/>
                <a:gd name="T1" fmla="*/ 4 h 5"/>
                <a:gd name="T2" fmla="*/ 1 w 3"/>
                <a:gd name="T3" fmla="*/ 5 h 5"/>
                <a:gd name="T4" fmla="*/ 2 w 3"/>
                <a:gd name="T5" fmla="*/ 4 h 5"/>
                <a:gd name="T6" fmla="*/ 2 w 3"/>
                <a:gd name="T7" fmla="*/ 4 h 5"/>
                <a:gd name="T8" fmla="*/ 3 w 3"/>
                <a:gd name="T9" fmla="*/ 0 h 5"/>
                <a:gd name="T10" fmla="*/ 1 w 3"/>
                <a:gd name="T11" fmla="*/ 3 h 5"/>
                <a:gd name="T12" fmla="*/ 0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3" name="Freeform 751"/>
            <p:cNvSpPr>
              <a:spLocks/>
            </p:cNvSpPr>
            <p:nvPr/>
          </p:nvSpPr>
          <p:spPr bwMode="auto">
            <a:xfrm>
              <a:off x="11874500" y="3549651"/>
              <a:ext cx="34925" cy="34925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4 h 4"/>
                <a:gd name="T4" fmla="*/ 2 w 4"/>
                <a:gd name="T5" fmla="*/ 4 h 4"/>
                <a:gd name="T6" fmla="*/ 2 w 4"/>
                <a:gd name="T7" fmla="*/ 3 h 4"/>
                <a:gd name="T8" fmla="*/ 4 w 4"/>
                <a:gd name="T9" fmla="*/ 0 h 4"/>
                <a:gd name="T10" fmla="*/ 1 w 4"/>
                <a:gd name="T11" fmla="*/ 2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4" name="Freeform 752"/>
            <p:cNvSpPr>
              <a:spLocks/>
            </p:cNvSpPr>
            <p:nvPr/>
          </p:nvSpPr>
          <p:spPr bwMode="auto">
            <a:xfrm>
              <a:off x="11857037" y="3540126"/>
              <a:ext cx="44450" cy="34925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2 w 5"/>
                <a:gd name="T5" fmla="*/ 3 h 4"/>
                <a:gd name="T6" fmla="*/ 2 w 5"/>
                <a:gd name="T7" fmla="*/ 2 h 4"/>
                <a:gd name="T8" fmla="*/ 5 w 5"/>
                <a:gd name="T9" fmla="*/ 0 h 4"/>
                <a:gd name="T10" fmla="*/ 2 w 5"/>
                <a:gd name="T11" fmla="*/ 2 h 4"/>
                <a:gd name="T12" fmla="*/ 1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5" name="Freeform 753"/>
            <p:cNvSpPr>
              <a:spLocks/>
            </p:cNvSpPr>
            <p:nvPr/>
          </p:nvSpPr>
          <p:spPr bwMode="auto">
            <a:xfrm>
              <a:off x="11847512" y="3532188"/>
              <a:ext cx="53975" cy="25400"/>
            </a:xfrm>
            <a:custGeom>
              <a:avLst/>
              <a:gdLst>
                <a:gd name="T0" fmla="*/ 1 w 6"/>
                <a:gd name="T1" fmla="*/ 1 h 3"/>
                <a:gd name="T2" fmla="*/ 0 w 6"/>
                <a:gd name="T3" fmla="*/ 2 h 3"/>
                <a:gd name="T4" fmla="*/ 2 w 6"/>
                <a:gd name="T5" fmla="*/ 3 h 3"/>
                <a:gd name="T6" fmla="*/ 2 w 6"/>
                <a:gd name="T7" fmla="*/ 2 h 3"/>
                <a:gd name="T8" fmla="*/ 6 w 6"/>
                <a:gd name="T9" fmla="*/ 0 h 3"/>
                <a:gd name="T10" fmla="*/ 2 w 6"/>
                <a:gd name="T11" fmla="*/ 1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6" y="0"/>
                    <a:pt x="6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6" name="Freeform 754"/>
            <p:cNvSpPr>
              <a:spLocks/>
            </p:cNvSpPr>
            <p:nvPr/>
          </p:nvSpPr>
          <p:spPr bwMode="auto">
            <a:xfrm>
              <a:off x="11847512" y="3522663"/>
              <a:ext cx="53975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1 w 6"/>
                <a:gd name="T5" fmla="*/ 2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1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6" y="0"/>
                    <a:pt x="6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7" name="Freeform 755"/>
            <p:cNvSpPr>
              <a:spLocks/>
            </p:cNvSpPr>
            <p:nvPr/>
          </p:nvSpPr>
          <p:spPr bwMode="auto">
            <a:xfrm>
              <a:off x="11847512" y="3505201"/>
              <a:ext cx="44450" cy="17463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1 h 2"/>
                <a:gd name="T4" fmla="*/ 1 w 5"/>
                <a:gd name="T5" fmla="*/ 2 h 2"/>
                <a:gd name="T6" fmla="*/ 2 w 5"/>
                <a:gd name="T7" fmla="*/ 1 h 2"/>
                <a:gd name="T8" fmla="*/ 5 w 5"/>
                <a:gd name="T9" fmla="*/ 2 h 2"/>
                <a:gd name="T10" fmla="*/ 2 w 5"/>
                <a:gd name="T11" fmla="*/ 1 h 2"/>
                <a:gd name="T12" fmla="*/ 1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8" name="Freeform 756"/>
            <p:cNvSpPr>
              <a:spLocks/>
            </p:cNvSpPr>
            <p:nvPr/>
          </p:nvSpPr>
          <p:spPr bwMode="auto">
            <a:xfrm>
              <a:off x="11847512" y="3487738"/>
              <a:ext cx="44450" cy="25400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1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3 h 3"/>
                <a:gd name="T10" fmla="*/ 2 w 5"/>
                <a:gd name="T11" fmla="*/ 1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2"/>
                    <a:pt x="5" y="3"/>
                    <a:pt x="5" y="3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9" name="Freeform 757"/>
            <p:cNvSpPr>
              <a:spLocks/>
            </p:cNvSpPr>
            <p:nvPr/>
          </p:nvSpPr>
          <p:spPr bwMode="auto">
            <a:xfrm>
              <a:off x="11857037" y="3468688"/>
              <a:ext cx="44450" cy="36513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0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2 w 5"/>
                <a:gd name="T11" fmla="*/ 1 h 4"/>
                <a:gd name="T12" fmla="*/ 1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0" name="Freeform 758"/>
            <p:cNvSpPr>
              <a:spLocks/>
            </p:cNvSpPr>
            <p:nvPr/>
          </p:nvSpPr>
          <p:spPr bwMode="auto">
            <a:xfrm>
              <a:off x="11866562" y="3451226"/>
              <a:ext cx="34925" cy="44450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1 h 5"/>
                <a:gd name="T4" fmla="*/ 1 w 4"/>
                <a:gd name="T5" fmla="*/ 2 h 5"/>
                <a:gd name="T6" fmla="*/ 2 w 4"/>
                <a:gd name="T7" fmla="*/ 2 h 5"/>
                <a:gd name="T8" fmla="*/ 4 w 4"/>
                <a:gd name="T9" fmla="*/ 5 h 5"/>
                <a:gd name="T10" fmla="*/ 2 w 4"/>
                <a:gd name="T11" fmla="*/ 2 h 5"/>
                <a:gd name="T12" fmla="*/ 2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1" name="Freeform 759"/>
            <p:cNvSpPr>
              <a:spLocks/>
            </p:cNvSpPr>
            <p:nvPr/>
          </p:nvSpPr>
          <p:spPr bwMode="auto">
            <a:xfrm>
              <a:off x="11884025" y="3443288"/>
              <a:ext cx="25400" cy="44450"/>
            </a:xfrm>
            <a:custGeom>
              <a:avLst/>
              <a:gdLst>
                <a:gd name="T0" fmla="*/ 2 w 3"/>
                <a:gd name="T1" fmla="*/ 1 h 5"/>
                <a:gd name="T2" fmla="*/ 0 w 3"/>
                <a:gd name="T3" fmla="*/ 0 h 5"/>
                <a:gd name="T4" fmla="*/ 0 w 3"/>
                <a:gd name="T5" fmla="*/ 2 h 5"/>
                <a:gd name="T6" fmla="*/ 1 w 3"/>
                <a:gd name="T7" fmla="*/ 2 h 5"/>
                <a:gd name="T8" fmla="*/ 3 w 3"/>
                <a:gd name="T9" fmla="*/ 5 h 5"/>
                <a:gd name="T10" fmla="*/ 2 w 3"/>
                <a:gd name="T11" fmla="*/ 2 h 5"/>
                <a:gd name="T12" fmla="*/ 2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2" name="Freeform 760"/>
            <p:cNvSpPr>
              <a:spLocks/>
            </p:cNvSpPr>
            <p:nvPr/>
          </p:nvSpPr>
          <p:spPr bwMode="auto">
            <a:xfrm>
              <a:off x="11901487" y="3327400"/>
              <a:ext cx="34925" cy="160338"/>
            </a:xfrm>
            <a:custGeom>
              <a:avLst/>
              <a:gdLst>
                <a:gd name="T0" fmla="*/ 4 w 4"/>
                <a:gd name="T1" fmla="*/ 18 h 18"/>
                <a:gd name="T2" fmla="*/ 1 w 4"/>
                <a:gd name="T3" fmla="*/ 9 h 18"/>
                <a:gd name="T4" fmla="*/ 0 w 4"/>
                <a:gd name="T5" fmla="*/ 0 h 18"/>
                <a:gd name="T6" fmla="*/ 3 w 4"/>
                <a:gd name="T7" fmla="*/ 9 h 18"/>
                <a:gd name="T8" fmla="*/ 4 w 4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4" y="18"/>
                  </a:moveTo>
                  <a:cubicBezTo>
                    <a:pt x="3" y="15"/>
                    <a:pt x="2" y="12"/>
                    <a:pt x="1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4" y="15"/>
                    <a:pt x="4" y="1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3" name="Freeform 761"/>
            <p:cNvSpPr>
              <a:spLocks/>
            </p:cNvSpPr>
            <p:nvPr/>
          </p:nvSpPr>
          <p:spPr bwMode="auto">
            <a:xfrm>
              <a:off x="11953875" y="3344863"/>
              <a:ext cx="88900" cy="150813"/>
            </a:xfrm>
            <a:custGeom>
              <a:avLst/>
              <a:gdLst>
                <a:gd name="T0" fmla="*/ 0 w 10"/>
                <a:gd name="T1" fmla="*/ 17 h 17"/>
                <a:gd name="T2" fmla="*/ 4 w 10"/>
                <a:gd name="T3" fmla="*/ 8 h 17"/>
                <a:gd name="T4" fmla="*/ 10 w 10"/>
                <a:gd name="T5" fmla="*/ 0 h 17"/>
                <a:gd name="T6" fmla="*/ 5 w 10"/>
                <a:gd name="T7" fmla="*/ 9 h 17"/>
                <a:gd name="T8" fmla="*/ 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1" y="13"/>
                    <a:pt x="2" y="11"/>
                    <a:pt x="4" y="8"/>
                  </a:cubicBezTo>
                  <a:cubicBezTo>
                    <a:pt x="5" y="5"/>
                    <a:pt x="7" y="2"/>
                    <a:pt x="10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1"/>
                    <a:pt x="2" y="14"/>
                    <a:pt x="0" y="1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4" name="Freeform 762"/>
            <p:cNvSpPr>
              <a:spLocks/>
            </p:cNvSpPr>
            <p:nvPr/>
          </p:nvSpPr>
          <p:spPr bwMode="auto">
            <a:xfrm>
              <a:off x="11963400" y="3451226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9 w 18"/>
                <a:gd name="T3" fmla="*/ 2 h 6"/>
                <a:gd name="T4" fmla="*/ 18 w 18"/>
                <a:gd name="T5" fmla="*/ 1 h 6"/>
                <a:gd name="T6" fmla="*/ 9 w 18"/>
                <a:gd name="T7" fmla="*/ 4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3" y="4"/>
                    <a:pt x="6" y="3"/>
                    <a:pt x="9" y="2"/>
                  </a:cubicBezTo>
                  <a:cubicBezTo>
                    <a:pt x="12" y="1"/>
                    <a:pt x="15" y="0"/>
                    <a:pt x="18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4"/>
                    <a:pt x="3" y="6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5" name="Freeform 763"/>
            <p:cNvSpPr>
              <a:spLocks/>
            </p:cNvSpPr>
            <p:nvPr/>
          </p:nvSpPr>
          <p:spPr bwMode="auto">
            <a:xfrm>
              <a:off x="11953875" y="3513138"/>
              <a:ext cx="168275" cy="36513"/>
            </a:xfrm>
            <a:custGeom>
              <a:avLst/>
              <a:gdLst>
                <a:gd name="T0" fmla="*/ 0 w 19"/>
                <a:gd name="T1" fmla="*/ 0 h 4"/>
                <a:gd name="T2" fmla="*/ 10 w 19"/>
                <a:gd name="T3" fmla="*/ 1 h 4"/>
                <a:gd name="T4" fmla="*/ 19 w 19"/>
                <a:gd name="T5" fmla="*/ 4 h 4"/>
                <a:gd name="T6" fmla="*/ 9 w 19"/>
                <a:gd name="T7" fmla="*/ 2 h 4"/>
                <a:gd name="T8" fmla="*/ 0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4" y="0"/>
                    <a:pt x="7" y="0"/>
                    <a:pt x="10" y="1"/>
                  </a:cubicBezTo>
                  <a:cubicBezTo>
                    <a:pt x="13" y="2"/>
                    <a:pt x="16" y="2"/>
                    <a:pt x="1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6" name="Freeform 764"/>
            <p:cNvSpPr>
              <a:spLocks/>
            </p:cNvSpPr>
            <p:nvPr/>
          </p:nvSpPr>
          <p:spPr bwMode="auto">
            <a:xfrm>
              <a:off x="11945937" y="3532188"/>
              <a:ext cx="61913" cy="158750"/>
            </a:xfrm>
            <a:custGeom>
              <a:avLst/>
              <a:gdLst>
                <a:gd name="T0" fmla="*/ 0 w 7"/>
                <a:gd name="T1" fmla="*/ 0 h 18"/>
                <a:gd name="T2" fmla="*/ 5 w 7"/>
                <a:gd name="T3" fmla="*/ 8 h 18"/>
                <a:gd name="T4" fmla="*/ 7 w 7"/>
                <a:gd name="T5" fmla="*/ 18 h 18"/>
                <a:gd name="T6" fmla="*/ 4 w 7"/>
                <a:gd name="T7" fmla="*/ 9 h 18"/>
                <a:gd name="T8" fmla="*/ 0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0"/>
                  </a:moveTo>
                  <a:cubicBezTo>
                    <a:pt x="2" y="3"/>
                    <a:pt x="4" y="5"/>
                    <a:pt x="5" y="8"/>
                  </a:cubicBezTo>
                  <a:cubicBezTo>
                    <a:pt x="6" y="11"/>
                    <a:pt x="7" y="14"/>
                    <a:pt x="7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7" name="Freeform 765"/>
            <p:cNvSpPr>
              <a:spLocks/>
            </p:cNvSpPr>
            <p:nvPr/>
          </p:nvSpPr>
          <p:spPr bwMode="auto">
            <a:xfrm>
              <a:off x="11874500" y="3532188"/>
              <a:ext cx="61913" cy="150813"/>
            </a:xfrm>
            <a:custGeom>
              <a:avLst/>
              <a:gdLst>
                <a:gd name="T0" fmla="*/ 7 w 7"/>
                <a:gd name="T1" fmla="*/ 0 h 17"/>
                <a:gd name="T2" fmla="*/ 4 w 7"/>
                <a:gd name="T3" fmla="*/ 9 h 17"/>
                <a:gd name="T4" fmla="*/ 0 w 7"/>
                <a:gd name="T5" fmla="*/ 17 h 17"/>
                <a:gd name="T6" fmla="*/ 3 w 7"/>
                <a:gd name="T7" fmla="*/ 8 h 17"/>
                <a:gd name="T8" fmla="*/ 7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6" y="3"/>
                    <a:pt x="5" y="6"/>
                    <a:pt x="4" y="9"/>
                  </a:cubicBezTo>
                  <a:cubicBezTo>
                    <a:pt x="3" y="12"/>
                    <a:pt x="2" y="15"/>
                    <a:pt x="0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5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8" name="Freeform 766"/>
            <p:cNvSpPr>
              <a:spLocks/>
            </p:cNvSpPr>
            <p:nvPr/>
          </p:nvSpPr>
          <p:spPr bwMode="auto">
            <a:xfrm>
              <a:off x="11768137" y="3513138"/>
              <a:ext cx="150813" cy="80963"/>
            </a:xfrm>
            <a:custGeom>
              <a:avLst/>
              <a:gdLst>
                <a:gd name="T0" fmla="*/ 17 w 17"/>
                <a:gd name="T1" fmla="*/ 0 h 9"/>
                <a:gd name="T2" fmla="*/ 9 w 17"/>
                <a:gd name="T3" fmla="*/ 6 h 9"/>
                <a:gd name="T4" fmla="*/ 0 w 17"/>
                <a:gd name="T5" fmla="*/ 9 h 9"/>
                <a:gd name="T6" fmla="*/ 9 w 17"/>
                <a:gd name="T7" fmla="*/ 4 h 9"/>
                <a:gd name="T8" fmla="*/ 17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5" y="3"/>
                    <a:pt x="12" y="4"/>
                    <a:pt x="9" y="6"/>
                  </a:cubicBezTo>
                  <a:cubicBezTo>
                    <a:pt x="7" y="7"/>
                    <a:pt x="4" y="8"/>
                    <a:pt x="0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9" name="Freeform 767"/>
            <p:cNvSpPr>
              <a:spLocks/>
            </p:cNvSpPr>
            <p:nvPr/>
          </p:nvSpPr>
          <p:spPr bwMode="auto">
            <a:xfrm>
              <a:off x="11760200" y="3451226"/>
              <a:ext cx="158750" cy="53975"/>
            </a:xfrm>
            <a:custGeom>
              <a:avLst/>
              <a:gdLst>
                <a:gd name="T0" fmla="*/ 18 w 18"/>
                <a:gd name="T1" fmla="*/ 6 h 6"/>
                <a:gd name="T2" fmla="*/ 9 w 18"/>
                <a:gd name="T3" fmla="*/ 4 h 6"/>
                <a:gd name="T4" fmla="*/ 0 w 18"/>
                <a:gd name="T5" fmla="*/ 0 h 6"/>
                <a:gd name="T6" fmla="*/ 9 w 18"/>
                <a:gd name="T7" fmla="*/ 3 h 6"/>
                <a:gd name="T8" fmla="*/ 18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cubicBezTo>
                    <a:pt x="15" y="6"/>
                    <a:pt x="12" y="5"/>
                    <a:pt x="9" y="4"/>
                  </a:cubicBezTo>
                  <a:cubicBezTo>
                    <a:pt x="6" y="3"/>
                    <a:pt x="3" y="2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5" y="4"/>
                    <a:pt x="18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0" name="Freeform 768"/>
            <p:cNvSpPr>
              <a:spLocks/>
            </p:cNvSpPr>
            <p:nvPr/>
          </p:nvSpPr>
          <p:spPr bwMode="auto">
            <a:xfrm>
              <a:off x="11822112" y="3371850"/>
              <a:ext cx="106363" cy="123825"/>
            </a:xfrm>
            <a:custGeom>
              <a:avLst/>
              <a:gdLst>
                <a:gd name="T0" fmla="*/ 12 w 12"/>
                <a:gd name="T1" fmla="*/ 14 h 14"/>
                <a:gd name="T2" fmla="*/ 5 w 12"/>
                <a:gd name="T3" fmla="*/ 8 h 14"/>
                <a:gd name="T4" fmla="*/ 0 w 12"/>
                <a:gd name="T5" fmla="*/ 0 h 14"/>
                <a:gd name="T6" fmla="*/ 6 w 12"/>
                <a:gd name="T7" fmla="*/ 7 h 14"/>
                <a:gd name="T8" fmla="*/ 12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9"/>
                    <a:pt x="11" y="11"/>
                    <a:pt x="12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9" name="组合 64338"/>
          <p:cNvGrpSpPr/>
          <p:nvPr/>
        </p:nvGrpSpPr>
        <p:grpSpPr>
          <a:xfrm>
            <a:off x="1216930" y="706438"/>
            <a:ext cx="565151" cy="603250"/>
            <a:chOff x="1550987" y="1552575"/>
            <a:chExt cx="565151" cy="603250"/>
          </a:xfrm>
        </p:grpSpPr>
        <p:sp>
          <p:nvSpPr>
            <p:cNvPr id="64221" name="Freeform 769"/>
            <p:cNvSpPr>
              <a:spLocks/>
            </p:cNvSpPr>
            <p:nvPr/>
          </p:nvSpPr>
          <p:spPr bwMode="auto">
            <a:xfrm>
              <a:off x="1647825" y="1552575"/>
              <a:ext cx="292100" cy="301625"/>
            </a:xfrm>
            <a:custGeom>
              <a:avLst/>
              <a:gdLst>
                <a:gd name="T0" fmla="*/ 22 w 33"/>
                <a:gd name="T1" fmla="*/ 34 h 34"/>
                <a:gd name="T2" fmla="*/ 16 w 33"/>
                <a:gd name="T3" fmla="*/ 5 h 34"/>
                <a:gd name="T4" fmla="*/ 22 w 33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4">
                  <a:moveTo>
                    <a:pt x="22" y="34"/>
                  </a:moveTo>
                  <a:cubicBezTo>
                    <a:pt x="22" y="34"/>
                    <a:pt x="0" y="10"/>
                    <a:pt x="16" y="5"/>
                  </a:cubicBezTo>
                  <a:cubicBezTo>
                    <a:pt x="33" y="0"/>
                    <a:pt x="22" y="34"/>
                    <a:pt x="22" y="3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2" name="Freeform 770"/>
            <p:cNvSpPr>
              <a:spLocks/>
            </p:cNvSpPr>
            <p:nvPr/>
          </p:nvSpPr>
          <p:spPr bwMode="auto">
            <a:xfrm>
              <a:off x="1841500" y="1560513"/>
              <a:ext cx="274638" cy="293688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3" name="Freeform 771"/>
            <p:cNvSpPr>
              <a:spLocks/>
            </p:cNvSpPr>
            <p:nvPr/>
          </p:nvSpPr>
          <p:spPr bwMode="auto">
            <a:xfrm>
              <a:off x="1841500" y="1703388"/>
              <a:ext cx="265113" cy="301625"/>
            </a:xfrm>
            <a:custGeom>
              <a:avLst/>
              <a:gdLst>
                <a:gd name="T0" fmla="*/ 0 w 30"/>
                <a:gd name="T1" fmla="*/ 17 h 34"/>
                <a:gd name="T2" fmla="*/ 29 w 30"/>
                <a:gd name="T3" fmla="*/ 17 h 34"/>
                <a:gd name="T4" fmla="*/ 0 w 30"/>
                <a:gd name="T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7"/>
                  </a:moveTo>
                  <a:cubicBezTo>
                    <a:pt x="0" y="17"/>
                    <a:pt x="28" y="0"/>
                    <a:pt x="29" y="17"/>
                  </a:cubicBezTo>
                  <a:cubicBezTo>
                    <a:pt x="30" y="34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4" name="Freeform 772"/>
            <p:cNvSpPr>
              <a:spLocks/>
            </p:cNvSpPr>
            <p:nvPr/>
          </p:nvSpPr>
          <p:spPr bwMode="auto">
            <a:xfrm>
              <a:off x="1841500" y="1854200"/>
              <a:ext cx="265113" cy="301625"/>
            </a:xfrm>
            <a:custGeom>
              <a:avLst/>
              <a:gdLst>
                <a:gd name="T0" fmla="*/ 0 w 30"/>
                <a:gd name="T1" fmla="*/ 0 h 34"/>
                <a:gd name="T2" fmla="*/ 16 w 30"/>
                <a:gd name="T3" fmla="*/ 24 h 34"/>
                <a:gd name="T4" fmla="*/ 0 w 30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0"/>
                  </a:moveTo>
                  <a:cubicBezTo>
                    <a:pt x="0" y="0"/>
                    <a:pt x="30" y="14"/>
                    <a:pt x="16" y="24"/>
                  </a:cubicBezTo>
                  <a:cubicBezTo>
                    <a:pt x="3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5" name="Freeform 773"/>
            <p:cNvSpPr>
              <a:spLocks/>
            </p:cNvSpPr>
            <p:nvPr/>
          </p:nvSpPr>
          <p:spPr bwMode="auto">
            <a:xfrm>
              <a:off x="1603375" y="1854200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6" name="Freeform 774"/>
            <p:cNvSpPr>
              <a:spLocks/>
            </p:cNvSpPr>
            <p:nvPr/>
          </p:nvSpPr>
          <p:spPr bwMode="auto">
            <a:xfrm>
              <a:off x="1550987" y="1765300"/>
              <a:ext cx="290513" cy="284163"/>
            </a:xfrm>
            <a:custGeom>
              <a:avLst/>
              <a:gdLst>
                <a:gd name="T0" fmla="*/ 33 w 33"/>
                <a:gd name="T1" fmla="*/ 10 h 32"/>
                <a:gd name="T2" fmla="*/ 5 w 33"/>
                <a:gd name="T3" fmla="*/ 16 h 32"/>
                <a:gd name="T4" fmla="*/ 33 w 33"/>
                <a:gd name="T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2">
                  <a:moveTo>
                    <a:pt x="33" y="10"/>
                  </a:moveTo>
                  <a:cubicBezTo>
                    <a:pt x="33" y="10"/>
                    <a:pt x="9" y="32"/>
                    <a:pt x="5" y="16"/>
                  </a:cubicBezTo>
                  <a:cubicBezTo>
                    <a:pt x="0" y="0"/>
                    <a:pt x="33" y="10"/>
                    <a:pt x="33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7" name="Freeform 775"/>
            <p:cNvSpPr>
              <a:spLocks/>
            </p:cNvSpPr>
            <p:nvPr/>
          </p:nvSpPr>
          <p:spPr bwMode="auto">
            <a:xfrm>
              <a:off x="1568450" y="1587500"/>
              <a:ext cx="292100" cy="274638"/>
            </a:xfrm>
            <a:custGeom>
              <a:avLst/>
              <a:gdLst>
                <a:gd name="T0" fmla="*/ 33 w 33"/>
                <a:gd name="T1" fmla="*/ 29 h 31"/>
                <a:gd name="T2" fmla="*/ 7 w 33"/>
                <a:gd name="T3" fmla="*/ 16 h 31"/>
                <a:gd name="T4" fmla="*/ 33 w 33"/>
                <a:gd name="T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1">
                  <a:moveTo>
                    <a:pt x="33" y="29"/>
                  </a:moveTo>
                  <a:cubicBezTo>
                    <a:pt x="33" y="29"/>
                    <a:pt x="0" y="31"/>
                    <a:pt x="7" y="16"/>
                  </a:cubicBezTo>
                  <a:cubicBezTo>
                    <a:pt x="14" y="0"/>
                    <a:pt x="33" y="29"/>
                    <a:pt x="33" y="29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8" name="Freeform 776"/>
            <p:cNvSpPr>
              <a:spLocks/>
            </p:cNvSpPr>
            <p:nvPr/>
          </p:nvSpPr>
          <p:spPr bwMode="auto">
            <a:xfrm>
              <a:off x="1781175" y="1809750"/>
              <a:ext cx="104775" cy="88900"/>
            </a:xfrm>
            <a:custGeom>
              <a:avLst/>
              <a:gdLst>
                <a:gd name="T0" fmla="*/ 11 w 12"/>
                <a:gd name="T1" fmla="*/ 3 h 10"/>
                <a:gd name="T2" fmla="*/ 7 w 12"/>
                <a:gd name="T3" fmla="*/ 9 h 10"/>
                <a:gd name="T4" fmla="*/ 1 w 12"/>
                <a:gd name="T5" fmla="*/ 7 h 10"/>
                <a:gd name="T6" fmla="*/ 5 w 12"/>
                <a:gd name="T7" fmla="*/ 1 h 10"/>
                <a:gd name="T8" fmla="*/ 11 w 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3"/>
                  </a:moveTo>
                  <a:cubicBezTo>
                    <a:pt x="12" y="6"/>
                    <a:pt x="10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7" y="0"/>
                    <a:pt x="10" y="1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9" name="Freeform 777"/>
            <p:cNvSpPr>
              <a:spLocks/>
            </p:cNvSpPr>
            <p:nvPr/>
          </p:nvSpPr>
          <p:spPr bwMode="auto">
            <a:xfrm>
              <a:off x="1816100" y="1800225"/>
              <a:ext cx="7938" cy="3651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1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0" name="Freeform 778"/>
            <p:cNvSpPr>
              <a:spLocks/>
            </p:cNvSpPr>
            <p:nvPr/>
          </p:nvSpPr>
          <p:spPr bwMode="auto">
            <a:xfrm>
              <a:off x="1824037" y="17922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1 w 2"/>
                <a:gd name="T7" fmla="*/ 2 h 5"/>
                <a:gd name="T8" fmla="*/ 1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1" name="Freeform 779"/>
            <p:cNvSpPr>
              <a:spLocks/>
            </p:cNvSpPr>
            <p:nvPr/>
          </p:nvSpPr>
          <p:spPr bwMode="auto">
            <a:xfrm>
              <a:off x="1833562" y="1800225"/>
              <a:ext cx="17463" cy="36513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1 w 2"/>
                <a:gd name="T5" fmla="*/ 0 h 4"/>
                <a:gd name="T6" fmla="*/ 1 w 2"/>
                <a:gd name="T7" fmla="*/ 1 h 4"/>
                <a:gd name="T8" fmla="*/ 0 w 2"/>
                <a:gd name="T9" fmla="*/ 4 h 4"/>
                <a:gd name="T10" fmla="*/ 2 w 2"/>
                <a:gd name="T11" fmla="*/ 1 h 4"/>
                <a:gd name="T12" fmla="*/ 2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2" name="Freeform 780"/>
            <p:cNvSpPr>
              <a:spLocks/>
            </p:cNvSpPr>
            <p:nvPr/>
          </p:nvSpPr>
          <p:spPr bwMode="auto">
            <a:xfrm>
              <a:off x="1841500" y="1800225"/>
              <a:ext cx="26988" cy="36513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1 w 3"/>
                <a:gd name="T5" fmla="*/ 1 h 4"/>
                <a:gd name="T6" fmla="*/ 1 w 3"/>
                <a:gd name="T7" fmla="*/ 1 h 4"/>
                <a:gd name="T8" fmla="*/ 0 w 3"/>
                <a:gd name="T9" fmla="*/ 4 h 4"/>
                <a:gd name="T10" fmla="*/ 2 w 3"/>
                <a:gd name="T11" fmla="*/ 2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3" name="Freeform 781"/>
            <p:cNvSpPr>
              <a:spLocks/>
            </p:cNvSpPr>
            <p:nvPr/>
          </p:nvSpPr>
          <p:spPr bwMode="auto">
            <a:xfrm>
              <a:off x="1851025" y="1809750"/>
              <a:ext cx="26988" cy="26988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2 w 3"/>
                <a:gd name="T5" fmla="*/ 0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4" name="Freeform 782"/>
            <p:cNvSpPr>
              <a:spLocks/>
            </p:cNvSpPr>
            <p:nvPr/>
          </p:nvSpPr>
          <p:spPr bwMode="auto">
            <a:xfrm>
              <a:off x="1851025" y="1817688"/>
              <a:ext cx="34925" cy="26988"/>
            </a:xfrm>
            <a:custGeom>
              <a:avLst/>
              <a:gdLst>
                <a:gd name="T0" fmla="*/ 3 w 4"/>
                <a:gd name="T1" fmla="*/ 1 h 3"/>
                <a:gd name="T2" fmla="*/ 4 w 4"/>
                <a:gd name="T3" fmla="*/ 1 h 3"/>
                <a:gd name="T4" fmla="*/ 3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5" name="Freeform 783"/>
            <p:cNvSpPr>
              <a:spLocks/>
            </p:cNvSpPr>
            <p:nvPr/>
          </p:nvSpPr>
          <p:spPr bwMode="auto">
            <a:xfrm>
              <a:off x="1851025" y="1836738"/>
              <a:ext cx="44450" cy="7938"/>
            </a:xfrm>
            <a:custGeom>
              <a:avLst/>
              <a:gdLst>
                <a:gd name="T0" fmla="*/ 4 w 5"/>
                <a:gd name="T1" fmla="*/ 1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6" name="Freeform 784"/>
            <p:cNvSpPr>
              <a:spLocks/>
            </p:cNvSpPr>
            <p:nvPr/>
          </p:nvSpPr>
          <p:spPr bwMode="auto">
            <a:xfrm>
              <a:off x="1860550" y="1844675"/>
              <a:ext cx="34925" cy="1746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1 h 2"/>
                <a:gd name="T4" fmla="*/ 3 w 4"/>
                <a:gd name="T5" fmla="*/ 0 h 2"/>
                <a:gd name="T6" fmla="*/ 2 w 4"/>
                <a:gd name="T7" fmla="*/ 1 h 2"/>
                <a:gd name="T8" fmla="*/ 0 w 4"/>
                <a:gd name="T9" fmla="*/ 1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7" name="Freeform 785"/>
            <p:cNvSpPr>
              <a:spLocks/>
            </p:cNvSpPr>
            <p:nvPr/>
          </p:nvSpPr>
          <p:spPr bwMode="auto">
            <a:xfrm>
              <a:off x="1860550" y="1854200"/>
              <a:ext cx="34925" cy="17463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3 w 4"/>
                <a:gd name="T5" fmla="*/ 1 h 2"/>
                <a:gd name="T6" fmla="*/ 2 w 4"/>
                <a:gd name="T7" fmla="*/ 1 h 2"/>
                <a:gd name="T8" fmla="*/ 0 w 4"/>
                <a:gd name="T9" fmla="*/ 0 h 2"/>
                <a:gd name="T10" fmla="*/ 2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8" name="Freeform 786"/>
            <p:cNvSpPr>
              <a:spLocks/>
            </p:cNvSpPr>
            <p:nvPr/>
          </p:nvSpPr>
          <p:spPr bwMode="auto">
            <a:xfrm>
              <a:off x="1851025" y="1862138"/>
              <a:ext cx="34925" cy="19050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2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9" name="Freeform 787"/>
            <p:cNvSpPr>
              <a:spLocks/>
            </p:cNvSpPr>
            <p:nvPr/>
          </p:nvSpPr>
          <p:spPr bwMode="auto">
            <a:xfrm>
              <a:off x="1851025" y="1871663"/>
              <a:ext cx="26988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3 w 3"/>
                <a:gd name="T5" fmla="*/ 2 h 3"/>
                <a:gd name="T6" fmla="*/ 2 w 3"/>
                <a:gd name="T7" fmla="*/ 1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0" name="Freeform 788"/>
            <p:cNvSpPr>
              <a:spLocks/>
            </p:cNvSpPr>
            <p:nvPr/>
          </p:nvSpPr>
          <p:spPr bwMode="auto">
            <a:xfrm>
              <a:off x="1851025" y="1871663"/>
              <a:ext cx="17463" cy="34925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1" name="Freeform 789"/>
            <p:cNvSpPr>
              <a:spLocks/>
            </p:cNvSpPr>
            <p:nvPr/>
          </p:nvSpPr>
          <p:spPr bwMode="auto">
            <a:xfrm>
              <a:off x="1841500" y="1871663"/>
              <a:ext cx="19050" cy="44450"/>
            </a:xfrm>
            <a:custGeom>
              <a:avLst/>
              <a:gdLst>
                <a:gd name="T0" fmla="*/ 1 w 2"/>
                <a:gd name="T1" fmla="*/ 4 h 5"/>
                <a:gd name="T2" fmla="*/ 2 w 2"/>
                <a:gd name="T3" fmla="*/ 4 h 5"/>
                <a:gd name="T4" fmla="*/ 2 w 2"/>
                <a:gd name="T5" fmla="*/ 3 h 5"/>
                <a:gd name="T6" fmla="*/ 1 w 2"/>
                <a:gd name="T7" fmla="*/ 3 h 5"/>
                <a:gd name="T8" fmla="*/ 0 w 2"/>
                <a:gd name="T9" fmla="*/ 0 h 5"/>
                <a:gd name="T10" fmla="*/ 1 w 2"/>
                <a:gd name="T11" fmla="*/ 3 h 5"/>
                <a:gd name="T12" fmla="*/ 1 w 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2" name="Freeform 790"/>
            <p:cNvSpPr>
              <a:spLocks/>
            </p:cNvSpPr>
            <p:nvPr/>
          </p:nvSpPr>
          <p:spPr bwMode="auto">
            <a:xfrm>
              <a:off x="1833562" y="1881188"/>
              <a:ext cx="7938" cy="3492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3" name="Freeform 791"/>
            <p:cNvSpPr>
              <a:spLocks/>
            </p:cNvSpPr>
            <p:nvPr/>
          </p:nvSpPr>
          <p:spPr bwMode="auto">
            <a:xfrm>
              <a:off x="1824037" y="1881188"/>
              <a:ext cx="9525" cy="34925"/>
            </a:xfrm>
            <a:custGeom>
              <a:avLst/>
              <a:gdLst>
                <a:gd name="T0" fmla="*/ 0 w 1"/>
                <a:gd name="T1" fmla="*/ 3 h 4"/>
                <a:gd name="T2" fmla="*/ 0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4" name="Freeform 792"/>
            <p:cNvSpPr>
              <a:spLocks/>
            </p:cNvSpPr>
            <p:nvPr/>
          </p:nvSpPr>
          <p:spPr bwMode="auto">
            <a:xfrm>
              <a:off x="1806575" y="1881188"/>
              <a:ext cx="17463" cy="25400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5" name="Freeform 793"/>
            <p:cNvSpPr>
              <a:spLocks/>
            </p:cNvSpPr>
            <p:nvPr/>
          </p:nvSpPr>
          <p:spPr bwMode="auto">
            <a:xfrm>
              <a:off x="1798637" y="1871663"/>
              <a:ext cx="25400" cy="34925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4 h 4"/>
                <a:gd name="T4" fmla="*/ 1 w 3"/>
                <a:gd name="T5" fmla="*/ 3 h 4"/>
                <a:gd name="T6" fmla="*/ 1 w 3"/>
                <a:gd name="T7" fmla="*/ 3 h 4"/>
                <a:gd name="T8" fmla="*/ 3 w 3"/>
                <a:gd name="T9" fmla="*/ 0 h 4"/>
                <a:gd name="T10" fmla="*/ 1 w 3"/>
                <a:gd name="T11" fmla="*/ 2 h 4"/>
                <a:gd name="T12" fmla="*/ 0 w 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6" name="Freeform 794"/>
            <p:cNvSpPr>
              <a:spLocks/>
            </p:cNvSpPr>
            <p:nvPr/>
          </p:nvSpPr>
          <p:spPr bwMode="auto">
            <a:xfrm>
              <a:off x="1789112" y="1871663"/>
              <a:ext cx="26988" cy="2698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1 w 3"/>
                <a:gd name="T5" fmla="*/ 2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1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7" name="Freeform 795"/>
            <p:cNvSpPr>
              <a:spLocks/>
            </p:cNvSpPr>
            <p:nvPr/>
          </p:nvSpPr>
          <p:spPr bwMode="auto">
            <a:xfrm>
              <a:off x="1781175" y="1862138"/>
              <a:ext cx="34925" cy="1905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1 w 4"/>
                <a:gd name="T7" fmla="*/ 2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8" name="Freeform 796"/>
            <p:cNvSpPr>
              <a:spLocks/>
            </p:cNvSpPr>
            <p:nvPr/>
          </p:nvSpPr>
          <p:spPr bwMode="auto">
            <a:xfrm>
              <a:off x="1771650" y="1862138"/>
              <a:ext cx="44450" cy="9525"/>
            </a:xfrm>
            <a:custGeom>
              <a:avLst/>
              <a:gdLst>
                <a:gd name="T0" fmla="*/ 1 w 5"/>
                <a:gd name="T1" fmla="*/ 0 h 1"/>
                <a:gd name="T2" fmla="*/ 0 w 5"/>
                <a:gd name="T3" fmla="*/ 0 h 1"/>
                <a:gd name="T4" fmla="*/ 1 w 5"/>
                <a:gd name="T5" fmla="*/ 1 h 1"/>
                <a:gd name="T6" fmla="*/ 2 w 5"/>
                <a:gd name="T7" fmla="*/ 0 h 1"/>
                <a:gd name="T8" fmla="*/ 5 w 5"/>
                <a:gd name="T9" fmla="*/ 0 h 1"/>
                <a:gd name="T10" fmla="*/ 2 w 5"/>
                <a:gd name="T11" fmla="*/ 0 h 1"/>
                <a:gd name="T12" fmla="*/ 1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9" name="Freeform 797"/>
            <p:cNvSpPr>
              <a:spLocks/>
            </p:cNvSpPr>
            <p:nvPr/>
          </p:nvSpPr>
          <p:spPr bwMode="auto">
            <a:xfrm>
              <a:off x="1771650" y="1844675"/>
              <a:ext cx="34925" cy="9525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1 h 1"/>
                <a:gd name="T10" fmla="*/ 2 w 4"/>
                <a:gd name="T11" fmla="*/ 1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0" name="Freeform 798"/>
            <p:cNvSpPr>
              <a:spLocks/>
            </p:cNvSpPr>
            <p:nvPr/>
          </p:nvSpPr>
          <p:spPr bwMode="auto">
            <a:xfrm>
              <a:off x="1781175" y="1836738"/>
              <a:ext cx="34925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1 w 4"/>
                <a:gd name="T7" fmla="*/ 1 h 2"/>
                <a:gd name="T8" fmla="*/ 4 w 4"/>
                <a:gd name="T9" fmla="*/ 2 h 2"/>
                <a:gd name="T10" fmla="*/ 1 w 4"/>
                <a:gd name="T11" fmla="*/ 0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1" name="Freeform 799"/>
            <p:cNvSpPr>
              <a:spLocks/>
            </p:cNvSpPr>
            <p:nvPr/>
          </p:nvSpPr>
          <p:spPr bwMode="auto">
            <a:xfrm>
              <a:off x="1781175" y="1817688"/>
              <a:ext cx="34925" cy="26988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1 w 4"/>
                <a:gd name="T5" fmla="*/ 1 h 3"/>
                <a:gd name="T6" fmla="*/ 1 w 4"/>
                <a:gd name="T7" fmla="*/ 1 h 3"/>
                <a:gd name="T8" fmla="*/ 4 w 4"/>
                <a:gd name="T9" fmla="*/ 3 h 3"/>
                <a:gd name="T10" fmla="*/ 2 w 4"/>
                <a:gd name="T11" fmla="*/ 1 h 3"/>
                <a:gd name="T12" fmla="*/ 1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2"/>
                    <a:pt x="4" y="3"/>
                    <a:pt x="4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2" name="Freeform 800"/>
            <p:cNvSpPr>
              <a:spLocks/>
            </p:cNvSpPr>
            <p:nvPr/>
          </p:nvSpPr>
          <p:spPr bwMode="auto">
            <a:xfrm>
              <a:off x="1789112" y="1809750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1 w 3"/>
                <a:gd name="T5" fmla="*/ 1 h 3"/>
                <a:gd name="T6" fmla="*/ 1 w 3"/>
                <a:gd name="T7" fmla="*/ 1 h 3"/>
                <a:gd name="T8" fmla="*/ 3 w 3"/>
                <a:gd name="T9" fmla="*/ 3 h 3"/>
                <a:gd name="T10" fmla="*/ 2 w 3"/>
                <a:gd name="T11" fmla="*/ 1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3" name="Freeform 801"/>
            <p:cNvSpPr>
              <a:spLocks/>
            </p:cNvSpPr>
            <p:nvPr/>
          </p:nvSpPr>
          <p:spPr bwMode="auto">
            <a:xfrm>
              <a:off x="1798637" y="1800225"/>
              <a:ext cx="25400" cy="36513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0 h 4"/>
                <a:gd name="T4" fmla="*/ 1 w 3"/>
                <a:gd name="T5" fmla="*/ 1 h 4"/>
                <a:gd name="T6" fmla="*/ 1 w 3"/>
                <a:gd name="T7" fmla="*/ 2 h 4"/>
                <a:gd name="T8" fmla="*/ 3 w 3"/>
                <a:gd name="T9" fmla="*/ 4 h 4"/>
                <a:gd name="T10" fmla="*/ 2 w 3"/>
                <a:gd name="T11" fmla="*/ 1 h 4"/>
                <a:gd name="T12" fmla="*/ 2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4" name="Freeform 802"/>
            <p:cNvSpPr>
              <a:spLocks/>
            </p:cNvSpPr>
            <p:nvPr/>
          </p:nvSpPr>
          <p:spPr bwMode="auto">
            <a:xfrm>
              <a:off x="1816100" y="1720850"/>
              <a:ext cx="25400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6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3" y="10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5" name="Freeform 803"/>
            <p:cNvSpPr>
              <a:spLocks/>
            </p:cNvSpPr>
            <p:nvPr/>
          </p:nvSpPr>
          <p:spPr bwMode="auto">
            <a:xfrm>
              <a:off x="1851025" y="1738313"/>
              <a:ext cx="61913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5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2" y="9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6" name="Freeform 804"/>
            <p:cNvSpPr>
              <a:spLocks/>
            </p:cNvSpPr>
            <p:nvPr/>
          </p:nvSpPr>
          <p:spPr bwMode="auto">
            <a:xfrm>
              <a:off x="1860550" y="1809750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3"/>
                    <a:pt x="4" y="2"/>
                    <a:pt x="6" y="1"/>
                  </a:cubicBezTo>
                  <a:cubicBezTo>
                    <a:pt x="8" y="1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7" name="Freeform 805"/>
            <p:cNvSpPr>
              <a:spLocks/>
            </p:cNvSpPr>
            <p:nvPr/>
          </p:nvSpPr>
          <p:spPr bwMode="auto">
            <a:xfrm>
              <a:off x="1851025" y="1854200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0 h 3"/>
                <a:gd name="T4" fmla="*/ 13 w 13"/>
                <a:gd name="T5" fmla="*/ 3 h 3"/>
                <a:gd name="T6" fmla="*/ 7 w 13"/>
                <a:gd name="T7" fmla="*/ 1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1"/>
                    <a:pt x="12" y="2"/>
                    <a:pt x="13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8" name="Freeform 806"/>
            <p:cNvSpPr>
              <a:spLocks/>
            </p:cNvSpPr>
            <p:nvPr/>
          </p:nvSpPr>
          <p:spPr bwMode="auto">
            <a:xfrm>
              <a:off x="1851025" y="1862138"/>
              <a:ext cx="44450" cy="115888"/>
            </a:xfrm>
            <a:custGeom>
              <a:avLst/>
              <a:gdLst>
                <a:gd name="T0" fmla="*/ 0 w 5"/>
                <a:gd name="T1" fmla="*/ 0 h 13"/>
                <a:gd name="T2" fmla="*/ 3 w 5"/>
                <a:gd name="T3" fmla="*/ 6 h 13"/>
                <a:gd name="T4" fmla="*/ 5 w 5"/>
                <a:gd name="T5" fmla="*/ 13 h 13"/>
                <a:gd name="T6" fmla="*/ 2 w 5"/>
                <a:gd name="T7" fmla="*/ 7 h 13"/>
                <a:gd name="T8" fmla="*/ 0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8"/>
                    <a:pt x="5" y="10"/>
                    <a:pt x="5" y="1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9" name="Freeform 807"/>
            <p:cNvSpPr>
              <a:spLocks/>
            </p:cNvSpPr>
            <p:nvPr/>
          </p:nvSpPr>
          <p:spPr bwMode="auto">
            <a:xfrm>
              <a:off x="1789112" y="1862138"/>
              <a:ext cx="44450" cy="115888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6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2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0" name="Freeform 808"/>
            <p:cNvSpPr>
              <a:spLocks/>
            </p:cNvSpPr>
            <p:nvPr/>
          </p:nvSpPr>
          <p:spPr bwMode="auto">
            <a:xfrm>
              <a:off x="1719262" y="1854200"/>
              <a:ext cx="114300" cy="52388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1" name="Freeform 809"/>
            <p:cNvSpPr>
              <a:spLocks/>
            </p:cNvSpPr>
            <p:nvPr/>
          </p:nvSpPr>
          <p:spPr bwMode="auto">
            <a:xfrm>
              <a:off x="1719262" y="1809750"/>
              <a:ext cx="114300" cy="34925"/>
            </a:xfrm>
            <a:custGeom>
              <a:avLst/>
              <a:gdLst>
                <a:gd name="T0" fmla="*/ 13 w 13"/>
                <a:gd name="T1" fmla="*/ 4 h 4"/>
                <a:gd name="T2" fmla="*/ 6 w 13"/>
                <a:gd name="T3" fmla="*/ 3 h 4"/>
                <a:gd name="T4" fmla="*/ 0 w 13"/>
                <a:gd name="T5" fmla="*/ 0 h 4"/>
                <a:gd name="T6" fmla="*/ 6 w 13"/>
                <a:gd name="T7" fmla="*/ 2 h 4"/>
                <a:gd name="T8" fmla="*/ 13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4"/>
                  </a:moveTo>
                  <a:cubicBezTo>
                    <a:pt x="10" y="4"/>
                    <a:pt x="8" y="3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2" name="Freeform 810"/>
            <p:cNvSpPr>
              <a:spLocks/>
            </p:cNvSpPr>
            <p:nvPr/>
          </p:nvSpPr>
          <p:spPr bwMode="auto">
            <a:xfrm>
              <a:off x="1754187" y="1747838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6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9"/>
                    <a:pt x="6" y="8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1" name="组合 64340"/>
          <p:cNvGrpSpPr/>
          <p:nvPr/>
        </p:nvGrpSpPr>
        <p:grpSpPr>
          <a:xfrm>
            <a:off x="11336337" y="4614863"/>
            <a:ext cx="573088" cy="603250"/>
            <a:chOff x="11336337" y="4614863"/>
            <a:chExt cx="573088" cy="603250"/>
          </a:xfrm>
        </p:grpSpPr>
        <p:sp>
          <p:nvSpPr>
            <p:cNvPr id="64263" name="Freeform 811"/>
            <p:cNvSpPr>
              <a:spLocks/>
            </p:cNvSpPr>
            <p:nvPr/>
          </p:nvSpPr>
          <p:spPr bwMode="auto">
            <a:xfrm>
              <a:off x="11442700" y="4614863"/>
              <a:ext cx="282575" cy="292100"/>
            </a:xfrm>
            <a:custGeom>
              <a:avLst/>
              <a:gdLst>
                <a:gd name="T0" fmla="*/ 22 w 32"/>
                <a:gd name="T1" fmla="*/ 33 h 33"/>
                <a:gd name="T2" fmla="*/ 16 w 32"/>
                <a:gd name="T3" fmla="*/ 4 h 33"/>
                <a:gd name="T4" fmla="*/ 22 w 32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3">
                  <a:moveTo>
                    <a:pt x="22" y="33"/>
                  </a:moveTo>
                  <a:cubicBezTo>
                    <a:pt x="22" y="33"/>
                    <a:pt x="0" y="9"/>
                    <a:pt x="16" y="4"/>
                  </a:cubicBezTo>
                  <a:cubicBezTo>
                    <a:pt x="32" y="0"/>
                    <a:pt x="22" y="33"/>
                    <a:pt x="22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4" name="Freeform 812"/>
            <p:cNvSpPr>
              <a:spLocks/>
            </p:cNvSpPr>
            <p:nvPr/>
          </p:nvSpPr>
          <p:spPr bwMode="auto">
            <a:xfrm>
              <a:off x="11636375" y="4614863"/>
              <a:ext cx="273050" cy="292100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5" name="Freeform 813"/>
            <p:cNvSpPr>
              <a:spLocks/>
            </p:cNvSpPr>
            <p:nvPr/>
          </p:nvSpPr>
          <p:spPr bwMode="auto">
            <a:xfrm>
              <a:off x="11636375" y="4765676"/>
              <a:ext cx="265113" cy="301625"/>
            </a:xfrm>
            <a:custGeom>
              <a:avLst/>
              <a:gdLst>
                <a:gd name="T0" fmla="*/ 0 w 30"/>
                <a:gd name="T1" fmla="*/ 16 h 34"/>
                <a:gd name="T2" fmla="*/ 29 w 30"/>
                <a:gd name="T3" fmla="*/ 17 h 34"/>
                <a:gd name="T4" fmla="*/ 0 w 30"/>
                <a:gd name="T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6"/>
                  </a:moveTo>
                  <a:cubicBezTo>
                    <a:pt x="0" y="16"/>
                    <a:pt x="28" y="0"/>
                    <a:pt x="29" y="17"/>
                  </a:cubicBezTo>
                  <a:cubicBezTo>
                    <a:pt x="30" y="34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6" name="Freeform 814"/>
            <p:cNvSpPr>
              <a:spLocks/>
            </p:cNvSpPr>
            <p:nvPr/>
          </p:nvSpPr>
          <p:spPr bwMode="auto">
            <a:xfrm>
              <a:off x="11636375" y="4906963"/>
              <a:ext cx="255588" cy="311150"/>
            </a:xfrm>
            <a:custGeom>
              <a:avLst/>
              <a:gdLst>
                <a:gd name="T0" fmla="*/ 0 w 29"/>
                <a:gd name="T1" fmla="*/ 0 h 35"/>
                <a:gd name="T2" fmla="*/ 16 w 29"/>
                <a:gd name="T3" fmla="*/ 24 h 35"/>
                <a:gd name="T4" fmla="*/ 0 w 2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5">
                  <a:moveTo>
                    <a:pt x="0" y="0"/>
                  </a:moveTo>
                  <a:cubicBezTo>
                    <a:pt x="0" y="0"/>
                    <a:pt x="29" y="14"/>
                    <a:pt x="16" y="24"/>
                  </a:cubicBezTo>
                  <a:cubicBezTo>
                    <a:pt x="2" y="3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7" name="Freeform 815"/>
            <p:cNvSpPr>
              <a:spLocks/>
            </p:cNvSpPr>
            <p:nvPr/>
          </p:nvSpPr>
          <p:spPr bwMode="auto">
            <a:xfrm>
              <a:off x="11398250" y="4906963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8" name="Freeform 816"/>
            <p:cNvSpPr>
              <a:spLocks/>
            </p:cNvSpPr>
            <p:nvPr/>
          </p:nvSpPr>
          <p:spPr bwMode="auto">
            <a:xfrm>
              <a:off x="11336337" y="4818063"/>
              <a:ext cx="300038" cy="293688"/>
            </a:xfrm>
            <a:custGeom>
              <a:avLst/>
              <a:gdLst>
                <a:gd name="T0" fmla="*/ 34 w 34"/>
                <a:gd name="T1" fmla="*/ 10 h 33"/>
                <a:gd name="T2" fmla="*/ 5 w 34"/>
                <a:gd name="T3" fmla="*/ 17 h 33"/>
                <a:gd name="T4" fmla="*/ 34 w 34"/>
                <a:gd name="T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3">
                  <a:moveTo>
                    <a:pt x="34" y="10"/>
                  </a:moveTo>
                  <a:cubicBezTo>
                    <a:pt x="34" y="10"/>
                    <a:pt x="10" y="33"/>
                    <a:pt x="5" y="17"/>
                  </a:cubicBezTo>
                  <a:cubicBezTo>
                    <a:pt x="0" y="0"/>
                    <a:pt x="34" y="10"/>
                    <a:pt x="34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9" name="Freeform 817"/>
            <p:cNvSpPr>
              <a:spLocks/>
            </p:cNvSpPr>
            <p:nvPr/>
          </p:nvSpPr>
          <p:spPr bwMode="auto">
            <a:xfrm>
              <a:off x="11361737" y="4640263"/>
              <a:ext cx="284163" cy="284163"/>
            </a:xfrm>
            <a:custGeom>
              <a:avLst/>
              <a:gdLst>
                <a:gd name="T0" fmla="*/ 32 w 32"/>
                <a:gd name="T1" fmla="*/ 30 h 32"/>
                <a:gd name="T2" fmla="*/ 7 w 32"/>
                <a:gd name="T3" fmla="*/ 16 h 32"/>
                <a:gd name="T4" fmla="*/ 32 w 32"/>
                <a:gd name="T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32" y="30"/>
                  </a:moveTo>
                  <a:cubicBezTo>
                    <a:pt x="32" y="30"/>
                    <a:pt x="0" y="32"/>
                    <a:pt x="7" y="16"/>
                  </a:cubicBezTo>
                  <a:cubicBezTo>
                    <a:pt x="13" y="0"/>
                    <a:pt x="32" y="30"/>
                    <a:pt x="32" y="3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0" name="Freeform 818"/>
            <p:cNvSpPr>
              <a:spLocks/>
            </p:cNvSpPr>
            <p:nvPr/>
          </p:nvSpPr>
          <p:spPr bwMode="auto">
            <a:xfrm>
              <a:off x="11574462" y="4872038"/>
              <a:ext cx="106363" cy="79375"/>
            </a:xfrm>
            <a:custGeom>
              <a:avLst/>
              <a:gdLst>
                <a:gd name="T0" fmla="*/ 11 w 12"/>
                <a:gd name="T1" fmla="*/ 3 h 9"/>
                <a:gd name="T2" fmla="*/ 7 w 12"/>
                <a:gd name="T3" fmla="*/ 8 h 9"/>
                <a:gd name="T4" fmla="*/ 1 w 12"/>
                <a:gd name="T5" fmla="*/ 6 h 9"/>
                <a:gd name="T6" fmla="*/ 4 w 12"/>
                <a:gd name="T7" fmla="*/ 1 h 9"/>
                <a:gd name="T8" fmla="*/ 11 w 12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2" y="5"/>
                    <a:pt x="10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10" y="0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1" name="Freeform 819"/>
            <p:cNvSpPr>
              <a:spLocks/>
            </p:cNvSpPr>
            <p:nvPr/>
          </p:nvSpPr>
          <p:spPr bwMode="auto">
            <a:xfrm>
              <a:off x="11609387" y="4854576"/>
              <a:ext cx="9525" cy="349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0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2" name="Freeform 820"/>
            <p:cNvSpPr>
              <a:spLocks/>
            </p:cNvSpPr>
            <p:nvPr/>
          </p:nvSpPr>
          <p:spPr bwMode="auto">
            <a:xfrm>
              <a:off x="11618912" y="4854576"/>
              <a:ext cx="17463" cy="3492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0 w 2"/>
                <a:gd name="T5" fmla="*/ 1 h 4"/>
                <a:gd name="T6" fmla="*/ 1 w 2"/>
                <a:gd name="T7" fmla="*/ 1 h 4"/>
                <a:gd name="T8" fmla="*/ 1 w 2"/>
                <a:gd name="T9" fmla="*/ 4 h 4"/>
                <a:gd name="T10" fmla="*/ 1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3" name="Freeform 821"/>
            <p:cNvSpPr>
              <a:spLocks/>
            </p:cNvSpPr>
            <p:nvPr/>
          </p:nvSpPr>
          <p:spPr bwMode="auto">
            <a:xfrm>
              <a:off x="11626850" y="4854576"/>
              <a:ext cx="19050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1 w 2"/>
                <a:gd name="T5" fmla="*/ 1 h 4"/>
                <a:gd name="T6" fmla="*/ 1 w 2"/>
                <a:gd name="T7" fmla="*/ 1 h 4"/>
                <a:gd name="T8" fmla="*/ 0 w 2"/>
                <a:gd name="T9" fmla="*/ 4 h 4"/>
                <a:gd name="T10" fmla="*/ 1 w 2"/>
                <a:gd name="T11" fmla="*/ 1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4" name="Freeform 822"/>
            <p:cNvSpPr>
              <a:spLocks/>
            </p:cNvSpPr>
            <p:nvPr/>
          </p:nvSpPr>
          <p:spPr bwMode="auto">
            <a:xfrm>
              <a:off x="11636375" y="4854576"/>
              <a:ext cx="17463" cy="34925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1 h 4"/>
                <a:gd name="T4" fmla="*/ 1 w 2"/>
                <a:gd name="T5" fmla="*/ 1 h 4"/>
                <a:gd name="T6" fmla="*/ 1 w 2"/>
                <a:gd name="T7" fmla="*/ 2 h 4"/>
                <a:gd name="T8" fmla="*/ 0 w 2"/>
                <a:gd name="T9" fmla="*/ 4 h 4"/>
                <a:gd name="T10" fmla="*/ 2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5" name="Freeform 823"/>
            <p:cNvSpPr>
              <a:spLocks/>
            </p:cNvSpPr>
            <p:nvPr/>
          </p:nvSpPr>
          <p:spPr bwMode="auto">
            <a:xfrm>
              <a:off x="11636375" y="4862513"/>
              <a:ext cx="34925" cy="2698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1 h 3"/>
                <a:gd name="T4" fmla="*/ 2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6" name="Freeform 824"/>
            <p:cNvSpPr>
              <a:spLocks/>
            </p:cNvSpPr>
            <p:nvPr/>
          </p:nvSpPr>
          <p:spPr bwMode="auto">
            <a:xfrm>
              <a:off x="11645900" y="4879976"/>
              <a:ext cx="34925" cy="19050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0 h 2"/>
                <a:gd name="T4" fmla="*/ 3 w 4"/>
                <a:gd name="T5" fmla="*/ 0 h 2"/>
                <a:gd name="T6" fmla="*/ 2 w 4"/>
                <a:gd name="T7" fmla="*/ 0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7" name="Freeform 825"/>
            <p:cNvSpPr>
              <a:spLocks/>
            </p:cNvSpPr>
            <p:nvPr/>
          </p:nvSpPr>
          <p:spPr bwMode="auto">
            <a:xfrm>
              <a:off x="11645900" y="4889501"/>
              <a:ext cx="34925" cy="9525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1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8" name="Freeform 826"/>
            <p:cNvSpPr>
              <a:spLocks/>
            </p:cNvSpPr>
            <p:nvPr/>
          </p:nvSpPr>
          <p:spPr bwMode="auto">
            <a:xfrm>
              <a:off x="11645900" y="4906963"/>
              <a:ext cx="42863" cy="9525"/>
            </a:xfrm>
            <a:custGeom>
              <a:avLst/>
              <a:gdLst>
                <a:gd name="T0" fmla="*/ 4 w 5"/>
                <a:gd name="T1" fmla="*/ 1 h 1"/>
                <a:gd name="T2" fmla="*/ 5 w 5"/>
                <a:gd name="T3" fmla="*/ 0 h 1"/>
                <a:gd name="T4" fmla="*/ 4 w 5"/>
                <a:gd name="T5" fmla="*/ 0 h 1"/>
                <a:gd name="T6" fmla="*/ 3 w 5"/>
                <a:gd name="T7" fmla="*/ 0 h 1"/>
                <a:gd name="T8" fmla="*/ 0 w 5"/>
                <a:gd name="T9" fmla="*/ 0 h 1"/>
                <a:gd name="T10" fmla="*/ 3 w 5"/>
                <a:gd name="T11" fmla="*/ 0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9" name="Freeform 827"/>
            <p:cNvSpPr>
              <a:spLocks/>
            </p:cNvSpPr>
            <p:nvPr/>
          </p:nvSpPr>
          <p:spPr bwMode="auto">
            <a:xfrm>
              <a:off x="11645900" y="4916488"/>
              <a:ext cx="34925" cy="7938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0" name="Freeform 828"/>
            <p:cNvSpPr>
              <a:spLocks/>
            </p:cNvSpPr>
            <p:nvPr/>
          </p:nvSpPr>
          <p:spPr bwMode="auto">
            <a:xfrm>
              <a:off x="11645900" y="4916488"/>
              <a:ext cx="34925" cy="26988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2 h 3"/>
                <a:gd name="T4" fmla="*/ 3 w 4"/>
                <a:gd name="T5" fmla="*/ 2 h 3"/>
                <a:gd name="T6" fmla="*/ 3 w 4"/>
                <a:gd name="T7" fmla="*/ 2 h 3"/>
                <a:gd name="T8" fmla="*/ 0 w 4"/>
                <a:gd name="T9" fmla="*/ 0 h 3"/>
                <a:gd name="T10" fmla="*/ 2 w 4"/>
                <a:gd name="T11" fmla="*/ 2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1" name="Freeform 829"/>
            <p:cNvSpPr>
              <a:spLocks/>
            </p:cNvSpPr>
            <p:nvPr/>
          </p:nvSpPr>
          <p:spPr bwMode="auto">
            <a:xfrm>
              <a:off x="11645900" y="4924426"/>
              <a:ext cx="25400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3 w 3"/>
                <a:gd name="T5" fmla="*/ 2 h 3"/>
                <a:gd name="T6" fmla="*/ 2 w 3"/>
                <a:gd name="T7" fmla="*/ 2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2" name="Freeform 830"/>
            <p:cNvSpPr>
              <a:spLocks/>
            </p:cNvSpPr>
            <p:nvPr/>
          </p:nvSpPr>
          <p:spPr bwMode="auto">
            <a:xfrm>
              <a:off x="11645900" y="4924426"/>
              <a:ext cx="17463" cy="36513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3" name="Freeform 831"/>
            <p:cNvSpPr>
              <a:spLocks/>
            </p:cNvSpPr>
            <p:nvPr/>
          </p:nvSpPr>
          <p:spPr bwMode="auto">
            <a:xfrm>
              <a:off x="11636375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4" name="Freeform 832"/>
            <p:cNvSpPr>
              <a:spLocks/>
            </p:cNvSpPr>
            <p:nvPr/>
          </p:nvSpPr>
          <p:spPr bwMode="auto">
            <a:xfrm>
              <a:off x="11626850" y="4933951"/>
              <a:ext cx="9525" cy="3492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  <a:gd name="T10" fmla="*/ 0 w 1"/>
                <a:gd name="T11" fmla="*/ 3 h 4"/>
                <a:gd name="T12" fmla="*/ 0 w 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5" name="Freeform 833"/>
            <p:cNvSpPr>
              <a:spLocks/>
            </p:cNvSpPr>
            <p:nvPr/>
          </p:nvSpPr>
          <p:spPr bwMode="auto">
            <a:xfrm>
              <a:off x="11609387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3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6" name="Freeform 834"/>
            <p:cNvSpPr>
              <a:spLocks/>
            </p:cNvSpPr>
            <p:nvPr/>
          </p:nvSpPr>
          <p:spPr bwMode="auto">
            <a:xfrm>
              <a:off x="11601450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4 h 4"/>
                <a:gd name="T4" fmla="*/ 1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7" name="Freeform 835"/>
            <p:cNvSpPr>
              <a:spLocks/>
            </p:cNvSpPr>
            <p:nvPr/>
          </p:nvSpPr>
          <p:spPr bwMode="auto">
            <a:xfrm>
              <a:off x="11591925" y="4933951"/>
              <a:ext cx="26988" cy="26988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1 w 3"/>
                <a:gd name="T5" fmla="*/ 3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2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8" name="Freeform 836"/>
            <p:cNvSpPr>
              <a:spLocks/>
            </p:cNvSpPr>
            <p:nvPr/>
          </p:nvSpPr>
          <p:spPr bwMode="auto">
            <a:xfrm>
              <a:off x="11574462" y="4924426"/>
              <a:ext cx="34925" cy="26988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3 h 3"/>
                <a:gd name="T4" fmla="*/ 2 w 4"/>
                <a:gd name="T5" fmla="*/ 3 h 3"/>
                <a:gd name="T6" fmla="*/ 2 w 4"/>
                <a:gd name="T7" fmla="*/ 2 h 3"/>
                <a:gd name="T8" fmla="*/ 4 w 4"/>
                <a:gd name="T9" fmla="*/ 0 h 3"/>
                <a:gd name="T10" fmla="*/ 2 w 4"/>
                <a:gd name="T11" fmla="*/ 2 h 3"/>
                <a:gd name="T12" fmla="*/ 1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9" name="Freeform 837"/>
            <p:cNvSpPr>
              <a:spLocks/>
            </p:cNvSpPr>
            <p:nvPr/>
          </p:nvSpPr>
          <p:spPr bwMode="auto">
            <a:xfrm>
              <a:off x="11574462" y="4924426"/>
              <a:ext cx="34925" cy="19050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0" name="Freeform 838"/>
            <p:cNvSpPr>
              <a:spLocks/>
            </p:cNvSpPr>
            <p:nvPr/>
          </p:nvSpPr>
          <p:spPr bwMode="auto">
            <a:xfrm>
              <a:off x="11564937" y="4916488"/>
              <a:ext cx="36513" cy="7938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2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1" name="Freeform 839"/>
            <p:cNvSpPr>
              <a:spLocks/>
            </p:cNvSpPr>
            <p:nvPr/>
          </p:nvSpPr>
          <p:spPr bwMode="auto">
            <a:xfrm>
              <a:off x="11564937" y="4899026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1 w 4"/>
                <a:gd name="T5" fmla="*/ 2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2" name="Freeform 840"/>
            <p:cNvSpPr>
              <a:spLocks/>
            </p:cNvSpPr>
            <p:nvPr/>
          </p:nvSpPr>
          <p:spPr bwMode="auto">
            <a:xfrm>
              <a:off x="11564937" y="4889501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1 w 4"/>
                <a:gd name="T5" fmla="*/ 1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3" name="Freeform 841"/>
            <p:cNvSpPr>
              <a:spLocks/>
            </p:cNvSpPr>
            <p:nvPr/>
          </p:nvSpPr>
          <p:spPr bwMode="auto">
            <a:xfrm>
              <a:off x="11574462" y="4872038"/>
              <a:ext cx="34925" cy="26988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1 h 3"/>
                <a:gd name="T4" fmla="*/ 1 w 4"/>
                <a:gd name="T5" fmla="*/ 2 h 3"/>
                <a:gd name="T6" fmla="*/ 1 w 4"/>
                <a:gd name="T7" fmla="*/ 2 h 3"/>
                <a:gd name="T8" fmla="*/ 4 w 4"/>
                <a:gd name="T9" fmla="*/ 3 h 3"/>
                <a:gd name="T10" fmla="*/ 2 w 4"/>
                <a:gd name="T11" fmla="*/ 2 h 3"/>
                <a:gd name="T12" fmla="*/ 1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3"/>
                    <a:pt x="4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4" name="Freeform 842"/>
            <p:cNvSpPr>
              <a:spLocks/>
            </p:cNvSpPr>
            <p:nvPr/>
          </p:nvSpPr>
          <p:spPr bwMode="auto">
            <a:xfrm>
              <a:off x="11583987" y="4862513"/>
              <a:ext cx="25400" cy="36513"/>
            </a:xfrm>
            <a:custGeom>
              <a:avLst/>
              <a:gdLst>
                <a:gd name="T0" fmla="*/ 1 w 3"/>
                <a:gd name="T1" fmla="*/ 1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2 h 4"/>
                <a:gd name="T8" fmla="*/ 3 w 3"/>
                <a:gd name="T9" fmla="*/ 4 h 4"/>
                <a:gd name="T10" fmla="*/ 1 w 3"/>
                <a:gd name="T11" fmla="*/ 2 h 4"/>
                <a:gd name="T12" fmla="*/ 1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5" name="Freeform 843"/>
            <p:cNvSpPr>
              <a:spLocks/>
            </p:cNvSpPr>
            <p:nvPr/>
          </p:nvSpPr>
          <p:spPr bwMode="auto">
            <a:xfrm>
              <a:off x="11591925" y="4854576"/>
              <a:ext cx="17463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1 h 4"/>
                <a:gd name="T4" fmla="*/ 1 w 2"/>
                <a:gd name="T5" fmla="*/ 2 h 4"/>
                <a:gd name="T6" fmla="*/ 1 w 2"/>
                <a:gd name="T7" fmla="*/ 2 h 4"/>
                <a:gd name="T8" fmla="*/ 2 w 2"/>
                <a:gd name="T9" fmla="*/ 4 h 4"/>
                <a:gd name="T10" fmla="*/ 1 w 2"/>
                <a:gd name="T11" fmla="*/ 2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6" name="Freeform 844"/>
            <p:cNvSpPr>
              <a:spLocks/>
            </p:cNvSpPr>
            <p:nvPr/>
          </p:nvSpPr>
          <p:spPr bwMode="auto">
            <a:xfrm>
              <a:off x="11609387" y="4773613"/>
              <a:ext cx="26988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3" y="11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7" name="Freeform 845"/>
            <p:cNvSpPr>
              <a:spLocks/>
            </p:cNvSpPr>
            <p:nvPr/>
          </p:nvSpPr>
          <p:spPr bwMode="auto">
            <a:xfrm>
              <a:off x="11645900" y="4791076"/>
              <a:ext cx="60325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8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8" name="Freeform 846"/>
            <p:cNvSpPr>
              <a:spLocks/>
            </p:cNvSpPr>
            <p:nvPr/>
          </p:nvSpPr>
          <p:spPr bwMode="auto">
            <a:xfrm>
              <a:off x="11653837" y="4872038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9" name="Freeform 847"/>
            <p:cNvSpPr>
              <a:spLocks/>
            </p:cNvSpPr>
            <p:nvPr/>
          </p:nvSpPr>
          <p:spPr bwMode="auto">
            <a:xfrm>
              <a:off x="11645900" y="4906963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1 h 3"/>
                <a:gd name="T4" fmla="*/ 13 w 13"/>
                <a:gd name="T5" fmla="*/ 3 h 3"/>
                <a:gd name="T6" fmla="*/ 7 w 13"/>
                <a:gd name="T7" fmla="*/ 2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2" y="0"/>
                    <a:pt x="5" y="0"/>
                    <a:pt x="7" y="1"/>
                  </a:cubicBezTo>
                  <a:cubicBezTo>
                    <a:pt x="9" y="1"/>
                    <a:pt x="11" y="2"/>
                    <a:pt x="1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0" name="Freeform 848"/>
            <p:cNvSpPr>
              <a:spLocks/>
            </p:cNvSpPr>
            <p:nvPr/>
          </p:nvSpPr>
          <p:spPr bwMode="auto">
            <a:xfrm>
              <a:off x="11636375" y="4924426"/>
              <a:ext cx="44450" cy="106363"/>
            </a:xfrm>
            <a:custGeom>
              <a:avLst/>
              <a:gdLst>
                <a:gd name="T0" fmla="*/ 0 w 5"/>
                <a:gd name="T1" fmla="*/ 0 h 12"/>
                <a:gd name="T2" fmla="*/ 4 w 5"/>
                <a:gd name="T3" fmla="*/ 5 h 12"/>
                <a:gd name="T4" fmla="*/ 5 w 5"/>
                <a:gd name="T5" fmla="*/ 12 h 12"/>
                <a:gd name="T6" fmla="*/ 3 w 5"/>
                <a:gd name="T7" fmla="*/ 6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2" y="1"/>
                    <a:pt x="3" y="3"/>
                    <a:pt x="4" y="5"/>
                  </a:cubicBezTo>
                  <a:cubicBezTo>
                    <a:pt x="5" y="8"/>
                    <a:pt x="5" y="10"/>
                    <a:pt x="5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1" name="Freeform 849"/>
            <p:cNvSpPr>
              <a:spLocks/>
            </p:cNvSpPr>
            <p:nvPr/>
          </p:nvSpPr>
          <p:spPr bwMode="auto">
            <a:xfrm>
              <a:off x="11583987" y="4916488"/>
              <a:ext cx="42863" cy="114300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7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2" name="Freeform 850"/>
            <p:cNvSpPr>
              <a:spLocks/>
            </p:cNvSpPr>
            <p:nvPr/>
          </p:nvSpPr>
          <p:spPr bwMode="auto">
            <a:xfrm>
              <a:off x="11512550" y="4906963"/>
              <a:ext cx="106363" cy="53975"/>
            </a:xfrm>
            <a:custGeom>
              <a:avLst/>
              <a:gdLst>
                <a:gd name="T0" fmla="*/ 12 w 12"/>
                <a:gd name="T1" fmla="*/ 0 h 6"/>
                <a:gd name="T2" fmla="*/ 7 w 12"/>
                <a:gd name="T3" fmla="*/ 4 h 6"/>
                <a:gd name="T4" fmla="*/ 0 w 12"/>
                <a:gd name="T5" fmla="*/ 6 h 6"/>
                <a:gd name="T6" fmla="*/ 6 w 12"/>
                <a:gd name="T7" fmla="*/ 3 h 6"/>
                <a:gd name="T8" fmla="*/ 12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3" name="Freeform 851"/>
            <p:cNvSpPr>
              <a:spLocks/>
            </p:cNvSpPr>
            <p:nvPr/>
          </p:nvSpPr>
          <p:spPr bwMode="auto">
            <a:xfrm>
              <a:off x="11512550" y="4862513"/>
              <a:ext cx="106363" cy="36513"/>
            </a:xfrm>
            <a:custGeom>
              <a:avLst/>
              <a:gdLst>
                <a:gd name="T0" fmla="*/ 12 w 12"/>
                <a:gd name="T1" fmla="*/ 4 h 4"/>
                <a:gd name="T2" fmla="*/ 6 w 12"/>
                <a:gd name="T3" fmla="*/ 3 h 4"/>
                <a:gd name="T4" fmla="*/ 0 w 12"/>
                <a:gd name="T5" fmla="*/ 0 h 4"/>
                <a:gd name="T6" fmla="*/ 6 w 12"/>
                <a:gd name="T7" fmla="*/ 2 h 4"/>
                <a:gd name="T8" fmla="*/ 12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2" y="4"/>
                  </a:moveTo>
                  <a:cubicBezTo>
                    <a:pt x="10" y="4"/>
                    <a:pt x="8" y="4"/>
                    <a:pt x="6" y="3"/>
                  </a:cubicBezTo>
                  <a:cubicBezTo>
                    <a:pt x="4" y="2"/>
                    <a:pt x="1" y="2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10" y="3"/>
                    <a:pt x="1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4" name="Freeform 852"/>
            <p:cNvSpPr>
              <a:spLocks/>
            </p:cNvSpPr>
            <p:nvPr/>
          </p:nvSpPr>
          <p:spPr bwMode="auto">
            <a:xfrm>
              <a:off x="11547475" y="4810126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5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8"/>
                    <a:pt x="6" y="7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0" name="组合 64339"/>
          <p:cNvGrpSpPr/>
          <p:nvPr/>
        </p:nvGrpSpPr>
        <p:grpSpPr>
          <a:xfrm>
            <a:off x="1251855" y="4033839"/>
            <a:ext cx="406400" cy="434975"/>
            <a:chOff x="1585912" y="4879976"/>
            <a:chExt cx="406400" cy="434975"/>
          </a:xfrm>
        </p:grpSpPr>
        <p:sp>
          <p:nvSpPr>
            <p:cNvPr id="64305" name="Freeform 853"/>
            <p:cNvSpPr>
              <a:spLocks/>
            </p:cNvSpPr>
            <p:nvPr/>
          </p:nvSpPr>
          <p:spPr bwMode="auto">
            <a:xfrm>
              <a:off x="1657350" y="4879976"/>
              <a:ext cx="203200" cy="214313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3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3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6" name="Freeform 854"/>
            <p:cNvSpPr>
              <a:spLocks/>
            </p:cNvSpPr>
            <p:nvPr/>
          </p:nvSpPr>
          <p:spPr bwMode="auto">
            <a:xfrm>
              <a:off x="1798637" y="4889501"/>
              <a:ext cx="193675" cy="204788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2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7" name="Freeform 855"/>
            <p:cNvSpPr>
              <a:spLocks/>
            </p:cNvSpPr>
            <p:nvPr/>
          </p:nvSpPr>
          <p:spPr bwMode="auto">
            <a:xfrm>
              <a:off x="1798637" y="4986338"/>
              <a:ext cx="184150" cy="214313"/>
            </a:xfrm>
            <a:custGeom>
              <a:avLst/>
              <a:gdLst>
                <a:gd name="T0" fmla="*/ 0 w 21"/>
                <a:gd name="T1" fmla="*/ 12 h 24"/>
                <a:gd name="T2" fmla="*/ 20 w 21"/>
                <a:gd name="T3" fmla="*/ 12 h 24"/>
                <a:gd name="T4" fmla="*/ 0 w 21"/>
                <a:gd name="T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2"/>
                  </a:moveTo>
                  <a:cubicBezTo>
                    <a:pt x="0" y="12"/>
                    <a:pt x="20" y="0"/>
                    <a:pt x="20" y="12"/>
                  </a:cubicBezTo>
                  <a:cubicBezTo>
                    <a:pt x="21" y="24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8" name="Freeform 856"/>
            <p:cNvSpPr>
              <a:spLocks/>
            </p:cNvSpPr>
            <p:nvPr/>
          </p:nvSpPr>
          <p:spPr bwMode="auto">
            <a:xfrm>
              <a:off x="1798637" y="5094288"/>
              <a:ext cx="184150" cy="220663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9" name="Freeform 857"/>
            <p:cNvSpPr>
              <a:spLocks/>
            </p:cNvSpPr>
            <p:nvPr/>
          </p:nvSpPr>
          <p:spPr bwMode="auto">
            <a:xfrm>
              <a:off x="1630362" y="5094288"/>
              <a:ext cx="203200" cy="203200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0" name="Freeform 858"/>
            <p:cNvSpPr>
              <a:spLocks/>
            </p:cNvSpPr>
            <p:nvPr/>
          </p:nvSpPr>
          <p:spPr bwMode="auto">
            <a:xfrm>
              <a:off x="1585912" y="5030788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1" name="Freeform 859"/>
            <p:cNvSpPr>
              <a:spLocks/>
            </p:cNvSpPr>
            <p:nvPr/>
          </p:nvSpPr>
          <p:spPr bwMode="auto">
            <a:xfrm>
              <a:off x="1603375" y="4906963"/>
              <a:ext cx="203200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9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2" name="Freeform 860"/>
            <p:cNvSpPr>
              <a:spLocks/>
            </p:cNvSpPr>
            <p:nvPr/>
          </p:nvSpPr>
          <p:spPr bwMode="auto">
            <a:xfrm>
              <a:off x="1754187" y="5067301"/>
              <a:ext cx="69850" cy="61913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4 h 7"/>
                <a:gd name="T6" fmla="*/ 3 w 8"/>
                <a:gd name="T7" fmla="*/ 0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3"/>
                    <a:pt x="7" y="5"/>
                    <a:pt x="5" y="6"/>
                  </a:cubicBezTo>
                  <a:cubicBezTo>
                    <a:pt x="3" y="7"/>
                    <a:pt x="1" y="6"/>
                    <a:pt x="1" y="4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0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3" name="Freeform 861"/>
            <p:cNvSpPr>
              <a:spLocks/>
            </p:cNvSpPr>
            <p:nvPr/>
          </p:nvSpPr>
          <p:spPr bwMode="auto">
            <a:xfrm>
              <a:off x="1781175" y="5057776"/>
              <a:ext cx="7938" cy="1746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2 h 2"/>
                <a:gd name="T10" fmla="*/ 0 w 1"/>
                <a:gd name="T11" fmla="*/ 1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4" name="Freeform 862"/>
            <p:cNvSpPr>
              <a:spLocks/>
            </p:cNvSpPr>
            <p:nvPr/>
          </p:nvSpPr>
          <p:spPr bwMode="auto">
            <a:xfrm>
              <a:off x="1789112" y="5049838"/>
              <a:ext cx="9525" cy="25400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5" name="Freeform 863"/>
            <p:cNvSpPr>
              <a:spLocks/>
            </p:cNvSpPr>
            <p:nvPr/>
          </p:nvSpPr>
          <p:spPr bwMode="auto">
            <a:xfrm>
              <a:off x="1789112" y="5057776"/>
              <a:ext cx="17463" cy="17463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0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6" name="Freeform 864"/>
            <p:cNvSpPr>
              <a:spLocks/>
            </p:cNvSpPr>
            <p:nvPr/>
          </p:nvSpPr>
          <p:spPr bwMode="auto">
            <a:xfrm>
              <a:off x="1798637" y="5057776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7" name="Freeform 865"/>
            <p:cNvSpPr>
              <a:spLocks/>
            </p:cNvSpPr>
            <p:nvPr/>
          </p:nvSpPr>
          <p:spPr bwMode="auto">
            <a:xfrm>
              <a:off x="1798637" y="5067301"/>
              <a:ext cx="25400" cy="17463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8" name="Freeform 866"/>
            <p:cNvSpPr>
              <a:spLocks/>
            </p:cNvSpPr>
            <p:nvPr/>
          </p:nvSpPr>
          <p:spPr bwMode="auto">
            <a:xfrm>
              <a:off x="1806575" y="5067301"/>
              <a:ext cx="17463" cy="17463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1 h 2"/>
                <a:gd name="T4" fmla="*/ 1 w 2"/>
                <a:gd name="T5" fmla="*/ 1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9" name="Freeform 867"/>
            <p:cNvSpPr>
              <a:spLocks/>
            </p:cNvSpPr>
            <p:nvPr/>
          </p:nvSpPr>
          <p:spPr bwMode="auto">
            <a:xfrm>
              <a:off x="1806575" y="5075238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1 h 1"/>
                <a:gd name="T4" fmla="*/ 2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2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0" name="Freeform 868"/>
            <p:cNvSpPr>
              <a:spLocks/>
            </p:cNvSpPr>
            <p:nvPr/>
          </p:nvSpPr>
          <p:spPr bwMode="auto">
            <a:xfrm>
              <a:off x="1806575" y="5094288"/>
              <a:ext cx="26988" cy="0"/>
            </a:xfrm>
            <a:custGeom>
              <a:avLst/>
              <a:gdLst>
                <a:gd name="T0" fmla="*/ 2 w 3"/>
                <a:gd name="T1" fmla="*/ 3 w 3"/>
                <a:gd name="T2" fmla="*/ 2 w 3"/>
                <a:gd name="T3" fmla="*/ 2 w 3"/>
                <a:gd name="T4" fmla="*/ 0 w 3"/>
                <a:gd name="T5" fmla="*/ 2 w 3"/>
                <a:gd name="T6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1" name="Freeform 869"/>
            <p:cNvSpPr>
              <a:spLocks/>
            </p:cNvSpPr>
            <p:nvPr/>
          </p:nvSpPr>
          <p:spPr bwMode="auto">
            <a:xfrm>
              <a:off x="1806575" y="5094288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3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2" name="Freeform 870"/>
            <p:cNvSpPr>
              <a:spLocks/>
            </p:cNvSpPr>
            <p:nvPr/>
          </p:nvSpPr>
          <p:spPr bwMode="auto">
            <a:xfrm>
              <a:off x="1806575" y="5102226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3" name="Freeform 871"/>
            <p:cNvSpPr>
              <a:spLocks/>
            </p:cNvSpPr>
            <p:nvPr/>
          </p:nvSpPr>
          <p:spPr bwMode="auto">
            <a:xfrm>
              <a:off x="1806575" y="5102226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2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4" name="Freeform 872"/>
            <p:cNvSpPr>
              <a:spLocks/>
            </p:cNvSpPr>
            <p:nvPr/>
          </p:nvSpPr>
          <p:spPr bwMode="auto">
            <a:xfrm>
              <a:off x="1798637" y="5111751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5" name="Freeform 873"/>
            <p:cNvSpPr>
              <a:spLocks/>
            </p:cNvSpPr>
            <p:nvPr/>
          </p:nvSpPr>
          <p:spPr bwMode="auto">
            <a:xfrm>
              <a:off x="1798637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6" name="Freeform 874"/>
            <p:cNvSpPr>
              <a:spLocks/>
            </p:cNvSpPr>
            <p:nvPr/>
          </p:nvSpPr>
          <p:spPr bwMode="auto">
            <a:xfrm>
              <a:off x="1789112" y="5111751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7" name="Freeform 875"/>
            <p:cNvSpPr>
              <a:spLocks/>
            </p:cNvSpPr>
            <p:nvPr/>
          </p:nvSpPr>
          <p:spPr bwMode="auto">
            <a:xfrm>
              <a:off x="1781175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1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8" name="Freeform 876"/>
            <p:cNvSpPr>
              <a:spLocks/>
            </p:cNvSpPr>
            <p:nvPr/>
          </p:nvSpPr>
          <p:spPr bwMode="auto">
            <a:xfrm>
              <a:off x="1771650" y="5111751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9" name="Freeform 877"/>
            <p:cNvSpPr>
              <a:spLocks/>
            </p:cNvSpPr>
            <p:nvPr/>
          </p:nvSpPr>
          <p:spPr bwMode="auto">
            <a:xfrm>
              <a:off x="1762125" y="5111751"/>
              <a:ext cx="19050" cy="17463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1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0" name="Freeform 878"/>
            <p:cNvSpPr>
              <a:spLocks/>
            </p:cNvSpPr>
            <p:nvPr/>
          </p:nvSpPr>
          <p:spPr bwMode="auto">
            <a:xfrm>
              <a:off x="1754187" y="5111751"/>
              <a:ext cx="26988" cy="7938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1" name="Freeform 879"/>
            <p:cNvSpPr>
              <a:spLocks/>
            </p:cNvSpPr>
            <p:nvPr/>
          </p:nvSpPr>
          <p:spPr bwMode="auto">
            <a:xfrm>
              <a:off x="1754187" y="5102226"/>
              <a:ext cx="26988" cy="952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2" name="Freeform 880"/>
            <p:cNvSpPr>
              <a:spLocks/>
            </p:cNvSpPr>
            <p:nvPr/>
          </p:nvSpPr>
          <p:spPr bwMode="auto">
            <a:xfrm>
              <a:off x="1744662" y="5094288"/>
              <a:ext cx="26988" cy="7938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3" name="Freeform 881"/>
            <p:cNvSpPr>
              <a:spLocks/>
            </p:cNvSpPr>
            <p:nvPr/>
          </p:nvSpPr>
          <p:spPr bwMode="auto">
            <a:xfrm>
              <a:off x="1744662" y="5084763"/>
              <a:ext cx="26988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4" name="Freeform 882"/>
            <p:cNvSpPr>
              <a:spLocks/>
            </p:cNvSpPr>
            <p:nvPr/>
          </p:nvSpPr>
          <p:spPr bwMode="auto">
            <a:xfrm>
              <a:off x="1754187" y="5075238"/>
              <a:ext cx="17463" cy="1905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5" name="Freeform 883"/>
            <p:cNvSpPr>
              <a:spLocks/>
            </p:cNvSpPr>
            <p:nvPr/>
          </p:nvSpPr>
          <p:spPr bwMode="auto">
            <a:xfrm>
              <a:off x="1754187" y="5067301"/>
              <a:ext cx="17463" cy="17463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6" name="Freeform 884"/>
            <p:cNvSpPr>
              <a:spLocks/>
            </p:cNvSpPr>
            <p:nvPr/>
          </p:nvSpPr>
          <p:spPr bwMode="auto">
            <a:xfrm>
              <a:off x="1762125" y="5067301"/>
              <a:ext cx="19050" cy="1746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0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5" name="Freeform 886"/>
            <p:cNvSpPr>
              <a:spLocks/>
            </p:cNvSpPr>
            <p:nvPr/>
          </p:nvSpPr>
          <p:spPr bwMode="auto">
            <a:xfrm>
              <a:off x="1771650" y="5057775"/>
              <a:ext cx="9525" cy="2698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6" name="Freeform 887"/>
            <p:cNvSpPr>
              <a:spLocks/>
            </p:cNvSpPr>
            <p:nvPr/>
          </p:nvSpPr>
          <p:spPr bwMode="auto">
            <a:xfrm>
              <a:off x="1781175" y="4995863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7" name="Freeform 888"/>
            <p:cNvSpPr>
              <a:spLocks/>
            </p:cNvSpPr>
            <p:nvPr/>
          </p:nvSpPr>
          <p:spPr bwMode="auto">
            <a:xfrm>
              <a:off x="1806575" y="5013325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3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6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8" name="Freeform 889"/>
            <p:cNvSpPr>
              <a:spLocks/>
            </p:cNvSpPr>
            <p:nvPr/>
          </p:nvSpPr>
          <p:spPr bwMode="auto">
            <a:xfrm>
              <a:off x="1806575" y="5067300"/>
              <a:ext cx="79375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1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9" name="Freeform 890"/>
            <p:cNvSpPr>
              <a:spLocks/>
            </p:cNvSpPr>
            <p:nvPr/>
          </p:nvSpPr>
          <p:spPr bwMode="auto">
            <a:xfrm>
              <a:off x="1806575" y="5094288"/>
              <a:ext cx="79375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0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0" name="Freeform 891"/>
            <p:cNvSpPr>
              <a:spLocks/>
            </p:cNvSpPr>
            <p:nvPr/>
          </p:nvSpPr>
          <p:spPr bwMode="auto">
            <a:xfrm>
              <a:off x="1798638" y="5102225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4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1" name="Freeform 892"/>
            <p:cNvSpPr>
              <a:spLocks/>
            </p:cNvSpPr>
            <p:nvPr/>
          </p:nvSpPr>
          <p:spPr bwMode="auto">
            <a:xfrm>
              <a:off x="1762125" y="5102225"/>
              <a:ext cx="26988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1 w 3"/>
                <a:gd name="T7" fmla="*/ 4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1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2" name="Freeform 893"/>
            <p:cNvSpPr>
              <a:spLocks/>
            </p:cNvSpPr>
            <p:nvPr/>
          </p:nvSpPr>
          <p:spPr bwMode="auto">
            <a:xfrm>
              <a:off x="1709738" y="5094288"/>
              <a:ext cx="79375" cy="34925"/>
            </a:xfrm>
            <a:custGeom>
              <a:avLst/>
              <a:gdLst>
                <a:gd name="T0" fmla="*/ 9 w 9"/>
                <a:gd name="T1" fmla="*/ 0 h 4"/>
                <a:gd name="T2" fmla="*/ 5 w 9"/>
                <a:gd name="T3" fmla="*/ 3 h 4"/>
                <a:gd name="T4" fmla="*/ 0 w 9"/>
                <a:gd name="T5" fmla="*/ 4 h 4"/>
                <a:gd name="T6" fmla="*/ 4 w 9"/>
                <a:gd name="T7" fmla="*/ 2 h 4"/>
                <a:gd name="T8" fmla="*/ 9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8" y="1"/>
                    <a:pt x="6" y="2"/>
                    <a:pt x="5" y="3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1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3" name="Freeform 894"/>
            <p:cNvSpPr>
              <a:spLocks/>
            </p:cNvSpPr>
            <p:nvPr/>
          </p:nvSpPr>
          <p:spPr bwMode="auto">
            <a:xfrm>
              <a:off x="1709738" y="5057775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2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3"/>
                    <a:pt x="4" y="2"/>
                  </a:cubicBezTo>
                  <a:cubicBezTo>
                    <a:pt x="3" y="2"/>
                    <a:pt x="1" y="1"/>
                    <a:pt x="0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3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4" name="Freeform 895"/>
            <p:cNvSpPr>
              <a:spLocks/>
            </p:cNvSpPr>
            <p:nvPr/>
          </p:nvSpPr>
          <p:spPr bwMode="auto">
            <a:xfrm>
              <a:off x="1736725" y="5022850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3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1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7" name="组合 64336"/>
          <p:cNvGrpSpPr/>
          <p:nvPr/>
        </p:nvGrpSpPr>
        <p:grpSpPr>
          <a:xfrm>
            <a:off x="10235408" y="710246"/>
            <a:ext cx="406400" cy="434975"/>
            <a:chOff x="9948863" y="1587500"/>
            <a:chExt cx="406400" cy="434975"/>
          </a:xfrm>
        </p:grpSpPr>
        <p:sp>
          <p:nvSpPr>
            <p:cNvPr id="64095" name="Freeform 896"/>
            <p:cNvSpPr>
              <a:spLocks/>
            </p:cNvSpPr>
            <p:nvPr/>
          </p:nvSpPr>
          <p:spPr bwMode="auto">
            <a:xfrm>
              <a:off x="10020300" y="1587500"/>
              <a:ext cx="203200" cy="212725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4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4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6" name="Freeform 897"/>
            <p:cNvSpPr>
              <a:spLocks/>
            </p:cNvSpPr>
            <p:nvPr/>
          </p:nvSpPr>
          <p:spPr bwMode="auto">
            <a:xfrm>
              <a:off x="10161588" y="1597025"/>
              <a:ext cx="193675" cy="203200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3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7" name="Freeform 898"/>
            <p:cNvSpPr>
              <a:spLocks/>
            </p:cNvSpPr>
            <p:nvPr/>
          </p:nvSpPr>
          <p:spPr bwMode="auto">
            <a:xfrm>
              <a:off x="10161588" y="1703388"/>
              <a:ext cx="185738" cy="212725"/>
            </a:xfrm>
            <a:custGeom>
              <a:avLst/>
              <a:gdLst>
                <a:gd name="T0" fmla="*/ 0 w 21"/>
                <a:gd name="T1" fmla="*/ 11 h 24"/>
                <a:gd name="T2" fmla="*/ 21 w 21"/>
                <a:gd name="T3" fmla="*/ 12 h 24"/>
                <a:gd name="T4" fmla="*/ 0 w 21"/>
                <a:gd name="T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1"/>
                  </a:moveTo>
                  <a:cubicBezTo>
                    <a:pt x="0" y="11"/>
                    <a:pt x="20" y="0"/>
                    <a:pt x="21" y="12"/>
                  </a:cubicBezTo>
                  <a:cubicBezTo>
                    <a:pt x="21" y="24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8" name="Freeform 899"/>
            <p:cNvSpPr>
              <a:spLocks/>
            </p:cNvSpPr>
            <p:nvPr/>
          </p:nvSpPr>
          <p:spPr bwMode="auto">
            <a:xfrm>
              <a:off x="10161588" y="1800225"/>
              <a:ext cx="185738" cy="222250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9" name="Freeform 900"/>
            <p:cNvSpPr>
              <a:spLocks/>
            </p:cNvSpPr>
            <p:nvPr/>
          </p:nvSpPr>
          <p:spPr bwMode="auto">
            <a:xfrm>
              <a:off x="9993313" y="1800225"/>
              <a:ext cx="203200" cy="204788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6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0" name="Freeform 901"/>
            <p:cNvSpPr>
              <a:spLocks/>
            </p:cNvSpPr>
            <p:nvPr/>
          </p:nvSpPr>
          <p:spPr bwMode="auto">
            <a:xfrm>
              <a:off x="9948863" y="1738313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1" name="Freeform 902"/>
            <p:cNvSpPr>
              <a:spLocks/>
            </p:cNvSpPr>
            <p:nvPr/>
          </p:nvSpPr>
          <p:spPr bwMode="auto">
            <a:xfrm>
              <a:off x="9967913" y="1614488"/>
              <a:ext cx="201613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10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2" name="Freeform 903"/>
            <p:cNvSpPr>
              <a:spLocks/>
            </p:cNvSpPr>
            <p:nvPr/>
          </p:nvSpPr>
          <p:spPr bwMode="auto">
            <a:xfrm>
              <a:off x="10117138" y="1773238"/>
              <a:ext cx="71438" cy="63500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5 h 7"/>
                <a:gd name="T6" fmla="*/ 3 w 8"/>
                <a:gd name="T7" fmla="*/ 1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7" y="6"/>
                    <a:pt x="5" y="6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3" name="Freeform 904"/>
            <p:cNvSpPr>
              <a:spLocks/>
            </p:cNvSpPr>
            <p:nvPr/>
          </p:nvSpPr>
          <p:spPr bwMode="auto">
            <a:xfrm>
              <a:off x="10144125" y="1765300"/>
              <a:ext cx="7938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4" name="Freeform 905"/>
            <p:cNvSpPr>
              <a:spLocks/>
            </p:cNvSpPr>
            <p:nvPr/>
          </p:nvSpPr>
          <p:spPr bwMode="auto">
            <a:xfrm>
              <a:off x="10152063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5" name="Freeform 906"/>
            <p:cNvSpPr>
              <a:spLocks/>
            </p:cNvSpPr>
            <p:nvPr/>
          </p:nvSpPr>
          <p:spPr bwMode="auto">
            <a:xfrm>
              <a:off x="10152063" y="1765300"/>
              <a:ext cx="17463" cy="26988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6" name="Freeform 907"/>
            <p:cNvSpPr>
              <a:spLocks/>
            </p:cNvSpPr>
            <p:nvPr/>
          </p:nvSpPr>
          <p:spPr bwMode="auto">
            <a:xfrm>
              <a:off x="10161588" y="1765300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7" name="Freeform 908"/>
            <p:cNvSpPr>
              <a:spLocks/>
            </p:cNvSpPr>
            <p:nvPr/>
          </p:nvSpPr>
          <p:spPr bwMode="auto">
            <a:xfrm>
              <a:off x="10161588" y="1773238"/>
              <a:ext cx="26988" cy="190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8" name="Freeform 909"/>
            <p:cNvSpPr>
              <a:spLocks/>
            </p:cNvSpPr>
            <p:nvPr/>
          </p:nvSpPr>
          <p:spPr bwMode="auto">
            <a:xfrm>
              <a:off x="10169525" y="1782763"/>
              <a:ext cx="19050" cy="952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9" name="Freeform 910"/>
            <p:cNvSpPr>
              <a:spLocks/>
            </p:cNvSpPr>
            <p:nvPr/>
          </p:nvSpPr>
          <p:spPr bwMode="auto">
            <a:xfrm>
              <a:off x="10169525" y="1792288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0" name="Freeform 911"/>
            <p:cNvSpPr>
              <a:spLocks/>
            </p:cNvSpPr>
            <p:nvPr/>
          </p:nvSpPr>
          <p:spPr bwMode="auto">
            <a:xfrm>
              <a:off x="10169525" y="1800225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1" name="Freeform 912"/>
            <p:cNvSpPr>
              <a:spLocks/>
            </p:cNvSpPr>
            <p:nvPr/>
          </p:nvSpPr>
          <p:spPr bwMode="auto">
            <a:xfrm>
              <a:off x="10169525" y="1809750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2" name="Freeform 913"/>
            <p:cNvSpPr>
              <a:spLocks/>
            </p:cNvSpPr>
            <p:nvPr/>
          </p:nvSpPr>
          <p:spPr bwMode="auto">
            <a:xfrm>
              <a:off x="10169525" y="1809750"/>
              <a:ext cx="26988" cy="1746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3" name="Freeform 914"/>
            <p:cNvSpPr>
              <a:spLocks/>
            </p:cNvSpPr>
            <p:nvPr/>
          </p:nvSpPr>
          <p:spPr bwMode="auto">
            <a:xfrm>
              <a:off x="10169525" y="1817688"/>
              <a:ext cx="19050" cy="1905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4" name="Freeform 915"/>
            <p:cNvSpPr>
              <a:spLocks/>
            </p:cNvSpPr>
            <p:nvPr/>
          </p:nvSpPr>
          <p:spPr bwMode="auto">
            <a:xfrm>
              <a:off x="10161588" y="1817688"/>
              <a:ext cx="17463" cy="26988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1 h 3"/>
                <a:gd name="T8" fmla="*/ 0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5" name="Freeform 916"/>
            <p:cNvSpPr>
              <a:spLocks/>
            </p:cNvSpPr>
            <p:nvPr/>
          </p:nvSpPr>
          <p:spPr bwMode="auto">
            <a:xfrm>
              <a:off x="10161588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6" name="Freeform 917"/>
            <p:cNvSpPr>
              <a:spLocks/>
            </p:cNvSpPr>
            <p:nvPr/>
          </p:nvSpPr>
          <p:spPr bwMode="auto">
            <a:xfrm>
              <a:off x="10152063" y="1817688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7" name="Freeform 918"/>
            <p:cNvSpPr>
              <a:spLocks/>
            </p:cNvSpPr>
            <p:nvPr/>
          </p:nvSpPr>
          <p:spPr bwMode="auto">
            <a:xfrm>
              <a:off x="10144125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8" name="Freeform 919"/>
            <p:cNvSpPr>
              <a:spLocks/>
            </p:cNvSpPr>
            <p:nvPr/>
          </p:nvSpPr>
          <p:spPr bwMode="auto">
            <a:xfrm>
              <a:off x="10134600" y="1817688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9" name="Freeform 920"/>
            <p:cNvSpPr>
              <a:spLocks/>
            </p:cNvSpPr>
            <p:nvPr/>
          </p:nvSpPr>
          <p:spPr bwMode="auto">
            <a:xfrm>
              <a:off x="10126663" y="1817688"/>
              <a:ext cx="17463" cy="1905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0" name="Freeform 921"/>
            <p:cNvSpPr>
              <a:spLocks/>
            </p:cNvSpPr>
            <p:nvPr/>
          </p:nvSpPr>
          <p:spPr bwMode="auto">
            <a:xfrm>
              <a:off x="10117138" y="1817688"/>
              <a:ext cx="26988" cy="19050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1" name="Freeform 922"/>
            <p:cNvSpPr>
              <a:spLocks/>
            </p:cNvSpPr>
            <p:nvPr/>
          </p:nvSpPr>
          <p:spPr bwMode="auto">
            <a:xfrm>
              <a:off x="10117138" y="1809750"/>
              <a:ext cx="26988" cy="1746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2" name="Freeform 923"/>
            <p:cNvSpPr>
              <a:spLocks/>
            </p:cNvSpPr>
            <p:nvPr/>
          </p:nvSpPr>
          <p:spPr bwMode="auto">
            <a:xfrm>
              <a:off x="10109200" y="1809750"/>
              <a:ext cx="25400" cy="793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3" name="Freeform 924"/>
            <p:cNvSpPr>
              <a:spLocks/>
            </p:cNvSpPr>
            <p:nvPr/>
          </p:nvSpPr>
          <p:spPr bwMode="auto">
            <a:xfrm>
              <a:off x="10109200" y="1800225"/>
              <a:ext cx="25400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4" name="Freeform 925"/>
            <p:cNvSpPr>
              <a:spLocks/>
            </p:cNvSpPr>
            <p:nvPr/>
          </p:nvSpPr>
          <p:spPr bwMode="auto">
            <a:xfrm>
              <a:off x="10117138" y="1792288"/>
              <a:ext cx="17463" cy="793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  <a:gd name="T10" fmla="*/ 1 w 2"/>
                <a:gd name="T11" fmla="*/ 0 h 1"/>
                <a:gd name="T12" fmla="*/ 0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5" name="Freeform 926"/>
            <p:cNvSpPr>
              <a:spLocks/>
            </p:cNvSpPr>
            <p:nvPr/>
          </p:nvSpPr>
          <p:spPr bwMode="auto">
            <a:xfrm>
              <a:off x="10117138" y="1782763"/>
              <a:ext cx="26988" cy="1746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0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6" name="Freeform 927"/>
            <p:cNvSpPr>
              <a:spLocks/>
            </p:cNvSpPr>
            <p:nvPr/>
          </p:nvSpPr>
          <p:spPr bwMode="auto">
            <a:xfrm>
              <a:off x="10126663" y="1773238"/>
              <a:ext cx="17463" cy="190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7" name="Freeform 928"/>
            <p:cNvSpPr>
              <a:spLocks/>
            </p:cNvSpPr>
            <p:nvPr/>
          </p:nvSpPr>
          <p:spPr bwMode="auto">
            <a:xfrm>
              <a:off x="10134600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8" name="Freeform 929"/>
            <p:cNvSpPr>
              <a:spLocks/>
            </p:cNvSpPr>
            <p:nvPr/>
          </p:nvSpPr>
          <p:spPr bwMode="auto">
            <a:xfrm>
              <a:off x="10144125" y="1703388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9" name="Freeform 930"/>
            <p:cNvSpPr>
              <a:spLocks/>
            </p:cNvSpPr>
            <p:nvPr/>
          </p:nvSpPr>
          <p:spPr bwMode="auto">
            <a:xfrm>
              <a:off x="10169525" y="1720850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4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0" name="Freeform 931"/>
            <p:cNvSpPr>
              <a:spLocks/>
            </p:cNvSpPr>
            <p:nvPr/>
          </p:nvSpPr>
          <p:spPr bwMode="auto">
            <a:xfrm>
              <a:off x="10169525" y="1773238"/>
              <a:ext cx="80963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2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1" name="Freeform 932"/>
            <p:cNvSpPr>
              <a:spLocks/>
            </p:cNvSpPr>
            <p:nvPr/>
          </p:nvSpPr>
          <p:spPr bwMode="auto">
            <a:xfrm>
              <a:off x="10169525" y="1800225"/>
              <a:ext cx="80963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1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1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2" name="Freeform 933"/>
            <p:cNvSpPr>
              <a:spLocks/>
            </p:cNvSpPr>
            <p:nvPr/>
          </p:nvSpPr>
          <p:spPr bwMode="auto">
            <a:xfrm>
              <a:off x="10161588" y="1809750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5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3" name="Freeform 934"/>
            <p:cNvSpPr>
              <a:spLocks/>
            </p:cNvSpPr>
            <p:nvPr/>
          </p:nvSpPr>
          <p:spPr bwMode="auto">
            <a:xfrm>
              <a:off x="10126663" y="1809750"/>
              <a:ext cx="25400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2 w 3"/>
                <a:gd name="T7" fmla="*/ 5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4" name="Freeform 935"/>
            <p:cNvSpPr>
              <a:spLocks/>
            </p:cNvSpPr>
            <p:nvPr/>
          </p:nvSpPr>
          <p:spPr bwMode="auto">
            <a:xfrm>
              <a:off x="10072688" y="1800225"/>
              <a:ext cx="79375" cy="44450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3 h 5"/>
                <a:gd name="T4" fmla="*/ 0 w 9"/>
                <a:gd name="T5" fmla="*/ 5 h 5"/>
                <a:gd name="T6" fmla="*/ 4 w 9"/>
                <a:gd name="T7" fmla="*/ 2 h 5"/>
                <a:gd name="T8" fmla="*/ 9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2"/>
                    <a:pt x="6" y="2"/>
                    <a:pt x="5" y="3"/>
                  </a:cubicBezTo>
                  <a:cubicBezTo>
                    <a:pt x="3" y="4"/>
                    <a:pt x="2" y="4"/>
                    <a:pt x="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5" name="Freeform 936"/>
            <p:cNvSpPr>
              <a:spLocks/>
            </p:cNvSpPr>
            <p:nvPr/>
          </p:nvSpPr>
          <p:spPr bwMode="auto">
            <a:xfrm>
              <a:off x="10072688" y="1773238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1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2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7" y="2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6" name="Freeform 937"/>
            <p:cNvSpPr>
              <a:spLocks/>
            </p:cNvSpPr>
            <p:nvPr/>
          </p:nvSpPr>
          <p:spPr bwMode="auto">
            <a:xfrm>
              <a:off x="10099675" y="1730375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4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1" name="TextBox 1"/>
          <p:cNvSpPr txBox="1"/>
          <p:nvPr/>
        </p:nvSpPr>
        <p:spPr>
          <a:xfrm>
            <a:off x="2258824" y="2961856"/>
            <a:ext cx="8471591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6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年终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总结</a:t>
            </a:r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计划</a:t>
            </a:r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汇报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32" name="矩形 631"/>
          <p:cNvSpPr/>
          <p:nvPr/>
        </p:nvSpPr>
        <p:spPr>
          <a:xfrm>
            <a:off x="2289226" y="3970814"/>
            <a:ext cx="75426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spc="300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LOREM IPSUM DOLOR SIT AMET, CONSECTETUR ADIPISICING</a:t>
            </a:r>
            <a:endParaRPr lang="zh-CN" altLang="en-US" sz="1400" spc="3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633" name="组合 632"/>
          <p:cNvGrpSpPr/>
          <p:nvPr/>
        </p:nvGrpSpPr>
        <p:grpSpPr>
          <a:xfrm>
            <a:off x="4113083" y="4373366"/>
            <a:ext cx="3965848" cy="393904"/>
            <a:chOff x="3030884" y="2980708"/>
            <a:chExt cx="3965848" cy="393904"/>
          </a:xfrm>
        </p:grpSpPr>
        <p:sp>
          <p:nvSpPr>
            <p:cNvPr id="634" name="圆角矩形 2"/>
            <p:cNvSpPr/>
            <p:nvPr/>
          </p:nvSpPr>
          <p:spPr>
            <a:xfrm>
              <a:off x="3452088" y="2980708"/>
              <a:ext cx="1309679" cy="370768"/>
            </a:xfrm>
            <a:prstGeom prst="rect">
              <a:avLst/>
            </a:prstGeom>
            <a:solidFill>
              <a:srgbClr val="E7E7E7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lvl="0">
                <a:defRPr/>
              </a:pPr>
              <a:r>
                <a:rPr lang="zh-CN" altLang="en-US" sz="1200" b="1" dirty="0">
                  <a:solidFill>
                    <a:srgbClr val="B50000"/>
                  </a:solidFill>
                  <a:latin typeface="Arial" panose="020B0604020202020204"/>
                  <a:sym typeface="Arial" panose="020B0604020202020204" pitchFamily="34" charset="0"/>
                </a:rPr>
                <a:t>汇报人：</a:t>
              </a:r>
            </a:p>
          </p:txBody>
        </p:sp>
        <p:sp>
          <p:nvSpPr>
            <p:cNvPr id="635" name="圆角矩形 2"/>
            <p:cNvSpPr/>
            <p:nvPr/>
          </p:nvSpPr>
          <p:spPr>
            <a:xfrm>
              <a:off x="3030884" y="2980708"/>
              <a:ext cx="370821" cy="37076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6" name="student-graduation-cap-shape_52041"/>
            <p:cNvSpPr>
              <a:spLocks noChangeAspect="1"/>
            </p:cNvSpPr>
            <p:nvPr/>
          </p:nvSpPr>
          <p:spPr bwMode="auto">
            <a:xfrm>
              <a:off x="3135739" y="3067213"/>
              <a:ext cx="153299" cy="184628"/>
            </a:xfrm>
            <a:custGeom>
              <a:avLst/>
              <a:gdLst>
                <a:gd name="connsiteX0" fmla="*/ 56671 w 279400"/>
                <a:gd name="connsiteY0" fmla="*/ 192087 h 336550"/>
                <a:gd name="connsiteX1" fmla="*/ 224047 w 279400"/>
                <a:gd name="connsiteY1" fmla="*/ 192087 h 336550"/>
                <a:gd name="connsiteX2" fmla="*/ 279400 w 279400"/>
                <a:gd name="connsiteY2" fmla="*/ 247752 h 336550"/>
                <a:gd name="connsiteX3" fmla="*/ 279400 w 279400"/>
                <a:gd name="connsiteY3" fmla="*/ 336550 h 336550"/>
                <a:gd name="connsiteX4" fmla="*/ 176602 w 279400"/>
                <a:gd name="connsiteY4" fmla="*/ 336550 h 336550"/>
                <a:gd name="connsiteX5" fmla="*/ 158151 w 279400"/>
                <a:gd name="connsiteY5" fmla="*/ 245101 h 336550"/>
                <a:gd name="connsiteX6" fmla="*/ 151562 w 279400"/>
                <a:gd name="connsiteY6" fmla="*/ 239800 h 336550"/>
                <a:gd name="connsiteX7" fmla="*/ 167377 w 279400"/>
                <a:gd name="connsiteY7" fmla="*/ 213293 h 336550"/>
                <a:gd name="connsiteX8" fmla="*/ 167377 w 279400"/>
                <a:gd name="connsiteY8" fmla="*/ 209317 h 336550"/>
                <a:gd name="connsiteX9" fmla="*/ 163423 w 279400"/>
                <a:gd name="connsiteY9" fmla="*/ 207991 h 336550"/>
                <a:gd name="connsiteX10" fmla="*/ 121249 w 279400"/>
                <a:gd name="connsiteY10" fmla="*/ 207991 h 336550"/>
                <a:gd name="connsiteX11" fmla="*/ 118613 w 279400"/>
                <a:gd name="connsiteY11" fmla="*/ 209317 h 336550"/>
                <a:gd name="connsiteX12" fmla="*/ 118613 w 279400"/>
                <a:gd name="connsiteY12" fmla="*/ 213293 h 336550"/>
                <a:gd name="connsiteX13" fmla="*/ 134429 w 279400"/>
                <a:gd name="connsiteY13" fmla="*/ 239800 h 336550"/>
                <a:gd name="connsiteX14" fmla="*/ 126521 w 279400"/>
                <a:gd name="connsiteY14" fmla="*/ 245101 h 336550"/>
                <a:gd name="connsiteX15" fmla="*/ 110706 w 279400"/>
                <a:gd name="connsiteY15" fmla="*/ 336550 h 336550"/>
                <a:gd name="connsiteX16" fmla="*/ 0 w 279400"/>
                <a:gd name="connsiteY16" fmla="*/ 336550 h 336550"/>
                <a:gd name="connsiteX17" fmla="*/ 0 w 279400"/>
                <a:gd name="connsiteY17" fmla="*/ 247752 h 336550"/>
                <a:gd name="connsiteX18" fmla="*/ 56671 w 279400"/>
                <a:gd name="connsiteY18" fmla="*/ 192087 h 336550"/>
                <a:gd name="connsiteX19" fmla="*/ 138907 w 279400"/>
                <a:gd name="connsiteY19" fmla="*/ 0 h 336550"/>
                <a:gd name="connsiteX20" fmla="*/ 219076 w 279400"/>
                <a:gd name="connsiteY20" fmla="*/ 80169 h 336550"/>
                <a:gd name="connsiteX21" fmla="*/ 138907 w 279400"/>
                <a:gd name="connsiteY21" fmla="*/ 160338 h 336550"/>
                <a:gd name="connsiteX22" fmla="*/ 58738 w 279400"/>
                <a:gd name="connsiteY22" fmla="*/ 80169 h 336550"/>
                <a:gd name="connsiteX23" fmla="*/ 138907 w 279400"/>
                <a:gd name="connsiteY23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9400" h="336550">
                  <a:moveTo>
                    <a:pt x="56671" y="192087"/>
                  </a:moveTo>
                  <a:cubicBezTo>
                    <a:pt x="56671" y="192087"/>
                    <a:pt x="56671" y="192087"/>
                    <a:pt x="224047" y="192087"/>
                  </a:cubicBezTo>
                  <a:cubicBezTo>
                    <a:pt x="254360" y="192087"/>
                    <a:pt x="279400" y="217269"/>
                    <a:pt x="279400" y="247752"/>
                  </a:cubicBezTo>
                  <a:cubicBezTo>
                    <a:pt x="279400" y="247752"/>
                    <a:pt x="279400" y="247752"/>
                    <a:pt x="279400" y="336550"/>
                  </a:cubicBezTo>
                  <a:cubicBezTo>
                    <a:pt x="279400" y="336550"/>
                    <a:pt x="279400" y="336550"/>
                    <a:pt x="176602" y="336550"/>
                  </a:cubicBezTo>
                  <a:cubicBezTo>
                    <a:pt x="176602" y="336550"/>
                    <a:pt x="176602" y="336550"/>
                    <a:pt x="158151" y="245101"/>
                  </a:cubicBezTo>
                  <a:cubicBezTo>
                    <a:pt x="158151" y="242450"/>
                    <a:pt x="154197" y="239800"/>
                    <a:pt x="151562" y="239800"/>
                  </a:cubicBezTo>
                  <a:cubicBezTo>
                    <a:pt x="151562" y="239800"/>
                    <a:pt x="151562" y="239800"/>
                    <a:pt x="167377" y="213293"/>
                  </a:cubicBezTo>
                  <a:cubicBezTo>
                    <a:pt x="167377" y="211967"/>
                    <a:pt x="167377" y="210642"/>
                    <a:pt x="167377" y="209317"/>
                  </a:cubicBezTo>
                  <a:cubicBezTo>
                    <a:pt x="166059" y="207991"/>
                    <a:pt x="164741" y="207991"/>
                    <a:pt x="163423" y="207991"/>
                  </a:cubicBezTo>
                  <a:cubicBezTo>
                    <a:pt x="163423" y="207991"/>
                    <a:pt x="163423" y="207991"/>
                    <a:pt x="121249" y="207991"/>
                  </a:cubicBezTo>
                  <a:cubicBezTo>
                    <a:pt x="119931" y="207991"/>
                    <a:pt x="118613" y="207991"/>
                    <a:pt x="118613" y="209317"/>
                  </a:cubicBezTo>
                  <a:cubicBezTo>
                    <a:pt x="117296" y="210642"/>
                    <a:pt x="117296" y="211967"/>
                    <a:pt x="118613" y="213293"/>
                  </a:cubicBezTo>
                  <a:cubicBezTo>
                    <a:pt x="118613" y="213293"/>
                    <a:pt x="118613" y="213293"/>
                    <a:pt x="134429" y="239800"/>
                  </a:cubicBezTo>
                  <a:cubicBezTo>
                    <a:pt x="130475" y="239800"/>
                    <a:pt x="127839" y="242450"/>
                    <a:pt x="126521" y="245101"/>
                  </a:cubicBezTo>
                  <a:cubicBezTo>
                    <a:pt x="126521" y="245101"/>
                    <a:pt x="126521" y="245101"/>
                    <a:pt x="110706" y="336550"/>
                  </a:cubicBezTo>
                  <a:cubicBezTo>
                    <a:pt x="110706" y="336550"/>
                    <a:pt x="110706" y="336550"/>
                    <a:pt x="0" y="336550"/>
                  </a:cubicBezTo>
                  <a:cubicBezTo>
                    <a:pt x="0" y="336550"/>
                    <a:pt x="0" y="336550"/>
                    <a:pt x="0" y="247752"/>
                  </a:cubicBezTo>
                  <a:cubicBezTo>
                    <a:pt x="0" y="217269"/>
                    <a:pt x="25040" y="192087"/>
                    <a:pt x="56671" y="192087"/>
                  </a:cubicBezTo>
                  <a:close/>
                  <a:moveTo>
                    <a:pt x="138907" y="0"/>
                  </a:moveTo>
                  <a:cubicBezTo>
                    <a:pt x="183183" y="0"/>
                    <a:pt x="219076" y="35893"/>
                    <a:pt x="219076" y="80169"/>
                  </a:cubicBezTo>
                  <a:cubicBezTo>
                    <a:pt x="219076" y="124445"/>
                    <a:pt x="183183" y="160338"/>
                    <a:pt x="138907" y="160338"/>
                  </a:cubicBezTo>
                  <a:cubicBezTo>
                    <a:pt x="94631" y="160338"/>
                    <a:pt x="58738" y="124445"/>
                    <a:pt x="58738" y="80169"/>
                  </a:cubicBezTo>
                  <a:cubicBezTo>
                    <a:pt x="58738" y="35893"/>
                    <a:pt x="94631" y="0"/>
                    <a:pt x="1389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7" name="圆角矩形 2"/>
            <p:cNvSpPr/>
            <p:nvPr/>
          </p:nvSpPr>
          <p:spPr>
            <a:xfrm>
              <a:off x="5059035" y="2998460"/>
              <a:ext cx="370834" cy="3709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8" name="student-graduation-cap-shape_52041"/>
            <p:cNvSpPr>
              <a:spLocks noChangeAspect="1"/>
            </p:cNvSpPr>
            <p:nvPr/>
          </p:nvSpPr>
          <p:spPr bwMode="auto">
            <a:xfrm>
              <a:off x="5152643" y="3092001"/>
              <a:ext cx="178566" cy="184724"/>
            </a:xfrm>
            <a:custGeom>
              <a:avLst/>
              <a:gdLst>
                <a:gd name="connsiteX0" fmla="*/ 233363 w 325438"/>
                <a:gd name="connsiteY0" fmla="*/ 249238 h 336550"/>
                <a:gd name="connsiteX1" fmla="*/ 279401 w 325438"/>
                <a:gd name="connsiteY1" fmla="*/ 249238 h 336550"/>
                <a:gd name="connsiteX2" fmla="*/ 279401 w 325438"/>
                <a:gd name="connsiteY2" fmla="*/ 290513 h 336550"/>
                <a:gd name="connsiteX3" fmla="*/ 233363 w 325438"/>
                <a:gd name="connsiteY3" fmla="*/ 290513 h 336550"/>
                <a:gd name="connsiteX4" fmla="*/ 171450 w 325438"/>
                <a:gd name="connsiteY4" fmla="*/ 249238 h 336550"/>
                <a:gd name="connsiteX5" fmla="*/ 217488 w 325438"/>
                <a:gd name="connsiteY5" fmla="*/ 249238 h 336550"/>
                <a:gd name="connsiteX6" fmla="*/ 217488 w 325438"/>
                <a:gd name="connsiteY6" fmla="*/ 290513 h 336550"/>
                <a:gd name="connsiteX7" fmla="*/ 171450 w 325438"/>
                <a:gd name="connsiteY7" fmla="*/ 290513 h 336550"/>
                <a:gd name="connsiteX8" fmla="*/ 107950 w 325438"/>
                <a:gd name="connsiteY8" fmla="*/ 249238 h 336550"/>
                <a:gd name="connsiteX9" fmla="*/ 155575 w 325438"/>
                <a:gd name="connsiteY9" fmla="*/ 249238 h 336550"/>
                <a:gd name="connsiteX10" fmla="*/ 155575 w 325438"/>
                <a:gd name="connsiteY10" fmla="*/ 290513 h 336550"/>
                <a:gd name="connsiteX11" fmla="*/ 107950 w 325438"/>
                <a:gd name="connsiteY11" fmla="*/ 290513 h 336550"/>
                <a:gd name="connsiteX12" fmla="*/ 46038 w 325438"/>
                <a:gd name="connsiteY12" fmla="*/ 249238 h 336550"/>
                <a:gd name="connsiteX13" fmla="*/ 93663 w 325438"/>
                <a:gd name="connsiteY13" fmla="*/ 249238 h 336550"/>
                <a:gd name="connsiteX14" fmla="*/ 93663 w 325438"/>
                <a:gd name="connsiteY14" fmla="*/ 290513 h 336550"/>
                <a:gd name="connsiteX15" fmla="*/ 46038 w 325438"/>
                <a:gd name="connsiteY15" fmla="*/ 290513 h 336550"/>
                <a:gd name="connsiteX16" fmla="*/ 233363 w 325438"/>
                <a:gd name="connsiteY16" fmla="*/ 195263 h 336550"/>
                <a:gd name="connsiteX17" fmla="*/ 279401 w 325438"/>
                <a:gd name="connsiteY17" fmla="*/ 195263 h 336550"/>
                <a:gd name="connsiteX18" fmla="*/ 279401 w 325438"/>
                <a:gd name="connsiteY18" fmla="*/ 234951 h 336550"/>
                <a:gd name="connsiteX19" fmla="*/ 233363 w 325438"/>
                <a:gd name="connsiteY19" fmla="*/ 234951 h 336550"/>
                <a:gd name="connsiteX20" fmla="*/ 171450 w 325438"/>
                <a:gd name="connsiteY20" fmla="*/ 195263 h 336550"/>
                <a:gd name="connsiteX21" fmla="*/ 217488 w 325438"/>
                <a:gd name="connsiteY21" fmla="*/ 195263 h 336550"/>
                <a:gd name="connsiteX22" fmla="*/ 217488 w 325438"/>
                <a:gd name="connsiteY22" fmla="*/ 234951 h 336550"/>
                <a:gd name="connsiteX23" fmla="*/ 171450 w 325438"/>
                <a:gd name="connsiteY23" fmla="*/ 234951 h 336550"/>
                <a:gd name="connsiteX24" fmla="*/ 107950 w 325438"/>
                <a:gd name="connsiteY24" fmla="*/ 195263 h 336550"/>
                <a:gd name="connsiteX25" fmla="*/ 155575 w 325438"/>
                <a:gd name="connsiteY25" fmla="*/ 195263 h 336550"/>
                <a:gd name="connsiteX26" fmla="*/ 155575 w 325438"/>
                <a:gd name="connsiteY26" fmla="*/ 234951 h 336550"/>
                <a:gd name="connsiteX27" fmla="*/ 107950 w 325438"/>
                <a:gd name="connsiteY27" fmla="*/ 234951 h 336550"/>
                <a:gd name="connsiteX28" fmla="*/ 46038 w 325438"/>
                <a:gd name="connsiteY28" fmla="*/ 195263 h 336550"/>
                <a:gd name="connsiteX29" fmla="*/ 93663 w 325438"/>
                <a:gd name="connsiteY29" fmla="*/ 195263 h 336550"/>
                <a:gd name="connsiteX30" fmla="*/ 93663 w 325438"/>
                <a:gd name="connsiteY30" fmla="*/ 234951 h 336550"/>
                <a:gd name="connsiteX31" fmla="*/ 46038 w 325438"/>
                <a:gd name="connsiteY31" fmla="*/ 234951 h 336550"/>
                <a:gd name="connsiteX32" fmla="*/ 233363 w 325438"/>
                <a:gd name="connsiteY32" fmla="*/ 139700 h 336550"/>
                <a:gd name="connsiteX33" fmla="*/ 279401 w 325438"/>
                <a:gd name="connsiteY33" fmla="*/ 139700 h 336550"/>
                <a:gd name="connsiteX34" fmla="*/ 279401 w 325438"/>
                <a:gd name="connsiteY34" fmla="*/ 180975 h 336550"/>
                <a:gd name="connsiteX35" fmla="*/ 233363 w 325438"/>
                <a:gd name="connsiteY35" fmla="*/ 180975 h 336550"/>
                <a:gd name="connsiteX36" fmla="*/ 171450 w 325438"/>
                <a:gd name="connsiteY36" fmla="*/ 139700 h 336550"/>
                <a:gd name="connsiteX37" fmla="*/ 217488 w 325438"/>
                <a:gd name="connsiteY37" fmla="*/ 139700 h 336550"/>
                <a:gd name="connsiteX38" fmla="*/ 217488 w 325438"/>
                <a:gd name="connsiteY38" fmla="*/ 180975 h 336550"/>
                <a:gd name="connsiteX39" fmla="*/ 171450 w 325438"/>
                <a:gd name="connsiteY39" fmla="*/ 180975 h 336550"/>
                <a:gd name="connsiteX40" fmla="*/ 107950 w 325438"/>
                <a:gd name="connsiteY40" fmla="*/ 139700 h 336550"/>
                <a:gd name="connsiteX41" fmla="*/ 155575 w 325438"/>
                <a:gd name="connsiteY41" fmla="*/ 139700 h 336550"/>
                <a:gd name="connsiteX42" fmla="*/ 155575 w 325438"/>
                <a:gd name="connsiteY42" fmla="*/ 180975 h 336550"/>
                <a:gd name="connsiteX43" fmla="*/ 107950 w 325438"/>
                <a:gd name="connsiteY43" fmla="*/ 180975 h 336550"/>
                <a:gd name="connsiteX44" fmla="*/ 49167 w 325438"/>
                <a:gd name="connsiteY44" fmla="*/ 38100 h 336550"/>
                <a:gd name="connsiteX45" fmla="*/ 25400 w 325438"/>
                <a:gd name="connsiteY45" fmla="*/ 61753 h 336550"/>
                <a:gd name="connsiteX46" fmla="*/ 25400 w 325438"/>
                <a:gd name="connsiteY46" fmla="*/ 289085 h 336550"/>
                <a:gd name="connsiteX47" fmla="*/ 49167 w 325438"/>
                <a:gd name="connsiteY47" fmla="*/ 312738 h 336550"/>
                <a:gd name="connsiteX48" fmla="*/ 276271 w 325438"/>
                <a:gd name="connsiteY48" fmla="*/ 312738 h 336550"/>
                <a:gd name="connsiteX49" fmla="*/ 300038 w 325438"/>
                <a:gd name="connsiteY49" fmla="*/ 289085 h 336550"/>
                <a:gd name="connsiteX50" fmla="*/ 300038 w 325438"/>
                <a:gd name="connsiteY50" fmla="*/ 61753 h 336550"/>
                <a:gd name="connsiteX51" fmla="*/ 276271 w 325438"/>
                <a:gd name="connsiteY51" fmla="*/ 38100 h 336550"/>
                <a:gd name="connsiteX52" fmla="*/ 269669 w 325438"/>
                <a:gd name="connsiteY52" fmla="*/ 38100 h 336550"/>
                <a:gd name="connsiteX53" fmla="*/ 269669 w 325438"/>
                <a:gd name="connsiteY53" fmla="*/ 63067 h 336550"/>
                <a:gd name="connsiteX54" fmla="*/ 276271 w 325438"/>
                <a:gd name="connsiteY54" fmla="*/ 74894 h 336550"/>
                <a:gd name="connsiteX55" fmla="*/ 260427 w 325438"/>
                <a:gd name="connsiteY55" fmla="*/ 90662 h 336550"/>
                <a:gd name="connsiteX56" fmla="*/ 244582 w 325438"/>
                <a:gd name="connsiteY56" fmla="*/ 74894 h 336550"/>
                <a:gd name="connsiteX57" fmla="*/ 249864 w 325438"/>
                <a:gd name="connsiteY57" fmla="*/ 63067 h 336550"/>
                <a:gd name="connsiteX58" fmla="*/ 249864 w 325438"/>
                <a:gd name="connsiteY58" fmla="*/ 38100 h 336550"/>
                <a:gd name="connsiteX59" fmla="*/ 231379 w 325438"/>
                <a:gd name="connsiteY59" fmla="*/ 38100 h 336550"/>
                <a:gd name="connsiteX60" fmla="*/ 231379 w 325438"/>
                <a:gd name="connsiteY60" fmla="*/ 63067 h 336550"/>
                <a:gd name="connsiteX61" fmla="*/ 236660 w 325438"/>
                <a:gd name="connsiteY61" fmla="*/ 74894 h 336550"/>
                <a:gd name="connsiteX62" fmla="*/ 220816 w 325438"/>
                <a:gd name="connsiteY62" fmla="*/ 90662 h 336550"/>
                <a:gd name="connsiteX63" fmla="*/ 204971 w 325438"/>
                <a:gd name="connsiteY63" fmla="*/ 74894 h 336550"/>
                <a:gd name="connsiteX64" fmla="*/ 210253 w 325438"/>
                <a:gd name="connsiteY64" fmla="*/ 63067 h 336550"/>
                <a:gd name="connsiteX65" fmla="*/ 210253 w 325438"/>
                <a:gd name="connsiteY65" fmla="*/ 38100 h 336550"/>
                <a:gd name="connsiteX66" fmla="*/ 191767 w 325438"/>
                <a:gd name="connsiteY66" fmla="*/ 38100 h 336550"/>
                <a:gd name="connsiteX67" fmla="*/ 191767 w 325438"/>
                <a:gd name="connsiteY67" fmla="*/ 63067 h 336550"/>
                <a:gd name="connsiteX68" fmla="*/ 198369 w 325438"/>
                <a:gd name="connsiteY68" fmla="*/ 74894 h 336550"/>
                <a:gd name="connsiteX69" fmla="*/ 182525 w 325438"/>
                <a:gd name="connsiteY69" fmla="*/ 90662 h 336550"/>
                <a:gd name="connsiteX70" fmla="*/ 166680 w 325438"/>
                <a:gd name="connsiteY70" fmla="*/ 74894 h 336550"/>
                <a:gd name="connsiteX71" fmla="*/ 171962 w 325438"/>
                <a:gd name="connsiteY71" fmla="*/ 63067 h 336550"/>
                <a:gd name="connsiteX72" fmla="*/ 171962 w 325438"/>
                <a:gd name="connsiteY72" fmla="*/ 38100 h 336550"/>
                <a:gd name="connsiteX73" fmla="*/ 153476 w 325438"/>
                <a:gd name="connsiteY73" fmla="*/ 38100 h 336550"/>
                <a:gd name="connsiteX74" fmla="*/ 153476 w 325438"/>
                <a:gd name="connsiteY74" fmla="*/ 63067 h 336550"/>
                <a:gd name="connsiteX75" fmla="*/ 158758 w 325438"/>
                <a:gd name="connsiteY75" fmla="*/ 74894 h 336550"/>
                <a:gd name="connsiteX76" fmla="*/ 142913 w 325438"/>
                <a:gd name="connsiteY76" fmla="*/ 90662 h 336550"/>
                <a:gd name="connsiteX77" fmla="*/ 127069 w 325438"/>
                <a:gd name="connsiteY77" fmla="*/ 74894 h 336550"/>
                <a:gd name="connsiteX78" fmla="*/ 133671 w 325438"/>
                <a:gd name="connsiteY78" fmla="*/ 63067 h 336550"/>
                <a:gd name="connsiteX79" fmla="*/ 133671 w 325438"/>
                <a:gd name="connsiteY79" fmla="*/ 38100 h 336550"/>
                <a:gd name="connsiteX80" fmla="*/ 115186 w 325438"/>
                <a:gd name="connsiteY80" fmla="*/ 38100 h 336550"/>
                <a:gd name="connsiteX81" fmla="*/ 115186 w 325438"/>
                <a:gd name="connsiteY81" fmla="*/ 63067 h 336550"/>
                <a:gd name="connsiteX82" fmla="*/ 120467 w 325438"/>
                <a:gd name="connsiteY82" fmla="*/ 74894 h 336550"/>
                <a:gd name="connsiteX83" fmla="*/ 104623 w 325438"/>
                <a:gd name="connsiteY83" fmla="*/ 90662 h 336550"/>
                <a:gd name="connsiteX84" fmla="*/ 88778 w 325438"/>
                <a:gd name="connsiteY84" fmla="*/ 74894 h 336550"/>
                <a:gd name="connsiteX85" fmla="*/ 94060 w 325438"/>
                <a:gd name="connsiteY85" fmla="*/ 63067 h 336550"/>
                <a:gd name="connsiteX86" fmla="*/ 94060 w 325438"/>
                <a:gd name="connsiteY86" fmla="*/ 38100 h 336550"/>
                <a:gd name="connsiteX87" fmla="*/ 75574 w 325438"/>
                <a:gd name="connsiteY87" fmla="*/ 38100 h 336550"/>
                <a:gd name="connsiteX88" fmla="*/ 75574 w 325438"/>
                <a:gd name="connsiteY88" fmla="*/ 63067 h 336550"/>
                <a:gd name="connsiteX89" fmla="*/ 80856 w 325438"/>
                <a:gd name="connsiteY89" fmla="*/ 74894 h 336550"/>
                <a:gd name="connsiteX90" fmla="*/ 65011 w 325438"/>
                <a:gd name="connsiteY90" fmla="*/ 90662 h 336550"/>
                <a:gd name="connsiteX91" fmla="*/ 49167 w 325438"/>
                <a:gd name="connsiteY91" fmla="*/ 74894 h 336550"/>
                <a:gd name="connsiteX92" fmla="*/ 55769 w 325438"/>
                <a:gd name="connsiteY92" fmla="*/ 63067 h 336550"/>
                <a:gd name="connsiteX93" fmla="*/ 55769 w 325438"/>
                <a:gd name="connsiteY93" fmla="*/ 38100 h 336550"/>
                <a:gd name="connsiteX94" fmla="*/ 49167 w 325438"/>
                <a:gd name="connsiteY94" fmla="*/ 38100 h 336550"/>
                <a:gd name="connsiteX95" fmla="*/ 65315 w 325438"/>
                <a:gd name="connsiteY95" fmla="*/ 4763 h 336550"/>
                <a:gd name="connsiteX96" fmla="*/ 61913 w 325438"/>
                <a:gd name="connsiteY96" fmla="*/ 10110 h 336550"/>
                <a:gd name="connsiteX97" fmla="*/ 61913 w 325438"/>
                <a:gd name="connsiteY97" fmla="*/ 75616 h 336550"/>
                <a:gd name="connsiteX98" fmla="*/ 65315 w 325438"/>
                <a:gd name="connsiteY98" fmla="*/ 80963 h 336550"/>
                <a:gd name="connsiteX99" fmla="*/ 69851 w 325438"/>
                <a:gd name="connsiteY99" fmla="*/ 75616 h 336550"/>
                <a:gd name="connsiteX100" fmla="*/ 69851 w 325438"/>
                <a:gd name="connsiteY100" fmla="*/ 10110 h 336550"/>
                <a:gd name="connsiteX101" fmla="*/ 65315 w 325438"/>
                <a:gd name="connsiteY101" fmla="*/ 4763 h 336550"/>
                <a:gd name="connsiteX102" fmla="*/ 104776 w 325438"/>
                <a:gd name="connsiteY102" fmla="*/ 4763 h 336550"/>
                <a:gd name="connsiteX103" fmla="*/ 100013 w 325438"/>
                <a:gd name="connsiteY103" fmla="*/ 10110 h 336550"/>
                <a:gd name="connsiteX104" fmla="*/ 100013 w 325438"/>
                <a:gd name="connsiteY104" fmla="*/ 75616 h 336550"/>
                <a:gd name="connsiteX105" fmla="*/ 104776 w 325438"/>
                <a:gd name="connsiteY105" fmla="*/ 80963 h 336550"/>
                <a:gd name="connsiteX106" fmla="*/ 109538 w 325438"/>
                <a:gd name="connsiteY106" fmla="*/ 75616 h 336550"/>
                <a:gd name="connsiteX107" fmla="*/ 109538 w 325438"/>
                <a:gd name="connsiteY107" fmla="*/ 10110 h 336550"/>
                <a:gd name="connsiteX108" fmla="*/ 104776 w 325438"/>
                <a:gd name="connsiteY108" fmla="*/ 4763 h 336550"/>
                <a:gd name="connsiteX109" fmla="*/ 142876 w 325438"/>
                <a:gd name="connsiteY109" fmla="*/ 4763 h 336550"/>
                <a:gd name="connsiteX110" fmla="*/ 138113 w 325438"/>
                <a:gd name="connsiteY110" fmla="*/ 10110 h 336550"/>
                <a:gd name="connsiteX111" fmla="*/ 138113 w 325438"/>
                <a:gd name="connsiteY111" fmla="*/ 75616 h 336550"/>
                <a:gd name="connsiteX112" fmla="*/ 142876 w 325438"/>
                <a:gd name="connsiteY112" fmla="*/ 80963 h 336550"/>
                <a:gd name="connsiteX113" fmla="*/ 147638 w 325438"/>
                <a:gd name="connsiteY113" fmla="*/ 75616 h 336550"/>
                <a:gd name="connsiteX114" fmla="*/ 147638 w 325438"/>
                <a:gd name="connsiteY114" fmla="*/ 10110 h 336550"/>
                <a:gd name="connsiteX115" fmla="*/ 142876 w 325438"/>
                <a:gd name="connsiteY115" fmla="*/ 4763 h 336550"/>
                <a:gd name="connsiteX116" fmla="*/ 182563 w 325438"/>
                <a:gd name="connsiteY116" fmla="*/ 4763 h 336550"/>
                <a:gd name="connsiteX117" fmla="*/ 177800 w 325438"/>
                <a:gd name="connsiteY117" fmla="*/ 10110 h 336550"/>
                <a:gd name="connsiteX118" fmla="*/ 177800 w 325438"/>
                <a:gd name="connsiteY118" fmla="*/ 75616 h 336550"/>
                <a:gd name="connsiteX119" fmla="*/ 182563 w 325438"/>
                <a:gd name="connsiteY119" fmla="*/ 80963 h 336550"/>
                <a:gd name="connsiteX120" fmla="*/ 187325 w 325438"/>
                <a:gd name="connsiteY120" fmla="*/ 75616 h 336550"/>
                <a:gd name="connsiteX121" fmla="*/ 187325 w 325438"/>
                <a:gd name="connsiteY121" fmla="*/ 10110 h 336550"/>
                <a:gd name="connsiteX122" fmla="*/ 182563 w 325438"/>
                <a:gd name="connsiteY122" fmla="*/ 4763 h 336550"/>
                <a:gd name="connsiteX123" fmla="*/ 220663 w 325438"/>
                <a:gd name="connsiteY123" fmla="*/ 4763 h 336550"/>
                <a:gd name="connsiteX124" fmla="*/ 215900 w 325438"/>
                <a:gd name="connsiteY124" fmla="*/ 10110 h 336550"/>
                <a:gd name="connsiteX125" fmla="*/ 215900 w 325438"/>
                <a:gd name="connsiteY125" fmla="*/ 75616 h 336550"/>
                <a:gd name="connsiteX126" fmla="*/ 220663 w 325438"/>
                <a:gd name="connsiteY126" fmla="*/ 80963 h 336550"/>
                <a:gd name="connsiteX127" fmla="*/ 225425 w 325438"/>
                <a:gd name="connsiteY127" fmla="*/ 75616 h 336550"/>
                <a:gd name="connsiteX128" fmla="*/ 225425 w 325438"/>
                <a:gd name="connsiteY128" fmla="*/ 10110 h 336550"/>
                <a:gd name="connsiteX129" fmla="*/ 220663 w 325438"/>
                <a:gd name="connsiteY129" fmla="*/ 4763 h 336550"/>
                <a:gd name="connsiteX130" fmla="*/ 260124 w 325438"/>
                <a:gd name="connsiteY130" fmla="*/ 4763 h 336550"/>
                <a:gd name="connsiteX131" fmla="*/ 255588 w 325438"/>
                <a:gd name="connsiteY131" fmla="*/ 10110 h 336550"/>
                <a:gd name="connsiteX132" fmla="*/ 255588 w 325438"/>
                <a:gd name="connsiteY132" fmla="*/ 75616 h 336550"/>
                <a:gd name="connsiteX133" fmla="*/ 260124 w 325438"/>
                <a:gd name="connsiteY133" fmla="*/ 80963 h 336550"/>
                <a:gd name="connsiteX134" fmla="*/ 263526 w 325438"/>
                <a:gd name="connsiteY134" fmla="*/ 75616 h 336550"/>
                <a:gd name="connsiteX135" fmla="*/ 263526 w 325438"/>
                <a:gd name="connsiteY135" fmla="*/ 10110 h 336550"/>
                <a:gd name="connsiteX136" fmla="*/ 260124 w 325438"/>
                <a:gd name="connsiteY136" fmla="*/ 4763 h 336550"/>
                <a:gd name="connsiteX137" fmla="*/ 64823 w 325438"/>
                <a:gd name="connsiteY137" fmla="*/ 0 h 336550"/>
                <a:gd name="connsiteX138" fmla="*/ 75406 w 325438"/>
                <a:gd name="connsiteY138" fmla="*/ 10517 h 336550"/>
                <a:gd name="connsiteX139" fmla="*/ 75406 w 325438"/>
                <a:gd name="connsiteY139" fmla="*/ 14461 h 336550"/>
                <a:gd name="connsiteX140" fmla="*/ 93927 w 325438"/>
                <a:gd name="connsiteY140" fmla="*/ 14461 h 336550"/>
                <a:gd name="connsiteX141" fmla="*/ 93927 w 325438"/>
                <a:gd name="connsiteY141" fmla="*/ 10517 h 336550"/>
                <a:gd name="connsiteX142" fmla="*/ 104511 w 325438"/>
                <a:gd name="connsiteY142" fmla="*/ 0 h 336550"/>
                <a:gd name="connsiteX143" fmla="*/ 115094 w 325438"/>
                <a:gd name="connsiteY143" fmla="*/ 10517 h 336550"/>
                <a:gd name="connsiteX144" fmla="*/ 115094 w 325438"/>
                <a:gd name="connsiteY144" fmla="*/ 14461 h 336550"/>
                <a:gd name="connsiteX145" fmla="*/ 133615 w 325438"/>
                <a:gd name="connsiteY145" fmla="*/ 14461 h 336550"/>
                <a:gd name="connsiteX146" fmla="*/ 133615 w 325438"/>
                <a:gd name="connsiteY146" fmla="*/ 10517 h 336550"/>
                <a:gd name="connsiteX147" fmla="*/ 142875 w 325438"/>
                <a:gd name="connsiteY147" fmla="*/ 0 h 336550"/>
                <a:gd name="connsiteX148" fmla="*/ 153459 w 325438"/>
                <a:gd name="connsiteY148" fmla="*/ 10517 h 336550"/>
                <a:gd name="connsiteX149" fmla="*/ 153459 w 325438"/>
                <a:gd name="connsiteY149" fmla="*/ 14461 h 336550"/>
                <a:gd name="connsiteX150" fmla="*/ 171980 w 325438"/>
                <a:gd name="connsiteY150" fmla="*/ 14461 h 336550"/>
                <a:gd name="connsiteX151" fmla="*/ 171980 w 325438"/>
                <a:gd name="connsiteY151" fmla="*/ 10517 h 336550"/>
                <a:gd name="connsiteX152" fmla="*/ 182563 w 325438"/>
                <a:gd name="connsiteY152" fmla="*/ 0 h 336550"/>
                <a:gd name="connsiteX153" fmla="*/ 191823 w 325438"/>
                <a:gd name="connsiteY153" fmla="*/ 10517 h 336550"/>
                <a:gd name="connsiteX154" fmla="*/ 191823 w 325438"/>
                <a:gd name="connsiteY154" fmla="*/ 14461 h 336550"/>
                <a:gd name="connsiteX155" fmla="*/ 210344 w 325438"/>
                <a:gd name="connsiteY155" fmla="*/ 14461 h 336550"/>
                <a:gd name="connsiteX156" fmla="*/ 210344 w 325438"/>
                <a:gd name="connsiteY156" fmla="*/ 10517 h 336550"/>
                <a:gd name="connsiteX157" fmla="*/ 220927 w 325438"/>
                <a:gd name="connsiteY157" fmla="*/ 0 h 336550"/>
                <a:gd name="connsiteX158" fmla="*/ 231511 w 325438"/>
                <a:gd name="connsiteY158" fmla="*/ 10517 h 336550"/>
                <a:gd name="connsiteX159" fmla="*/ 231511 w 325438"/>
                <a:gd name="connsiteY159" fmla="*/ 14461 h 336550"/>
                <a:gd name="connsiteX160" fmla="*/ 250032 w 325438"/>
                <a:gd name="connsiteY160" fmla="*/ 14461 h 336550"/>
                <a:gd name="connsiteX161" fmla="*/ 250032 w 325438"/>
                <a:gd name="connsiteY161" fmla="*/ 10517 h 336550"/>
                <a:gd name="connsiteX162" fmla="*/ 260615 w 325438"/>
                <a:gd name="connsiteY162" fmla="*/ 0 h 336550"/>
                <a:gd name="connsiteX163" fmla="*/ 269875 w 325438"/>
                <a:gd name="connsiteY163" fmla="*/ 10517 h 336550"/>
                <a:gd name="connsiteX164" fmla="*/ 269875 w 325438"/>
                <a:gd name="connsiteY164" fmla="*/ 14461 h 336550"/>
                <a:gd name="connsiteX165" fmla="*/ 276490 w 325438"/>
                <a:gd name="connsiteY165" fmla="*/ 14461 h 336550"/>
                <a:gd name="connsiteX166" fmla="*/ 325438 w 325438"/>
                <a:gd name="connsiteY166" fmla="*/ 61789 h 336550"/>
                <a:gd name="connsiteX167" fmla="*/ 325438 w 325438"/>
                <a:gd name="connsiteY167" fmla="*/ 289223 h 336550"/>
                <a:gd name="connsiteX168" fmla="*/ 276490 w 325438"/>
                <a:gd name="connsiteY168" fmla="*/ 336550 h 336550"/>
                <a:gd name="connsiteX169" fmla="*/ 48948 w 325438"/>
                <a:gd name="connsiteY169" fmla="*/ 336550 h 336550"/>
                <a:gd name="connsiteX170" fmla="*/ 0 w 325438"/>
                <a:gd name="connsiteY170" fmla="*/ 289223 h 336550"/>
                <a:gd name="connsiteX171" fmla="*/ 0 w 325438"/>
                <a:gd name="connsiteY171" fmla="*/ 61789 h 336550"/>
                <a:gd name="connsiteX172" fmla="*/ 48948 w 325438"/>
                <a:gd name="connsiteY172" fmla="*/ 14461 h 336550"/>
                <a:gd name="connsiteX173" fmla="*/ 55563 w 325438"/>
                <a:gd name="connsiteY173" fmla="*/ 14461 h 336550"/>
                <a:gd name="connsiteX174" fmla="*/ 55563 w 325438"/>
                <a:gd name="connsiteY174" fmla="*/ 10517 h 336550"/>
                <a:gd name="connsiteX175" fmla="*/ 64823 w 325438"/>
                <a:gd name="connsiteY17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325438" h="336550">
                  <a:moveTo>
                    <a:pt x="233363" y="249238"/>
                  </a:moveTo>
                  <a:lnTo>
                    <a:pt x="279401" y="249238"/>
                  </a:lnTo>
                  <a:lnTo>
                    <a:pt x="279401" y="290513"/>
                  </a:lnTo>
                  <a:lnTo>
                    <a:pt x="233363" y="290513"/>
                  </a:lnTo>
                  <a:close/>
                  <a:moveTo>
                    <a:pt x="171450" y="249238"/>
                  </a:moveTo>
                  <a:lnTo>
                    <a:pt x="217488" y="249238"/>
                  </a:lnTo>
                  <a:lnTo>
                    <a:pt x="217488" y="290513"/>
                  </a:lnTo>
                  <a:lnTo>
                    <a:pt x="171450" y="290513"/>
                  </a:lnTo>
                  <a:close/>
                  <a:moveTo>
                    <a:pt x="107950" y="249238"/>
                  </a:moveTo>
                  <a:lnTo>
                    <a:pt x="155575" y="249238"/>
                  </a:lnTo>
                  <a:lnTo>
                    <a:pt x="155575" y="290513"/>
                  </a:lnTo>
                  <a:lnTo>
                    <a:pt x="107950" y="290513"/>
                  </a:lnTo>
                  <a:close/>
                  <a:moveTo>
                    <a:pt x="46038" y="249238"/>
                  </a:moveTo>
                  <a:lnTo>
                    <a:pt x="93663" y="249238"/>
                  </a:lnTo>
                  <a:lnTo>
                    <a:pt x="93663" y="290513"/>
                  </a:lnTo>
                  <a:lnTo>
                    <a:pt x="46038" y="290513"/>
                  </a:lnTo>
                  <a:close/>
                  <a:moveTo>
                    <a:pt x="233363" y="195263"/>
                  </a:moveTo>
                  <a:lnTo>
                    <a:pt x="279401" y="195263"/>
                  </a:lnTo>
                  <a:lnTo>
                    <a:pt x="279401" y="234951"/>
                  </a:lnTo>
                  <a:lnTo>
                    <a:pt x="233363" y="234951"/>
                  </a:lnTo>
                  <a:close/>
                  <a:moveTo>
                    <a:pt x="171450" y="195263"/>
                  </a:moveTo>
                  <a:lnTo>
                    <a:pt x="217488" y="195263"/>
                  </a:lnTo>
                  <a:lnTo>
                    <a:pt x="217488" y="234951"/>
                  </a:lnTo>
                  <a:lnTo>
                    <a:pt x="171450" y="234951"/>
                  </a:lnTo>
                  <a:close/>
                  <a:moveTo>
                    <a:pt x="107950" y="195263"/>
                  </a:moveTo>
                  <a:lnTo>
                    <a:pt x="155575" y="195263"/>
                  </a:lnTo>
                  <a:lnTo>
                    <a:pt x="155575" y="234951"/>
                  </a:lnTo>
                  <a:lnTo>
                    <a:pt x="107950" y="234951"/>
                  </a:lnTo>
                  <a:close/>
                  <a:moveTo>
                    <a:pt x="46038" y="195263"/>
                  </a:moveTo>
                  <a:lnTo>
                    <a:pt x="93663" y="195263"/>
                  </a:lnTo>
                  <a:lnTo>
                    <a:pt x="93663" y="234951"/>
                  </a:lnTo>
                  <a:lnTo>
                    <a:pt x="46038" y="234951"/>
                  </a:lnTo>
                  <a:close/>
                  <a:moveTo>
                    <a:pt x="233363" y="139700"/>
                  </a:moveTo>
                  <a:lnTo>
                    <a:pt x="279401" y="139700"/>
                  </a:lnTo>
                  <a:lnTo>
                    <a:pt x="279401" y="180975"/>
                  </a:lnTo>
                  <a:lnTo>
                    <a:pt x="233363" y="180975"/>
                  </a:lnTo>
                  <a:close/>
                  <a:moveTo>
                    <a:pt x="171450" y="139700"/>
                  </a:moveTo>
                  <a:lnTo>
                    <a:pt x="217488" y="139700"/>
                  </a:lnTo>
                  <a:lnTo>
                    <a:pt x="217488" y="180975"/>
                  </a:lnTo>
                  <a:lnTo>
                    <a:pt x="171450" y="180975"/>
                  </a:lnTo>
                  <a:close/>
                  <a:moveTo>
                    <a:pt x="107950" y="139700"/>
                  </a:moveTo>
                  <a:lnTo>
                    <a:pt x="155575" y="139700"/>
                  </a:lnTo>
                  <a:lnTo>
                    <a:pt x="155575" y="180975"/>
                  </a:lnTo>
                  <a:lnTo>
                    <a:pt x="107950" y="180975"/>
                  </a:lnTo>
                  <a:close/>
                  <a:moveTo>
                    <a:pt x="49167" y="38100"/>
                  </a:moveTo>
                  <a:cubicBezTo>
                    <a:pt x="35963" y="38100"/>
                    <a:pt x="25400" y="48613"/>
                    <a:pt x="25400" y="61753"/>
                  </a:cubicBezTo>
                  <a:cubicBezTo>
                    <a:pt x="25400" y="61753"/>
                    <a:pt x="25400" y="61753"/>
                    <a:pt x="25400" y="289085"/>
                  </a:cubicBezTo>
                  <a:cubicBezTo>
                    <a:pt x="25400" y="302226"/>
                    <a:pt x="35963" y="312738"/>
                    <a:pt x="49167" y="312738"/>
                  </a:cubicBezTo>
                  <a:cubicBezTo>
                    <a:pt x="49167" y="312738"/>
                    <a:pt x="49167" y="312738"/>
                    <a:pt x="276271" y="312738"/>
                  </a:cubicBezTo>
                  <a:cubicBezTo>
                    <a:pt x="289475" y="312738"/>
                    <a:pt x="300038" y="302226"/>
                    <a:pt x="300038" y="289085"/>
                  </a:cubicBezTo>
                  <a:cubicBezTo>
                    <a:pt x="300038" y="289085"/>
                    <a:pt x="300038" y="289085"/>
                    <a:pt x="300038" y="61753"/>
                  </a:cubicBezTo>
                  <a:cubicBezTo>
                    <a:pt x="300038" y="48613"/>
                    <a:pt x="289475" y="38100"/>
                    <a:pt x="276271" y="38100"/>
                  </a:cubicBezTo>
                  <a:cubicBezTo>
                    <a:pt x="276271" y="38100"/>
                    <a:pt x="276271" y="38100"/>
                    <a:pt x="269669" y="38100"/>
                  </a:cubicBezTo>
                  <a:cubicBezTo>
                    <a:pt x="269669" y="38100"/>
                    <a:pt x="269669" y="38100"/>
                    <a:pt x="269669" y="63067"/>
                  </a:cubicBezTo>
                  <a:cubicBezTo>
                    <a:pt x="273631" y="65695"/>
                    <a:pt x="276271" y="70951"/>
                    <a:pt x="276271" y="74894"/>
                  </a:cubicBezTo>
                  <a:cubicBezTo>
                    <a:pt x="276271" y="84092"/>
                    <a:pt x="268349" y="90662"/>
                    <a:pt x="260427" y="90662"/>
                  </a:cubicBezTo>
                  <a:cubicBezTo>
                    <a:pt x="251184" y="90662"/>
                    <a:pt x="244582" y="84092"/>
                    <a:pt x="244582" y="74894"/>
                  </a:cubicBezTo>
                  <a:cubicBezTo>
                    <a:pt x="244582" y="70951"/>
                    <a:pt x="245903" y="65695"/>
                    <a:pt x="249864" y="63067"/>
                  </a:cubicBezTo>
                  <a:cubicBezTo>
                    <a:pt x="249864" y="63067"/>
                    <a:pt x="249864" y="63067"/>
                    <a:pt x="249864" y="38100"/>
                  </a:cubicBezTo>
                  <a:cubicBezTo>
                    <a:pt x="249864" y="38100"/>
                    <a:pt x="249864" y="38100"/>
                    <a:pt x="231379" y="38100"/>
                  </a:cubicBezTo>
                  <a:cubicBezTo>
                    <a:pt x="231379" y="38100"/>
                    <a:pt x="231379" y="38100"/>
                    <a:pt x="231379" y="63067"/>
                  </a:cubicBezTo>
                  <a:cubicBezTo>
                    <a:pt x="234019" y="65695"/>
                    <a:pt x="236660" y="70951"/>
                    <a:pt x="236660" y="74894"/>
                  </a:cubicBezTo>
                  <a:cubicBezTo>
                    <a:pt x="236660" y="84092"/>
                    <a:pt x="230058" y="90662"/>
                    <a:pt x="220816" y="90662"/>
                  </a:cubicBezTo>
                  <a:cubicBezTo>
                    <a:pt x="212893" y="90662"/>
                    <a:pt x="204971" y="84092"/>
                    <a:pt x="204971" y="74894"/>
                  </a:cubicBezTo>
                  <a:cubicBezTo>
                    <a:pt x="204971" y="70951"/>
                    <a:pt x="207612" y="65695"/>
                    <a:pt x="210253" y="63067"/>
                  </a:cubicBezTo>
                  <a:cubicBezTo>
                    <a:pt x="210253" y="63067"/>
                    <a:pt x="210253" y="63067"/>
                    <a:pt x="210253" y="38100"/>
                  </a:cubicBezTo>
                  <a:cubicBezTo>
                    <a:pt x="210253" y="38100"/>
                    <a:pt x="210253" y="38100"/>
                    <a:pt x="191767" y="38100"/>
                  </a:cubicBezTo>
                  <a:cubicBezTo>
                    <a:pt x="191767" y="38100"/>
                    <a:pt x="191767" y="38100"/>
                    <a:pt x="191767" y="63067"/>
                  </a:cubicBezTo>
                  <a:cubicBezTo>
                    <a:pt x="195728" y="65695"/>
                    <a:pt x="198369" y="70951"/>
                    <a:pt x="198369" y="74894"/>
                  </a:cubicBezTo>
                  <a:cubicBezTo>
                    <a:pt x="198369" y="84092"/>
                    <a:pt x="190447" y="90662"/>
                    <a:pt x="182525" y="90662"/>
                  </a:cubicBezTo>
                  <a:cubicBezTo>
                    <a:pt x="173282" y="90662"/>
                    <a:pt x="166680" y="84092"/>
                    <a:pt x="166680" y="74894"/>
                  </a:cubicBezTo>
                  <a:cubicBezTo>
                    <a:pt x="166680" y="70951"/>
                    <a:pt x="168001" y="65695"/>
                    <a:pt x="171962" y="63067"/>
                  </a:cubicBezTo>
                  <a:cubicBezTo>
                    <a:pt x="171962" y="63067"/>
                    <a:pt x="171962" y="63067"/>
                    <a:pt x="171962" y="38100"/>
                  </a:cubicBezTo>
                  <a:cubicBezTo>
                    <a:pt x="171962" y="38100"/>
                    <a:pt x="171962" y="38100"/>
                    <a:pt x="153476" y="38100"/>
                  </a:cubicBezTo>
                  <a:cubicBezTo>
                    <a:pt x="153476" y="38100"/>
                    <a:pt x="153476" y="38100"/>
                    <a:pt x="153476" y="63067"/>
                  </a:cubicBezTo>
                  <a:cubicBezTo>
                    <a:pt x="157438" y="65695"/>
                    <a:pt x="158758" y="70951"/>
                    <a:pt x="158758" y="74894"/>
                  </a:cubicBezTo>
                  <a:cubicBezTo>
                    <a:pt x="158758" y="84092"/>
                    <a:pt x="152156" y="90662"/>
                    <a:pt x="142913" y="90662"/>
                  </a:cubicBezTo>
                  <a:cubicBezTo>
                    <a:pt x="134991" y="90662"/>
                    <a:pt x="127069" y="84092"/>
                    <a:pt x="127069" y="74894"/>
                  </a:cubicBezTo>
                  <a:cubicBezTo>
                    <a:pt x="127069" y="70951"/>
                    <a:pt x="129710" y="65695"/>
                    <a:pt x="133671" y="63067"/>
                  </a:cubicBezTo>
                  <a:cubicBezTo>
                    <a:pt x="133671" y="63067"/>
                    <a:pt x="133671" y="63067"/>
                    <a:pt x="133671" y="38100"/>
                  </a:cubicBezTo>
                  <a:cubicBezTo>
                    <a:pt x="133671" y="38100"/>
                    <a:pt x="133671" y="38100"/>
                    <a:pt x="115186" y="38100"/>
                  </a:cubicBezTo>
                  <a:cubicBezTo>
                    <a:pt x="115186" y="38100"/>
                    <a:pt x="115186" y="38100"/>
                    <a:pt x="115186" y="63067"/>
                  </a:cubicBezTo>
                  <a:cubicBezTo>
                    <a:pt x="117826" y="65695"/>
                    <a:pt x="120467" y="70951"/>
                    <a:pt x="120467" y="74894"/>
                  </a:cubicBezTo>
                  <a:cubicBezTo>
                    <a:pt x="120467" y="84092"/>
                    <a:pt x="112545" y="90662"/>
                    <a:pt x="104623" y="90662"/>
                  </a:cubicBezTo>
                  <a:cubicBezTo>
                    <a:pt x="95380" y="90662"/>
                    <a:pt x="88778" y="84092"/>
                    <a:pt x="88778" y="74894"/>
                  </a:cubicBezTo>
                  <a:cubicBezTo>
                    <a:pt x="88778" y="70951"/>
                    <a:pt x="91419" y="65695"/>
                    <a:pt x="94060" y="63067"/>
                  </a:cubicBezTo>
                  <a:cubicBezTo>
                    <a:pt x="94060" y="63067"/>
                    <a:pt x="94060" y="63067"/>
                    <a:pt x="94060" y="38100"/>
                  </a:cubicBezTo>
                  <a:cubicBezTo>
                    <a:pt x="94060" y="38100"/>
                    <a:pt x="94060" y="38100"/>
                    <a:pt x="75574" y="38100"/>
                  </a:cubicBezTo>
                  <a:cubicBezTo>
                    <a:pt x="75574" y="38100"/>
                    <a:pt x="75574" y="38100"/>
                    <a:pt x="75574" y="63067"/>
                  </a:cubicBezTo>
                  <a:cubicBezTo>
                    <a:pt x="79535" y="65695"/>
                    <a:pt x="80856" y="70951"/>
                    <a:pt x="80856" y="74894"/>
                  </a:cubicBezTo>
                  <a:cubicBezTo>
                    <a:pt x="80856" y="84092"/>
                    <a:pt x="74254" y="90662"/>
                    <a:pt x="65011" y="90662"/>
                  </a:cubicBezTo>
                  <a:cubicBezTo>
                    <a:pt x="57089" y="90662"/>
                    <a:pt x="49167" y="84092"/>
                    <a:pt x="49167" y="74894"/>
                  </a:cubicBezTo>
                  <a:cubicBezTo>
                    <a:pt x="49167" y="70951"/>
                    <a:pt x="51808" y="65695"/>
                    <a:pt x="55769" y="63067"/>
                  </a:cubicBezTo>
                  <a:cubicBezTo>
                    <a:pt x="55769" y="63067"/>
                    <a:pt x="55769" y="63067"/>
                    <a:pt x="55769" y="38100"/>
                  </a:cubicBezTo>
                  <a:cubicBezTo>
                    <a:pt x="55769" y="38100"/>
                    <a:pt x="55769" y="38100"/>
                    <a:pt x="49167" y="38100"/>
                  </a:cubicBezTo>
                  <a:close/>
                  <a:moveTo>
                    <a:pt x="65315" y="4763"/>
                  </a:moveTo>
                  <a:cubicBezTo>
                    <a:pt x="63047" y="4763"/>
                    <a:pt x="61913" y="7437"/>
                    <a:pt x="61913" y="10110"/>
                  </a:cubicBezTo>
                  <a:lnTo>
                    <a:pt x="61913" y="75616"/>
                  </a:lnTo>
                  <a:cubicBezTo>
                    <a:pt x="61913" y="79626"/>
                    <a:pt x="63047" y="80963"/>
                    <a:pt x="65315" y="80963"/>
                  </a:cubicBezTo>
                  <a:cubicBezTo>
                    <a:pt x="68717" y="80963"/>
                    <a:pt x="69851" y="79626"/>
                    <a:pt x="69851" y="75616"/>
                  </a:cubicBezTo>
                  <a:cubicBezTo>
                    <a:pt x="69851" y="75616"/>
                    <a:pt x="69851" y="75616"/>
                    <a:pt x="69851" y="10110"/>
                  </a:cubicBezTo>
                  <a:cubicBezTo>
                    <a:pt x="69851" y="7437"/>
                    <a:pt x="68717" y="4763"/>
                    <a:pt x="65315" y="4763"/>
                  </a:cubicBezTo>
                  <a:close/>
                  <a:moveTo>
                    <a:pt x="104776" y="4763"/>
                  </a:moveTo>
                  <a:cubicBezTo>
                    <a:pt x="102394" y="4763"/>
                    <a:pt x="100013" y="7437"/>
                    <a:pt x="100013" y="10110"/>
                  </a:cubicBezTo>
                  <a:lnTo>
                    <a:pt x="100013" y="75616"/>
                  </a:lnTo>
                  <a:cubicBezTo>
                    <a:pt x="100013" y="79626"/>
                    <a:pt x="102394" y="80963"/>
                    <a:pt x="104776" y="80963"/>
                  </a:cubicBezTo>
                  <a:cubicBezTo>
                    <a:pt x="107157" y="80963"/>
                    <a:pt x="109538" y="79626"/>
                    <a:pt x="109538" y="75616"/>
                  </a:cubicBezTo>
                  <a:cubicBezTo>
                    <a:pt x="109538" y="75616"/>
                    <a:pt x="109538" y="75616"/>
                    <a:pt x="109538" y="10110"/>
                  </a:cubicBezTo>
                  <a:cubicBezTo>
                    <a:pt x="109538" y="7437"/>
                    <a:pt x="107157" y="4763"/>
                    <a:pt x="104776" y="4763"/>
                  </a:cubicBezTo>
                  <a:close/>
                  <a:moveTo>
                    <a:pt x="142876" y="4763"/>
                  </a:moveTo>
                  <a:cubicBezTo>
                    <a:pt x="140494" y="4763"/>
                    <a:pt x="138113" y="7437"/>
                    <a:pt x="138113" y="10110"/>
                  </a:cubicBezTo>
                  <a:lnTo>
                    <a:pt x="138113" y="75616"/>
                  </a:lnTo>
                  <a:cubicBezTo>
                    <a:pt x="138113" y="79626"/>
                    <a:pt x="140494" y="80963"/>
                    <a:pt x="142876" y="80963"/>
                  </a:cubicBezTo>
                  <a:cubicBezTo>
                    <a:pt x="145257" y="80963"/>
                    <a:pt x="147638" y="79626"/>
                    <a:pt x="147638" y="75616"/>
                  </a:cubicBezTo>
                  <a:cubicBezTo>
                    <a:pt x="147638" y="75616"/>
                    <a:pt x="147638" y="75616"/>
                    <a:pt x="147638" y="10110"/>
                  </a:cubicBezTo>
                  <a:cubicBezTo>
                    <a:pt x="147638" y="7437"/>
                    <a:pt x="145257" y="4763"/>
                    <a:pt x="142876" y="4763"/>
                  </a:cubicBezTo>
                  <a:close/>
                  <a:moveTo>
                    <a:pt x="182563" y="4763"/>
                  </a:moveTo>
                  <a:cubicBezTo>
                    <a:pt x="180181" y="4763"/>
                    <a:pt x="177800" y="7437"/>
                    <a:pt x="177800" y="10110"/>
                  </a:cubicBezTo>
                  <a:lnTo>
                    <a:pt x="177800" y="75616"/>
                  </a:lnTo>
                  <a:cubicBezTo>
                    <a:pt x="177800" y="79626"/>
                    <a:pt x="180181" y="80963"/>
                    <a:pt x="182563" y="80963"/>
                  </a:cubicBezTo>
                  <a:cubicBezTo>
                    <a:pt x="184944" y="80963"/>
                    <a:pt x="187325" y="79626"/>
                    <a:pt x="187325" y="75616"/>
                  </a:cubicBezTo>
                  <a:cubicBezTo>
                    <a:pt x="187325" y="75616"/>
                    <a:pt x="187325" y="75616"/>
                    <a:pt x="187325" y="10110"/>
                  </a:cubicBezTo>
                  <a:cubicBezTo>
                    <a:pt x="187325" y="7437"/>
                    <a:pt x="184944" y="4763"/>
                    <a:pt x="182563" y="4763"/>
                  </a:cubicBezTo>
                  <a:close/>
                  <a:moveTo>
                    <a:pt x="220663" y="4763"/>
                  </a:moveTo>
                  <a:cubicBezTo>
                    <a:pt x="218281" y="4763"/>
                    <a:pt x="215900" y="7437"/>
                    <a:pt x="215900" y="10110"/>
                  </a:cubicBezTo>
                  <a:lnTo>
                    <a:pt x="215900" y="75616"/>
                  </a:lnTo>
                  <a:cubicBezTo>
                    <a:pt x="215900" y="79626"/>
                    <a:pt x="218281" y="80963"/>
                    <a:pt x="220663" y="80963"/>
                  </a:cubicBezTo>
                  <a:cubicBezTo>
                    <a:pt x="223044" y="80963"/>
                    <a:pt x="225425" y="79626"/>
                    <a:pt x="225425" y="75616"/>
                  </a:cubicBezTo>
                  <a:cubicBezTo>
                    <a:pt x="225425" y="75616"/>
                    <a:pt x="225425" y="75616"/>
                    <a:pt x="225425" y="10110"/>
                  </a:cubicBezTo>
                  <a:cubicBezTo>
                    <a:pt x="225425" y="7437"/>
                    <a:pt x="223044" y="4763"/>
                    <a:pt x="220663" y="4763"/>
                  </a:cubicBezTo>
                  <a:close/>
                  <a:moveTo>
                    <a:pt x="260124" y="4763"/>
                  </a:moveTo>
                  <a:cubicBezTo>
                    <a:pt x="256722" y="4763"/>
                    <a:pt x="255588" y="7437"/>
                    <a:pt x="255588" y="10110"/>
                  </a:cubicBezTo>
                  <a:lnTo>
                    <a:pt x="255588" y="75616"/>
                  </a:lnTo>
                  <a:cubicBezTo>
                    <a:pt x="255588" y="79626"/>
                    <a:pt x="256722" y="80963"/>
                    <a:pt x="260124" y="80963"/>
                  </a:cubicBezTo>
                  <a:cubicBezTo>
                    <a:pt x="262392" y="80963"/>
                    <a:pt x="263526" y="79626"/>
                    <a:pt x="263526" y="75616"/>
                  </a:cubicBezTo>
                  <a:cubicBezTo>
                    <a:pt x="263526" y="75616"/>
                    <a:pt x="263526" y="75616"/>
                    <a:pt x="263526" y="10110"/>
                  </a:cubicBezTo>
                  <a:cubicBezTo>
                    <a:pt x="263526" y="7437"/>
                    <a:pt x="262392" y="4763"/>
                    <a:pt x="260124" y="4763"/>
                  </a:cubicBezTo>
                  <a:close/>
                  <a:moveTo>
                    <a:pt x="64823" y="0"/>
                  </a:moveTo>
                  <a:cubicBezTo>
                    <a:pt x="71438" y="0"/>
                    <a:pt x="75406" y="3944"/>
                    <a:pt x="75406" y="10517"/>
                  </a:cubicBezTo>
                  <a:cubicBezTo>
                    <a:pt x="75406" y="10517"/>
                    <a:pt x="75406" y="10517"/>
                    <a:pt x="75406" y="14461"/>
                  </a:cubicBezTo>
                  <a:cubicBezTo>
                    <a:pt x="75406" y="14461"/>
                    <a:pt x="75406" y="14461"/>
                    <a:pt x="93927" y="14461"/>
                  </a:cubicBezTo>
                  <a:cubicBezTo>
                    <a:pt x="93927" y="14461"/>
                    <a:pt x="93927" y="14461"/>
                    <a:pt x="93927" y="10517"/>
                  </a:cubicBezTo>
                  <a:cubicBezTo>
                    <a:pt x="93927" y="3944"/>
                    <a:pt x="99219" y="0"/>
                    <a:pt x="104511" y="0"/>
                  </a:cubicBezTo>
                  <a:cubicBezTo>
                    <a:pt x="109802" y="0"/>
                    <a:pt x="115094" y="3944"/>
                    <a:pt x="115094" y="10517"/>
                  </a:cubicBezTo>
                  <a:cubicBezTo>
                    <a:pt x="115094" y="10517"/>
                    <a:pt x="115094" y="10517"/>
                    <a:pt x="115094" y="14461"/>
                  </a:cubicBezTo>
                  <a:cubicBezTo>
                    <a:pt x="115094" y="14461"/>
                    <a:pt x="115094" y="14461"/>
                    <a:pt x="133615" y="14461"/>
                  </a:cubicBezTo>
                  <a:cubicBezTo>
                    <a:pt x="133615" y="14461"/>
                    <a:pt x="133615" y="14461"/>
                    <a:pt x="133615" y="10517"/>
                  </a:cubicBezTo>
                  <a:cubicBezTo>
                    <a:pt x="133615" y="3944"/>
                    <a:pt x="137584" y="0"/>
                    <a:pt x="142875" y="0"/>
                  </a:cubicBezTo>
                  <a:cubicBezTo>
                    <a:pt x="149490" y="0"/>
                    <a:pt x="153459" y="3944"/>
                    <a:pt x="153459" y="10517"/>
                  </a:cubicBezTo>
                  <a:cubicBezTo>
                    <a:pt x="153459" y="10517"/>
                    <a:pt x="153459" y="10517"/>
                    <a:pt x="153459" y="14461"/>
                  </a:cubicBezTo>
                  <a:cubicBezTo>
                    <a:pt x="153459" y="14461"/>
                    <a:pt x="153459" y="14461"/>
                    <a:pt x="171980" y="14461"/>
                  </a:cubicBezTo>
                  <a:cubicBezTo>
                    <a:pt x="171980" y="14461"/>
                    <a:pt x="171980" y="14461"/>
                    <a:pt x="171980" y="10517"/>
                  </a:cubicBezTo>
                  <a:cubicBezTo>
                    <a:pt x="171980" y="3944"/>
                    <a:pt x="175948" y="0"/>
                    <a:pt x="182563" y="0"/>
                  </a:cubicBezTo>
                  <a:cubicBezTo>
                    <a:pt x="187855" y="0"/>
                    <a:pt x="191823" y="3944"/>
                    <a:pt x="191823" y="10517"/>
                  </a:cubicBezTo>
                  <a:cubicBezTo>
                    <a:pt x="191823" y="10517"/>
                    <a:pt x="191823" y="10517"/>
                    <a:pt x="191823" y="14461"/>
                  </a:cubicBezTo>
                  <a:cubicBezTo>
                    <a:pt x="191823" y="14461"/>
                    <a:pt x="191823" y="14461"/>
                    <a:pt x="210344" y="14461"/>
                  </a:cubicBezTo>
                  <a:cubicBezTo>
                    <a:pt x="210344" y="14461"/>
                    <a:pt x="210344" y="14461"/>
                    <a:pt x="210344" y="10517"/>
                  </a:cubicBezTo>
                  <a:cubicBezTo>
                    <a:pt x="210344" y="3944"/>
                    <a:pt x="215636" y="0"/>
                    <a:pt x="220927" y="0"/>
                  </a:cubicBezTo>
                  <a:cubicBezTo>
                    <a:pt x="226219" y="0"/>
                    <a:pt x="231511" y="3944"/>
                    <a:pt x="231511" y="10517"/>
                  </a:cubicBezTo>
                  <a:cubicBezTo>
                    <a:pt x="231511" y="10517"/>
                    <a:pt x="231511" y="10517"/>
                    <a:pt x="231511" y="14461"/>
                  </a:cubicBezTo>
                  <a:cubicBezTo>
                    <a:pt x="231511" y="14461"/>
                    <a:pt x="231511" y="14461"/>
                    <a:pt x="250032" y="14461"/>
                  </a:cubicBezTo>
                  <a:cubicBezTo>
                    <a:pt x="250032" y="14461"/>
                    <a:pt x="250032" y="14461"/>
                    <a:pt x="250032" y="10517"/>
                  </a:cubicBezTo>
                  <a:cubicBezTo>
                    <a:pt x="250032" y="3944"/>
                    <a:pt x="254000" y="0"/>
                    <a:pt x="260615" y="0"/>
                  </a:cubicBezTo>
                  <a:cubicBezTo>
                    <a:pt x="265907" y="0"/>
                    <a:pt x="269875" y="3944"/>
                    <a:pt x="269875" y="10517"/>
                  </a:cubicBezTo>
                  <a:cubicBezTo>
                    <a:pt x="269875" y="10517"/>
                    <a:pt x="269875" y="10517"/>
                    <a:pt x="269875" y="14461"/>
                  </a:cubicBezTo>
                  <a:cubicBezTo>
                    <a:pt x="269875" y="14461"/>
                    <a:pt x="269875" y="14461"/>
                    <a:pt x="276490" y="14461"/>
                  </a:cubicBezTo>
                  <a:cubicBezTo>
                    <a:pt x="302948" y="14461"/>
                    <a:pt x="325438" y="35496"/>
                    <a:pt x="325438" y="61789"/>
                  </a:cubicBezTo>
                  <a:cubicBezTo>
                    <a:pt x="325438" y="61789"/>
                    <a:pt x="325438" y="61789"/>
                    <a:pt x="325438" y="289223"/>
                  </a:cubicBezTo>
                  <a:cubicBezTo>
                    <a:pt x="325438" y="315516"/>
                    <a:pt x="302948" y="336550"/>
                    <a:pt x="276490" y="336550"/>
                  </a:cubicBezTo>
                  <a:cubicBezTo>
                    <a:pt x="276490" y="336550"/>
                    <a:pt x="276490" y="336550"/>
                    <a:pt x="48948" y="336550"/>
                  </a:cubicBezTo>
                  <a:cubicBezTo>
                    <a:pt x="22490" y="336550"/>
                    <a:pt x="0" y="315516"/>
                    <a:pt x="0" y="289223"/>
                  </a:cubicBezTo>
                  <a:cubicBezTo>
                    <a:pt x="0" y="289223"/>
                    <a:pt x="0" y="289223"/>
                    <a:pt x="0" y="61789"/>
                  </a:cubicBezTo>
                  <a:cubicBezTo>
                    <a:pt x="0" y="35496"/>
                    <a:pt x="22490" y="14461"/>
                    <a:pt x="48948" y="14461"/>
                  </a:cubicBezTo>
                  <a:cubicBezTo>
                    <a:pt x="48948" y="14461"/>
                    <a:pt x="48948" y="14461"/>
                    <a:pt x="55563" y="14461"/>
                  </a:cubicBezTo>
                  <a:cubicBezTo>
                    <a:pt x="55563" y="14461"/>
                    <a:pt x="55563" y="14461"/>
                    <a:pt x="55563" y="10517"/>
                  </a:cubicBezTo>
                  <a:cubicBezTo>
                    <a:pt x="55563" y="3944"/>
                    <a:pt x="59531" y="0"/>
                    <a:pt x="648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9" name="圆角矩形 2"/>
            <p:cNvSpPr/>
            <p:nvPr/>
          </p:nvSpPr>
          <p:spPr>
            <a:xfrm>
              <a:off x="5485377" y="3003844"/>
              <a:ext cx="1511355" cy="370768"/>
            </a:xfrm>
            <a:prstGeom prst="rect">
              <a:avLst/>
            </a:prstGeom>
            <a:solidFill>
              <a:srgbClr val="E7E7E7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lvl="0">
                <a:defRPr/>
              </a:pPr>
              <a:r>
                <a:rPr lang="zh-CN" altLang="en-US" sz="1200" b="1" dirty="0">
                  <a:solidFill>
                    <a:srgbClr val="B50000"/>
                  </a:solidFill>
                  <a:latin typeface="Arial" panose="020B0604020202020204"/>
                  <a:sym typeface="Arial" panose="020B0604020202020204" pitchFamily="34" charset="0"/>
                </a:rPr>
                <a:t>时间：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84796" y="1969135"/>
            <a:ext cx="3481648" cy="979013"/>
            <a:chOff x="3955051" y="1147673"/>
            <a:chExt cx="3481648" cy="979013"/>
          </a:xfrm>
        </p:grpSpPr>
        <p:grpSp>
          <p:nvGrpSpPr>
            <p:cNvPr id="64079" name="组合 64078"/>
            <p:cNvGrpSpPr/>
            <p:nvPr/>
          </p:nvGrpSpPr>
          <p:grpSpPr>
            <a:xfrm>
              <a:off x="4767602" y="1185298"/>
              <a:ext cx="936625" cy="941388"/>
              <a:chOff x="5834856" y="495301"/>
              <a:chExt cx="936625" cy="941388"/>
            </a:xfrm>
          </p:grpSpPr>
          <p:grpSp>
            <p:nvGrpSpPr>
              <p:cNvPr id="64077" name="组合 64076"/>
              <p:cNvGrpSpPr/>
              <p:nvPr/>
            </p:nvGrpSpPr>
            <p:grpSpPr>
              <a:xfrm>
                <a:off x="5965030" y="741045"/>
                <a:ext cx="635000" cy="506413"/>
                <a:chOff x="5113339" y="1538426"/>
                <a:chExt cx="635000" cy="506413"/>
              </a:xfrm>
            </p:grpSpPr>
            <p:sp>
              <p:nvSpPr>
                <p:cNvPr id="63795" name="Freeform 377"/>
                <p:cNvSpPr>
                  <a:spLocks/>
                </p:cNvSpPr>
                <p:nvPr/>
              </p:nvSpPr>
              <p:spPr bwMode="auto">
                <a:xfrm>
                  <a:off x="5113339" y="1538426"/>
                  <a:ext cx="635000" cy="506413"/>
                </a:xfrm>
                <a:custGeom>
                  <a:avLst/>
                  <a:gdLst>
                    <a:gd name="T0" fmla="*/ 168 w 169"/>
                    <a:gd name="T1" fmla="*/ 101 h 134"/>
                    <a:gd name="T2" fmla="*/ 166 w 169"/>
                    <a:gd name="T3" fmla="*/ 96 h 134"/>
                    <a:gd name="T4" fmla="*/ 150 w 169"/>
                    <a:gd name="T5" fmla="*/ 81 h 134"/>
                    <a:gd name="T6" fmla="*/ 147 w 169"/>
                    <a:gd name="T7" fmla="*/ 78 h 134"/>
                    <a:gd name="T8" fmla="*/ 145 w 169"/>
                    <a:gd name="T9" fmla="*/ 65 h 134"/>
                    <a:gd name="T10" fmla="*/ 60 w 169"/>
                    <a:gd name="T11" fmla="*/ 31 h 134"/>
                    <a:gd name="T12" fmla="*/ 39 w 169"/>
                    <a:gd name="T13" fmla="*/ 17 h 134"/>
                    <a:gd name="T14" fmla="*/ 1 w 169"/>
                    <a:gd name="T15" fmla="*/ 47 h 134"/>
                    <a:gd name="T16" fmla="*/ 22 w 169"/>
                    <a:gd name="T17" fmla="*/ 58 h 134"/>
                    <a:gd name="T18" fmla="*/ 41 w 169"/>
                    <a:gd name="T19" fmla="*/ 66 h 134"/>
                    <a:gd name="T20" fmla="*/ 22 w 169"/>
                    <a:gd name="T21" fmla="*/ 76 h 134"/>
                    <a:gd name="T22" fmla="*/ 24 w 169"/>
                    <a:gd name="T23" fmla="*/ 78 h 134"/>
                    <a:gd name="T24" fmla="*/ 38 w 169"/>
                    <a:gd name="T25" fmla="*/ 76 h 134"/>
                    <a:gd name="T26" fmla="*/ 51 w 169"/>
                    <a:gd name="T27" fmla="*/ 79 h 134"/>
                    <a:gd name="T28" fmla="*/ 30 w 169"/>
                    <a:gd name="T29" fmla="*/ 93 h 134"/>
                    <a:gd name="T30" fmla="*/ 33 w 169"/>
                    <a:gd name="T31" fmla="*/ 96 h 134"/>
                    <a:gd name="T32" fmla="*/ 46 w 169"/>
                    <a:gd name="T33" fmla="*/ 93 h 134"/>
                    <a:gd name="T34" fmla="*/ 87 w 169"/>
                    <a:gd name="T35" fmla="*/ 99 h 134"/>
                    <a:gd name="T36" fmla="*/ 79 w 169"/>
                    <a:gd name="T37" fmla="*/ 105 h 134"/>
                    <a:gd name="T38" fmla="*/ 137 w 169"/>
                    <a:gd name="T39" fmla="*/ 101 h 134"/>
                    <a:gd name="T40" fmla="*/ 152 w 169"/>
                    <a:gd name="T41" fmla="*/ 94 h 134"/>
                    <a:gd name="T42" fmla="*/ 159 w 169"/>
                    <a:gd name="T43" fmla="*/ 103 h 134"/>
                    <a:gd name="T44" fmla="*/ 159 w 169"/>
                    <a:gd name="T45" fmla="*/ 105 h 134"/>
                    <a:gd name="T46" fmla="*/ 155 w 169"/>
                    <a:gd name="T47" fmla="*/ 114 h 134"/>
                    <a:gd name="T48" fmla="*/ 138 w 169"/>
                    <a:gd name="T49" fmla="*/ 123 h 134"/>
                    <a:gd name="T50" fmla="*/ 98 w 169"/>
                    <a:gd name="T51" fmla="*/ 129 h 134"/>
                    <a:gd name="T52" fmla="*/ 67 w 169"/>
                    <a:gd name="T53" fmla="*/ 126 h 134"/>
                    <a:gd name="T54" fmla="*/ 57 w 169"/>
                    <a:gd name="T55" fmla="*/ 124 h 134"/>
                    <a:gd name="T56" fmla="*/ 56 w 169"/>
                    <a:gd name="T57" fmla="*/ 124 h 134"/>
                    <a:gd name="T58" fmla="*/ 62 w 169"/>
                    <a:gd name="T59" fmla="*/ 127 h 134"/>
                    <a:gd name="T60" fmla="*/ 77 w 169"/>
                    <a:gd name="T61" fmla="*/ 131 h 134"/>
                    <a:gd name="T62" fmla="*/ 119 w 169"/>
                    <a:gd name="T63" fmla="*/ 134 h 134"/>
                    <a:gd name="T64" fmla="*/ 151 w 169"/>
                    <a:gd name="T65" fmla="*/ 127 h 134"/>
                    <a:gd name="T66" fmla="*/ 166 w 169"/>
                    <a:gd name="T67" fmla="*/ 116 h 134"/>
                    <a:gd name="T68" fmla="*/ 169 w 169"/>
                    <a:gd name="T69" fmla="*/ 103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69" h="134">
                      <a:moveTo>
                        <a:pt x="169" y="103"/>
                      </a:moveTo>
                      <a:cubicBezTo>
                        <a:pt x="169" y="102"/>
                        <a:pt x="169" y="101"/>
                        <a:pt x="168" y="101"/>
                      </a:cubicBezTo>
                      <a:cubicBezTo>
                        <a:pt x="168" y="100"/>
                        <a:pt x="168" y="100"/>
                        <a:pt x="168" y="99"/>
                      </a:cubicBezTo>
                      <a:cubicBezTo>
                        <a:pt x="167" y="98"/>
                        <a:pt x="167" y="97"/>
                        <a:pt x="166" y="96"/>
                      </a:cubicBezTo>
                      <a:cubicBezTo>
                        <a:pt x="164" y="93"/>
                        <a:pt x="161" y="90"/>
                        <a:pt x="158" y="88"/>
                      </a:cubicBezTo>
                      <a:cubicBezTo>
                        <a:pt x="155" y="86"/>
                        <a:pt x="153" y="84"/>
                        <a:pt x="150" y="81"/>
                      </a:cubicBezTo>
                      <a:cubicBezTo>
                        <a:pt x="150" y="81"/>
                        <a:pt x="149" y="80"/>
                        <a:pt x="149" y="80"/>
                      </a:cubicBezTo>
                      <a:cubicBezTo>
                        <a:pt x="148" y="79"/>
                        <a:pt x="148" y="79"/>
                        <a:pt x="147" y="78"/>
                      </a:cubicBezTo>
                      <a:cubicBezTo>
                        <a:pt x="147" y="78"/>
                        <a:pt x="147" y="77"/>
                        <a:pt x="147" y="77"/>
                      </a:cubicBezTo>
                      <a:cubicBezTo>
                        <a:pt x="146" y="73"/>
                        <a:pt x="146" y="68"/>
                        <a:pt x="145" y="65"/>
                      </a:cubicBezTo>
                      <a:cubicBezTo>
                        <a:pt x="140" y="48"/>
                        <a:pt x="130" y="38"/>
                        <a:pt x="114" y="33"/>
                      </a:cubicBezTo>
                      <a:cubicBezTo>
                        <a:pt x="97" y="28"/>
                        <a:pt x="78" y="28"/>
                        <a:pt x="60" y="31"/>
                      </a:cubicBezTo>
                      <a:cubicBezTo>
                        <a:pt x="66" y="27"/>
                        <a:pt x="69" y="16"/>
                        <a:pt x="60" y="8"/>
                      </a:cubicBezTo>
                      <a:cubicBezTo>
                        <a:pt x="51" y="0"/>
                        <a:pt x="39" y="17"/>
                        <a:pt x="39" y="17"/>
                      </a:cubicBezTo>
                      <a:cubicBezTo>
                        <a:pt x="25" y="18"/>
                        <a:pt x="7" y="41"/>
                        <a:pt x="7" y="41"/>
                      </a:cubicBezTo>
                      <a:cubicBezTo>
                        <a:pt x="2" y="41"/>
                        <a:pt x="0" y="44"/>
                        <a:pt x="1" y="47"/>
                      </a:cubicBezTo>
                      <a:cubicBezTo>
                        <a:pt x="2" y="49"/>
                        <a:pt x="3" y="51"/>
                        <a:pt x="5" y="52"/>
                      </a:cubicBezTo>
                      <a:cubicBezTo>
                        <a:pt x="9" y="56"/>
                        <a:pt x="16" y="57"/>
                        <a:pt x="22" y="58"/>
                      </a:cubicBezTo>
                      <a:cubicBezTo>
                        <a:pt x="23" y="58"/>
                        <a:pt x="38" y="58"/>
                        <a:pt x="38" y="58"/>
                      </a:cubicBezTo>
                      <a:cubicBezTo>
                        <a:pt x="39" y="61"/>
                        <a:pt x="40" y="64"/>
                        <a:pt x="41" y="66"/>
                      </a:cubicBezTo>
                      <a:cubicBezTo>
                        <a:pt x="40" y="68"/>
                        <a:pt x="37" y="69"/>
                        <a:pt x="32" y="70"/>
                      </a:cubicBezTo>
                      <a:cubicBezTo>
                        <a:pt x="24" y="70"/>
                        <a:pt x="22" y="76"/>
                        <a:pt x="22" y="76"/>
                      </a:cubicBezTo>
                      <a:cubicBezTo>
                        <a:pt x="24" y="76"/>
                        <a:pt x="24" y="76"/>
                        <a:pt x="24" y="76"/>
                      </a:cubicBezTo>
                      <a:cubicBezTo>
                        <a:pt x="24" y="78"/>
                        <a:pt x="24" y="78"/>
                        <a:pt x="24" y="78"/>
                      </a:cubicBezTo>
                      <a:cubicBezTo>
                        <a:pt x="24" y="78"/>
                        <a:pt x="24" y="77"/>
                        <a:pt x="26" y="77"/>
                      </a:cubicBezTo>
                      <a:cubicBezTo>
                        <a:pt x="27" y="76"/>
                        <a:pt x="30" y="75"/>
                        <a:pt x="38" y="76"/>
                      </a:cubicBezTo>
                      <a:cubicBezTo>
                        <a:pt x="42" y="76"/>
                        <a:pt x="46" y="76"/>
                        <a:pt x="49" y="75"/>
                      </a:cubicBezTo>
                      <a:cubicBezTo>
                        <a:pt x="50" y="77"/>
                        <a:pt x="51" y="78"/>
                        <a:pt x="51" y="79"/>
                      </a:cubicBezTo>
                      <a:cubicBezTo>
                        <a:pt x="51" y="83"/>
                        <a:pt x="49" y="86"/>
                        <a:pt x="41" y="87"/>
                      </a:cubicBezTo>
                      <a:cubicBezTo>
                        <a:pt x="33" y="87"/>
                        <a:pt x="30" y="93"/>
                        <a:pt x="30" y="93"/>
                      </a:cubicBezTo>
                      <a:cubicBezTo>
                        <a:pt x="33" y="93"/>
                        <a:pt x="33" y="93"/>
                        <a:pt x="33" y="93"/>
                      </a:cubicBezTo>
                      <a:cubicBezTo>
                        <a:pt x="32" y="95"/>
                        <a:pt x="33" y="96"/>
                        <a:pt x="33" y="96"/>
                      </a:cubicBezTo>
                      <a:cubicBezTo>
                        <a:pt x="33" y="96"/>
                        <a:pt x="32" y="95"/>
                        <a:pt x="34" y="94"/>
                      </a:cubicBezTo>
                      <a:cubicBezTo>
                        <a:pt x="35" y="93"/>
                        <a:pt x="39" y="93"/>
                        <a:pt x="46" y="93"/>
                      </a:cubicBezTo>
                      <a:cubicBezTo>
                        <a:pt x="61" y="94"/>
                        <a:pt x="67" y="89"/>
                        <a:pt x="67" y="89"/>
                      </a:cubicBezTo>
                      <a:cubicBezTo>
                        <a:pt x="77" y="98"/>
                        <a:pt x="87" y="99"/>
                        <a:pt x="87" y="99"/>
                      </a:cubicBezTo>
                      <a:cubicBezTo>
                        <a:pt x="87" y="99"/>
                        <a:pt x="95" y="100"/>
                        <a:pt x="86" y="100"/>
                      </a:cubicBezTo>
                      <a:cubicBezTo>
                        <a:pt x="76" y="100"/>
                        <a:pt x="79" y="105"/>
                        <a:pt x="79" y="105"/>
                      </a:cubicBezTo>
                      <a:cubicBezTo>
                        <a:pt x="90" y="106"/>
                        <a:pt x="129" y="106"/>
                        <a:pt x="137" y="102"/>
                      </a:cubicBezTo>
                      <a:cubicBezTo>
                        <a:pt x="137" y="102"/>
                        <a:pt x="137" y="101"/>
                        <a:pt x="137" y="101"/>
                      </a:cubicBezTo>
                      <a:cubicBezTo>
                        <a:pt x="142" y="98"/>
                        <a:pt x="145" y="93"/>
                        <a:pt x="146" y="87"/>
                      </a:cubicBezTo>
                      <a:cubicBezTo>
                        <a:pt x="148" y="90"/>
                        <a:pt x="150" y="92"/>
                        <a:pt x="152" y="94"/>
                      </a:cubicBezTo>
                      <a:cubicBezTo>
                        <a:pt x="155" y="96"/>
                        <a:pt x="157" y="99"/>
                        <a:pt x="158" y="101"/>
                      </a:cubicBezTo>
                      <a:cubicBezTo>
                        <a:pt x="158" y="102"/>
                        <a:pt x="159" y="102"/>
                        <a:pt x="159" y="103"/>
                      </a:cubicBezTo>
                      <a:cubicBezTo>
                        <a:pt x="159" y="103"/>
                        <a:pt x="159" y="103"/>
                        <a:pt x="159" y="104"/>
                      </a:cubicBezTo>
                      <a:cubicBezTo>
                        <a:pt x="159" y="104"/>
                        <a:pt x="159" y="104"/>
                        <a:pt x="159" y="105"/>
                      </a:cubicBezTo>
                      <a:cubicBezTo>
                        <a:pt x="159" y="106"/>
                        <a:pt x="159" y="107"/>
                        <a:pt x="159" y="108"/>
                      </a:cubicBezTo>
                      <a:cubicBezTo>
                        <a:pt x="159" y="110"/>
                        <a:pt x="157" y="112"/>
                        <a:pt x="155" y="114"/>
                      </a:cubicBezTo>
                      <a:cubicBezTo>
                        <a:pt x="153" y="116"/>
                        <a:pt x="150" y="117"/>
                        <a:pt x="148" y="119"/>
                      </a:cubicBezTo>
                      <a:cubicBezTo>
                        <a:pt x="145" y="120"/>
                        <a:pt x="142" y="122"/>
                        <a:pt x="138" y="123"/>
                      </a:cubicBezTo>
                      <a:cubicBezTo>
                        <a:pt x="132" y="125"/>
                        <a:pt x="125" y="126"/>
                        <a:pt x="119" y="127"/>
                      </a:cubicBezTo>
                      <a:cubicBezTo>
                        <a:pt x="112" y="129"/>
                        <a:pt x="105" y="129"/>
                        <a:pt x="98" y="129"/>
                      </a:cubicBezTo>
                      <a:cubicBezTo>
                        <a:pt x="91" y="129"/>
                        <a:pt x="84" y="129"/>
                        <a:pt x="78" y="128"/>
                      </a:cubicBezTo>
                      <a:cubicBezTo>
                        <a:pt x="74" y="127"/>
                        <a:pt x="71" y="127"/>
                        <a:pt x="67" y="126"/>
                      </a:cubicBezTo>
                      <a:cubicBezTo>
                        <a:pt x="62" y="125"/>
                        <a:pt x="62" y="125"/>
                        <a:pt x="62" y="125"/>
                      </a:cubicBezTo>
                      <a:cubicBezTo>
                        <a:pt x="57" y="124"/>
                        <a:pt x="57" y="124"/>
                        <a:pt x="57" y="124"/>
                      </a:cubicBezTo>
                      <a:cubicBezTo>
                        <a:pt x="57" y="124"/>
                        <a:pt x="57" y="124"/>
                        <a:pt x="57" y="124"/>
                      </a:cubicBezTo>
                      <a:cubicBezTo>
                        <a:pt x="57" y="124"/>
                        <a:pt x="57" y="124"/>
                        <a:pt x="56" y="124"/>
                      </a:cubicBezTo>
                      <a:cubicBezTo>
                        <a:pt x="56" y="125"/>
                        <a:pt x="56" y="125"/>
                        <a:pt x="57" y="125"/>
                      </a:cubicBezTo>
                      <a:cubicBezTo>
                        <a:pt x="62" y="127"/>
                        <a:pt x="62" y="127"/>
                        <a:pt x="62" y="127"/>
                      </a:cubicBezTo>
                      <a:cubicBezTo>
                        <a:pt x="67" y="128"/>
                        <a:pt x="67" y="128"/>
                        <a:pt x="67" y="128"/>
                      </a:cubicBezTo>
                      <a:cubicBezTo>
                        <a:pt x="70" y="129"/>
                        <a:pt x="74" y="130"/>
                        <a:pt x="77" y="131"/>
                      </a:cubicBezTo>
                      <a:cubicBezTo>
                        <a:pt x="84" y="132"/>
                        <a:pt x="91" y="133"/>
                        <a:pt x="98" y="134"/>
                      </a:cubicBezTo>
                      <a:cubicBezTo>
                        <a:pt x="105" y="134"/>
                        <a:pt x="112" y="134"/>
                        <a:pt x="119" y="134"/>
                      </a:cubicBezTo>
                      <a:cubicBezTo>
                        <a:pt x="127" y="133"/>
                        <a:pt x="134" y="132"/>
                        <a:pt x="141" y="130"/>
                      </a:cubicBezTo>
                      <a:cubicBezTo>
                        <a:pt x="144" y="129"/>
                        <a:pt x="148" y="128"/>
                        <a:pt x="151" y="127"/>
                      </a:cubicBezTo>
                      <a:cubicBezTo>
                        <a:pt x="154" y="125"/>
                        <a:pt x="158" y="123"/>
                        <a:pt x="161" y="121"/>
                      </a:cubicBezTo>
                      <a:cubicBezTo>
                        <a:pt x="163" y="120"/>
                        <a:pt x="164" y="118"/>
                        <a:pt x="166" y="116"/>
                      </a:cubicBezTo>
                      <a:cubicBezTo>
                        <a:pt x="167" y="114"/>
                        <a:pt x="168" y="112"/>
                        <a:pt x="169" y="110"/>
                      </a:cubicBezTo>
                      <a:cubicBezTo>
                        <a:pt x="169" y="107"/>
                        <a:pt x="169" y="105"/>
                        <a:pt x="169" y="103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 w="3175" cap="rnd">
                  <a:solidFill>
                    <a:srgbClr val="911E25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6" name="Freeform 378"/>
                <p:cNvSpPr>
                  <a:spLocks/>
                </p:cNvSpPr>
                <p:nvPr/>
              </p:nvSpPr>
              <p:spPr bwMode="auto">
                <a:xfrm>
                  <a:off x="5273676" y="1579701"/>
                  <a:ext cx="65087" cy="57150"/>
                </a:xfrm>
                <a:custGeom>
                  <a:avLst/>
                  <a:gdLst>
                    <a:gd name="T0" fmla="*/ 17 w 17"/>
                    <a:gd name="T1" fmla="*/ 13 h 15"/>
                    <a:gd name="T2" fmla="*/ 16 w 17"/>
                    <a:gd name="T3" fmla="*/ 7 h 15"/>
                    <a:gd name="T4" fmla="*/ 11 w 17"/>
                    <a:gd name="T5" fmla="*/ 3 h 15"/>
                    <a:gd name="T6" fmla="*/ 8 w 17"/>
                    <a:gd name="T7" fmla="*/ 3 h 15"/>
                    <a:gd name="T8" fmla="*/ 6 w 17"/>
                    <a:gd name="T9" fmla="*/ 5 h 15"/>
                    <a:gd name="T10" fmla="*/ 3 w 17"/>
                    <a:gd name="T11" fmla="*/ 10 h 15"/>
                    <a:gd name="T12" fmla="*/ 1 w 17"/>
                    <a:gd name="T13" fmla="*/ 9 h 15"/>
                    <a:gd name="T14" fmla="*/ 4 w 17"/>
                    <a:gd name="T15" fmla="*/ 9 h 15"/>
                    <a:gd name="T16" fmla="*/ 6 w 17"/>
                    <a:gd name="T17" fmla="*/ 10 h 15"/>
                    <a:gd name="T18" fmla="*/ 8 w 17"/>
                    <a:gd name="T19" fmla="*/ 15 h 15"/>
                    <a:gd name="T20" fmla="*/ 8 w 17"/>
                    <a:gd name="T21" fmla="*/ 15 h 15"/>
                    <a:gd name="T22" fmla="*/ 8 w 17"/>
                    <a:gd name="T23" fmla="*/ 15 h 15"/>
                    <a:gd name="T24" fmla="*/ 7 w 17"/>
                    <a:gd name="T25" fmla="*/ 13 h 15"/>
                    <a:gd name="T26" fmla="*/ 5 w 17"/>
                    <a:gd name="T27" fmla="*/ 11 h 15"/>
                    <a:gd name="T28" fmla="*/ 4 w 17"/>
                    <a:gd name="T29" fmla="*/ 11 h 15"/>
                    <a:gd name="T30" fmla="*/ 2 w 17"/>
                    <a:gd name="T31" fmla="*/ 11 h 15"/>
                    <a:gd name="T32" fmla="*/ 0 w 17"/>
                    <a:gd name="T33" fmla="*/ 11 h 15"/>
                    <a:gd name="T34" fmla="*/ 1 w 17"/>
                    <a:gd name="T35" fmla="*/ 9 h 15"/>
                    <a:gd name="T36" fmla="*/ 5 w 17"/>
                    <a:gd name="T37" fmla="*/ 3 h 15"/>
                    <a:gd name="T38" fmla="*/ 12 w 17"/>
                    <a:gd name="T39" fmla="*/ 1 h 15"/>
                    <a:gd name="T40" fmla="*/ 17 w 17"/>
                    <a:gd name="T41" fmla="*/ 6 h 15"/>
                    <a:gd name="T42" fmla="*/ 17 w 17"/>
                    <a:gd name="T43" fmla="*/ 13 h 15"/>
                    <a:gd name="T44" fmla="*/ 17 w 17"/>
                    <a:gd name="T45" fmla="*/ 13 h 15"/>
                    <a:gd name="T46" fmla="*/ 17 w 17"/>
                    <a:gd name="T47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7" h="15">
                      <a:moveTo>
                        <a:pt x="17" y="13"/>
                      </a:moveTo>
                      <a:cubicBezTo>
                        <a:pt x="17" y="11"/>
                        <a:pt x="17" y="9"/>
                        <a:pt x="16" y="7"/>
                      </a:cubicBezTo>
                      <a:cubicBezTo>
                        <a:pt x="15" y="5"/>
                        <a:pt x="13" y="3"/>
                        <a:pt x="11" y="3"/>
                      </a:cubicBezTo>
                      <a:cubicBezTo>
                        <a:pt x="10" y="2"/>
                        <a:pt x="9" y="3"/>
                        <a:pt x="8" y="3"/>
                      </a:cubicBezTo>
                      <a:cubicBezTo>
                        <a:pt x="7" y="3"/>
                        <a:pt x="7" y="4"/>
                        <a:pt x="6" y="5"/>
                      </a:cubicBezTo>
                      <a:cubicBezTo>
                        <a:pt x="5" y="6"/>
                        <a:pt x="3" y="8"/>
                        <a:pt x="3" y="10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9"/>
                        <a:pt x="3" y="9"/>
                        <a:pt x="4" y="9"/>
                      </a:cubicBezTo>
                      <a:cubicBezTo>
                        <a:pt x="5" y="9"/>
                        <a:pt x="6" y="10"/>
                        <a:pt x="6" y="10"/>
                      </a:cubicBezTo>
                      <a:cubicBezTo>
                        <a:pt x="8" y="12"/>
                        <a:pt x="8" y="14"/>
                        <a:pt x="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7" y="14"/>
                        <a:pt x="7" y="14"/>
                        <a:pt x="7" y="13"/>
                      </a:cubicBezTo>
                      <a:cubicBezTo>
                        <a:pt x="7" y="12"/>
                        <a:pt x="6" y="12"/>
                        <a:pt x="5" y="11"/>
                      </a:cubicBezTo>
                      <a:cubicBezTo>
                        <a:pt x="5" y="11"/>
                        <a:pt x="4" y="11"/>
                        <a:pt x="4" y="11"/>
                      </a:cubicBezTo>
                      <a:cubicBezTo>
                        <a:pt x="3" y="11"/>
                        <a:pt x="2" y="11"/>
                        <a:pt x="2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7"/>
                        <a:pt x="3" y="5"/>
                        <a:pt x="5" y="3"/>
                      </a:cubicBezTo>
                      <a:cubicBezTo>
                        <a:pt x="6" y="2"/>
                        <a:pt x="9" y="0"/>
                        <a:pt x="12" y="1"/>
                      </a:cubicBezTo>
                      <a:cubicBezTo>
                        <a:pt x="14" y="2"/>
                        <a:pt x="16" y="4"/>
                        <a:pt x="17" y="6"/>
                      </a:cubicBezTo>
                      <a:cubicBezTo>
                        <a:pt x="17" y="9"/>
                        <a:pt x="17" y="11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7" name="Freeform 379"/>
                <p:cNvSpPr>
                  <a:spLocks/>
                </p:cNvSpPr>
                <p:nvPr/>
              </p:nvSpPr>
              <p:spPr bwMode="auto">
                <a:xfrm>
                  <a:off x="5143501" y="1692414"/>
                  <a:ext cx="58737" cy="15875"/>
                </a:xfrm>
                <a:custGeom>
                  <a:avLst/>
                  <a:gdLst>
                    <a:gd name="T0" fmla="*/ 0 w 16"/>
                    <a:gd name="T1" fmla="*/ 4 h 4"/>
                    <a:gd name="T2" fmla="*/ 2 w 16"/>
                    <a:gd name="T3" fmla="*/ 3 h 4"/>
                    <a:gd name="T4" fmla="*/ 8 w 16"/>
                    <a:gd name="T5" fmla="*/ 1 h 4"/>
                    <a:gd name="T6" fmla="*/ 16 w 16"/>
                    <a:gd name="T7" fmla="*/ 0 h 4"/>
                    <a:gd name="T8" fmla="*/ 13 w 16"/>
                    <a:gd name="T9" fmla="*/ 1 h 4"/>
                    <a:gd name="T10" fmla="*/ 8 w 16"/>
                    <a:gd name="T11" fmla="*/ 2 h 4"/>
                    <a:gd name="T12" fmla="*/ 3 w 16"/>
                    <a:gd name="T13" fmla="*/ 3 h 4"/>
                    <a:gd name="T14" fmla="*/ 0 w 16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4">
                      <a:moveTo>
                        <a:pt x="0" y="4"/>
                      </a:moveTo>
                      <a:cubicBezTo>
                        <a:pt x="0" y="4"/>
                        <a:pt x="1" y="3"/>
                        <a:pt x="2" y="3"/>
                      </a:cubicBezTo>
                      <a:cubicBezTo>
                        <a:pt x="4" y="2"/>
                        <a:pt x="6" y="1"/>
                        <a:pt x="8" y="1"/>
                      </a:cubicBezTo>
                      <a:cubicBezTo>
                        <a:pt x="12" y="0"/>
                        <a:pt x="16" y="0"/>
                        <a:pt x="16" y="0"/>
                      </a:cubicBezTo>
                      <a:cubicBezTo>
                        <a:pt x="16" y="0"/>
                        <a:pt x="15" y="0"/>
                        <a:pt x="13" y="1"/>
                      </a:cubicBezTo>
                      <a:cubicBezTo>
                        <a:pt x="12" y="1"/>
                        <a:pt x="10" y="1"/>
                        <a:pt x="8" y="2"/>
                      </a:cubicBezTo>
                      <a:cubicBezTo>
                        <a:pt x="6" y="2"/>
                        <a:pt x="4" y="3"/>
                        <a:pt x="3" y="3"/>
                      </a:cubicBezTo>
                      <a:cubicBezTo>
                        <a:pt x="1" y="3"/>
                        <a:pt x="0" y="4"/>
                        <a:pt x="0" y="4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8" name="Freeform 380"/>
                <p:cNvSpPr>
                  <a:spLocks/>
                </p:cNvSpPr>
                <p:nvPr/>
              </p:nvSpPr>
              <p:spPr bwMode="auto">
                <a:xfrm>
                  <a:off x="5143501" y="1708289"/>
                  <a:ext cx="71437" cy="3175"/>
                </a:xfrm>
                <a:custGeom>
                  <a:avLst/>
                  <a:gdLst>
                    <a:gd name="T0" fmla="*/ 0 w 19"/>
                    <a:gd name="T1" fmla="*/ 1 h 1"/>
                    <a:gd name="T2" fmla="*/ 3 w 19"/>
                    <a:gd name="T3" fmla="*/ 0 h 1"/>
                    <a:gd name="T4" fmla="*/ 9 w 19"/>
                    <a:gd name="T5" fmla="*/ 0 h 1"/>
                    <a:gd name="T6" fmla="*/ 16 w 19"/>
                    <a:gd name="T7" fmla="*/ 0 h 1"/>
                    <a:gd name="T8" fmla="*/ 19 w 19"/>
                    <a:gd name="T9" fmla="*/ 1 h 1"/>
                    <a:gd name="T10" fmla="*/ 16 w 19"/>
                    <a:gd name="T11" fmla="*/ 1 h 1"/>
                    <a:gd name="T12" fmla="*/ 9 w 19"/>
                    <a:gd name="T13" fmla="*/ 1 h 1"/>
                    <a:gd name="T14" fmla="*/ 3 w 19"/>
                    <a:gd name="T15" fmla="*/ 1 h 1"/>
                    <a:gd name="T16" fmla="*/ 0 w 19"/>
                    <a:gd name="T1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1">
                      <a:moveTo>
                        <a:pt x="0" y="1"/>
                      </a:moveTo>
                      <a:cubicBezTo>
                        <a:pt x="0" y="1"/>
                        <a:pt x="1" y="1"/>
                        <a:pt x="3" y="0"/>
                      </a:cubicBezTo>
                      <a:cubicBezTo>
                        <a:pt x="5" y="0"/>
                        <a:pt x="7" y="0"/>
                        <a:pt x="9" y="0"/>
                      </a:cubicBezTo>
                      <a:cubicBezTo>
                        <a:pt x="12" y="0"/>
                        <a:pt x="14" y="0"/>
                        <a:pt x="16" y="0"/>
                      </a:cubicBezTo>
                      <a:cubicBezTo>
                        <a:pt x="17" y="1"/>
                        <a:pt x="19" y="1"/>
                        <a:pt x="19" y="1"/>
                      </a:cubicBezTo>
                      <a:cubicBezTo>
                        <a:pt x="19" y="1"/>
                        <a:pt x="17" y="1"/>
                        <a:pt x="16" y="1"/>
                      </a:cubicBezTo>
                      <a:cubicBezTo>
                        <a:pt x="14" y="1"/>
                        <a:pt x="12" y="1"/>
                        <a:pt x="9" y="1"/>
                      </a:cubicBezTo>
                      <a:cubicBezTo>
                        <a:pt x="7" y="1"/>
                        <a:pt x="5" y="1"/>
                        <a:pt x="3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9" name="Freeform 381"/>
                <p:cNvSpPr>
                  <a:spLocks/>
                </p:cNvSpPr>
                <p:nvPr/>
              </p:nvSpPr>
              <p:spPr bwMode="auto">
                <a:xfrm>
                  <a:off x="5143501" y="1716226"/>
                  <a:ext cx="66675" cy="14288"/>
                </a:xfrm>
                <a:custGeom>
                  <a:avLst/>
                  <a:gdLst>
                    <a:gd name="T0" fmla="*/ 0 w 18"/>
                    <a:gd name="T1" fmla="*/ 0 h 4"/>
                    <a:gd name="T2" fmla="*/ 3 w 18"/>
                    <a:gd name="T3" fmla="*/ 0 h 4"/>
                    <a:gd name="T4" fmla="*/ 9 w 18"/>
                    <a:gd name="T5" fmla="*/ 1 h 4"/>
                    <a:gd name="T6" fmla="*/ 12 w 18"/>
                    <a:gd name="T7" fmla="*/ 2 h 4"/>
                    <a:gd name="T8" fmla="*/ 15 w 18"/>
                    <a:gd name="T9" fmla="*/ 2 h 4"/>
                    <a:gd name="T10" fmla="*/ 17 w 18"/>
                    <a:gd name="T11" fmla="*/ 3 h 4"/>
                    <a:gd name="T12" fmla="*/ 18 w 18"/>
                    <a:gd name="T13" fmla="*/ 4 h 4"/>
                    <a:gd name="T14" fmla="*/ 15 w 18"/>
                    <a:gd name="T15" fmla="*/ 3 h 4"/>
                    <a:gd name="T16" fmla="*/ 9 w 18"/>
                    <a:gd name="T17" fmla="*/ 2 h 4"/>
                    <a:gd name="T18" fmla="*/ 3 w 18"/>
                    <a:gd name="T19" fmla="*/ 1 h 4"/>
                    <a:gd name="T20" fmla="*/ 0 w 18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4">
                      <a:moveTo>
                        <a:pt x="0" y="0"/>
                      </a:moveTo>
                      <a:cubicBezTo>
                        <a:pt x="0" y="0"/>
                        <a:pt x="1" y="0"/>
                        <a:pt x="3" y="0"/>
                      </a:cubicBezTo>
                      <a:cubicBezTo>
                        <a:pt x="5" y="0"/>
                        <a:pt x="7" y="0"/>
                        <a:pt x="9" y="1"/>
                      </a:cubicBezTo>
                      <a:cubicBezTo>
                        <a:pt x="10" y="1"/>
                        <a:pt x="11" y="1"/>
                        <a:pt x="12" y="2"/>
                      </a:cubicBezTo>
                      <a:cubicBezTo>
                        <a:pt x="13" y="2"/>
                        <a:pt x="14" y="2"/>
                        <a:pt x="15" y="2"/>
                      </a:cubicBezTo>
                      <a:cubicBezTo>
                        <a:pt x="16" y="3"/>
                        <a:pt x="17" y="3"/>
                        <a:pt x="17" y="3"/>
                      </a:cubicBezTo>
                      <a:cubicBezTo>
                        <a:pt x="17" y="3"/>
                        <a:pt x="18" y="4"/>
                        <a:pt x="18" y="4"/>
                      </a:cubicBezTo>
                      <a:cubicBezTo>
                        <a:pt x="18" y="4"/>
                        <a:pt x="17" y="3"/>
                        <a:pt x="15" y="3"/>
                      </a:cubicBezTo>
                      <a:cubicBezTo>
                        <a:pt x="13" y="3"/>
                        <a:pt x="11" y="2"/>
                        <a:pt x="9" y="2"/>
                      </a:cubicBezTo>
                      <a:cubicBezTo>
                        <a:pt x="7" y="1"/>
                        <a:pt x="4" y="1"/>
                        <a:pt x="3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00" name="Freeform 382"/>
                <p:cNvSpPr>
                  <a:spLocks/>
                </p:cNvSpPr>
                <p:nvPr/>
              </p:nvSpPr>
              <p:spPr bwMode="auto">
                <a:xfrm>
                  <a:off x="5256214" y="1670189"/>
                  <a:ext cx="74612" cy="87313"/>
                </a:xfrm>
                <a:custGeom>
                  <a:avLst/>
                  <a:gdLst>
                    <a:gd name="T0" fmla="*/ 0 w 20"/>
                    <a:gd name="T1" fmla="*/ 23 h 23"/>
                    <a:gd name="T2" fmla="*/ 3 w 20"/>
                    <a:gd name="T3" fmla="*/ 22 h 23"/>
                    <a:gd name="T4" fmla="*/ 5 w 20"/>
                    <a:gd name="T5" fmla="*/ 21 h 23"/>
                    <a:gd name="T6" fmla="*/ 8 w 20"/>
                    <a:gd name="T7" fmla="*/ 19 h 23"/>
                    <a:gd name="T8" fmla="*/ 12 w 20"/>
                    <a:gd name="T9" fmla="*/ 17 h 23"/>
                    <a:gd name="T10" fmla="*/ 15 w 20"/>
                    <a:gd name="T11" fmla="*/ 14 h 23"/>
                    <a:gd name="T12" fmla="*/ 17 w 20"/>
                    <a:gd name="T13" fmla="*/ 9 h 23"/>
                    <a:gd name="T14" fmla="*/ 18 w 20"/>
                    <a:gd name="T15" fmla="*/ 5 h 23"/>
                    <a:gd name="T16" fmla="*/ 14 w 20"/>
                    <a:gd name="T17" fmla="*/ 2 h 23"/>
                    <a:gd name="T18" fmla="*/ 10 w 20"/>
                    <a:gd name="T19" fmla="*/ 3 h 23"/>
                    <a:gd name="T20" fmla="*/ 11 w 20"/>
                    <a:gd name="T21" fmla="*/ 10 h 23"/>
                    <a:gd name="T22" fmla="*/ 12 w 20"/>
                    <a:gd name="T23" fmla="*/ 10 h 23"/>
                    <a:gd name="T24" fmla="*/ 12 w 20"/>
                    <a:gd name="T25" fmla="*/ 10 h 23"/>
                    <a:gd name="T26" fmla="*/ 13 w 20"/>
                    <a:gd name="T27" fmla="*/ 9 h 23"/>
                    <a:gd name="T28" fmla="*/ 14 w 20"/>
                    <a:gd name="T29" fmla="*/ 9 h 23"/>
                    <a:gd name="T30" fmla="*/ 14 w 20"/>
                    <a:gd name="T31" fmla="*/ 6 h 23"/>
                    <a:gd name="T32" fmla="*/ 12 w 20"/>
                    <a:gd name="T33" fmla="*/ 5 h 23"/>
                    <a:gd name="T34" fmla="*/ 12 w 20"/>
                    <a:gd name="T35" fmla="*/ 5 h 23"/>
                    <a:gd name="T36" fmla="*/ 12 w 20"/>
                    <a:gd name="T37" fmla="*/ 5 h 23"/>
                    <a:gd name="T38" fmla="*/ 12 w 20"/>
                    <a:gd name="T39" fmla="*/ 5 h 23"/>
                    <a:gd name="T40" fmla="*/ 12 w 20"/>
                    <a:gd name="T41" fmla="*/ 5 h 23"/>
                    <a:gd name="T42" fmla="*/ 12 w 20"/>
                    <a:gd name="T43" fmla="*/ 5 h 23"/>
                    <a:gd name="T44" fmla="*/ 14 w 20"/>
                    <a:gd name="T45" fmla="*/ 6 h 23"/>
                    <a:gd name="T46" fmla="*/ 14 w 20"/>
                    <a:gd name="T47" fmla="*/ 9 h 23"/>
                    <a:gd name="T48" fmla="*/ 13 w 20"/>
                    <a:gd name="T49" fmla="*/ 10 h 23"/>
                    <a:gd name="T50" fmla="*/ 12 w 20"/>
                    <a:gd name="T51" fmla="*/ 10 h 23"/>
                    <a:gd name="T52" fmla="*/ 12 w 20"/>
                    <a:gd name="T53" fmla="*/ 10 h 23"/>
                    <a:gd name="T54" fmla="*/ 10 w 20"/>
                    <a:gd name="T55" fmla="*/ 10 h 23"/>
                    <a:gd name="T56" fmla="*/ 7 w 20"/>
                    <a:gd name="T57" fmla="*/ 7 h 23"/>
                    <a:gd name="T58" fmla="*/ 9 w 20"/>
                    <a:gd name="T59" fmla="*/ 2 h 23"/>
                    <a:gd name="T60" fmla="*/ 15 w 20"/>
                    <a:gd name="T61" fmla="*/ 1 h 23"/>
                    <a:gd name="T62" fmla="*/ 19 w 20"/>
                    <a:gd name="T63" fmla="*/ 4 h 23"/>
                    <a:gd name="T64" fmla="*/ 19 w 20"/>
                    <a:gd name="T65" fmla="*/ 10 h 23"/>
                    <a:gd name="T66" fmla="*/ 17 w 20"/>
                    <a:gd name="T67" fmla="*/ 15 h 23"/>
                    <a:gd name="T68" fmla="*/ 13 w 20"/>
                    <a:gd name="T69" fmla="*/ 19 h 23"/>
                    <a:gd name="T70" fmla="*/ 9 w 20"/>
                    <a:gd name="T71" fmla="*/ 21 h 23"/>
                    <a:gd name="T72" fmla="*/ 6 w 20"/>
                    <a:gd name="T73" fmla="*/ 22 h 23"/>
                    <a:gd name="T74" fmla="*/ 3 w 20"/>
                    <a:gd name="T75" fmla="*/ 23 h 23"/>
                    <a:gd name="T76" fmla="*/ 0 w 20"/>
                    <a:gd name="T77" fmla="*/ 23 h 23"/>
                    <a:gd name="T78" fmla="*/ 0 w 20"/>
                    <a:gd name="T79" fmla="*/ 23 h 23"/>
                    <a:gd name="T80" fmla="*/ 0 w 20"/>
                    <a:gd name="T81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0" h="23">
                      <a:moveTo>
                        <a:pt x="0" y="23"/>
                      </a:moveTo>
                      <a:cubicBezTo>
                        <a:pt x="0" y="23"/>
                        <a:pt x="1" y="22"/>
                        <a:pt x="3" y="22"/>
                      </a:cubicBezTo>
                      <a:cubicBezTo>
                        <a:pt x="3" y="22"/>
                        <a:pt x="4" y="21"/>
                        <a:pt x="5" y="21"/>
                      </a:cubicBezTo>
                      <a:cubicBezTo>
                        <a:pt x="6" y="20"/>
                        <a:pt x="7" y="20"/>
                        <a:pt x="8" y="19"/>
                      </a:cubicBezTo>
                      <a:cubicBezTo>
                        <a:pt x="9" y="19"/>
                        <a:pt x="11" y="18"/>
                        <a:pt x="12" y="17"/>
                      </a:cubicBezTo>
                      <a:cubicBezTo>
                        <a:pt x="13" y="16"/>
                        <a:pt x="14" y="15"/>
                        <a:pt x="15" y="14"/>
                      </a:cubicBezTo>
                      <a:cubicBezTo>
                        <a:pt x="16" y="12"/>
                        <a:pt x="17" y="11"/>
                        <a:pt x="17" y="9"/>
                      </a:cubicBezTo>
                      <a:cubicBezTo>
                        <a:pt x="18" y="8"/>
                        <a:pt x="18" y="6"/>
                        <a:pt x="18" y="5"/>
                      </a:cubicBezTo>
                      <a:cubicBezTo>
                        <a:pt x="17" y="4"/>
                        <a:pt x="16" y="2"/>
                        <a:pt x="14" y="2"/>
                      </a:cubicBezTo>
                      <a:cubicBezTo>
                        <a:pt x="13" y="2"/>
                        <a:pt x="11" y="2"/>
                        <a:pt x="10" y="3"/>
                      </a:cubicBezTo>
                      <a:cubicBezTo>
                        <a:pt x="7" y="5"/>
                        <a:pt x="8" y="9"/>
                        <a:pt x="11" y="10"/>
                      </a:cubicBezTo>
                      <a:cubicBezTo>
                        <a:pt x="11" y="10"/>
                        <a:pt x="11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8"/>
                        <a:pt x="14" y="7"/>
                        <a:pt x="14" y="6"/>
                      </a:cubicBezTo>
                      <a:cubicBezTo>
                        <a:pt x="13" y="6"/>
                        <a:pt x="13" y="6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3" y="6"/>
                        <a:pt x="14" y="6"/>
                      </a:cubicBezTo>
                      <a:cubicBezTo>
                        <a:pt x="14" y="7"/>
                        <a:pt x="15" y="8"/>
                        <a:pt x="14" y="9"/>
                      </a:cubicBezTo>
                      <a:cubicBezTo>
                        <a:pt x="14" y="9"/>
                        <a:pt x="14" y="10"/>
                        <a:pt x="13" y="10"/>
                      </a:cubicBezTo>
                      <a:cubicBezTo>
                        <a:pt x="13" y="10"/>
                        <a:pt x="13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11" y="10"/>
                        <a:pt x="10" y="10"/>
                      </a:cubicBezTo>
                      <a:cubicBezTo>
                        <a:pt x="9" y="10"/>
                        <a:pt x="8" y="8"/>
                        <a:pt x="7" y="7"/>
                      </a:cubicBezTo>
                      <a:cubicBezTo>
                        <a:pt x="7" y="5"/>
                        <a:pt x="8" y="3"/>
                        <a:pt x="9" y="2"/>
                      </a:cubicBezTo>
                      <a:cubicBezTo>
                        <a:pt x="11" y="1"/>
                        <a:pt x="13" y="0"/>
                        <a:pt x="15" y="1"/>
                      </a:cubicBezTo>
                      <a:cubicBezTo>
                        <a:pt x="17" y="1"/>
                        <a:pt x="18" y="2"/>
                        <a:pt x="19" y="4"/>
                      </a:cubicBezTo>
                      <a:cubicBezTo>
                        <a:pt x="20" y="6"/>
                        <a:pt x="20" y="8"/>
                        <a:pt x="19" y="10"/>
                      </a:cubicBezTo>
                      <a:cubicBezTo>
                        <a:pt x="19" y="12"/>
                        <a:pt x="18" y="14"/>
                        <a:pt x="17" y="15"/>
                      </a:cubicBezTo>
                      <a:cubicBezTo>
                        <a:pt x="16" y="17"/>
                        <a:pt x="14" y="18"/>
                        <a:pt x="13" y="19"/>
                      </a:cubicBezTo>
                      <a:cubicBezTo>
                        <a:pt x="12" y="20"/>
                        <a:pt x="10" y="20"/>
                        <a:pt x="9" y="21"/>
                      </a:cubicBezTo>
                      <a:cubicBezTo>
                        <a:pt x="8" y="22"/>
                        <a:pt x="7" y="22"/>
                        <a:pt x="6" y="22"/>
                      </a:cubicBezTo>
                      <a:cubicBezTo>
                        <a:pt x="4" y="22"/>
                        <a:pt x="3" y="23"/>
                        <a:pt x="3" y="23"/>
                      </a:cubicBezTo>
                      <a:cubicBezTo>
                        <a:pt x="1" y="23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02" name="Freeform 384"/>
                <p:cNvSpPr>
                  <a:spLocks/>
                </p:cNvSpPr>
                <p:nvPr/>
              </p:nvSpPr>
              <p:spPr bwMode="auto">
                <a:xfrm>
                  <a:off x="5207001" y="1647964"/>
                  <a:ext cx="33337" cy="25400"/>
                </a:xfrm>
                <a:custGeom>
                  <a:avLst/>
                  <a:gdLst>
                    <a:gd name="T0" fmla="*/ 5 w 9"/>
                    <a:gd name="T1" fmla="*/ 0 h 7"/>
                    <a:gd name="T2" fmla="*/ 6 w 9"/>
                    <a:gd name="T3" fmla="*/ 0 h 7"/>
                    <a:gd name="T4" fmla="*/ 7 w 9"/>
                    <a:gd name="T5" fmla="*/ 1 h 7"/>
                    <a:gd name="T6" fmla="*/ 9 w 9"/>
                    <a:gd name="T7" fmla="*/ 3 h 7"/>
                    <a:gd name="T8" fmla="*/ 9 w 9"/>
                    <a:gd name="T9" fmla="*/ 5 h 7"/>
                    <a:gd name="T10" fmla="*/ 8 w 9"/>
                    <a:gd name="T11" fmla="*/ 6 h 7"/>
                    <a:gd name="T12" fmla="*/ 5 w 9"/>
                    <a:gd name="T13" fmla="*/ 7 h 7"/>
                    <a:gd name="T14" fmla="*/ 2 w 9"/>
                    <a:gd name="T15" fmla="*/ 7 h 7"/>
                    <a:gd name="T16" fmla="*/ 0 w 9"/>
                    <a:gd name="T17" fmla="*/ 6 h 7"/>
                    <a:gd name="T18" fmla="*/ 2 w 9"/>
                    <a:gd name="T19" fmla="*/ 6 h 7"/>
                    <a:gd name="T20" fmla="*/ 5 w 9"/>
                    <a:gd name="T21" fmla="*/ 5 h 7"/>
                    <a:gd name="T22" fmla="*/ 6 w 9"/>
                    <a:gd name="T23" fmla="*/ 5 h 7"/>
                    <a:gd name="T24" fmla="*/ 7 w 9"/>
                    <a:gd name="T25" fmla="*/ 4 h 7"/>
                    <a:gd name="T26" fmla="*/ 7 w 9"/>
                    <a:gd name="T27" fmla="*/ 3 h 7"/>
                    <a:gd name="T28" fmla="*/ 7 w 9"/>
                    <a:gd name="T29" fmla="*/ 1 h 7"/>
                    <a:gd name="T30" fmla="*/ 5 w 9"/>
                    <a:gd name="T3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" h="7">
                      <a:moveTo>
                        <a:pt x="5" y="0"/>
                      </a:moveTo>
                      <a:cubicBezTo>
                        <a:pt x="5" y="0"/>
                        <a:pt x="5" y="0"/>
                        <a:pt x="6" y="0"/>
                      </a:cubicBezTo>
                      <a:cubicBezTo>
                        <a:pt x="6" y="0"/>
                        <a:pt x="7" y="0"/>
                        <a:pt x="7" y="1"/>
                      </a:cubicBezTo>
                      <a:cubicBezTo>
                        <a:pt x="8" y="1"/>
                        <a:pt x="9" y="2"/>
                        <a:pt x="9" y="3"/>
                      </a:cubicBezTo>
                      <a:cubicBezTo>
                        <a:pt x="9" y="3"/>
                        <a:pt x="9" y="4"/>
                        <a:pt x="9" y="5"/>
                      </a:cubicBezTo>
                      <a:cubicBezTo>
                        <a:pt x="9" y="5"/>
                        <a:pt x="8" y="6"/>
                        <a:pt x="8" y="6"/>
                      </a:cubicBezTo>
                      <a:cubicBezTo>
                        <a:pt x="7" y="7"/>
                        <a:pt x="6" y="7"/>
                        <a:pt x="5" y="7"/>
                      </a:cubicBezTo>
                      <a:cubicBezTo>
                        <a:pt x="4" y="7"/>
                        <a:pt x="3" y="7"/>
                        <a:pt x="2" y="7"/>
                      </a:cubicBezTo>
                      <a:cubicBezTo>
                        <a:pt x="1" y="7"/>
                        <a:pt x="0" y="6"/>
                        <a:pt x="0" y="6"/>
                      </a:cubicBezTo>
                      <a:cubicBezTo>
                        <a:pt x="0" y="6"/>
                        <a:pt x="1" y="6"/>
                        <a:pt x="2" y="6"/>
                      </a:cubicBezTo>
                      <a:cubicBezTo>
                        <a:pt x="3" y="6"/>
                        <a:pt x="4" y="6"/>
                        <a:pt x="5" y="5"/>
                      </a:cubicBezTo>
                      <a:cubicBezTo>
                        <a:pt x="5" y="5"/>
                        <a:pt x="6" y="5"/>
                        <a:pt x="6" y="5"/>
                      </a:cubicBezTo>
                      <a:cubicBezTo>
                        <a:pt x="7" y="4"/>
                        <a:pt x="7" y="5"/>
                        <a:pt x="7" y="4"/>
                      </a:cubicBezTo>
                      <a:cubicBezTo>
                        <a:pt x="7" y="4"/>
                        <a:pt x="7" y="3"/>
                        <a:pt x="7" y="3"/>
                      </a:cubicBezTo>
                      <a:cubicBezTo>
                        <a:pt x="7" y="2"/>
                        <a:pt x="7" y="2"/>
                        <a:pt x="7" y="1"/>
                      </a:cubicBezTo>
                      <a:cubicBezTo>
                        <a:pt x="6" y="0"/>
                        <a:pt x="5" y="0"/>
                        <a:pt x="5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03" name="Freeform 385"/>
                <p:cNvSpPr>
                  <a:spLocks/>
                </p:cNvSpPr>
                <p:nvPr/>
              </p:nvSpPr>
              <p:spPr bwMode="auto">
                <a:xfrm>
                  <a:off x="5214939" y="1651139"/>
                  <a:ext cx="17462" cy="19050"/>
                </a:xfrm>
                <a:custGeom>
                  <a:avLst/>
                  <a:gdLst>
                    <a:gd name="T0" fmla="*/ 0 w 5"/>
                    <a:gd name="T1" fmla="*/ 5 h 5"/>
                    <a:gd name="T2" fmla="*/ 5 w 5"/>
                    <a:gd name="T3" fmla="*/ 3 h 5"/>
                    <a:gd name="T4" fmla="*/ 0 w 5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5">
                      <a:moveTo>
                        <a:pt x="0" y="5"/>
                      </a:moveTo>
                      <a:cubicBezTo>
                        <a:pt x="0" y="5"/>
                        <a:pt x="0" y="0"/>
                        <a:pt x="5" y="3"/>
                      </a:cubicBezTo>
                      <a:cubicBezTo>
                        <a:pt x="5" y="3"/>
                        <a:pt x="4" y="5"/>
                        <a:pt x="0" y="5"/>
                      </a:cubicBezTo>
                      <a:close/>
                    </a:path>
                  </a:pathLst>
                </a:custGeom>
                <a:noFill/>
                <a:ln w="3175" cap="flat">
                  <a:solidFill>
                    <a:srgbClr val="911E2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04" name="Freeform 386"/>
                <p:cNvSpPr>
                  <a:spLocks/>
                </p:cNvSpPr>
                <p:nvPr/>
              </p:nvSpPr>
              <p:spPr bwMode="auto">
                <a:xfrm>
                  <a:off x="5432426" y="1768614"/>
                  <a:ext cx="157162" cy="147638"/>
                </a:xfrm>
                <a:custGeom>
                  <a:avLst/>
                  <a:gdLst>
                    <a:gd name="T0" fmla="*/ 0 w 42"/>
                    <a:gd name="T1" fmla="*/ 38 h 39"/>
                    <a:gd name="T2" fmla="*/ 15 w 42"/>
                    <a:gd name="T3" fmla="*/ 38 h 39"/>
                    <a:gd name="T4" fmla="*/ 14 w 42"/>
                    <a:gd name="T5" fmla="*/ 39 h 39"/>
                    <a:gd name="T6" fmla="*/ 7 w 42"/>
                    <a:gd name="T7" fmla="*/ 33 h 39"/>
                    <a:gd name="T8" fmla="*/ 3 w 42"/>
                    <a:gd name="T9" fmla="*/ 25 h 39"/>
                    <a:gd name="T10" fmla="*/ 3 w 42"/>
                    <a:gd name="T11" fmla="*/ 16 h 39"/>
                    <a:gd name="T12" fmla="*/ 8 w 42"/>
                    <a:gd name="T13" fmla="*/ 8 h 39"/>
                    <a:gd name="T14" fmla="*/ 15 w 42"/>
                    <a:gd name="T15" fmla="*/ 3 h 39"/>
                    <a:gd name="T16" fmla="*/ 24 w 42"/>
                    <a:gd name="T17" fmla="*/ 0 h 39"/>
                    <a:gd name="T18" fmla="*/ 26 w 42"/>
                    <a:gd name="T19" fmla="*/ 1 h 39"/>
                    <a:gd name="T20" fmla="*/ 28 w 42"/>
                    <a:gd name="T21" fmla="*/ 1 h 39"/>
                    <a:gd name="T22" fmla="*/ 33 w 42"/>
                    <a:gd name="T23" fmla="*/ 3 h 39"/>
                    <a:gd name="T24" fmla="*/ 39 w 42"/>
                    <a:gd name="T25" fmla="*/ 9 h 39"/>
                    <a:gd name="T26" fmla="*/ 41 w 42"/>
                    <a:gd name="T27" fmla="*/ 17 h 39"/>
                    <a:gd name="T28" fmla="*/ 36 w 42"/>
                    <a:gd name="T29" fmla="*/ 25 h 39"/>
                    <a:gd name="T30" fmla="*/ 28 w 42"/>
                    <a:gd name="T31" fmla="*/ 28 h 39"/>
                    <a:gd name="T32" fmla="*/ 19 w 42"/>
                    <a:gd name="T33" fmla="*/ 26 h 39"/>
                    <a:gd name="T34" fmla="*/ 15 w 42"/>
                    <a:gd name="T35" fmla="*/ 18 h 39"/>
                    <a:gd name="T36" fmla="*/ 19 w 42"/>
                    <a:gd name="T37" fmla="*/ 11 h 39"/>
                    <a:gd name="T38" fmla="*/ 28 w 42"/>
                    <a:gd name="T39" fmla="*/ 11 h 39"/>
                    <a:gd name="T40" fmla="*/ 30 w 42"/>
                    <a:gd name="T41" fmla="*/ 19 h 39"/>
                    <a:gd name="T42" fmla="*/ 30 w 42"/>
                    <a:gd name="T43" fmla="*/ 19 h 39"/>
                    <a:gd name="T44" fmla="*/ 30 w 42"/>
                    <a:gd name="T45" fmla="*/ 19 h 39"/>
                    <a:gd name="T46" fmla="*/ 30 w 42"/>
                    <a:gd name="T47" fmla="*/ 19 h 39"/>
                    <a:gd name="T48" fmla="*/ 28 w 42"/>
                    <a:gd name="T49" fmla="*/ 11 h 39"/>
                    <a:gd name="T50" fmla="*/ 19 w 42"/>
                    <a:gd name="T51" fmla="*/ 11 h 39"/>
                    <a:gd name="T52" fmla="*/ 16 w 42"/>
                    <a:gd name="T53" fmla="*/ 18 h 39"/>
                    <a:gd name="T54" fmla="*/ 20 w 42"/>
                    <a:gd name="T55" fmla="*/ 26 h 39"/>
                    <a:gd name="T56" fmla="*/ 28 w 42"/>
                    <a:gd name="T57" fmla="*/ 27 h 39"/>
                    <a:gd name="T58" fmla="*/ 35 w 42"/>
                    <a:gd name="T59" fmla="*/ 24 h 39"/>
                    <a:gd name="T60" fmla="*/ 40 w 42"/>
                    <a:gd name="T61" fmla="*/ 17 h 39"/>
                    <a:gd name="T62" fmla="*/ 38 w 42"/>
                    <a:gd name="T63" fmla="*/ 9 h 39"/>
                    <a:gd name="T64" fmla="*/ 32 w 42"/>
                    <a:gd name="T65" fmla="*/ 4 h 39"/>
                    <a:gd name="T66" fmla="*/ 28 w 42"/>
                    <a:gd name="T67" fmla="*/ 3 h 39"/>
                    <a:gd name="T68" fmla="*/ 26 w 42"/>
                    <a:gd name="T69" fmla="*/ 2 h 39"/>
                    <a:gd name="T70" fmla="*/ 24 w 42"/>
                    <a:gd name="T71" fmla="*/ 2 h 39"/>
                    <a:gd name="T72" fmla="*/ 16 w 42"/>
                    <a:gd name="T73" fmla="*/ 4 h 39"/>
                    <a:gd name="T74" fmla="*/ 9 w 42"/>
                    <a:gd name="T75" fmla="*/ 9 h 39"/>
                    <a:gd name="T76" fmla="*/ 5 w 42"/>
                    <a:gd name="T77" fmla="*/ 17 h 39"/>
                    <a:gd name="T78" fmla="*/ 5 w 42"/>
                    <a:gd name="T79" fmla="*/ 25 h 39"/>
                    <a:gd name="T80" fmla="*/ 9 w 42"/>
                    <a:gd name="T81" fmla="*/ 32 h 39"/>
                    <a:gd name="T82" fmla="*/ 15 w 42"/>
                    <a:gd name="T83" fmla="*/ 38 h 39"/>
                    <a:gd name="T84" fmla="*/ 17 w 42"/>
                    <a:gd name="T85" fmla="*/ 39 h 39"/>
                    <a:gd name="T86" fmla="*/ 15 w 42"/>
                    <a:gd name="T87" fmla="*/ 39 h 39"/>
                    <a:gd name="T88" fmla="*/ 0 w 42"/>
                    <a:gd name="T89" fmla="*/ 39 h 39"/>
                    <a:gd name="T90" fmla="*/ 0 w 42"/>
                    <a:gd name="T91" fmla="*/ 38 h 39"/>
                    <a:gd name="T92" fmla="*/ 0 w 42"/>
                    <a:gd name="T93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2" h="39">
                      <a:moveTo>
                        <a:pt x="0" y="38"/>
                      </a:moveTo>
                      <a:cubicBezTo>
                        <a:pt x="5" y="38"/>
                        <a:pt x="10" y="38"/>
                        <a:pt x="15" y="38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2" y="37"/>
                        <a:pt x="9" y="35"/>
                        <a:pt x="7" y="33"/>
                      </a:cubicBezTo>
                      <a:cubicBezTo>
                        <a:pt x="6" y="31"/>
                        <a:pt x="4" y="28"/>
                        <a:pt x="3" y="25"/>
                      </a:cubicBezTo>
                      <a:cubicBezTo>
                        <a:pt x="2" y="22"/>
                        <a:pt x="2" y="19"/>
                        <a:pt x="3" y="16"/>
                      </a:cubicBezTo>
                      <a:cubicBezTo>
                        <a:pt x="4" y="13"/>
                        <a:pt x="6" y="10"/>
                        <a:pt x="8" y="8"/>
                      </a:cubicBezTo>
                      <a:cubicBezTo>
                        <a:pt x="10" y="6"/>
                        <a:pt x="12" y="4"/>
                        <a:pt x="15" y="3"/>
                      </a:cubicBezTo>
                      <a:cubicBezTo>
                        <a:pt x="18" y="1"/>
                        <a:pt x="21" y="1"/>
                        <a:pt x="24" y="0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7" y="1"/>
                        <a:pt x="28" y="1"/>
                        <a:pt x="28" y="1"/>
                      </a:cubicBezTo>
                      <a:cubicBezTo>
                        <a:pt x="30" y="1"/>
                        <a:pt x="31" y="2"/>
                        <a:pt x="33" y="3"/>
                      </a:cubicBezTo>
                      <a:cubicBezTo>
                        <a:pt x="35" y="4"/>
                        <a:pt x="38" y="6"/>
                        <a:pt x="39" y="9"/>
                      </a:cubicBezTo>
                      <a:cubicBezTo>
                        <a:pt x="41" y="11"/>
                        <a:pt x="42" y="14"/>
                        <a:pt x="41" y="17"/>
                      </a:cubicBezTo>
                      <a:cubicBezTo>
                        <a:pt x="40" y="20"/>
                        <a:pt x="38" y="23"/>
                        <a:pt x="36" y="25"/>
                      </a:cubicBezTo>
                      <a:cubicBezTo>
                        <a:pt x="34" y="27"/>
                        <a:pt x="31" y="28"/>
                        <a:pt x="28" y="28"/>
                      </a:cubicBezTo>
                      <a:cubicBezTo>
                        <a:pt x="25" y="29"/>
                        <a:pt x="21" y="28"/>
                        <a:pt x="19" y="26"/>
                      </a:cubicBezTo>
                      <a:cubicBezTo>
                        <a:pt x="17" y="25"/>
                        <a:pt x="15" y="21"/>
                        <a:pt x="15" y="18"/>
                      </a:cubicBezTo>
                      <a:cubicBezTo>
                        <a:pt x="15" y="16"/>
                        <a:pt x="16" y="12"/>
                        <a:pt x="19" y="11"/>
                      </a:cubicBezTo>
                      <a:cubicBezTo>
                        <a:pt x="22" y="9"/>
                        <a:pt x="25" y="9"/>
                        <a:pt x="28" y="11"/>
                      </a:cubicBezTo>
                      <a:cubicBezTo>
                        <a:pt x="30" y="13"/>
                        <a:pt x="32" y="16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1" y="16"/>
                        <a:pt x="30" y="13"/>
                        <a:pt x="28" y="11"/>
                      </a:cubicBezTo>
                      <a:cubicBezTo>
                        <a:pt x="25" y="10"/>
                        <a:pt x="22" y="10"/>
                        <a:pt x="19" y="11"/>
                      </a:cubicBezTo>
                      <a:cubicBezTo>
                        <a:pt x="17" y="13"/>
                        <a:pt x="16" y="16"/>
                        <a:pt x="16" y="18"/>
                      </a:cubicBezTo>
                      <a:cubicBezTo>
                        <a:pt x="16" y="21"/>
                        <a:pt x="17" y="24"/>
                        <a:pt x="20" y="26"/>
                      </a:cubicBezTo>
                      <a:cubicBezTo>
                        <a:pt x="22" y="27"/>
                        <a:pt x="25" y="28"/>
                        <a:pt x="28" y="27"/>
                      </a:cubicBezTo>
                      <a:cubicBezTo>
                        <a:pt x="30" y="27"/>
                        <a:pt x="33" y="26"/>
                        <a:pt x="35" y="24"/>
                      </a:cubicBezTo>
                      <a:cubicBezTo>
                        <a:pt x="37" y="22"/>
                        <a:pt x="39" y="20"/>
                        <a:pt x="40" y="17"/>
                      </a:cubicBezTo>
                      <a:cubicBezTo>
                        <a:pt x="40" y="14"/>
                        <a:pt x="40" y="12"/>
                        <a:pt x="38" y="9"/>
                      </a:cubicBezTo>
                      <a:cubicBezTo>
                        <a:pt x="37" y="7"/>
                        <a:pt x="34" y="5"/>
                        <a:pt x="32" y="4"/>
                      </a:cubicBezTo>
                      <a:cubicBezTo>
                        <a:pt x="31" y="3"/>
                        <a:pt x="29" y="3"/>
                        <a:pt x="28" y="3"/>
                      </a:cubicBezTo>
                      <a:cubicBezTo>
                        <a:pt x="27" y="3"/>
                        <a:pt x="27" y="2"/>
                        <a:pt x="26" y="2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1" y="2"/>
                        <a:pt x="18" y="3"/>
                        <a:pt x="16" y="4"/>
                      </a:cubicBezTo>
                      <a:cubicBezTo>
                        <a:pt x="13" y="6"/>
                        <a:pt x="11" y="7"/>
                        <a:pt x="9" y="9"/>
                      </a:cubicBezTo>
                      <a:cubicBezTo>
                        <a:pt x="7" y="12"/>
                        <a:pt x="6" y="14"/>
                        <a:pt x="5" y="17"/>
                      </a:cubicBezTo>
                      <a:cubicBezTo>
                        <a:pt x="5" y="19"/>
                        <a:pt x="4" y="22"/>
                        <a:pt x="5" y="25"/>
                      </a:cubicBezTo>
                      <a:cubicBezTo>
                        <a:pt x="6" y="27"/>
                        <a:pt x="7" y="30"/>
                        <a:pt x="9" y="32"/>
                      </a:cubicBezTo>
                      <a:cubicBezTo>
                        <a:pt x="10" y="34"/>
                        <a:pt x="13" y="36"/>
                        <a:pt x="15" y="38"/>
                      </a:cubicBezTo>
                      <a:cubicBezTo>
                        <a:pt x="17" y="39"/>
                        <a:pt x="17" y="39"/>
                        <a:pt x="17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0" y="39"/>
                        <a:pt x="5" y="39"/>
                        <a:pt x="0" y="39"/>
                      </a:cubicBezTo>
                      <a:cubicBezTo>
                        <a:pt x="0" y="39"/>
                        <a:pt x="0" y="38"/>
                        <a:pt x="0" y="38"/>
                      </a:cubicBezTo>
                      <a:cubicBezTo>
                        <a:pt x="0" y="38"/>
                        <a:pt x="0" y="38"/>
                        <a:pt x="0" y="38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05" name="Freeform 387"/>
                <p:cNvSpPr>
                  <a:spLocks/>
                </p:cNvSpPr>
                <p:nvPr/>
              </p:nvSpPr>
              <p:spPr bwMode="auto">
                <a:xfrm>
                  <a:off x="5345114" y="1746389"/>
                  <a:ext cx="71437" cy="134938"/>
                </a:xfrm>
                <a:custGeom>
                  <a:avLst/>
                  <a:gdLst>
                    <a:gd name="T0" fmla="*/ 2 w 19"/>
                    <a:gd name="T1" fmla="*/ 36 h 36"/>
                    <a:gd name="T2" fmla="*/ 4 w 19"/>
                    <a:gd name="T3" fmla="*/ 34 h 36"/>
                    <a:gd name="T4" fmla="*/ 7 w 19"/>
                    <a:gd name="T5" fmla="*/ 32 h 36"/>
                    <a:gd name="T6" fmla="*/ 10 w 19"/>
                    <a:gd name="T7" fmla="*/ 29 h 36"/>
                    <a:gd name="T8" fmla="*/ 12 w 19"/>
                    <a:gd name="T9" fmla="*/ 25 h 36"/>
                    <a:gd name="T10" fmla="*/ 15 w 19"/>
                    <a:gd name="T11" fmla="*/ 19 h 36"/>
                    <a:gd name="T12" fmla="*/ 16 w 19"/>
                    <a:gd name="T13" fmla="*/ 17 h 36"/>
                    <a:gd name="T14" fmla="*/ 17 w 19"/>
                    <a:gd name="T15" fmla="*/ 14 h 36"/>
                    <a:gd name="T16" fmla="*/ 17 w 19"/>
                    <a:gd name="T17" fmla="*/ 8 h 36"/>
                    <a:gd name="T18" fmla="*/ 14 w 19"/>
                    <a:gd name="T19" fmla="*/ 3 h 36"/>
                    <a:gd name="T20" fmla="*/ 8 w 19"/>
                    <a:gd name="T21" fmla="*/ 1 h 36"/>
                    <a:gd name="T22" fmla="*/ 3 w 19"/>
                    <a:gd name="T23" fmla="*/ 3 h 36"/>
                    <a:gd name="T24" fmla="*/ 1 w 19"/>
                    <a:gd name="T25" fmla="*/ 7 h 36"/>
                    <a:gd name="T26" fmla="*/ 2 w 19"/>
                    <a:gd name="T27" fmla="*/ 11 h 36"/>
                    <a:gd name="T28" fmla="*/ 5 w 19"/>
                    <a:gd name="T29" fmla="*/ 13 h 36"/>
                    <a:gd name="T30" fmla="*/ 8 w 19"/>
                    <a:gd name="T31" fmla="*/ 13 h 36"/>
                    <a:gd name="T32" fmla="*/ 8 w 19"/>
                    <a:gd name="T33" fmla="*/ 14 h 36"/>
                    <a:gd name="T34" fmla="*/ 8 w 19"/>
                    <a:gd name="T35" fmla="*/ 14 h 36"/>
                    <a:gd name="T36" fmla="*/ 8 w 19"/>
                    <a:gd name="T37" fmla="*/ 14 h 36"/>
                    <a:gd name="T38" fmla="*/ 8 w 19"/>
                    <a:gd name="T39" fmla="*/ 14 h 36"/>
                    <a:gd name="T40" fmla="*/ 5 w 19"/>
                    <a:gd name="T41" fmla="*/ 14 h 36"/>
                    <a:gd name="T42" fmla="*/ 2 w 19"/>
                    <a:gd name="T43" fmla="*/ 12 h 36"/>
                    <a:gd name="T44" fmla="*/ 0 w 19"/>
                    <a:gd name="T45" fmla="*/ 7 h 36"/>
                    <a:gd name="T46" fmla="*/ 3 w 19"/>
                    <a:gd name="T47" fmla="*/ 3 h 36"/>
                    <a:gd name="T48" fmla="*/ 8 w 19"/>
                    <a:gd name="T49" fmla="*/ 0 h 36"/>
                    <a:gd name="T50" fmla="*/ 15 w 19"/>
                    <a:gd name="T51" fmla="*/ 2 h 36"/>
                    <a:gd name="T52" fmla="*/ 19 w 19"/>
                    <a:gd name="T53" fmla="*/ 7 h 36"/>
                    <a:gd name="T54" fmla="*/ 19 w 19"/>
                    <a:gd name="T55" fmla="*/ 14 h 36"/>
                    <a:gd name="T56" fmla="*/ 18 w 19"/>
                    <a:gd name="T57" fmla="*/ 17 h 36"/>
                    <a:gd name="T58" fmla="*/ 17 w 19"/>
                    <a:gd name="T59" fmla="*/ 20 h 36"/>
                    <a:gd name="T60" fmla="*/ 14 w 19"/>
                    <a:gd name="T61" fmla="*/ 26 h 36"/>
                    <a:gd name="T62" fmla="*/ 11 w 19"/>
                    <a:gd name="T63" fmla="*/ 30 h 36"/>
                    <a:gd name="T64" fmla="*/ 7 w 19"/>
                    <a:gd name="T65" fmla="*/ 33 h 36"/>
                    <a:gd name="T66" fmla="*/ 4 w 19"/>
                    <a:gd name="T67" fmla="*/ 35 h 36"/>
                    <a:gd name="T68" fmla="*/ 2 w 19"/>
                    <a:gd name="T69" fmla="*/ 36 h 36"/>
                    <a:gd name="T70" fmla="*/ 2 w 19"/>
                    <a:gd name="T71" fmla="*/ 36 h 36"/>
                    <a:gd name="T72" fmla="*/ 2 w 19"/>
                    <a:gd name="T73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9" h="36">
                      <a:moveTo>
                        <a:pt x="2" y="36"/>
                      </a:moveTo>
                      <a:cubicBezTo>
                        <a:pt x="2" y="36"/>
                        <a:pt x="3" y="35"/>
                        <a:pt x="4" y="34"/>
                      </a:cubicBezTo>
                      <a:cubicBezTo>
                        <a:pt x="5" y="34"/>
                        <a:pt x="6" y="33"/>
                        <a:pt x="7" y="32"/>
                      </a:cubicBezTo>
                      <a:cubicBezTo>
                        <a:pt x="8" y="31"/>
                        <a:pt x="9" y="30"/>
                        <a:pt x="10" y="29"/>
                      </a:cubicBezTo>
                      <a:cubicBezTo>
                        <a:pt x="11" y="27"/>
                        <a:pt x="12" y="26"/>
                        <a:pt x="12" y="25"/>
                      </a:cubicBezTo>
                      <a:cubicBezTo>
                        <a:pt x="13" y="23"/>
                        <a:pt x="14" y="21"/>
                        <a:pt x="15" y="19"/>
                      </a:cubicBezTo>
                      <a:cubicBezTo>
                        <a:pt x="15" y="19"/>
                        <a:pt x="16" y="18"/>
                        <a:pt x="16" y="17"/>
                      </a:cubicBezTo>
                      <a:cubicBezTo>
                        <a:pt x="16" y="16"/>
                        <a:pt x="17" y="15"/>
                        <a:pt x="17" y="14"/>
                      </a:cubicBezTo>
                      <a:cubicBezTo>
                        <a:pt x="17" y="12"/>
                        <a:pt x="17" y="10"/>
                        <a:pt x="17" y="8"/>
                      </a:cubicBezTo>
                      <a:cubicBezTo>
                        <a:pt x="16" y="6"/>
                        <a:pt x="15" y="4"/>
                        <a:pt x="14" y="3"/>
                      </a:cubicBezTo>
                      <a:cubicBezTo>
                        <a:pt x="12" y="2"/>
                        <a:pt x="10" y="1"/>
                        <a:pt x="8" y="1"/>
                      </a:cubicBezTo>
                      <a:cubicBezTo>
                        <a:pt x="6" y="1"/>
                        <a:pt x="5" y="2"/>
                        <a:pt x="3" y="3"/>
                      </a:cubicBezTo>
                      <a:cubicBezTo>
                        <a:pt x="2" y="4"/>
                        <a:pt x="1" y="6"/>
                        <a:pt x="1" y="7"/>
                      </a:cubicBezTo>
                      <a:cubicBezTo>
                        <a:pt x="1" y="9"/>
                        <a:pt x="1" y="10"/>
                        <a:pt x="2" y="11"/>
                      </a:cubicBezTo>
                      <a:cubicBezTo>
                        <a:pt x="3" y="12"/>
                        <a:pt x="4" y="13"/>
                        <a:pt x="5" y="13"/>
                      </a:cubicBezTo>
                      <a:cubicBezTo>
                        <a:pt x="7" y="14"/>
                        <a:pt x="8" y="13"/>
                        <a:pt x="8" y="13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3"/>
                        <a:pt x="7" y="14"/>
                        <a:pt x="5" y="14"/>
                      </a:cubicBezTo>
                      <a:cubicBezTo>
                        <a:pt x="4" y="13"/>
                        <a:pt x="3" y="13"/>
                        <a:pt x="2" y="12"/>
                      </a:cubicBezTo>
                      <a:cubicBezTo>
                        <a:pt x="1" y="11"/>
                        <a:pt x="0" y="9"/>
                        <a:pt x="0" y="7"/>
                      </a:cubicBezTo>
                      <a:cubicBezTo>
                        <a:pt x="0" y="6"/>
                        <a:pt x="1" y="4"/>
                        <a:pt x="3" y="3"/>
                      </a:cubicBezTo>
                      <a:cubicBezTo>
                        <a:pt x="4" y="1"/>
                        <a:pt x="6" y="0"/>
                        <a:pt x="8" y="0"/>
                      </a:cubicBezTo>
                      <a:cubicBezTo>
                        <a:pt x="10" y="0"/>
                        <a:pt x="13" y="0"/>
                        <a:pt x="15" y="2"/>
                      </a:cubicBezTo>
                      <a:cubicBezTo>
                        <a:pt x="17" y="3"/>
                        <a:pt x="18" y="5"/>
                        <a:pt x="19" y="7"/>
                      </a:cubicBezTo>
                      <a:cubicBezTo>
                        <a:pt x="19" y="10"/>
                        <a:pt x="19" y="12"/>
                        <a:pt x="19" y="14"/>
                      </a:cubicBezTo>
                      <a:cubicBezTo>
                        <a:pt x="19" y="15"/>
                        <a:pt x="18" y="16"/>
                        <a:pt x="18" y="17"/>
                      </a:cubicBezTo>
                      <a:cubicBezTo>
                        <a:pt x="18" y="18"/>
                        <a:pt x="17" y="19"/>
                        <a:pt x="17" y="20"/>
                      </a:cubicBezTo>
                      <a:cubicBezTo>
                        <a:pt x="16" y="22"/>
                        <a:pt x="15" y="24"/>
                        <a:pt x="14" y="26"/>
                      </a:cubicBezTo>
                      <a:cubicBezTo>
                        <a:pt x="13" y="27"/>
                        <a:pt x="12" y="29"/>
                        <a:pt x="11" y="30"/>
                      </a:cubicBezTo>
                      <a:cubicBezTo>
                        <a:pt x="10" y="31"/>
                        <a:pt x="9" y="32"/>
                        <a:pt x="7" y="33"/>
                      </a:cubicBezTo>
                      <a:cubicBezTo>
                        <a:pt x="6" y="34"/>
                        <a:pt x="5" y="34"/>
                        <a:pt x="4" y="35"/>
                      </a:cubicBezTo>
                      <a:cubicBezTo>
                        <a:pt x="3" y="36"/>
                        <a:pt x="2" y="36"/>
                        <a:pt x="2" y="36"/>
                      </a:cubicBezTo>
                      <a:cubicBezTo>
                        <a:pt x="2" y="36"/>
                        <a:pt x="2" y="36"/>
                        <a:pt x="2" y="36"/>
                      </a:cubicBezTo>
                      <a:cubicBezTo>
                        <a:pt x="2" y="36"/>
                        <a:pt x="2" y="36"/>
                        <a:pt x="2" y="36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06" name="Freeform 388"/>
                <p:cNvSpPr>
                  <a:spLocks/>
                </p:cNvSpPr>
                <p:nvPr/>
              </p:nvSpPr>
              <p:spPr bwMode="auto">
                <a:xfrm>
                  <a:off x="5267326" y="1787664"/>
                  <a:ext cx="30162" cy="33338"/>
                </a:xfrm>
                <a:custGeom>
                  <a:avLst/>
                  <a:gdLst>
                    <a:gd name="T0" fmla="*/ 0 w 8"/>
                    <a:gd name="T1" fmla="*/ 0 h 9"/>
                    <a:gd name="T2" fmla="*/ 8 w 8"/>
                    <a:gd name="T3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8" h="9">
                      <a:moveTo>
                        <a:pt x="0" y="0"/>
                      </a:moveTo>
                      <a:cubicBezTo>
                        <a:pt x="0" y="0"/>
                        <a:pt x="5" y="8"/>
                        <a:pt x="8" y="9"/>
                      </a:cubicBezTo>
                    </a:path>
                  </a:pathLst>
                </a:custGeom>
                <a:noFill/>
                <a:ln w="3175" cap="rnd">
                  <a:solidFill>
                    <a:srgbClr val="911E25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18" name="Freeform 462"/>
              <p:cNvSpPr>
                <a:spLocks noEditPoints="1"/>
              </p:cNvSpPr>
              <p:nvPr/>
            </p:nvSpPr>
            <p:spPr bwMode="auto">
              <a:xfrm>
                <a:off x="5834856" y="495301"/>
                <a:ext cx="936625" cy="941388"/>
              </a:xfrm>
              <a:custGeom>
                <a:avLst/>
                <a:gdLst>
                  <a:gd name="T0" fmla="*/ 124 w 249"/>
                  <a:gd name="T1" fmla="*/ 0 h 249"/>
                  <a:gd name="T2" fmla="*/ 0 w 249"/>
                  <a:gd name="T3" fmla="*/ 124 h 249"/>
                  <a:gd name="T4" fmla="*/ 124 w 249"/>
                  <a:gd name="T5" fmla="*/ 249 h 249"/>
                  <a:gd name="T6" fmla="*/ 249 w 249"/>
                  <a:gd name="T7" fmla="*/ 124 h 249"/>
                  <a:gd name="T8" fmla="*/ 124 w 249"/>
                  <a:gd name="T9" fmla="*/ 0 h 249"/>
                  <a:gd name="T10" fmla="*/ 124 w 249"/>
                  <a:gd name="T11" fmla="*/ 214 h 249"/>
                  <a:gd name="T12" fmla="*/ 34 w 249"/>
                  <a:gd name="T13" fmla="*/ 124 h 249"/>
                  <a:gd name="T14" fmla="*/ 124 w 249"/>
                  <a:gd name="T15" fmla="*/ 34 h 249"/>
                  <a:gd name="T16" fmla="*/ 214 w 249"/>
                  <a:gd name="T17" fmla="*/ 124 h 249"/>
                  <a:gd name="T18" fmla="*/ 124 w 249"/>
                  <a:gd name="T19" fmla="*/ 21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49">
                    <a:moveTo>
                      <a:pt x="124" y="0"/>
                    </a:moveTo>
                    <a:cubicBezTo>
                      <a:pt x="55" y="0"/>
                      <a:pt x="0" y="55"/>
                      <a:pt x="0" y="124"/>
                    </a:cubicBezTo>
                    <a:cubicBezTo>
                      <a:pt x="0" y="193"/>
                      <a:pt x="55" y="249"/>
                      <a:pt x="124" y="249"/>
                    </a:cubicBezTo>
                    <a:cubicBezTo>
                      <a:pt x="193" y="249"/>
                      <a:pt x="249" y="193"/>
                      <a:pt x="249" y="124"/>
                    </a:cubicBezTo>
                    <a:cubicBezTo>
                      <a:pt x="249" y="55"/>
                      <a:pt x="193" y="0"/>
                      <a:pt x="124" y="0"/>
                    </a:cubicBezTo>
                    <a:close/>
                    <a:moveTo>
                      <a:pt x="124" y="214"/>
                    </a:moveTo>
                    <a:cubicBezTo>
                      <a:pt x="74" y="214"/>
                      <a:pt x="34" y="174"/>
                      <a:pt x="34" y="124"/>
                    </a:cubicBezTo>
                    <a:cubicBezTo>
                      <a:pt x="34" y="74"/>
                      <a:pt x="74" y="34"/>
                      <a:pt x="124" y="34"/>
                    </a:cubicBezTo>
                    <a:cubicBezTo>
                      <a:pt x="174" y="34"/>
                      <a:pt x="214" y="74"/>
                      <a:pt x="214" y="124"/>
                    </a:cubicBezTo>
                    <a:cubicBezTo>
                      <a:pt x="214" y="174"/>
                      <a:pt x="174" y="214"/>
                      <a:pt x="124" y="214"/>
                    </a:cubicBezTo>
                    <a:close/>
                  </a:path>
                </a:pathLst>
              </a:custGeom>
              <a:noFill/>
              <a:ln w="30163" cap="rnd">
                <a:solidFill>
                  <a:srgbClr val="F7E499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4080" name="组合 64079"/>
            <p:cNvGrpSpPr/>
            <p:nvPr/>
          </p:nvGrpSpPr>
          <p:grpSpPr>
            <a:xfrm>
              <a:off x="6500074" y="1147673"/>
              <a:ext cx="936625" cy="941388"/>
              <a:chOff x="7623968" y="495301"/>
              <a:chExt cx="936625" cy="941388"/>
            </a:xfrm>
          </p:grpSpPr>
          <p:grpSp>
            <p:nvGrpSpPr>
              <p:cNvPr id="64078" name="组合 64077"/>
              <p:cNvGrpSpPr/>
              <p:nvPr/>
            </p:nvGrpSpPr>
            <p:grpSpPr>
              <a:xfrm>
                <a:off x="7730331" y="677933"/>
                <a:ext cx="725487" cy="538024"/>
                <a:chOff x="6999288" y="1733689"/>
                <a:chExt cx="725487" cy="538024"/>
              </a:xfrm>
            </p:grpSpPr>
            <p:grpSp>
              <p:nvGrpSpPr>
                <p:cNvPr id="92" name="Group 258"/>
                <p:cNvGrpSpPr>
                  <a:grpSpLocks/>
                </p:cNvGrpSpPr>
                <p:nvPr/>
              </p:nvGrpSpPr>
              <p:grpSpPr bwMode="auto">
                <a:xfrm>
                  <a:off x="6999288" y="1773238"/>
                  <a:ext cx="725487" cy="498475"/>
                  <a:chOff x="4409" y="1117"/>
                  <a:chExt cx="457" cy="314"/>
                </a:xfrm>
              </p:grpSpPr>
              <p:sp>
                <p:nvSpPr>
                  <p:cNvPr id="63877" name="Freeform 58"/>
                  <p:cNvSpPr>
                    <a:spLocks/>
                  </p:cNvSpPr>
                  <p:nvPr/>
                </p:nvSpPr>
                <p:spPr bwMode="auto">
                  <a:xfrm>
                    <a:off x="4494" y="1267"/>
                    <a:ext cx="372" cy="84"/>
                  </a:xfrm>
                  <a:custGeom>
                    <a:avLst/>
                    <a:gdLst>
                      <a:gd name="T0" fmla="*/ 156 w 157"/>
                      <a:gd name="T1" fmla="*/ 35 h 35"/>
                      <a:gd name="T2" fmla="*/ 154 w 157"/>
                      <a:gd name="T3" fmla="*/ 35 h 35"/>
                      <a:gd name="T4" fmla="*/ 148 w 157"/>
                      <a:gd name="T5" fmla="*/ 35 h 35"/>
                      <a:gd name="T6" fmla="*/ 139 w 157"/>
                      <a:gd name="T7" fmla="*/ 33 h 35"/>
                      <a:gd name="T8" fmla="*/ 128 w 157"/>
                      <a:gd name="T9" fmla="*/ 29 h 35"/>
                      <a:gd name="T10" fmla="*/ 115 w 157"/>
                      <a:gd name="T11" fmla="*/ 24 h 35"/>
                      <a:gd name="T12" fmla="*/ 101 w 157"/>
                      <a:gd name="T13" fmla="*/ 17 h 35"/>
                      <a:gd name="T14" fmla="*/ 87 w 157"/>
                      <a:gd name="T15" fmla="*/ 11 h 35"/>
                      <a:gd name="T16" fmla="*/ 71 w 157"/>
                      <a:gd name="T17" fmla="*/ 11 h 35"/>
                      <a:gd name="T18" fmla="*/ 68 w 157"/>
                      <a:gd name="T19" fmla="*/ 12 h 35"/>
                      <a:gd name="T20" fmla="*/ 64 w 157"/>
                      <a:gd name="T21" fmla="*/ 13 h 35"/>
                      <a:gd name="T22" fmla="*/ 56 w 157"/>
                      <a:gd name="T23" fmla="*/ 16 h 35"/>
                      <a:gd name="T24" fmla="*/ 41 w 157"/>
                      <a:gd name="T25" fmla="*/ 23 h 35"/>
                      <a:gd name="T26" fmla="*/ 26 w 157"/>
                      <a:gd name="T27" fmla="*/ 30 h 35"/>
                      <a:gd name="T28" fmla="*/ 18 w 157"/>
                      <a:gd name="T29" fmla="*/ 30 h 35"/>
                      <a:gd name="T30" fmla="*/ 15 w 157"/>
                      <a:gd name="T31" fmla="*/ 28 h 35"/>
                      <a:gd name="T32" fmla="*/ 12 w 157"/>
                      <a:gd name="T33" fmla="*/ 26 h 35"/>
                      <a:gd name="T34" fmla="*/ 9 w 157"/>
                      <a:gd name="T35" fmla="*/ 24 h 35"/>
                      <a:gd name="T36" fmla="*/ 8 w 157"/>
                      <a:gd name="T37" fmla="*/ 23 h 35"/>
                      <a:gd name="T38" fmla="*/ 7 w 157"/>
                      <a:gd name="T39" fmla="*/ 21 h 35"/>
                      <a:gd name="T40" fmla="*/ 4 w 157"/>
                      <a:gd name="T41" fmla="*/ 17 h 35"/>
                      <a:gd name="T42" fmla="*/ 2 w 157"/>
                      <a:gd name="T43" fmla="*/ 12 h 35"/>
                      <a:gd name="T44" fmla="*/ 0 w 157"/>
                      <a:gd name="T45" fmla="*/ 8 h 35"/>
                      <a:gd name="T46" fmla="*/ 0 w 157"/>
                      <a:gd name="T47" fmla="*/ 2 h 35"/>
                      <a:gd name="T48" fmla="*/ 1 w 157"/>
                      <a:gd name="T49" fmla="*/ 0 h 35"/>
                      <a:gd name="T50" fmla="*/ 2 w 157"/>
                      <a:gd name="T51" fmla="*/ 0 h 35"/>
                      <a:gd name="T52" fmla="*/ 2 w 157"/>
                      <a:gd name="T53" fmla="*/ 1 h 35"/>
                      <a:gd name="T54" fmla="*/ 1 w 157"/>
                      <a:gd name="T55" fmla="*/ 2 h 35"/>
                      <a:gd name="T56" fmla="*/ 2 w 157"/>
                      <a:gd name="T57" fmla="*/ 8 h 35"/>
                      <a:gd name="T58" fmla="*/ 4 w 157"/>
                      <a:gd name="T59" fmla="*/ 11 h 35"/>
                      <a:gd name="T60" fmla="*/ 6 w 157"/>
                      <a:gd name="T61" fmla="*/ 15 h 35"/>
                      <a:gd name="T62" fmla="*/ 10 w 157"/>
                      <a:gd name="T63" fmla="*/ 19 h 35"/>
                      <a:gd name="T64" fmla="*/ 11 w 157"/>
                      <a:gd name="T65" fmla="*/ 21 h 35"/>
                      <a:gd name="T66" fmla="*/ 12 w 157"/>
                      <a:gd name="T67" fmla="*/ 22 h 35"/>
                      <a:gd name="T68" fmla="*/ 14 w 157"/>
                      <a:gd name="T69" fmla="*/ 23 h 35"/>
                      <a:gd name="T70" fmla="*/ 16 w 157"/>
                      <a:gd name="T71" fmla="*/ 25 h 35"/>
                      <a:gd name="T72" fmla="*/ 19 w 157"/>
                      <a:gd name="T73" fmla="*/ 26 h 35"/>
                      <a:gd name="T74" fmla="*/ 25 w 157"/>
                      <a:gd name="T75" fmla="*/ 25 h 35"/>
                      <a:gd name="T76" fmla="*/ 38 w 157"/>
                      <a:gd name="T77" fmla="*/ 18 h 35"/>
                      <a:gd name="T78" fmla="*/ 53 w 157"/>
                      <a:gd name="T79" fmla="*/ 10 h 35"/>
                      <a:gd name="T80" fmla="*/ 61 w 157"/>
                      <a:gd name="T81" fmla="*/ 6 h 35"/>
                      <a:gd name="T82" fmla="*/ 65 w 157"/>
                      <a:gd name="T83" fmla="*/ 5 h 35"/>
                      <a:gd name="T84" fmla="*/ 70 w 157"/>
                      <a:gd name="T85" fmla="*/ 3 h 35"/>
                      <a:gd name="T86" fmla="*/ 88 w 157"/>
                      <a:gd name="T87" fmla="*/ 2 h 35"/>
                      <a:gd name="T88" fmla="*/ 105 w 157"/>
                      <a:gd name="T89" fmla="*/ 7 h 35"/>
                      <a:gd name="T90" fmla="*/ 119 w 157"/>
                      <a:gd name="T91" fmla="*/ 15 h 35"/>
                      <a:gd name="T92" fmla="*/ 131 w 157"/>
                      <a:gd name="T93" fmla="*/ 22 h 35"/>
                      <a:gd name="T94" fmla="*/ 141 w 157"/>
                      <a:gd name="T95" fmla="*/ 28 h 35"/>
                      <a:gd name="T96" fmla="*/ 145 w 157"/>
                      <a:gd name="T97" fmla="*/ 30 h 35"/>
                      <a:gd name="T98" fmla="*/ 149 w 157"/>
                      <a:gd name="T99" fmla="*/ 31 h 35"/>
                      <a:gd name="T100" fmla="*/ 155 w 157"/>
                      <a:gd name="T101" fmla="*/ 33 h 35"/>
                      <a:gd name="T102" fmla="*/ 157 w 157"/>
                      <a:gd name="T103" fmla="*/ 34 h 35"/>
                      <a:gd name="T104" fmla="*/ 157 w 157"/>
                      <a:gd name="T105" fmla="*/ 35 h 35"/>
                      <a:gd name="T106" fmla="*/ 156 w 157"/>
                      <a:gd name="T107" fmla="*/ 3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157" h="35">
                        <a:moveTo>
                          <a:pt x="156" y="35"/>
                        </a:moveTo>
                        <a:cubicBezTo>
                          <a:pt x="156" y="35"/>
                          <a:pt x="156" y="35"/>
                          <a:pt x="154" y="35"/>
                        </a:cubicBezTo>
                        <a:cubicBezTo>
                          <a:pt x="153" y="35"/>
                          <a:pt x="151" y="35"/>
                          <a:pt x="148" y="35"/>
                        </a:cubicBezTo>
                        <a:cubicBezTo>
                          <a:pt x="146" y="34"/>
                          <a:pt x="142" y="34"/>
                          <a:pt x="139" y="33"/>
                        </a:cubicBezTo>
                        <a:cubicBezTo>
                          <a:pt x="136" y="32"/>
                          <a:pt x="132" y="31"/>
                          <a:pt x="128" y="29"/>
                        </a:cubicBezTo>
                        <a:cubicBezTo>
                          <a:pt x="123" y="28"/>
                          <a:pt x="119" y="26"/>
                          <a:pt x="115" y="24"/>
                        </a:cubicBezTo>
                        <a:cubicBezTo>
                          <a:pt x="110" y="21"/>
                          <a:pt x="106" y="19"/>
                          <a:pt x="101" y="17"/>
                        </a:cubicBezTo>
                        <a:cubicBezTo>
                          <a:pt x="96" y="14"/>
                          <a:pt x="92" y="12"/>
                          <a:pt x="87" y="11"/>
                        </a:cubicBezTo>
                        <a:cubicBezTo>
                          <a:pt x="82" y="10"/>
                          <a:pt x="77" y="10"/>
                          <a:pt x="71" y="11"/>
                        </a:cubicBezTo>
                        <a:cubicBezTo>
                          <a:pt x="70" y="11"/>
                          <a:pt x="69" y="12"/>
                          <a:pt x="68" y="12"/>
                        </a:cubicBezTo>
                        <a:cubicBezTo>
                          <a:pt x="66" y="12"/>
                          <a:pt x="65" y="13"/>
                          <a:pt x="64" y="13"/>
                        </a:cubicBezTo>
                        <a:cubicBezTo>
                          <a:pt x="61" y="14"/>
                          <a:pt x="58" y="15"/>
                          <a:pt x="56" y="16"/>
                        </a:cubicBezTo>
                        <a:cubicBezTo>
                          <a:pt x="51" y="18"/>
                          <a:pt x="46" y="21"/>
                          <a:pt x="41" y="23"/>
                        </a:cubicBezTo>
                        <a:cubicBezTo>
                          <a:pt x="36" y="26"/>
                          <a:pt x="32" y="28"/>
                          <a:pt x="26" y="30"/>
                        </a:cubicBezTo>
                        <a:cubicBezTo>
                          <a:pt x="24" y="30"/>
                          <a:pt x="21" y="30"/>
                          <a:pt x="18" y="30"/>
                        </a:cubicBezTo>
                        <a:cubicBezTo>
                          <a:pt x="17" y="30"/>
                          <a:pt x="16" y="29"/>
                          <a:pt x="15" y="28"/>
                        </a:cubicBezTo>
                        <a:cubicBezTo>
                          <a:pt x="13" y="28"/>
                          <a:pt x="12" y="27"/>
                          <a:pt x="12" y="26"/>
                        </a:cubicBezTo>
                        <a:cubicBezTo>
                          <a:pt x="11" y="26"/>
                          <a:pt x="10" y="25"/>
                          <a:pt x="9" y="24"/>
                        </a:cubicBezTo>
                        <a:cubicBezTo>
                          <a:pt x="8" y="23"/>
                          <a:pt x="8" y="23"/>
                          <a:pt x="8" y="23"/>
                        </a:cubicBezTo>
                        <a:cubicBezTo>
                          <a:pt x="7" y="21"/>
                          <a:pt x="7" y="21"/>
                          <a:pt x="7" y="21"/>
                        </a:cubicBezTo>
                        <a:cubicBezTo>
                          <a:pt x="6" y="20"/>
                          <a:pt x="5" y="18"/>
                          <a:pt x="4" y="17"/>
                        </a:cubicBezTo>
                        <a:cubicBezTo>
                          <a:pt x="3" y="15"/>
                          <a:pt x="2" y="14"/>
                          <a:pt x="2" y="12"/>
                        </a:cubicBezTo>
                        <a:cubicBezTo>
                          <a:pt x="1" y="11"/>
                          <a:pt x="1" y="9"/>
                          <a:pt x="0" y="8"/>
                        </a:cubicBezTo>
                        <a:cubicBezTo>
                          <a:pt x="0" y="5"/>
                          <a:pt x="0" y="3"/>
                          <a:pt x="0" y="2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1"/>
                        </a:cubicBezTo>
                        <a:cubicBezTo>
                          <a:pt x="2" y="1"/>
                          <a:pt x="2" y="1"/>
                          <a:pt x="1" y="2"/>
                        </a:cubicBezTo>
                        <a:cubicBezTo>
                          <a:pt x="1" y="3"/>
                          <a:pt x="1" y="5"/>
                          <a:pt x="2" y="8"/>
                        </a:cubicBezTo>
                        <a:cubicBezTo>
                          <a:pt x="2" y="9"/>
                          <a:pt x="3" y="10"/>
                          <a:pt x="4" y="11"/>
                        </a:cubicBezTo>
                        <a:cubicBezTo>
                          <a:pt x="4" y="12"/>
                          <a:pt x="5" y="14"/>
                          <a:pt x="6" y="15"/>
                        </a:cubicBezTo>
                        <a:cubicBezTo>
                          <a:pt x="7" y="17"/>
                          <a:pt x="8" y="18"/>
                          <a:pt x="10" y="19"/>
                        </a:cubicBezTo>
                        <a:cubicBezTo>
                          <a:pt x="11" y="21"/>
                          <a:pt x="11" y="21"/>
                          <a:pt x="11" y="21"/>
                        </a:cubicBezTo>
                        <a:cubicBezTo>
                          <a:pt x="12" y="22"/>
                          <a:pt x="12" y="22"/>
                          <a:pt x="12" y="22"/>
                        </a:cubicBezTo>
                        <a:cubicBezTo>
                          <a:pt x="12" y="22"/>
                          <a:pt x="13" y="23"/>
                          <a:pt x="14" y="23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7" y="26"/>
                          <a:pt x="18" y="26"/>
                          <a:pt x="19" y="26"/>
                        </a:cubicBezTo>
                        <a:cubicBezTo>
                          <a:pt x="21" y="26"/>
                          <a:pt x="23" y="26"/>
                          <a:pt x="25" y="25"/>
                        </a:cubicBezTo>
                        <a:cubicBezTo>
                          <a:pt x="29" y="24"/>
                          <a:pt x="34" y="21"/>
                          <a:pt x="38" y="18"/>
                        </a:cubicBezTo>
                        <a:cubicBezTo>
                          <a:pt x="43" y="15"/>
                          <a:pt x="48" y="12"/>
                          <a:pt x="53" y="10"/>
                        </a:cubicBezTo>
                        <a:cubicBezTo>
                          <a:pt x="56" y="9"/>
                          <a:pt x="58" y="7"/>
                          <a:pt x="61" y="6"/>
                        </a:cubicBezTo>
                        <a:cubicBezTo>
                          <a:pt x="62" y="6"/>
                          <a:pt x="64" y="5"/>
                          <a:pt x="65" y="5"/>
                        </a:cubicBezTo>
                        <a:cubicBezTo>
                          <a:pt x="67" y="4"/>
                          <a:pt x="68" y="4"/>
                          <a:pt x="70" y="3"/>
                        </a:cubicBezTo>
                        <a:cubicBezTo>
                          <a:pt x="76" y="2"/>
                          <a:pt x="82" y="1"/>
                          <a:pt x="88" y="2"/>
                        </a:cubicBezTo>
                        <a:cubicBezTo>
                          <a:pt x="95" y="3"/>
                          <a:pt x="100" y="5"/>
                          <a:pt x="105" y="7"/>
                        </a:cubicBezTo>
                        <a:cubicBezTo>
                          <a:pt x="111" y="10"/>
                          <a:pt x="115" y="12"/>
                          <a:pt x="119" y="15"/>
                        </a:cubicBezTo>
                        <a:cubicBezTo>
                          <a:pt x="123" y="18"/>
                          <a:pt x="127" y="20"/>
                          <a:pt x="131" y="22"/>
                        </a:cubicBezTo>
                        <a:cubicBezTo>
                          <a:pt x="135" y="24"/>
                          <a:pt x="138" y="26"/>
                          <a:pt x="141" y="28"/>
                        </a:cubicBezTo>
                        <a:cubicBezTo>
                          <a:pt x="143" y="28"/>
                          <a:pt x="144" y="29"/>
                          <a:pt x="145" y="30"/>
                        </a:cubicBezTo>
                        <a:cubicBezTo>
                          <a:pt x="147" y="30"/>
                          <a:pt x="148" y="31"/>
                          <a:pt x="149" y="31"/>
                        </a:cubicBezTo>
                        <a:cubicBezTo>
                          <a:pt x="151" y="32"/>
                          <a:pt x="153" y="33"/>
                          <a:pt x="155" y="33"/>
                        </a:cubicBezTo>
                        <a:cubicBezTo>
                          <a:pt x="156" y="34"/>
                          <a:pt x="157" y="34"/>
                          <a:pt x="157" y="34"/>
                        </a:cubicBezTo>
                        <a:cubicBezTo>
                          <a:pt x="157" y="34"/>
                          <a:pt x="157" y="34"/>
                          <a:pt x="157" y="35"/>
                        </a:cubicBezTo>
                        <a:cubicBezTo>
                          <a:pt x="157" y="35"/>
                          <a:pt x="157" y="35"/>
                          <a:pt x="156" y="35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78" name="Freeform 59"/>
                  <p:cNvSpPr>
                    <a:spLocks/>
                  </p:cNvSpPr>
                  <p:nvPr/>
                </p:nvSpPr>
                <p:spPr bwMode="auto">
                  <a:xfrm>
                    <a:off x="4546" y="1300"/>
                    <a:ext cx="228" cy="91"/>
                  </a:xfrm>
                  <a:custGeom>
                    <a:avLst/>
                    <a:gdLst>
                      <a:gd name="T0" fmla="*/ 96 w 96"/>
                      <a:gd name="T1" fmla="*/ 6 h 38"/>
                      <a:gd name="T2" fmla="*/ 91 w 96"/>
                      <a:gd name="T3" fmla="*/ 7 h 38"/>
                      <a:gd name="T4" fmla="*/ 86 w 96"/>
                      <a:gd name="T5" fmla="*/ 7 h 38"/>
                      <a:gd name="T6" fmla="*/ 80 w 96"/>
                      <a:gd name="T7" fmla="*/ 8 h 38"/>
                      <a:gd name="T8" fmla="*/ 73 w 96"/>
                      <a:gd name="T9" fmla="*/ 10 h 38"/>
                      <a:gd name="T10" fmla="*/ 69 w 96"/>
                      <a:gd name="T11" fmla="*/ 11 h 38"/>
                      <a:gd name="T12" fmla="*/ 66 w 96"/>
                      <a:gd name="T13" fmla="*/ 13 h 38"/>
                      <a:gd name="T14" fmla="*/ 62 w 96"/>
                      <a:gd name="T15" fmla="*/ 15 h 38"/>
                      <a:gd name="T16" fmla="*/ 58 w 96"/>
                      <a:gd name="T17" fmla="*/ 17 h 38"/>
                      <a:gd name="T18" fmla="*/ 50 w 96"/>
                      <a:gd name="T19" fmla="*/ 22 h 38"/>
                      <a:gd name="T20" fmla="*/ 33 w 96"/>
                      <a:gd name="T21" fmla="*/ 32 h 38"/>
                      <a:gd name="T22" fmla="*/ 17 w 96"/>
                      <a:gd name="T23" fmla="*/ 38 h 38"/>
                      <a:gd name="T24" fmla="*/ 13 w 96"/>
                      <a:gd name="T25" fmla="*/ 38 h 38"/>
                      <a:gd name="T26" fmla="*/ 10 w 96"/>
                      <a:gd name="T27" fmla="*/ 38 h 38"/>
                      <a:gd name="T28" fmla="*/ 5 w 96"/>
                      <a:gd name="T29" fmla="*/ 37 h 38"/>
                      <a:gd name="T30" fmla="*/ 1 w 96"/>
                      <a:gd name="T31" fmla="*/ 35 h 38"/>
                      <a:gd name="T32" fmla="*/ 0 w 96"/>
                      <a:gd name="T33" fmla="*/ 35 h 38"/>
                      <a:gd name="T34" fmla="*/ 0 w 96"/>
                      <a:gd name="T35" fmla="*/ 34 h 38"/>
                      <a:gd name="T36" fmla="*/ 1 w 96"/>
                      <a:gd name="T37" fmla="*/ 34 h 38"/>
                      <a:gd name="T38" fmla="*/ 1 w 96"/>
                      <a:gd name="T39" fmla="*/ 34 h 38"/>
                      <a:gd name="T40" fmla="*/ 2 w 96"/>
                      <a:gd name="T41" fmla="*/ 34 h 38"/>
                      <a:gd name="T42" fmla="*/ 5 w 96"/>
                      <a:gd name="T43" fmla="*/ 35 h 38"/>
                      <a:gd name="T44" fmla="*/ 10 w 96"/>
                      <a:gd name="T45" fmla="*/ 35 h 38"/>
                      <a:gd name="T46" fmla="*/ 13 w 96"/>
                      <a:gd name="T47" fmla="*/ 35 h 38"/>
                      <a:gd name="T48" fmla="*/ 16 w 96"/>
                      <a:gd name="T49" fmla="*/ 34 h 38"/>
                      <a:gd name="T50" fmla="*/ 30 w 96"/>
                      <a:gd name="T51" fmla="*/ 27 h 38"/>
                      <a:gd name="T52" fmla="*/ 45 w 96"/>
                      <a:gd name="T53" fmla="*/ 16 h 38"/>
                      <a:gd name="T54" fmla="*/ 53 w 96"/>
                      <a:gd name="T55" fmla="*/ 9 h 38"/>
                      <a:gd name="T56" fmla="*/ 57 w 96"/>
                      <a:gd name="T57" fmla="*/ 6 h 38"/>
                      <a:gd name="T58" fmla="*/ 61 w 96"/>
                      <a:gd name="T59" fmla="*/ 3 h 38"/>
                      <a:gd name="T60" fmla="*/ 66 w 96"/>
                      <a:gd name="T61" fmla="*/ 2 h 38"/>
                      <a:gd name="T62" fmla="*/ 71 w 96"/>
                      <a:gd name="T63" fmla="*/ 1 h 38"/>
                      <a:gd name="T64" fmla="*/ 75 w 96"/>
                      <a:gd name="T65" fmla="*/ 0 h 38"/>
                      <a:gd name="T66" fmla="*/ 79 w 96"/>
                      <a:gd name="T67" fmla="*/ 0 h 38"/>
                      <a:gd name="T68" fmla="*/ 86 w 96"/>
                      <a:gd name="T69" fmla="*/ 2 h 38"/>
                      <a:gd name="T70" fmla="*/ 91 w 96"/>
                      <a:gd name="T71" fmla="*/ 3 h 38"/>
                      <a:gd name="T72" fmla="*/ 96 w 96"/>
                      <a:gd name="T73" fmla="*/ 5 h 38"/>
                      <a:gd name="T74" fmla="*/ 96 w 96"/>
                      <a:gd name="T75" fmla="*/ 6 h 38"/>
                      <a:gd name="T76" fmla="*/ 96 w 96"/>
                      <a:gd name="T77" fmla="*/ 6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96" h="38">
                        <a:moveTo>
                          <a:pt x="96" y="6"/>
                        </a:moveTo>
                        <a:cubicBezTo>
                          <a:pt x="96" y="6"/>
                          <a:pt x="94" y="6"/>
                          <a:pt x="91" y="7"/>
                        </a:cubicBezTo>
                        <a:cubicBezTo>
                          <a:pt x="90" y="7"/>
                          <a:pt x="88" y="7"/>
                          <a:pt x="86" y="7"/>
                        </a:cubicBezTo>
                        <a:cubicBezTo>
                          <a:pt x="84" y="8"/>
                          <a:pt x="82" y="8"/>
                          <a:pt x="80" y="8"/>
                        </a:cubicBezTo>
                        <a:cubicBezTo>
                          <a:pt x="77" y="9"/>
                          <a:pt x="75" y="9"/>
                          <a:pt x="73" y="10"/>
                        </a:cubicBezTo>
                        <a:cubicBezTo>
                          <a:pt x="71" y="10"/>
                          <a:pt x="70" y="11"/>
                          <a:pt x="69" y="11"/>
                        </a:cubicBezTo>
                        <a:cubicBezTo>
                          <a:pt x="68" y="12"/>
                          <a:pt x="67" y="12"/>
                          <a:pt x="66" y="13"/>
                        </a:cubicBezTo>
                        <a:cubicBezTo>
                          <a:pt x="64" y="13"/>
                          <a:pt x="63" y="14"/>
                          <a:pt x="62" y="15"/>
                        </a:cubicBezTo>
                        <a:cubicBezTo>
                          <a:pt x="61" y="15"/>
                          <a:pt x="60" y="16"/>
                          <a:pt x="58" y="17"/>
                        </a:cubicBezTo>
                        <a:cubicBezTo>
                          <a:pt x="56" y="19"/>
                          <a:pt x="53" y="20"/>
                          <a:pt x="50" y="22"/>
                        </a:cubicBezTo>
                        <a:cubicBezTo>
                          <a:pt x="45" y="26"/>
                          <a:pt x="39" y="29"/>
                          <a:pt x="33" y="32"/>
                        </a:cubicBezTo>
                        <a:cubicBezTo>
                          <a:pt x="28" y="35"/>
                          <a:pt x="22" y="37"/>
                          <a:pt x="17" y="38"/>
                        </a:cubicBezTo>
                        <a:cubicBezTo>
                          <a:pt x="16" y="38"/>
                          <a:pt x="14" y="38"/>
                          <a:pt x="13" y="38"/>
                        </a:cubicBezTo>
                        <a:cubicBezTo>
                          <a:pt x="12" y="38"/>
                          <a:pt x="11" y="38"/>
                          <a:pt x="10" y="38"/>
                        </a:cubicBezTo>
                        <a:cubicBezTo>
                          <a:pt x="8" y="38"/>
                          <a:pt x="6" y="37"/>
                          <a:pt x="5" y="37"/>
                        </a:cubicBezTo>
                        <a:cubicBezTo>
                          <a:pt x="3" y="36"/>
                          <a:pt x="2" y="36"/>
                          <a:pt x="1" y="35"/>
                        </a:cubicBezTo>
                        <a:cubicBezTo>
                          <a:pt x="1" y="35"/>
                          <a:pt x="0" y="35"/>
                          <a:pt x="0" y="35"/>
                        </a:cubicBezTo>
                        <a:cubicBezTo>
                          <a:pt x="0" y="35"/>
                          <a:pt x="0" y="35"/>
                          <a:pt x="0" y="34"/>
                        </a:cubicBezTo>
                        <a:cubicBezTo>
                          <a:pt x="0" y="34"/>
                          <a:pt x="0" y="34"/>
                          <a:pt x="1" y="34"/>
                        </a:cubicBezTo>
                        <a:cubicBezTo>
                          <a:pt x="1" y="34"/>
                          <a:pt x="1" y="34"/>
                          <a:pt x="1" y="34"/>
                        </a:cubicBezTo>
                        <a:cubicBezTo>
                          <a:pt x="1" y="34"/>
                          <a:pt x="1" y="34"/>
                          <a:pt x="2" y="34"/>
                        </a:cubicBezTo>
                        <a:cubicBezTo>
                          <a:pt x="3" y="34"/>
                          <a:pt x="4" y="35"/>
                          <a:pt x="5" y="35"/>
                        </a:cubicBezTo>
                        <a:cubicBezTo>
                          <a:pt x="6" y="35"/>
                          <a:pt x="8" y="35"/>
                          <a:pt x="10" y="35"/>
                        </a:cubicBezTo>
                        <a:cubicBezTo>
                          <a:pt x="11" y="35"/>
                          <a:pt x="12" y="35"/>
                          <a:pt x="13" y="35"/>
                        </a:cubicBezTo>
                        <a:cubicBezTo>
                          <a:pt x="14" y="35"/>
                          <a:pt x="15" y="35"/>
                          <a:pt x="16" y="34"/>
                        </a:cubicBezTo>
                        <a:cubicBezTo>
                          <a:pt x="21" y="33"/>
                          <a:pt x="25" y="30"/>
                          <a:pt x="30" y="27"/>
                        </a:cubicBezTo>
                        <a:cubicBezTo>
                          <a:pt x="35" y="24"/>
                          <a:pt x="40" y="20"/>
                          <a:pt x="45" y="16"/>
                        </a:cubicBezTo>
                        <a:cubicBezTo>
                          <a:pt x="48" y="14"/>
                          <a:pt x="50" y="12"/>
                          <a:pt x="53" y="9"/>
                        </a:cubicBezTo>
                        <a:cubicBezTo>
                          <a:pt x="54" y="8"/>
                          <a:pt x="55" y="7"/>
                          <a:pt x="57" y="6"/>
                        </a:cubicBezTo>
                        <a:cubicBezTo>
                          <a:pt x="58" y="5"/>
                          <a:pt x="60" y="4"/>
                          <a:pt x="61" y="3"/>
                        </a:cubicBezTo>
                        <a:cubicBezTo>
                          <a:pt x="63" y="3"/>
                          <a:pt x="64" y="2"/>
                          <a:pt x="66" y="2"/>
                        </a:cubicBezTo>
                        <a:cubicBezTo>
                          <a:pt x="68" y="1"/>
                          <a:pt x="69" y="1"/>
                          <a:pt x="71" y="1"/>
                        </a:cubicBezTo>
                        <a:cubicBezTo>
                          <a:pt x="72" y="1"/>
                          <a:pt x="74" y="0"/>
                          <a:pt x="75" y="0"/>
                        </a:cubicBezTo>
                        <a:cubicBezTo>
                          <a:pt x="77" y="0"/>
                          <a:pt x="78" y="0"/>
                          <a:pt x="79" y="0"/>
                        </a:cubicBezTo>
                        <a:cubicBezTo>
                          <a:pt x="82" y="1"/>
                          <a:pt x="84" y="1"/>
                          <a:pt x="86" y="2"/>
                        </a:cubicBezTo>
                        <a:cubicBezTo>
                          <a:pt x="88" y="2"/>
                          <a:pt x="90" y="3"/>
                          <a:pt x="91" y="3"/>
                        </a:cubicBezTo>
                        <a:cubicBezTo>
                          <a:pt x="94" y="4"/>
                          <a:pt x="96" y="5"/>
                          <a:pt x="96" y="5"/>
                        </a:cubicBezTo>
                        <a:cubicBezTo>
                          <a:pt x="96" y="5"/>
                          <a:pt x="96" y="6"/>
                          <a:pt x="96" y="6"/>
                        </a:cubicBezTo>
                        <a:cubicBezTo>
                          <a:pt x="96" y="6"/>
                          <a:pt x="96" y="6"/>
                          <a:pt x="96" y="6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79" name="Freeform 60"/>
                  <p:cNvSpPr>
                    <a:spLocks/>
                  </p:cNvSpPr>
                  <p:nvPr/>
                </p:nvSpPr>
                <p:spPr bwMode="auto">
                  <a:xfrm>
                    <a:off x="4442" y="1310"/>
                    <a:ext cx="154" cy="57"/>
                  </a:xfrm>
                  <a:custGeom>
                    <a:avLst/>
                    <a:gdLst>
                      <a:gd name="T0" fmla="*/ 65 w 65"/>
                      <a:gd name="T1" fmla="*/ 1 h 24"/>
                      <a:gd name="T2" fmla="*/ 58 w 65"/>
                      <a:gd name="T3" fmla="*/ 10 h 24"/>
                      <a:gd name="T4" fmla="*/ 48 w 65"/>
                      <a:gd name="T5" fmla="*/ 18 h 24"/>
                      <a:gd name="T6" fmla="*/ 35 w 65"/>
                      <a:gd name="T7" fmla="*/ 23 h 24"/>
                      <a:gd name="T8" fmla="*/ 31 w 65"/>
                      <a:gd name="T9" fmla="*/ 24 h 24"/>
                      <a:gd name="T10" fmla="*/ 27 w 65"/>
                      <a:gd name="T11" fmla="*/ 23 h 24"/>
                      <a:gd name="T12" fmla="*/ 21 w 65"/>
                      <a:gd name="T13" fmla="*/ 22 h 24"/>
                      <a:gd name="T14" fmla="*/ 15 w 65"/>
                      <a:gd name="T15" fmla="*/ 20 h 24"/>
                      <a:gd name="T16" fmla="*/ 10 w 65"/>
                      <a:gd name="T17" fmla="*/ 17 h 24"/>
                      <a:gd name="T18" fmla="*/ 3 w 65"/>
                      <a:gd name="T19" fmla="*/ 12 h 24"/>
                      <a:gd name="T20" fmla="*/ 0 w 65"/>
                      <a:gd name="T21" fmla="*/ 10 h 24"/>
                      <a:gd name="T22" fmla="*/ 0 w 65"/>
                      <a:gd name="T23" fmla="*/ 10 h 24"/>
                      <a:gd name="T24" fmla="*/ 1 w 65"/>
                      <a:gd name="T25" fmla="*/ 10 h 24"/>
                      <a:gd name="T26" fmla="*/ 3 w 65"/>
                      <a:gd name="T27" fmla="*/ 11 h 24"/>
                      <a:gd name="T28" fmla="*/ 11 w 65"/>
                      <a:gd name="T29" fmla="*/ 15 h 24"/>
                      <a:gd name="T30" fmla="*/ 16 w 65"/>
                      <a:gd name="T31" fmla="*/ 17 h 24"/>
                      <a:gd name="T32" fmla="*/ 21 w 65"/>
                      <a:gd name="T33" fmla="*/ 18 h 24"/>
                      <a:gd name="T34" fmla="*/ 28 w 65"/>
                      <a:gd name="T35" fmla="*/ 19 h 24"/>
                      <a:gd name="T36" fmla="*/ 31 w 65"/>
                      <a:gd name="T37" fmla="*/ 19 h 24"/>
                      <a:gd name="T38" fmla="*/ 34 w 65"/>
                      <a:gd name="T39" fmla="*/ 18 h 24"/>
                      <a:gd name="T40" fmla="*/ 45 w 65"/>
                      <a:gd name="T41" fmla="*/ 12 h 24"/>
                      <a:gd name="T42" fmla="*/ 55 w 65"/>
                      <a:gd name="T43" fmla="*/ 6 h 24"/>
                      <a:gd name="T44" fmla="*/ 65 w 65"/>
                      <a:gd name="T45" fmla="*/ 1 h 24"/>
                      <a:gd name="T46" fmla="*/ 65 w 65"/>
                      <a:gd name="T47" fmla="*/ 1 h 24"/>
                      <a:gd name="T48" fmla="*/ 65 w 65"/>
                      <a:gd name="T49" fmla="*/ 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65" h="24">
                        <a:moveTo>
                          <a:pt x="65" y="1"/>
                        </a:moveTo>
                        <a:cubicBezTo>
                          <a:pt x="65" y="1"/>
                          <a:pt x="63" y="5"/>
                          <a:pt x="58" y="10"/>
                        </a:cubicBezTo>
                        <a:cubicBezTo>
                          <a:pt x="55" y="13"/>
                          <a:pt x="52" y="15"/>
                          <a:pt x="48" y="18"/>
                        </a:cubicBezTo>
                        <a:cubicBezTo>
                          <a:pt x="45" y="20"/>
                          <a:pt x="40" y="22"/>
                          <a:pt x="35" y="23"/>
                        </a:cubicBezTo>
                        <a:cubicBezTo>
                          <a:pt x="34" y="23"/>
                          <a:pt x="33" y="23"/>
                          <a:pt x="31" y="24"/>
                        </a:cubicBezTo>
                        <a:cubicBezTo>
                          <a:pt x="30" y="24"/>
                          <a:pt x="29" y="23"/>
                          <a:pt x="27" y="23"/>
                        </a:cubicBezTo>
                        <a:cubicBezTo>
                          <a:pt x="25" y="23"/>
                          <a:pt x="23" y="23"/>
                          <a:pt x="21" y="22"/>
                        </a:cubicBezTo>
                        <a:cubicBezTo>
                          <a:pt x="19" y="21"/>
                          <a:pt x="16" y="21"/>
                          <a:pt x="15" y="20"/>
                        </a:cubicBezTo>
                        <a:cubicBezTo>
                          <a:pt x="13" y="19"/>
                          <a:pt x="11" y="18"/>
                          <a:pt x="10" y="17"/>
                        </a:cubicBezTo>
                        <a:cubicBezTo>
                          <a:pt x="7" y="15"/>
                          <a:pt x="4" y="14"/>
                          <a:pt x="3" y="12"/>
                        </a:cubicBezTo>
                        <a:cubicBezTo>
                          <a:pt x="1" y="11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1" y="10"/>
                        </a:cubicBezTo>
                        <a:cubicBezTo>
                          <a:pt x="1" y="10"/>
                          <a:pt x="1" y="10"/>
                          <a:pt x="3" y="11"/>
                        </a:cubicBezTo>
                        <a:cubicBezTo>
                          <a:pt x="5" y="12"/>
                          <a:pt x="7" y="14"/>
                          <a:pt x="11" y="15"/>
                        </a:cubicBezTo>
                        <a:cubicBezTo>
                          <a:pt x="12" y="16"/>
                          <a:pt x="14" y="16"/>
                          <a:pt x="16" y="17"/>
                        </a:cubicBezTo>
                        <a:cubicBezTo>
                          <a:pt x="18" y="18"/>
                          <a:pt x="19" y="18"/>
                          <a:pt x="21" y="18"/>
                        </a:cubicBezTo>
                        <a:cubicBezTo>
                          <a:pt x="23" y="19"/>
                          <a:pt x="26" y="19"/>
                          <a:pt x="28" y="19"/>
                        </a:cubicBezTo>
                        <a:cubicBezTo>
                          <a:pt x="29" y="19"/>
                          <a:pt x="30" y="19"/>
                          <a:pt x="31" y="19"/>
                        </a:cubicBezTo>
                        <a:cubicBezTo>
                          <a:pt x="32" y="19"/>
                          <a:pt x="33" y="19"/>
                          <a:pt x="34" y="18"/>
                        </a:cubicBezTo>
                        <a:cubicBezTo>
                          <a:pt x="38" y="17"/>
                          <a:pt x="42" y="15"/>
                          <a:pt x="45" y="12"/>
                        </a:cubicBezTo>
                        <a:cubicBezTo>
                          <a:pt x="49" y="10"/>
                          <a:pt x="52" y="8"/>
                          <a:pt x="55" y="6"/>
                        </a:cubicBezTo>
                        <a:cubicBezTo>
                          <a:pt x="61" y="3"/>
                          <a:pt x="65" y="1"/>
                          <a:pt x="65" y="1"/>
                        </a:cubicBezTo>
                        <a:cubicBezTo>
                          <a:pt x="65" y="0"/>
                          <a:pt x="65" y="1"/>
                          <a:pt x="65" y="1"/>
                        </a:cubicBezTo>
                        <a:cubicBezTo>
                          <a:pt x="65" y="1"/>
                          <a:pt x="65" y="1"/>
                          <a:pt x="65" y="1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0" name="Freeform 61"/>
                  <p:cNvSpPr>
                    <a:spLocks/>
                  </p:cNvSpPr>
                  <p:nvPr/>
                </p:nvSpPr>
                <p:spPr bwMode="auto">
                  <a:xfrm>
                    <a:off x="4643" y="1181"/>
                    <a:ext cx="197" cy="165"/>
                  </a:xfrm>
                  <a:custGeom>
                    <a:avLst/>
                    <a:gdLst>
                      <a:gd name="T0" fmla="*/ 82 w 83"/>
                      <a:gd name="T1" fmla="*/ 69 h 69"/>
                      <a:gd name="T2" fmla="*/ 66 w 83"/>
                      <a:gd name="T3" fmla="*/ 59 h 69"/>
                      <a:gd name="T4" fmla="*/ 63 w 83"/>
                      <a:gd name="T5" fmla="*/ 56 h 69"/>
                      <a:gd name="T6" fmla="*/ 59 w 83"/>
                      <a:gd name="T7" fmla="*/ 53 h 69"/>
                      <a:gd name="T8" fmla="*/ 53 w 83"/>
                      <a:gd name="T9" fmla="*/ 45 h 69"/>
                      <a:gd name="T10" fmla="*/ 47 w 83"/>
                      <a:gd name="T11" fmla="*/ 35 h 69"/>
                      <a:gd name="T12" fmla="*/ 45 w 83"/>
                      <a:gd name="T13" fmla="*/ 29 h 69"/>
                      <a:gd name="T14" fmla="*/ 45 w 83"/>
                      <a:gd name="T15" fmla="*/ 25 h 69"/>
                      <a:gd name="T16" fmla="*/ 45 w 83"/>
                      <a:gd name="T17" fmla="*/ 23 h 69"/>
                      <a:gd name="T18" fmla="*/ 42 w 83"/>
                      <a:gd name="T19" fmla="*/ 14 h 69"/>
                      <a:gd name="T20" fmla="*/ 35 w 83"/>
                      <a:gd name="T21" fmla="*/ 8 h 69"/>
                      <a:gd name="T22" fmla="*/ 18 w 83"/>
                      <a:gd name="T23" fmla="*/ 4 h 69"/>
                      <a:gd name="T24" fmla="*/ 5 w 83"/>
                      <a:gd name="T25" fmla="*/ 3 h 69"/>
                      <a:gd name="T26" fmla="*/ 0 w 83"/>
                      <a:gd name="T27" fmla="*/ 3 h 69"/>
                      <a:gd name="T28" fmla="*/ 0 w 83"/>
                      <a:gd name="T29" fmla="*/ 3 h 69"/>
                      <a:gd name="T30" fmla="*/ 0 w 83"/>
                      <a:gd name="T31" fmla="*/ 2 h 69"/>
                      <a:gd name="T32" fmla="*/ 5 w 83"/>
                      <a:gd name="T33" fmla="*/ 1 h 69"/>
                      <a:gd name="T34" fmla="*/ 18 w 83"/>
                      <a:gd name="T35" fmla="*/ 0 h 69"/>
                      <a:gd name="T36" fmla="*/ 28 w 83"/>
                      <a:gd name="T37" fmla="*/ 1 h 69"/>
                      <a:gd name="T38" fmla="*/ 38 w 83"/>
                      <a:gd name="T39" fmla="*/ 3 h 69"/>
                      <a:gd name="T40" fmla="*/ 48 w 83"/>
                      <a:gd name="T41" fmla="*/ 10 h 69"/>
                      <a:gd name="T42" fmla="*/ 53 w 83"/>
                      <a:gd name="T43" fmla="*/ 22 h 69"/>
                      <a:gd name="T44" fmla="*/ 53 w 83"/>
                      <a:gd name="T45" fmla="*/ 25 h 69"/>
                      <a:gd name="T46" fmla="*/ 54 w 83"/>
                      <a:gd name="T47" fmla="*/ 27 h 69"/>
                      <a:gd name="T48" fmla="*/ 56 w 83"/>
                      <a:gd name="T49" fmla="*/ 31 h 69"/>
                      <a:gd name="T50" fmla="*/ 61 w 83"/>
                      <a:gd name="T51" fmla="*/ 39 h 69"/>
                      <a:gd name="T52" fmla="*/ 67 w 83"/>
                      <a:gd name="T53" fmla="*/ 46 h 69"/>
                      <a:gd name="T54" fmla="*/ 72 w 83"/>
                      <a:gd name="T55" fmla="*/ 53 h 69"/>
                      <a:gd name="T56" fmla="*/ 76 w 83"/>
                      <a:gd name="T57" fmla="*/ 59 h 69"/>
                      <a:gd name="T58" fmla="*/ 80 w 83"/>
                      <a:gd name="T59" fmla="*/ 64 h 69"/>
                      <a:gd name="T60" fmla="*/ 83 w 83"/>
                      <a:gd name="T61" fmla="*/ 68 h 69"/>
                      <a:gd name="T62" fmla="*/ 83 w 83"/>
                      <a:gd name="T63" fmla="*/ 69 h 69"/>
                      <a:gd name="T64" fmla="*/ 82 w 83"/>
                      <a:gd name="T65" fmla="*/ 69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83" h="69">
                        <a:moveTo>
                          <a:pt x="82" y="69"/>
                        </a:moveTo>
                        <a:cubicBezTo>
                          <a:pt x="82" y="69"/>
                          <a:pt x="75" y="66"/>
                          <a:pt x="66" y="59"/>
                        </a:cubicBezTo>
                        <a:cubicBezTo>
                          <a:pt x="65" y="58"/>
                          <a:pt x="64" y="57"/>
                          <a:pt x="63" y="56"/>
                        </a:cubicBezTo>
                        <a:cubicBezTo>
                          <a:pt x="62" y="55"/>
                          <a:pt x="61" y="54"/>
                          <a:pt x="59" y="53"/>
                        </a:cubicBezTo>
                        <a:cubicBezTo>
                          <a:pt x="57" y="50"/>
                          <a:pt x="55" y="48"/>
                          <a:pt x="53" y="45"/>
                        </a:cubicBezTo>
                        <a:cubicBezTo>
                          <a:pt x="50" y="42"/>
                          <a:pt x="48" y="39"/>
                          <a:pt x="47" y="35"/>
                        </a:cubicBezTo>
                        <a:cubicBezTo>
                          <a:pt x="46" y="33"/>
                          <a:pt x="46" y="31"/>
                          <a:pt x="45" y="29"/>
                        </a:cubicBezTo>
                        <a:cubicBezTo>
                          <a:pt x="45" y="25"/>
                          <a:pt x="45" y="25"/>
                          <a:pt x="45" y="25"/>
                        </a:cubicBezTo>
                        <a:cubicBezTo>
                          <a:pt x="45" y="25"/>
                          <a:pt x="45" y="24"/>
                          <a:pt x="45" y="23"/>
                        </a:cubicBezTo>
                        <a:cubicBezTo>
                          <a:pt x="44" y="20"/>
                          <a:pt x="44" y="17"/>
                          <a:pt x="42" y="14"/>
                        </a:cubicBezTo>
                        <a:cubicBezTo>
                          <a:pt x="40" y="12"/>
                          <a:pt x="38" y="10"/>
                          <a:pt x="35" y="8"/>
                        </a:cubicBezTo>
                        <a:cubicBezTo>
                          <a:pt x="30" y="6"/>
                          <a:pt x="24" y="4"/>
                          <a:pt x="18" y="4"/>
                        </a:cubicBezTo>
                        <a:cubicBezTo>
                          <a:pt x="13" y="3"/>
                          <a:pt x="8" y="3"/>
                          <a:pt x="5" y="3"/>
                        </a:cubicBezTo>
                        <a:cubicBezTo>
                          <a:pt x="2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2" y="2"/>
                          <a:pt x="5" y="1"/>
                        </a:cubicBezTo>
                        <a:cubicBezTo>
                          <a:pt x="8" y="1"/>
                          <a:pt x="13" y="0"/>
                          <a:pt x="18" y="0"/>
                        </a:cubicBezTo>
                        <a:cubicBezTo>
                          <a:pt x="21" y="0"/>
                          <a:pt x="24" y="0"/>
                          <a:pt x="28" y="1"/>
                        </a:cubicBezTo>
                        <a:cubicBezTo>
                          <a:pt x="31" y="1"/>
                          <a:pt x="34" y="2"/>
                          <a:pt x="38" y="3"/>
                        </a:cubicBezTo>
                        <a:cubicBezTo>
                          <a:pt x="41" y="5"/>
                          <a:pt x="45" y="7"/>
                          <a:pt x="48" y="10"/>
                        </a:cubicBezTo>
                        <a:cubicBezTo>
                          <a:pt x="50" y="13"/>
                          <a:pt x="52" y="18"/>
                          <a:pt x="53" y="22"/>
                        </a:cubicBezTo>
                        <a:cubicBezTo>
                          <a:pt x="53" y="23"/>
                          <a:pt x="53" y="24"/>
                          <a:pt x="53" y="25"/>
                        </a:cubicBezTo>
                        <a:cubicBezTo>
                          <a:pt x="54" y="27"/>
                          <a:pt x="54" y="27"/>
                          <a:pt x="54" y="27"/>
                        </a:cubicBezTo>
                        <a:cubicBezTo>
                          <a:pt x="54" y="28"/>
                          <a:pt x="55" y="29"/>
                          <a:pt x="56" y="31"/>
                        </a:cubicBezTo>
                        <a:cubicBezTo>
                          <a:pt x="57" y="34"/>
                          <a:pt x="59" y="36"/>
                          <a:pt x="61" y="39"/>
                        </a:cubicBezTo>
                        <a:cubicBezTo>
                          <a:pt x="63" y="41"/>
                          <a:pt x="65" y="44"/>
                          <a:pt x="67" y="46"/>
                        </a:cubicBezTo>
                        <a:cubicBezTo>
                          <a:pt x="68" y="49"/>
                          <a:pt x="70" y="51"/>
                          <a:pt x="72" y="53"/>
                        </a:cubicBezTo>
                        <a:cubicBezTo>
                          <a:pt x="74" y="55"/>
                          <a:pt x="75" y="57"/>
                          <a:pt x="76" y="59"/>
                        </a:cubicBezTo>
                        <a:cubicBezTo>
                          <a:pt x="78" y="61"/>
                          <a:pt x="79" y="62"/>
                          <a:pt x="80" y="64"/>
                        </a:cubicBezTo>
                        <a:cubicBezTo>
                          <a:pt x="82" y="66"/>
                          <a:pt x="83" y="68"/>
                          <a:pt x="83" y="68"/>
                        </a:cubicBezTo>
                        <a:cubicBezTo>
                          <a:pt x="83" y="68"/>
                          <a:pt x="83" y="68"/>
                          <a:pt x="83" y="69"/>
                        </a:cubicBezTo>
                        <a:cubicBezTo>
                          <a:pt x="83" y="69"/>
                          <a:pt x="82" y="69"/>
                          <a:pt x="82" y="69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1" name="Freeform 62"/>
                  <p:cNvSpPr>
                    <a:spLocks/>
                  </p:cNvSpPr>
                  <p:nvPr/>
                </p:nvSpPr>
                <p:spPr bwMode="auto">
                  <a:xfrm>
                    <a:off x="4568" y="1234"/>
                    <a:ext cx="90" cy="50"/>
                  </a:xfrm>
                  <a:custGeom>
                    <a:avLst/>
                    <a:gdLst>
                      <a:gd name="T0" fmla="*/ 38 w 38"/>
                      <a:gd name="T1" fmla="*/ 21 h 21"/>
                      <a:gd name="T2" fmla="*/ 32 w 38"/>
                      <a:gd name="T3" fmla="*/ 18 h 21"/>
                      <a:gd name="T4" fmla="*/ 26 w 38"/>
                      <a:gd name="T5" fmla="*/ 15 h 21"/>
                      <a:gd name="T6" fmla="*/ 22 w 38"/>
                      <a:gd name="T7" fmla="*/ 13 h 21"/>
                      <a:gd name="T8" fmla="*/ 19 w 38"/>
                      <a:gd name="T9" fmla="*/ 12 h 21"/>
                      <a:gd name="T10" fmla="*/ 15 w 38"/>
                      <a:gd name="T11" fmla="*/ 11 h 21"/>
                      <a:gd name="T12" fmla="*/ 11 w 38"/>
                      <a:gd name="T13" fmla="*/ 10 h 21"/>
                      <a:gd name="T14" fmla="*/ 5 w 38"/>
                      <a:gd name="T15" fmla="*/ 6 h 21"/>
                      <a:gd name="T16" fmla="*/ 0 w 38"/>
                      <a:gd name="T17" fmla="*/ 1 h 21"/>
                      <a:gd name="T18" fmla="*/ 0 w 38"/>
                      <a:gd name="T19" fmla="*/ 0 h 21"/>
                      <a:gd name="T20" fmla="*/ 1 w 38"/>
                      <a:gd name="T21" fmla="*/ 0 h 21"/>
                      <a:gd name="T22" fmla="*/ 6 w 38"/>
                      <a:gd name="T23" fmla="*/ 5 h 21"/>
                      <a:gd name="T24" fmla="*/ 11 w 38"/>
                      <a:gd name="T25" fmla="*/ 8 h 21"/>
                      <a:gd name="T26" fmla="*/ 15 w 38"/>
                      <a:gd name="T27" fmla="*/ 8 h 21"/>
                      <a:gd name="T28" fmla="*/ 19 w 38"/>
                      <a:gd name="T29" fmla="*/ 9 h 21"/>
                      <a:gd name="T30" fmla="*/ 24 w 38"/>
                      <a:gd name="T31" fmla="*/ 10 h 21"/>
                      <a:gd name="T32" fmla="*/ 27 w 38"/>
                      <a:gd name="T33" fmla="*/ 12 h 21"/>
                      <a:gd name="T34" fmla="*/ 33 w 38"/>
                      <a:gd name="T35" fmla="*/ 16 h 21"/>
                      <a:gd name="T36" fmla="*/ 38 w 38"/>
                      <a:gd name="T37" fmla="*/ 21 h 21"/>
                      <a:gd name="T38" fmla="*/ 38 w 38"/>
                      <a:gd name="T39" fmla="*/ 21 h 21"/>
                      <a:gd name="T40" fmla="*/ 38 w 38"/>
                      <a:gd name="T41" fmla="*/ 21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38" h="21">
                        <a:moveTo>
                          <a:pt x="38" y="21"/>
                        </a:moveTo>
                        <a:cubicBezTo>
                          <a:pt x="38" y="21"/>
                          <a:pt x="35" y="20"/>
                          <a:pt x="32" y="18"/>
                        </a:cubicBezTo>
                        <a:cubicBezTo>
                          <a:pt x="30" y="17"/>
                          <a:pt x="28" y="16"/>
                          <a:pt x="26" y="15"/>
                        </a:cubicBezTo>
                        <a:cubicBezTo>
                          <a:pt x="24" y="15"/>
                          <a:pt x="23" y="14"/>
                          <a:pt x="22" y="13"/>
                        </a:cubicBezTo>
                        <a:cubicBezTo>
                          <a:pt x="21" y="13"/>
                          <a:pt x="20" y="12"/>
                          <a:pt x="19" y="12"/>
                        </a:cubicBezTo>
                        <a:cubicBezTo>
                          <a:pt x="17" y="11"/>
                          <a:pt x="16" y="11"/>
                          <a:pt x="15" y="11"/>
                        </a:cubicBezTo>
                        <a:cubicBezTo>
                          <a:pt x="14" y="11"/>
                          <a:pt x="12" y="11"/>
                          <a:pt x="11" y="10"/>
                        </a:cubicBezTo>
                        <a:cubicBezTo>
                          <a:pt x="8" y="9"/>
                          <a:pt x="6" y="8"/>
                          <a:pt x="5" y="6"/>
                        </a:cubicBezTo>
                        <a:cubicBezTo>
                          <a:pt x="2" y="3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2" y="3"/>
                          <a:pt x="6" y="5"/>
                        </a:cubicBezTo>
                        <a:cubicBezTo>
                          <a:pt x="7" y="6"/>
                          <a:pt x="9" y="8"/>
                          <a:pt x="11" y="8"/>
                        </a:cubicBezTo>
                        <a:cubicBezTo>
                          <a:pt x="13" y="8"/>
                          <a:pt x="13" y="9"/>
                          <a:pt x="15" y="8"/>
                        </a:cubicBezTo>
                        <a:cubicBezTo>
                          <a:pt x="16" y="8"/>
                          <a:pt x="18" y="8"/>
                          <a:pt x="19" y="9"/>
                        </a:cubicBezTo>
                        <a:cubicBezTo>
                          <a:pt x="21" y="9"/>
                          <a:pt x="22" y="9"/>
                          <a:pt x="24" y="10"/>
                        </a:cubicBezTo>
                        <a:cubicBezTo>
                          <a:pt x="25" y="10"/>
                          <a:pt x="26" y="11"/>
                          <a:pt x="27" y="12"/>
                        </a:cubicBezTo>
                        <a:cubicBezTo>
                          <a:pt x="30" y="13"/>
                          <a:pt x="32" y="14"/>
                          <a:pt x="33" y="16"/>
                        </a:cubicBezTo>
                        <a:cubicBezTo>
                          <a:pt x="37" y="18"/>
                          <a:pt x="38" y="21"/>
                          <a:pt x="38" y="21"/>
                        </a:cubicBezTo>
                        <a:cubicBezTo>
                          <a:pt x="38" y="21"/>
                          <a:pt x="38" y="21"/>
                          <a:pt x="38" y="21"/>
                        </a:cubicBezTo>
                        <a:cubicBezTo>
                          <a:pt x="38" y="21"/>
                          <a:pt x="38" y="21"/>
                          <a:pt x="38" y="21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2" name="Freeform 63"/>
                  <p:cNvSpPr>
                    <a:spLocks/>
                  </p:cNvSpPr>
                  <p:nvPr/>
                </p:nvSpPr>
                <p:spPr bwMode="auto">
                  <a:xfrm>
                    <a:off x="4688" y="1141"/>
                    <a:ext cx="38" cy="52"/>
                  </a:xfrm>
                  <a:custGeom>
                    <a:avLst/>
                    <a:gdLst>
                      <a:gd name="T0" fmla="*/ 16 w 16"/>
                      <a:gd name="T1" fmla="*/ 22 h 22"/>
                      <a:gd name="T2" fmla="*/ 12 w 16"/>
                      <a:gd name="T3" fmla="*/ 20 h 22"/>
                      <a:gd name="T4" fmla="*/ 8 w 16"/>
                      <a:gd name="T5" fmla="*/ 17 h 22"/>
                      <a:gd name="T6" fmla="*/ 6 w 16"/>
                      <a:gd name="T7" fmla="*/ 13 h 22"/>
                      <a:gd name="T8" fmla="*/ 3 w 16"/>
                      <a:gd name="T9" fmla="*/ 9 h 22"/>
                      <a:gd name="T10" fmla="*/ 1 w 16"/>
                      <a:gd name="T11" fmla="*/ 5 h 22"/>
                      <a:gd name="T12" fmla="*/ 1 w 16"/>
                      <a:gd name="T13" fmla="*/ 1 h 22"/>
                      <a:gd name="T14" fmla="*/ 0 w 16"/>
                      <a:gd name="T15" fmla="*/ 0 h 22"/>
                      <a:gd name="T16" fmla="*/ 0 w 16"/>
                      <a:gd name="T17" fmla="*/ 0 h 22"/>
                      <a:gd name="T18" fmla="*/ 1 w 16"/>
                      <a:gd name="T19" fmla="*/ 0 h 22"/>
                      <a:gd name="T20" fmla="*/ 1 w 16"/>
                      <a:gd name="T21" fmla="*/ 0 h 22"/>
                      <a:gd name="T22" fmla="*/ 1 w 16"/>
                      <a:gd name="T23" fmla="*/ 1 h 22"/>
                      <a:gd name="T24" fmla="*/ 3 w 16"/>
                      <a:gd name="T25" fmla="*/ 4 h 22"/>
                      <a:gd name="T26" fmla="*/ 5 w 16"/>
                      <a:gd name="T27" fmla="*/ 7 h 22"/>
                      <a:gd name="T28" fmla="*/ 8 w 16"/>
                      <a:gd name="T29" fmla="*/ 11 h 22"/>
                      <a:gd name="T30" fmla="*/ 12 w 16"/>
                      <a:gd name="T31" fmla="*/ 14 h 22"/>
                      <a:gd name="T32" fmla="*/ 14 w 16"/>
                      <a:gd name="T33" fmla="*/ 18 h 22"/>
                      <a:gd name="T34" fmla="*/ 16 w 16"/>
                      <a:gd name="T35" fmla="*/ 22 h 22"/>
                      <a:gd name="T36" fmla="*/ 16 w 16"/>
                      <a:gd name="T37" fmla="*/ 22 h 22"/>
                      <a:gd name="T38" fmla="*/ 16 w 16"/>
                      <a:gd name="T39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6" h="22">
                        <a:moveTo>
                          <a:pt x="16" y="22"/>
                        </a:moveTo>
                        <a:cubicBezTo>
                          <a:pt x="16" y="22"/>
                          <a:pt x="14" y="22"/>
                          <a:pt x="12" y="20"/>
                        </a:cubicBezTo>
                        <a:cubicBezTo>
                          <a:pt x="11" y="19"/>
                          <a:pt x="9" y="18"/>
                          <a:pt x="8" y="17"/>
                        </a:cubicBezTo>
                        <a:cubicBezTo>
                          <a:pt x="7" y="16"/>
                          <a:pt x="7" y="14"/>
                          <a:pt x="6" y="13"/>
                        </a:cubicBezTo>
                        <a:cubicBezTo>
                          <a:pt x="5" y="11"/>
                          <a:pt x="4" y="10"/>
                          <a:pt x="3" y="9"/>
                        </a:cubicBezTo>
                        <a:cubicBezTo>
                          <a:pt x="2" y="7"/>
                          <a:pt x="2" y="6"/>
                          <a:pt x="1" y="5"/>
                        </a:cubicBezTo>
                        <a:cubicBezTo>
                          <a:pt x="1" y="3"/>
                          <a:pt x="1" y="2"/>
                          <a:pt x="1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2" y="2"/>
                          <a:pt x="2" y="3"/>
                          <a:pt x="3" y="4"/>
                        </a:cubicBezTo>
                        <a:cubicBezTo>
                          <a:pt x="3" y="5"/>
                          <a:pt x="4" y="6"/>
                          <a:pt x="5" y="7"/>
                        </a:cubicBezTo>
                        <a:cubicBezTo>
                          <a:pt x="6" y="8"/>
                          <a:pt x="7" y="10"/>
                          <a:pt x="8" y="11"/>
                        </a:cubicBezTo>
                        <a:cubicBezTo>
                          <a:pt x="9" y="12"/>
                          <a:pt x="11" y="13"/>
                          <a:pt x="12" y="14"/>
                        </a:cubicBezTo>
                        <a:cubicBezTo>
                          <a:pt x="13" y="16"/>
                          <a:pt x="13" y="17"/>
                          <a:pt x="14" y="18"/>
                        </a:cubicBezTo>
                        <a:cubicBezTo>
                          <a:pt x="15" y="20"/>
                          <a:pt x="16" y="22"/>
                          <a:pt x="16" y="22"/>
                        </a:cubicBezTo>
                        <a:cubicBezTo>
                          <a:pt x="16" y="22"/>
                          <a:pt x="16" y="22"/>
                          <a:pt x="16" y="22"/>
                        </a:cubicBezTo>
                        <a:cubicBezTo>
                          <a:pt x="16" y="22"/>
                          <a:pt x="16" y="22"/>
                          <a:pt x="16" y="22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3" name="Freeform 64"/>
                  <p:cNvSpPr>
                    <a:spLocks/>
                  </p:cNvSpPr>
                  <p:nvPr/>
                </p:nvSpPr>
                <p:spPr bwMode="auto">
                  <a:xfrm>
                    <a:off x="4741" y="1136"/>
                    <a:ext cx="40" cy="69"/>
                  </a:xfrm>
                  <a:custGeom>
                    <a:avLst/>
                    <a:gdLst>
                      <a:gd name="T0" fmla="*/ 6 w 17"/>
                      <a:gd name="T1" fmla="*/ 29 h 29"/>
                      <a:gd name="T2" fmla="*/ 1 w 17"/>
                      <a:gd name="T3" fmla="*/ 14 h 29"/>
                      <a:gd name="T4" fmla="*/ 0 w 17"/>
                      <a:gd name="T5" fmla="*/ 0 h 29"/>
                      <a:gd name="T6" fmla="*/ 6 w 17"/>
                      <a:gd name="T7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29">
                        <a:moveTo>
                          <a:pt x="6" y="29"/>
                        </a:moveTo>
                        <a:cubicBezTo>
                          <a:pt x="6" y="29"/>
                          <a:pt x="0" y="26"/>
                          <a:pt x="1" y="14"/>
                        </a:cubicBezTo>
                        <a:cubicBezTo>
                          <a:pt x="2" y="1"/>
                          <a:pt x="0" y="0"/>
                          <a:pt x="0" y="0"/>
                        </a:cubicBezTo>
                        <a:cubicBezTo>
                          <a:pt x="0" y="0"/>
                          <a:pt x="17" y="12"/>
                          <a:pt x="6" y="29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4" name="Freeform 65"/>
                  <p:cNvSpPr>
                    <a:spLocks/>
                  </p:cNvSpPr>
                  <p:nvPr/>
                </p:nvSpPr>
                <p:spPr bwMode="auto">
                  <a:xfrm>
                    <a:off x="4750" y="1158"/>
                    <a:ext cx="7" cy="47"/>
                  </a:xfrm>
                  <a:custGeom>
                    <a:avLst/>
                    <a:gdLst>
                      <a:gd name="T0" fmla="*/ 2 w 3"/>
                      <a:gd name="T1" fmla="*/ 20 h 20"/>
                      <a:gd name="T2" fmla="*/ 2 w 3"/>
                      <a:gd name="T3" fmla="*/ 17 h 20"/>
                      <a:gd name="T4" fmla="*/ 1 w 3"/>
                      <a:gd name="T5" fmla="*/ 10 h 20"/>
                      <a:gd name="T6" fmla="*/ 1 w 3"/>
                      <a:gd name="T7" fmla="*/ 7 h 20"/>
                      <a:gd name="T8" fmla="*/ 1 w 3"/>
                      <a:gd name="T9" fmla="*/ 3 h 20"/>
                      <a:gd name="T10" fmla="*/ 0 w 3"/>
                      <a:gd name="T11" fmla="*/ 1 h 20"/>
                      <a:gd name="T12" fmla="*/ 0 w 3"/>
                      <a:gd name="T13" fmla="*/ 0 h 20"/>
                      <a:gd name="T14" fmla="*/ 1 w 3"/>
                      <a:gd name="T15" fmla="*/ 1 h 20"/>
                      <a:gd name="T16" fmla="*/ 2 w 3"/>
                      <a:gd name="T17" fmla="*/ 3 h 20"/>
                      <a:gd name="T18" fmla="*/ 3 w 3"/>
                      <a:gd name="T19" fmla="*/ 6 h 20"/>
                      <a:gd name="T20" fmla="*/ 3 w 3"/>
                      <a:gd name="T21" fmla="*/ 10 h 20"/>
                      <a:gd name="T22" fmla="*/ 3 w 3"/>
                      <a:gd name="T23" fmla="*/ 17 h 20"/>
                      <a:gd name="T24" fmla="*/ 2 w 3"/>
                      <a:gd name="T25" fmla="*/ 2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" h="20">
                        <a:moveTo>
                          <a:pt x="2" y="20"/>
                        </a:moveTo>
                        <a:cubicBezTo>
                          <a:pt x="2" y="20"/>
                          <a:pt x="2" y="19"/>
                          <a:pt x="2" y="17"/>
                        </a:cubicBezTo>
                        <a:cubicBezTo>
                          <a:pt x="2" y="15"/>
                          <a:pt x="1" y="13"/>
                          <a:pt x="1" y="10"/>
                        </a:cubicBezTo>
                        <a:cubicBezTo>
                          <a:pt x="1" y="9"/>
                          <a:pt x="1" y="8"/>
                          <a:pt x="1" y="7"/>
                        </a:cubicBezTo>
                        <a:cubicBezTo>
                          <a:pt x="1" y="5"/>
                          <a:pt x="1" y="4"/>
                          <a:pt x="1" y="3"/>
                        </a:cubicBezTo>
                        <a:cubicBezTo>
                          <a:pt x="1" y="2"/>
                          <a:pt x="0" y="2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1" y="2"/>
                          <a:pt x="2" y="2"/>
                          <a:pt x="2" y="3"/>
                        </a:cubicBezTo>
                        <a:cubicBezTo>
                          <a:pt x="2" y="4"/>
                          <a:pt x="3" y="5"/>
                          <a:pt x="3" y="6"/>
                        </a:cubicBezTo>
                        <a:cubicBezTo>
                          <a:pt x="3" y="7"/>
                          <a:pt x="3" y="9"/>
                          <a:pt x="3" y="10"/>
                        </a:cubicBezTo>
                        <a:cubicBezTo>
                          <a:pt x="3" y="13"/>
                          <a:pt x="3" y="15"/>
                          <a:pt x="3" y="17"/>
                        </a:cubicBezTo>
                        <a:cubicBezTo>
                          <a:pt x="3" y="19"/>
                          <a:pt x="2" y="20"/>
                          <a:pt x="2" y="2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5" name="Freeform 66"/>
                  <p:cNvSpPr>
                    <a:spLocks/>
                  </p:cNvSpPr>
                  <p:nvPr/>
                </p:nvSpPr>
                <p:spPr bwMode="auto">
                  <a:xfrm>
                    <a:off x="4648" y="1117"/>
                    <a:ext cx="57" cy="55"/>
                  </a:xfrm>
                  <a:custGeom>
                    <a:avLst/>
                    <a:gdLst>
                      <a:gd name="T0" fmla="*/ 24 w 24"/>
                      <a:gd name="T1" fmla="*/ 20 h 23"/>
                      <a:gd name="T2" fmla="*/ 10 w 24"/>
                      <a:gd name="T3" fmla="*/ 12 h 23"/>
                      <a:gd name="T4" fmla="*/ 0 w 24"/>
                      <a:gd name="T5" fmla="*/ 3 h 23"/>
                      <a:gd name="T6" fmla="*/ 24 w 24"/>
                      <a:gd name="T7" fmla="*/ 2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4" h="23">
                        <a:moveTo>
                          <a:pt x="24" y="20"/>
                        </a:moveTo>
                        <a:cubicBezTo>
                          <a:pt x="24" y="20"/>
                          <a:pt x="17" y="23"/>
                          <a:pt x="10" y="12"/>
                        </a:cubicBezTo>
                        <a:cubicBezTo>
                          <a:pt x="3" y="2"/>
                          <a:pt x="0" y="3"/>
                          <a:pt x="0" y="3"/>
                        </a:cubicBezTo>
                        <a:cubicBezTo>
                          <a:pt x="0" y="3"/>
                          <a:pt x="21" y="0"/>
                          <a:pt x="24" y="2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6" name="Freeform 67"/>
                  <p:cNvSpPr>
                    <a:spLocks/>
                  </p:cNvSpPr>
                  <p:nvPr/>
                </p:nvSpPr>
                <p:spPr bwMode="auto">
                  <a:xfrm>
                    <a:off x="4672" y="1134"/>
                    <a:ext cx="33" cy="31"/>
                  </a:xfrm>
                  <a:custGeom>
                    <a:avLst/>
                    <a:gdLst>
                      <a:gd name="T0" fmla="*/ 14 w 14"/>
                      <a:gd name="T1" fmla="*/ 13 h 13"/>
                      <a:gd name="T2" fmla="*/ 12 w 14"/>
                      <a:gd name="T3" fmla="*/ 11 h 13"/>
                      <a:gd name="T4" fmla="*/ 7 w 14"/>
                      <a:gd name="T5" fmla="*/ 7 h 13"/>
                      <a:gd name="T6" fmla="*/ 4 w 14"/>
                      <a:gd name="T7" fmla="*/ 4 h 13"/>
                      <a:gd name="T8" fmla="*/ 2 w 14"/>
                      <a:gd name="T9" fmla="*/ 2 h 13"/>
                      <a:gd name="T10" fmla="*/ 0 w 14"/>
                      <a:gd name="T11" fmla="*/ 1 h 13"/>
                      <a:gd name="T12" fmla="*/ 0 w 14"/>
                      <a:gd name="T13" fmla="*/ 0 h 13"/>
                      <a:gd name="T14" fmla="*/ 0 w 14"/>
                      <a:gd name="T15" fmla="*/ 0 h 13"/>
                      <a:gd name="T16" fmla="*/ 3 w 14"/>
                      <a:gd name="T17" fmla="*/ 1 h 13"/>
                      <a:gd name="T18" fmla="*/ 5 w 14"/>
                      <a:gd name="T19" fmla="*/ 3 h 13"/>
                      <a:gd name="T20" fmla="*/ 8 w 14"/>
                      <a:gd name="T21" fmla="*/ 5 h 13"/>
                      <a:gd name="T22" fmla="*/ 13 w 14"/>
                      <a:gd name="T23" fmla="*/ 11 h 13"/>
                      <a:gd name="T24" fmla="*/ 14 w 14"/>
                      <a:gd name="T25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4" h="13">
                        <a:moveTo>
                          <a:pt x="14" y="13"/>
                        </a:moveTo>
                        <a:cubicBezTo>
                          <a:pt x="14" y="13"/>
                          <a:pt x="13" y="13"/>
                          <a:pt x="12" y="11"/>
                        </a:cubicBezTo>
                        <a:cubicBezTo>
                          <a:pt x="10" y="10"/>
                          <a:pt x="9" y="8"/>
                          <a:pt x="7" y="7"/>
                        </a:cubicBezTo>
                        <a:cubicBezTo>
                          <a:pt x="6" y="6"/>
                          <a:pt x="5" y="5"/>
                          <a:pt x="4" y="4"/>
                        </a:cubicBezTo>
                        <a:cubicBezTo>
                          <a:pt x="3" y="3"/>
                          <a:pt x="3" y="3"/>
                          <a:pt x="2" y="2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2" y="0"/>
                          <a:pt x="3" y="1"/>
                        </a:cubicBezTo>
                        <a:cubicBezTo>
                          <a:pt x="3" y="1"/>
                          <a:pt x="5" y="2"/>
                          <a:pt x="5" y="3"/>
                        </a:cubicBezTo>
                        <a:cubicBezTo>
                          <a:pt x="6" y="3"/>
                          <a:pt x="7" y="4"/>
                          <a:pt x="8" y="5"/>
                        </a:cubicBezTo>
                        <a:cubicBezTo>
                          <a:pt x="10" y="7"/>
                          <a:pt x="12" y="9"/>
                          <a:pt x="13" y="11"/>
                        </a:cubicBezTo>
                        <a:cubicBezTo>
                          <a:pt x="14" y="12"/>
                          <a:pt x="14" y="13"/>
                          <a:pt x="14" y="1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7" name="Freeform 68"/>
                  <p:cNvSpPr>
                    <a:spLocks/>
                  </p:cNvSpPr>
                  <p:nvPr/>
                </p:nvSpPr>
                <p:spPr bwMode="auto">
                  <a:xfrm>
                    <a:off x="4409" y="1303"/>
                    <a:ext cx="57" cy="52"/>
                  </a:xfrm>
                  <a:custGeom>
                    <a:avLst/>
                    <a:gdLst>
                      <a:gd name="T0" fmla="*/ 24 w 24"/>
                      <a:gd name="T1" fmla="*/ 20 h 22"/>
                      <a:gd name="T2" fmla="*/ 10 w 24"/>
                      <a:gd name="T3" fmla="*/ 12 h 22"/>
                      <a:gd name="T4" fmla="*/ 0 w 24"/>
                      <a:gd name="T5" fmla="*/ 2 h 22"/>
                      <a:gd name="T6" fmla="*/ 24 w 24"/>
                      <a:gd name="T7" fmla="*/ 2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4" h="22">
                        <a:moveTo>
                          <a:pt x="24" y="20"/>
                        </a:moveTo>
                        <a:cubicBezTo>
                          <a:pt x="24" y="20"/>
                          <a:pt x="17" y="22"/>
                          <a:pt x="10" y="12"/>
                        </a:cubicBezTo>
                        <a:cubicBezTo>
                          <a:pt x="2" y="2"/>
                          <a:pt x="0" y="2"/>
                          <a:pt x="0" y="2"/>
                        </a:cubicBezTo>
                        <a:cubicBezTo>
                          <a:pt x="0" y="2"/>
                          <a:pt x="21" y="0"/>
                          <a:pt x="24" y="2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8" name="Freeform 69"/>
                  <p:cNvSpPr>
                    <a:spLocks/>
                  </p:cNvSpPr>
                  <p:nvPr/>
                </p:nvSpPr>
                <p:spPr bwMode="auto">
                  <a:xfrm>
                    <a:off x="4430" y="1320"/>
                    <a:ext cx="36" cy="31"/>
                  </a:xfrm>
                  <a:custGeom>
                    <a:avLst/>
                    <a:gdLst>
                      <a:gd name="T0" fmla="*/ 15 w 15"/>
                      <a:gd name="T1" fmla="*/ 13 h 13"/>
                      <a:gd name="T2" fmla="*/ 13 w 15"/>
                      <a:gd name="T3" fmla="*/ 11 h 13"/>
                      <a:gd name="T4" fmla="*/ 8 w 15"/>
                      <a:gd name="T5" fmla="*/ 6 h 13"/>
                      <a:gd name="T6" fmla="*/ 5 w 15"/>
                      <a:gd name="T7" fmla="*/ 4 h 13"/>
                      <a:gd name="T8" fmla="*/ 3 w 15"/>
                      <a:gd name="T9" fmla="*/ 2 h 13"/>
                      <a:gd name="T10" fmla="*/ 1 w 15"/>
                      <a:gd name="T11" fmla="*/ 0 h 13"/>
                      <a:gd name="T12" fmla="*/ 0 w 15"/>
                      <a:gd name="T13" fmla="*/ 0 h 13"/>
                      <a:gd name="T14" fmla="*/ 1 w 15"/>
                      <a:gd name="T15" fmla="*/ 0 h 13"/>
                      <a:gd name="T16" fmla="*/ 3 w 15"/>
                      <a:gd name="T17" fmla="*/ 1 h 13"/>
                      <a:gd name="T18" fmla="*/ 6 w 15"/>
                      <a:gd name="T19" fmla="*/ 2 h 13"/>
                      <a:gd name="T20" fmla="*/ 9 w 15"/>
                      <a:gd name="T21" fmla="*/ 5 h 13"/>
                      <a:gd name="T22" fmla="*/ 13 w 15"/>
                      <a:gd name="T23" fmla="*/ 10 h 13"/>
                      <a:gd name="T24" fmla="*/ 15 w 15"/>
                      <a:gd name="T25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13">
                        <a:moveTo>
                          <a:pt x="15" y="13"/>
                        </a:moveTo>
                        <a:cubicBezTo>
                          <a:pt x="15" y="13"/>
                          <a:pt x="14" y="12"/>
                          <a:pt x="13" y="11"/>
                        </a:cubicBezTo>
                        <a:cubicBezTo>
                          <a:pt x="11" y="10"/>
                          <a:pt x="9" y="8"/>
                          <a:pt x="8" y="6"/>
                        </a:cubicBezTo>
                        <a:cubicBezTo>
                          <a:pt x="7" y="5"/>
                          <a:pt x="6" y="5"/>
                          <a:pt x="5" y="4"/>
                        </a:cubicBezTo>
                        <a:cubicBezTo>
                          <a:pt x="4" y="3"/>
                          <a:pt x="3" y="2"/>
                          <a:pt x="3" y="2"/>
                        </a:cubicBezTo>
                        <a:cubicBezTo>
                          <a:pt x="2" y="1"/>
                          <a:pt x="1" y="1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2" y="0"/>
                          <a:pt x="3" y="0"/>
                          <a:pt x="3" y="1"/>
                        </a:cubicBezTo>
                        <a:cubicBezTo>
                          <a:pt x="4" y="1"/>
                          <a:pt x="5" y="2"/>
                          <a:pt x="6" y="2"/>
                        </a:cubicBezTo>
                        <a:cubicBezTo>
                          <a:pt x="7" y="3"/>
                          <a:pt x="8" y="4"/>
                          <a:pt x="9" y="5"/>
                        </a:cubicBezTo>
                        <a:cubicBezTo>
                          <a:pt x="11" y="7"/>
                          <a:pt x="12" y="9"/>
                          <a:pt x="13" y="10"/>
                        </a:cubicBezTo>
                        <a:cubicBezTo>
                          <a:pt x="14" y="12"/>
                          <a:pt x="15" y="13"/>
                          <a:pt x="15" y="1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9" name="Freeform 70"/>
                  <p:cNvSpPr>
                    <a:spLocks/>
                  </p:cNvSpPr>
                  <p:nvPr/>
                </p:nvSpPr>
                <p:spPr bwMode="auto">
                  <a:xfrm>
                    <a:off x="4589" y="1370"/>
                    <a:ext cx="54" cy="61"/>
                  </a:xfrm>
                  <a:custGeom>
                    <a:avLst/>
                    <a:gdLst>
                      <a:gd name="T0" fmla="*/ 20 w 23"/>
                      <a:gd name="T1" fmla="*/ 0 h 26"/>
                      <a:gd name="T2" fmla="*/ 14 w 23"/>
                      <a:gd name="T3" fmla="*/ 15 h 26"/>
                      <a:gd name="T4" fmla="*/ 6 w 23"/>
                      <a:gd name="T5" fmla="*/ 26 h 26"/>
                      <a:gd name="T6" fmla="*/ 20 w 23"/>
                      <a:gd name="T7" fmla="*/ 0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26">
                        <a:moveTo>
                          <a:pt x="20" y="0"/>
                        </a:moveTo>
                        <a:cubicBezTo>
                          <a:pt x="20" y="0"/>
                          <a:pt x="23" y="6"/>
                          <a:pt x="14" y="15"/>
                        </a:cubicBezTo>
                        <a:cubicBezTo>
                          <a:pt x="5" y="24"/>
                          <a:pt x="6" y="26"/>
                          <a:pt x="6" y="26"/>
                        </a:cubicBezTo>
                        <a:cubicBezTo>
                          <a:pt x="6" y="26"/>
                          <a:pt x="0" y="6"/>
                          <a:pt x="20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0" name="Freeform 71"/>
                  <p:cNvSpPr>
                    <a:spLocks/>
                  </p:cNvSpPr>
                  <p:nvPr/>
                </p:nvSpPr>
                <p:spPr bwMode="auto">
                  <a:xfrm>
                    <a:off x="4610" y="1370"/>
                    <a:ext cx="26" cy="38"/>
                  </a:xfrm>
                  <a:custGeom>
                    <a:avLst/>
                    <a:gdLst>
                      <a:gd name="T0" fmla="*/ 11 w 11"/>
                      <a:gd name="T1" fmla="*/ 0 h 16"/>
                      <a:gd name="T2" fmla="*/ 9 w 11"/>
                      <a:gd name="T3" fmla="*/ 2 h 16"/>
                      <a:gd name="T4" fmla="*/ 5 w 11"/>
                      <a:gd name="T5" fmla="*/ 8 h 16"/>
                      <a:gd name="T6" fmla="*/ 3 w 11"/>
                      <a:gd name="T7" fmla="*/ 11 h 16"/>
                      <a:gd name="T8" fmla="*/ 1 w 11"/>
                      <a:gd name="T9" fmla="*/ 13 h 16"/>
                      <a:gd name="T10" fmla="*/ 0 w 11"/>
                      <a:gd name="T11" fmla="*/ 15 h 16"/>
                      <a:gd name="T12" fmla="*/ 0 w 11"/>
                      <a:gd name="T13" fmla="*/ 16 h 16"/>
                      <a:gd name="T14" fmla="*/ 0 w 11"/>
                      <a:gd name="T15" fmla="*/ 15 h 16"/>
                      <a:gd name="T16" fmla="*/ 0 w 11"/>
                      <a:gd name="T17" fmla="*/ 13 h 16"/>
                      <a:gd name="T18" fmla="*/ 2 w 11"/>
                      <a:gd name="T19" fmla="*/ 10 h 16"/>
                      <a:gd name="T20" fmla="*/ 4 w 11"/>
                      <a:gd name="T21" fmla="*/ 7 h 16"/>
                      <a:gd name="T22" fmla="*/ 8 w 11"/>
                      <a:gd name="T23" fmla="*/ 2 h 16"/>
                      <a:gd name="T24" fmla="*/ 11 w 11"/>
                      <a:gd name="T2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1" h="16">
                        <a:moveTo>
                          <a:pt x="11" y="0"/>
                        </a:moveTo>
                        <a:cubicBezTo>
                          <a:pt x="11" y="0"/>
                          <a:pt x="10" y="1"/>
                          <a:pt x="9" y="2"/>
                        </a:cubicBezTo>
                        <a:cubicBezTo>
                          <a:pt x="8" y="4"/>
                          <a:pt x="7" y="6"/>
                          <a:pt x="5" y="8"/>
                        </a:cubicBezTo>
                        <a:cubicBezTo>
                          <a:pt x="4" y="9"/>
                          <a:pt x="4" y="10"/>
                          <a:pt x="3" y="11"/>
                        </a:cubicBezTo>
                        <a:cubicBezTo>
                          <a:pt x="2" y="12"/>
                          <a:pt x="2" y="13"/>
                          <a:pt x="1" y="13"/>
                        </a:cubicBezTo>
                        <a:cubicBezTo>
                          <a:pt x="1" y="14"/>
                          <a:pt x="0" y="15"/>
                          <a:pt x="0" y="15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6"/>
                          <a:pt x="0" y="16"/>
                          <a:pt x="0" y="15"/>
                        </a:cubicBezTo>
                        <a:cubicBezTo>
                          <a:pt x="0" y="15"/>
                          <a:pt x="0" y="14"/>
                          <a:pt x="0" y="13"/>
                        </a:cubicBezTo>
                        <a:cubicBezTo>
                          <a:pt x="1" y="12"/>
                          <a:pt x="1" y="11"/>
                          <a:pt x="2" y="10"/>
                        </a:cubicBezTo>
                        <a:cubicBezTo>
                          <a:pt x="2" y="9"/>
                          <a:pt x="3" y="8"/>
                          <a:pt x="4" y="7"/>
                        </a:cubicBezTo>
                        <a:cubicBezTo>
                          <a:pt x="5" y="5"/>
                          <a:pt x="7" y="3"/>
                          <a:pt x="8" y="2"/>
                        </a:cubicBezTo>
                        <a:cubicBezTo>
                          <a:pt x="10" y="0"/>
                          <a:pt x="11" y="0"/>
                          <a:pt x="1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1" name="Freeform 72"/>
                  <p:cNvSpPr>
                    <a:spLocks/>
                  </p:cNvSpPr>
                  <p:nvPr/>
                </p:nvSpPr>
                <p:spPr bwMode="auto">
                  <a:xfrm>
                    <a:off x="4596" y="1215"/>
                    <a:ext cx="38" cy="45"/>
                  </a:xfrm>
                  <a:custGeom>
                    <a:avLst/>
                    <a:gdLst>
                      <a:gd name="T0" fmla="*/ 14 w 16"/>
                      <a:gd name="T1" fmla="*/ 19 h 19"/>
                      <a:gd name="T2" fmla="*/ 5 w 16"/>
                      <a:gd name="T3" fmla="*/ 10 h 19"/>
                      <a:gd name="T4" fmla="*/ 0 w 16"/>
                      <a:gd name="T5" fmla="*/ 0 h 19"/>
                      <a:gd name="T6" fmla="*/ 14 w 16"/>
                      <a:gd name="T7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9">
                        <a:moveTo>
                          <a:pt x="14" y="19"/>
                        </a:moveTo>
                        <a:cubicBezTo>
                          <a:pt x="14" y="19"/>
                          <a:pt x="9" y="19"/>
                          <a:pt x="5" y="10"/>
                        </a:cubicBezTo>
                        <a:cubicBezTo>
                          <a:pt x="2" y="1"/>
                          <a:pt x="0" y="0"/>
                          <a:pt x="0" y="0"/>
                        </a:cubicBezTo>
                        <a:cubicBezTo>
                          <a:pt x="0" y="0"/>
                          <a:pt x="16" y="4"/>
                          <a:pt x="14" y="19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2" name="Freeform 73"/>
                  <p:cNvSpPr>
                    <a:spLocks/>
                  </p:cNvSpPr>
                  <p:nvPr/>
                </p:nvSpPr>
                <p:spPr bwMode="auto">
                  <a:xfrm>
                    <a:off x="4610" y="1229"/>
                    <a:ext cx="19" cy="31"/>
                  </a:xfrm>
                  <a:custGeom>
                    <a:avLst/>
                    <a:gdLst>
                      <a:gd name="T0" fmla="*/ 8 w 8"/>
                      <a:gd name="T1" fmla="*/ 13 h 13"/>
                      <a:gd name="T2" fmla="*/ 7 w 8"/>
                      <a:gd name="T3" fmla="*/ 11 h 13"/>
                      <a:gd name="T4" fmla="*/ 6 w 8"/>
                      <a:gd name="T5" fmla="*/ 9 h 13"/>
                      <a:gd name="T6" fmla="*/ 4 w 8"/>
                      <a:gd name="T7" fmla="*/ 6 h 13"/>
                      <a:gd name="T8" fmla="*/ 2 w 8"/>
                      <a:gd name="T9" fmla="*/ 2 h 13"/>
                      <a:gd name="T10" fmla="*/ 1 w 8"/>
                      <a:gd name="T11" fmla="*/ 0 h 13"/>
                      <a:gd name="T12" fmla="*/ 0 w 8"/>
                      <a:gd name="T13" fmla="*/ 0 h 13"/>
                      <a:gd name="T14" fmla="*/ 1 w 8"/>
                      <a:gd name="T15" fmla="*/ 0 h 13"/>
                      <a:gd name="T16" fmla="*/ 2 w 8"/>
                      <a:gd name="T17" fmla="*/ 1 h 13"/>
                      <a:gd name="T18" fmla="*/ 4 w 8"/>
                      <a:gd name="T19" fmla="*/ 3 h 13"/>
                      <a:gd name="T20" fmla="*/ 6 w 8"/>
                      <a:gd name="T21" fmla="*/ 6 h 13"/>
                      <a:gd name="T22" fmla="*/ 8 w 8"/>
                      <a:gd name="T23" fmla="*/ 11 h 13"/>
                      <a:gd name="T24" fmla="*/ 8 w 8"/>
                      <a:gd name="T25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13">
                        <a:moveTo>
                          <a:pt x="8" y="13"/>
                        </a:moveTo>
                        <a:cubicBezTo>
                          <a:pt x="8" y="13"/>
                          <a:pt x="7" y="12"/>
                          <a:pt x="7" y="11"/>
                        </a:cubicBezTo>
                        <a:cubicBezTo>
                          <a:pt x="6" y="10"/>
                          <a:pt x="6" y="10"/>
                          <a:pt x="6" y="9"/>
                        </a:cubicBezTo>
                        <a:cubicBezTo>
                          <a:pt x="5" y="8"/>
                          <a:pt x="5" y="7"/>
                          <a:pt x="4" y="6"/>
                        </a:cubicBezTo>
                        <a:cubicBezTo>
                          <a:pt x="3" y="5"/>
                          <a:pt x="2" y="3"/>
                          <a:pt x="2" y="2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2" y="1"/>
                          <a:pt x="2" y="1"/>
                        </a:cubicBezTo>
                        <a:cubicBezTo>
                          <a:pt x="3" y="2"/>
                          <a:pt x="4" y="2"/>
                          <a:pt x="4" y="3"/>
                        </a:cubicBezTo>
                        <a:cubicBezTo>
                          <a:pt x="5" y="4"/>
                          <a:pt x="5" y="5"/>
                          <a:pt x="6" y="6"/>
                        </a:cubicBezTo>
                        <a:cubicBezTo>
                          <a:pt x="6" y="7"/>
                          <a:pt x="7" y="9"/>
                          <a:pt x="8" y="11"/>
                        </a:cubicBezTo>
                        <a:cubicBezTo>
                          <a:pt x="8" y="12"/>
                          <a:pt x="8" y="13"/>
                          <a:pt x="8" y="1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3" name="Freeform 74"/>
                  <p:cNvSpPr>
                    <a:spLocks/>
                  </p:cNvSpPr>
                  <p:nvPr/>
                </p:nvSpPr>
                <p:spPr bwMode="auto">
                  <a:xfrm>
                    <a:off x="4598" y="1317"/>
                    <a:ext cx="55" cy="36"/>
                  </a:xfrm>
                  <a:custGeom>
                    <a:avLst/>
                    <a:gdLst>
                      <a:gd name="T0" fmla="*/ 23 w 23"/>
                      <a:gd name="T1" fmla="*/ 10 h 15"/>
                      <a:gd name="T2" fmla="*/ 11 w 23"/>
                      <a:gd name="T3" fmla="*/ 12 h 15"/>
                      <a:gd name="T4" fmla="*/ 0 w 23"/>
                      <a:gd name="T5" fmla="*/ 12 h 15"/>
                      <a:gd name="T6" fmla="*/ 23 w 23"/>
                      <a:gd name="T7" fmla="*/ 10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15">
                        <a:moveTo>
                          <a:pt x="23" y="10"/>
                        </a:moveTo>
                        <a:cubicBezTo>
                          <a:pt x="23" y="10"/>
                          <a:pt x="20" y="15"/>
                          <a:pt x="11" y="12"/>
                        </a:cubicBezTo>
                        <a:cubicBezTo>
                          <a:pt x="2" y="10"/>
                          <a:pt x="0" y="12"/>
                          <a:pt x="0" y="12"/>
                        </a:cubicBezTo>
                        <a:cubicBezTo>
                          <a:pt x="0" y="12"/>
                          <a:pt x="12" y="0"/>
                          <a:pt x="23" y="1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4" name="Freeform 75"/>
                  <p:cNvSpPr>
                    <a:spLocks/>
                  </p:cNvSpPr>
                  <p:nvPr/>
                </p:nvSpPr>
                <p:spPr bwMode="auto">
                  <a:xfrm>
                    <a:off x="4617" y="1336"/>
                    <a:ext cx="36" cy="5"/>
                  </a:xfrm>
                  <a:custGeom>
                    <a:avLst/>
                    <a:gdLst>
                      <a:gd name="T0" fmla="*/ 15 w 15"/>
                      <a:gd name="T1" fmla="*/ 2 h 2"/>
                      <a:gd name="T2" fmla="*/ 13 w 15"/>
                      <a:gd name="T3" fmla="*/ 2 h 2"/>
                      <a:gd name="T4" fmla="*/ 11 w 15"/>
                      <a:gd name="T5" fmla="*/ 2 h 2"/>
                      <a:gd name="T6" fmla="*/ 8 w 15"/>
                      <a:gd name="T7" fmla="*/ 2 h 2"/>
                      <a:gd name="T8" fmla="*/ 3 w 15"/>
                      <a:gd name="T9" fmla="*/ 1 h 2"/>
                      <a:gd name="T10" fmla="*/ 1 w 15"/>
                      <a:gd name="T11" fmla="*/ 1 h 2"/>
                      <a:gd name="T12" fmla="*/ 0 w 15"/>
                      <a:gd name="T13" fmla="*/ 1 h 2"/>
                      <a:gd name="T14" fmla="*/ 1 w 15"/>
                      <a:gd name="T15" fmla="*/ 1 h 2"/>
                      <a:gd name="T16" fmla="*/ 3 w 15"/>
                      <a:gd name="T17" fmla="*/ 0 h 2"/>
                      <a:gd name="T18" fmla="*/ 5 w 15"/>
                      <a:gd name="T19" fmla="*/ 0 h 2"/>
                      <a:gd name="T20" fmla="*/ 8 w 15"/>
                      <a:gd name="T21" fmla="*/ 0 h 2"/>
                      <a:gd name="T22" fmla="*/ 13 w 15"/>
                      <a:gd name="T23" fmla="*/ 1 h 2"/>
                      <a:gd name="T24" fmla="*/ 15 w 15"/>
                      <a:gd name="T2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2">
                        <a:moveTo>
                          <a:pt x="15" y="2"/>
                        </a:moveTo>
                        <a:cubicBezTo>
                          <a:pt x="15" y="2"/>
                          <a:pt x="14" y="2"/>
                          <a:pt x="13" y="2"/>
                        </a:cubicBezTo>
                        <a:cubicBezTo>
                          <a:pt x="12" y="2"/>
                          <a:pt x="11" y="2"/>
                          <a:pt x="11" y="2"/>
                        </a:cubicBezTo>
                        <a:cubicBezTo>
                          <a:pt x="10" y="2"/>
                          <a:pt x="9" y="2"/>
                          <a:pt x="8" y="2"/>
                        </a:cubicBezTo>
                        <a:cubicBezTo>
                          <a:pt x="6" y="1"/>
                          <a:pt x="4" y="1"/>
                          <a:pt x="3" y="1"/>
                        </a:cubicBezTo>
                        <a:cubicBezTo>
                          <a:pt x="2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2" y="0"/>
                          <a:pt x="3" y="0"/>
                        </a:cubicBezTo>
                        <a:cubicBezTo>
                          <a:pt x="3" y="0"/>
                          <a:pt x="4" y="0"/>
                          <a:pt x="5" y="0"/>
                        </a:cubicBezTo>
                        <a:cubicBezTo>
                          <a:pt x="6" y="0"/>
                          <a:pt x="7" y="0"/>
                          <a:pt x="8" y="0"/>
                        </a:cubicBezTo>
                        <a:cubicBezTo>
                          <a:pt x="10" y="0"/>
                          <a:pt x="12" y="1"/>
                          <a:pt x="13" y="1"/>
                        </a:cubicBezTo>
                        <a:cubicBezTo>
                          <a:pt x="14" y="1"/>
                          <a:pt x="15" y="2"/>
                          <a:pt x="15" y="2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5" name="Freeform 76"/>
                  <p:cNvSpPr>
                    <a:spLocks/>
                  </p:cNvSpPr>
                  <p:nvPr/>
                </p:nvSpPr>
                <p:spPr bwMode="auto">
                  <a:xfrm>
                    <a:off x="4546" y="1239"/>
                    <a:ext cx="45" cy="28"/>
                  </a:xfrm>
                  <a:custGeom>
                    <a:avLst/>
                    <a:gdLst>
                      <a:gd name="T0" fmla="*/ 19 w 19"/>
                      <a:gd name="T1" fmla="*/ 8 h 12"/>
                      <a:gd name="T2" fmla="*/ 9 w 19"/>
                      <a:gd name="T3" fmla="*/ 10 h 12"/>
                      <a:gd name="T4" fmla="*/ 0 w 19"/>
                      <a:gd name="T5" fmla="*/ 10 h 12"/>
                      <a:gd name="T6" fmla="*/ 19 w 19"/>
                      <a:gd name="T7" fmla="*/ 8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12">
                        <a:moveTo>
                          <a:pt x="19" y="8"/>
                        </a:moveTo>
                        <a:cubicBezTo>
                          <a:pt x="19" y="8"/>
                          <a:pt x="17" y="12"/>
                          <a:pt x="9" y="10"/>
                        </a:cubicBezTo>
                        <a:cubicBezTo>
                          <a:pt x="1" y="8"/>
                          <a:pt x="0" y="10"/>
                          <a:pt x="0" y="10"/>
                        </a:cubicBezTo>
                        <a:cubicBezTo>
                          <a:pt x="0" y="10"/>
                          <a:pt x="9" y="0"/>
                          <a:pt x="19" y="8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6" name="Freeform 77"/>
                  <p:cNvSpPr>
                    <a:spLocks/>
                  </p:cNvSpPr>
                  <p:nvPr/>
                </p:nvSpPr>
                <p:spPr bwMode="auto">
                  <a:xfrm>
                    <a:off x="4561" y="1253"/>
                    <a:ext cx="30" cy="5"/>
                  </a:xfrm>
                  <a:custGeom>
                    <a:avLst/>
                    <a:gdLst>
                      <a:gd name="T0" fmla="*/ 13 w 13"/>
                      <a:gd name="T1" fmla="*/ 2 h 2"/>
                      <a:gd name="T2" fmla="*/ 11 w 13"/>
                      <a:gd name="T3" fmla="*/ 2 h 2"/>
                      <a:gd name="T4" fmla="*/ 7 w 13"/>
                      <a:gd name="T5" fmla="*/ 2 h 2"/>
                      <a:gd name="T6" fmla="*/ 2 w 13"/>
                      <a:gd name="T7" fmla="*/ 2 h 2"/>
                      <a:gd name="T8" fmla="*/ 1 w 13"/>
                      <a:gd name="T9" fmla="*/ 2 h 2"/>
                      <a:gd name="T10" fmla="*/ 0 w 13"/>
                      <a:gd name="T11" fmla="*/ 2 h 2"/>
                      <a:gd name="T12" fmla="*/ 1 w 13"/>
                      <a:gd name="T13" fmla="*/ 1 h 2"/>
                      <a:gd name="T14" fmla="*/ 2 w 13"/>
                      <a:gd name="T15" fmla="*/ 1 h 2"/>
                      <a:gd name="T16" fmla="*/ 4 w 13"/>
                      <a:gd name="T17" fmla="*/ 1 h 2"/>
                      <a:gd name="T18" fmla="*/ 7 w 13"/>
                      <a:gd name="T19" fmla="*/ 0 h 2"/>
                      <a:gd name="T20" fmla="*/ 11 w 13"/>
                      <a:gd name="T21" fmla="*/ 1 h 2"/>
                      <a:gd name="T22" fmla="*/ 13 w 13"/>
                      <a:gd name="T2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3" h="2">
                        <a:moveTo>
                          <a:pt x="13" y="2"/>
                        </a:moveTo>
                        <a:cubicBezTo>
                          <a:pt x="13" y="2"/>
                          <a:pt x="12" y="2"/>
                          <a:pt x="11" y="2"/>
                        </a:cubicBezTo>
                        <a:cubicBezTo>
                          <a:pt x="10" y="2"/>
                          <a:pt x="8" y="2"/>
                          <a:pt x="7" y="2"/>
                        </a:cubicBezTo>
                        <a:cubicBezTo>
                          <a:pt x="5" y="2"/>
                          <a:pt x="4" y="2"/>
                          <a:pt x="2" y="2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1" y="2"/>
                          <a:pt x="0" y="2"/>
                          <a:pt x="0" y="2"/>
                        </a:cubicBezTo>
                        <a:cubicBezTo>
                          <a:pt x="0" y="2"/>
                          <a:pt x="1" y="2"/>
                          <a:pt x="1" y="1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3" y="1"/>
                          <a:pt x="4" y="1"/>
                          <a:pt x="4" y="1"/>
                        </a:cubicBezTo>
                        <a:cubicBezTo>
                          <a:pt x="5" y="0"/>
                          <a:pt x="6" y="0"/>
                          <a:pt x="7" y="0"/>
                        </a:cubicBezTo>
                        <a:cubicBezTo>
                          <a:pt x="8" y="1"/>
                          <a:pt x="10" y="1"/>
                          <a:pt x="11" y="1"/>
                        </a:cubicBezTo>
                        <a:cubicBezTo>
                          <a:pt x="12" y="1"/>
                          <a:pt x="13" y="2"/>
                          <a:pt x="13" y="2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7" name="Freeform 78"/>
                  <p:cNvSpPr>
                    <a:spLocks/>
                  </p:cNvSpPr>
                  <p:nvPr/>
                </p:nvSpPr>
                <p:spPr bwMode="auto">
                  <a:xfrm>
                    <a:off x="4466" y="1296"/>
                    <a:ext cx="47" cy="28"/>
                  </a:xfrm>
                  <a:custGeom>
                    <a:avLst/>
                    <a:gdLst>
                      <a:gd name="T0" fmla="*/ 20 w 20"/>
                      <a:gd name="T1" fmla="*/ 8 h 12"/>
                      <a:gd name="T2" fmla="*/ 10 w 20"/>
                      <a:gd name="T3" fmla="*/ 11 h 12"/>
                      <a:gd name="T4" fmla="*/ 0 w 20"/>
                      <a:gd name="T5" fmla="*/ 10 h 12"/>
                      <a:gd name="T6" fmla="*/ 20 w 20"/>
                      <a:gd name="T7" fmla="*/ 8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12">
                        <a:moveTo>
                          <a:pt x="20" y="8"/>
                        </a:moveTo>
                        <a:cubicBezTo>
                          <a:pt x="20" y="8"/>
                          <a:pt x="17" y="12"/>
                          <a:pt x="10" y="11"/>
                        </a:cubicBezTo>
                        <a:cubicBezTo>
                          <a:pt x="2" y="9"/>
                          <a:pt x="0" y="10"/>
                          <a:pt x="0" y="10"/>
                        </a:cubicBezTo>
                        <a:cubicBezTo>
                          <a:pt x="0" y="10"/>
                          <a:pt x="10" y="0"/>
                          <a:pt x="20" y="8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8" name="Freeform 79"/>
                  <p:cNvSpPr>
                    <a:spLocks/>
                  </p:cNvSpPr>
                  <p:nvPr/>
                </p:nvSpPr>
                <p:spPr bwMode="auto">
                  <a:xfrm>
                    <a:off x="4482" y="1312"/>
                    <a:ext cx="31" cy="3"/>
                  </a:xfrm>
                  <a:custGeom>
                    <a:avLst/>
                    <a:gdLst>
                      <a:gd name="T0" fmla="*/ 13 w 13"/>
                      <a:gd name="T1" fmla="*/ 1 h 1"/>
                      <a:gd name="T2" fmla="*/ 11 w 13"/>
                      <a:gd name="T3" fmla="*/ 1 h 1"/>
                      <a:gd name="T4" fmla="*/ 6 w 13"/>
                      <a:gd name="T5" fmla="*/ 1 h 1"/>
                      <a:gd name="T6" fmla="*/ 2 w 13"/>
                      <a:gd name="T7" fmla="*/ 1 h 1"/>
                      <a:gd name="T8" fmla="*/ 1 w 13"/>
                      <a:gd name="T9" fmla="*/ 1 h 1"/>
                      <a:gd name="T10" fmla="*/ 0 w 13"/>
                      <a:gd name="T11" fmla="*/ 1 h 1"/>
                      <a:gd name="T12" fmla="*/ 1 w 13"/>
                      <a:gd name="T13" fmla="*/ 1 h 1"/>
                      <a:gd name="T14" fmla="*/ 2 w 13"/>
                      <a:gd name="T15" fmla="*/ 0 h 1"/>
                      <a:gd name="T16" fmla="*/ 4 w 13"/>
                      <a:gd name="T17" fmla="*/ 0 h 1"/>
                      <a:gd name="T18" fmla="*/ 6 w 13"/>
                      <a:gd name="T19" fmla="*/ 0 h 1"/>
                      <a:gd name="T20" fmla="*/ 11 w 13"/>
                      <a:gd name="T21" fmla="*/ 1 h 1"/>
                      <a:gd name="T22" fmla="*/ 13 w 13"/>
                      <a:gd name="T2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3" h="1">
                        <a:moveTo>
                          <a:pt x="13" y="1"/>
                        </a:moveTo>
                        <a:cubicBezTo>
                          <a:pt x="13" y="1"/>
                          <a:pt x="12" y="1"/>
                          <a:pt x="11" y="1"/>
                        </a:cubicBezTo>
                        <a:cubicBezTo>
                          <a:pt x="10" y="1"/>
                          <a:pt x="8" y="1"/>
                          <a:pt x="6" y="1"/>
                        </a:cubicBezTo>
                        <a:cubicBezTo>
                          <a:pt x="5" y="1"/>
                          <a:pt x="3" y="1"/>
                          <a:pt x="2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0"/>
                          <a:pt x="2" y="0"/>
                        </a:cubicBezTo>
                        <a:cubicBezTo>
                          <a:pt x="3" y="0"/>
                          <a:pt x="3" y="0"/>
                          <a:pt x="4" y="0"/>
                        </a:cubicBezTo>
                        <a:cubicBezTo>
                          <a:pt x="5" y="0"/>
                          <a:pt x="6" y="0"/>
                          <a:pt x="6" y="0"/>
                        </a:cubicBezTo>
                        <a:cubicBezTo>
                          <a:pt x="8" y="0"/>
                          <a:pt x="10" y="0"/>
                          <a:pt x="11" y="1"/>
                        </a:cubicBezTo>
                        <a:cubicBezTo>
                          <a:pt x="12" y="1"/>
                          <a:pt x="13" y="1"/>
                          <a:pt x="13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9" name="Freeform 80"/>
                  <p:cNvSpPr>
                    <a:spLocks/>
                  </p:cNvSpPr>
                  <p:nvPr/>
                </p:nvSpPr>
                <p:spPr bwMode="auto">
                  <a:xfrm>
                    <a:off x="4677" y="1181"/>
                    <a:ext cx="54" cy="36"/>
                  </a:xfrm>
                  <a:custGeom>
                    <a:avLst/>
                    <a:gdLst>
                      <a:gd name="T0" fmla="*/ 23 w 23"/>
                      <a:gd name="T1" fmla="*/ 8 h 15"/>
                      <a:gd name="T2" fmla="*/ 11 w 23"/>
                      <a:gd name="T3" fmla="*/ 13 h 15"/>
                      <a:gd name="T4" fmla="*/ 0 w 23"/>
                      <a:gd name="T5" fmla="*/ 15 h 15"/>
                      <a:gd name="T6" fmla="*/ 23 w 23"/>
                      <a:gd name="T7" fmla="*/ 8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15">
                        <a:moveTo>
                          <a:pt x="23" y="8"/>
                        </a:moveTo>
                        <a:cubicBezTo>
                          <a:pt x="23" y="8"/>
                          <a:pt x="21" y="13"/>
                          <a:pt x="11" y="13"/>
                        </a:cubicBezTo>
                        <a:cubicBezTo>
                          <a:pt x="1" y="13"/>
                          <a:pt x="0" y="15"/>
                          <a:pt x="0" y="15"/>
                        </a:cubicBezTo>
                        <a:cubicBezTo>
                          <a:pt x="0" y="15"/>
                          <a:pt x="9" y="0"/>
                          <a:pt x="23" y="8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0" name="Freeform 81"/>
                  <p:cNvSpPr>
                    <a:spLocks/>
                  </p:cNvSpPr>
                  <p:nvPr/>
                </p:nvSpPr>
                <p:spPr bwMode="auto">
                  <a:xfrm>
                    <a:off x="4693" y="1198"/>
                    <a:ext cx="38" cy="10"/>
                  </a:xfrm>
                  <a:custGeom>
                    <a:avLst/>
                    <a:gdLst>
                      <a:gd name="T0" fmla="*/ 16 w 16"/>
                      <a:gd name="T1" fmla="*/ 1 h 4"/>
                      <a:gd name="T2" fmla="*/ 13 w 16"/>
                      <a:gd name="T3" fmla="*/ 1 h 4"/>
                      <a:gd name="T4" fmla="*/ 11 w 16"/>
                      <a:gd name="T5" fmla="*/ 2 h 4"/>
                      <a:gd name="T6" fmla="*/ 8 w 16"/>
                      <a:gd name="T7" fmla="*/ 2 h 4"/>
                      <a:gd name="T8" fmla="*/ 3 w 16"/>
                      <a:gd name="T9" fmla="*/ 3 h 4"/>
                      <a:gd name="T10" fmla="*/ 1 w 16"/>
                      <a:gd name="T11" fmla="*/ 3 h 4"/>
                      <a:gd name="T12" fmla="*/ 0 w 16"/>
                      <a:gd name="T13" fmla="*/ 4 h 4"/>
                      <a:gd name="T14" fmla="*/ 1 w 16"/>
                      <a:gd name="T15" fmla="*/ 3 h 4"/>
                      <a:gd name="T16" fmla="*/ 2 w 16"/>
                      <a:gd name="T17" fmla="*/ 2 h 4"/>
                      <a:gd name="T18" fmla="*/ 5 w 16"/>
                      <a:gd name="T19" fmla="*/ 1 h 4"/>
                      <a:gd name="T20" fmla="*/ 8 w 16"/>
                      <a:gd name="T21" fmla="*/ 1 h 4"/>
                      <a:gd name="T22" fmla="*/ 13 w 16"/>
                      <a:gd name="T23" fmla="*/ 0 h 4"/>
                      <a:gd name="T24" fmla="*/ 16 w 16"/>
                      <a:gd name="T25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6" h="4">
                        <a:moveTo>
                          <a:pt x="16" y="1"/>
                        </a:moveTo>
                        <a:cubicBezTo>
                          <a:pt x="16" y="1"/>
                          <a:pt x="15" y="1"/>
                          <a:pt x="13" y="1"/>
                        </a:cubicBezTo>
                        <a:cubicBezTo>
                          <a:pt x="13" y="1"/>
                          <a:pt x="12" y="2"/>
                          <a:pt x="11" y="2"/>
                        </a:cubicBezTo>
                        <a:cubicBezTo>
                          <a:pt x="10" y="2"/>
                          <a:pt x="9" y="2"/>
                          <a:pt x="8" y="2"/>
                        </a:cubicBezTo>
                        <a:cubicBezTo>
                          <a:pt x="6" y="2"/>
                          <a:pt x="4" y="3"/>
                          <a:pt x="3" y="3"/>
                        </a:cubicBezTo>
                        <a:cubicBezTo>
                          <a:pt x="2" y="3"/>
                          <a:pt x="1" y="3"/>
                          <a:pt x="1" y="3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3"/>
                          <a:pt x="1" y="3"/>
                        </a:cubicBezTo>
                        <a:cubicBezTo>
                          <a:pt x="1" y="3"/>
                          <a:pt x="2" y="2"/>
                          <a:pt x="2" y="2"/>
                        </a:cubicBezTo>
                        <a:cubicBezTo>
                          <a:pt x="3" y="2"/>
                          <a:pt x="4" y="1"/>
                          <a:pt x="5" y="1"/>
                        </a:cubicBezTo>
                        <a:cubicBezTo>
                          <a:pt x="6" y="1"/>
                          <a:pt x="7" y="1"/>
                          <a:pt x="8" y="1"/>
                        </a:cubicBezTo>
                        <a:cubicBezTo>
                          <a:pt x="10" y="0"/>
                          <a:pt x="12" y="0"/>
                          <a:pt x="13" y="0"/>
                        </a:cubicBezTo>
                        <a:cubicBezTo>
                          <a:pt x="15" y="0"/>
                          <a:pt x="16" y="1"/>
                          <a:pt x="16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1" name="Freeform 82"/>
                  <p:cNvSpPr>
                    <a:spLocks/>
                  </p:cNvSpPr>
                  <p:nvPr/>
                </p:nvSpPr>
                <p:spPr bwMode="auto">
                  <a:xfrm>
                    <a:off x="4624" y="1136"/>
                    <a:ext cx="24" cy="24"/>
                  </a:xfrm>
                  <a:custGeom>
                    <a:avLst/>
                    <a:gdLst>
                      <a:gd name="T0" fmla="*/ 7 w 10"/>
                      <a:gd name="T1" fmla="*/ 10 h 10"/>
                      <a:gd name="T2" fmla="*/ 5 w 10"/>
                      <a:gd name="T3" fmla="*/ 1 h 10"/>
                      <a:gd name="T4" fmla="*/ 7 w 10"/>
                      <a:gd name="T5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10">
                        <a:moveTo>
                          <a:pt x="7" y="10"/>
                        </a:moveTo>
                        <a:cubicBezTo>
                          <a:pt x="7" y="10"/>
                          <a:pt x="0" y="3"/>
                          <a:pt x="5" y="1"/>
                        </a:cubicBezTo>
                        <a:cubicBezTo>
                          <a:pt x="10" y="0"/>
                          <a:pt x="7" y="10"/>
                          <a:pt x="7" y="1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2" name="Freeform 83"/>
                  <p:cNvSpPr>
                    <a:spLocks/>
                  </p:cNvSpPr>
                  <p:nvPr/>
                </p:nvSpPr>
                <p:spPr bwMode="auto">
                  <a:xfrm>
                    <a:off x="4641" y="1136"/>
                    <a:ext cx="21" cy="24"/>
                  </a:xfrm>
                  <a:custGeom>
                    <a:avLst/>
                    <a:gdLst>
                      <a:gd name="T0" fmla="*/ 0 w 9"/>
                      <a:gd name="T1" fmla="*/ 10 h 10"/>
                      <a:gd name="T2" fmla="*/ 5 w 9"/>
                      <a:gd name="T3" fmla="*/ 3 h 10"/>
                      <a:gd name="T4" fmla="*/ 0 w 9"/>
                      <a:gd name="T5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10">
                        <a:moveTo>
                          <a:pt x="0" y="10"/>
                        </a:moveTo>
                        <a:cubicBezTo>
                          <a:pt x="0" y="10"/>
                          <a:pt x="0" y="0"/>
                          <a:pt x="5" y="3"/>
                        </a:cubicBezTo>
                        <a:cubicBezTo>
                          <a:pt x="9" y="5"/>
                          <a:pt x="0" y="10"/>
                          <a:pt x="0" y="1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3" name="Freeform 84"/>
                  <p:cNvSpPr>
                    <a:spLocks/>
                  </p:cNvSpPr>
                  <p:nvPr/>
                </p:nvSpPr>
                <p:spPr bwMode="auto">
                  <a:xfrm>
                    <a:off x="4641" y="1148"/>
                    <a:ext cx="19" cy="24"/>
                  </a:xfrm>
                  <a:custGeom>
                    <a:avLst/>
                    <a:gdLst>
                      <a:gd name="T0" fmla="*/ 0 w 8"/>
                      <a:gd name="T1" fmla="*/ 5 h 10"/>
                      <a:gd name="T2" fmla="*/ 8 w 8"/>
                      <a:gd name="T3" fmla="*/ 5 h 10"/>
                      <a:gd name="T4" fmla="*/ 0 w 8"/>
                      <a:gd name="T5" fmla="*/ 5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10">
                        <a:moveTo>
                          <a:pt x="0" y="5"/>
                        </a:moveTo>
                        <a:cubicBezTo>
                          <a:pt x="0" y="5"/>
                          <a:pt x="8" y="0"/>
                          <a:pt x="8" y="5"/>
                        </a:cubicBezTo>
                        <a:cubicBezTo>
                          <a:pt x="8" y="10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4" name="Freeform 85"/>
                  <p:cNvSpPr>
                    <a:spLocks/>
                  </p:cNvSpPr>
                  <p:nvPr/>
                </p:nvSpPr>
                <p:spPr bwMode="auto">
                  <a:xfrm>
                    <a:off x="4641" y="1160"/>
                    <a:ext cx="19" cy="24"/>
                  </a:xfrm>
                  <a:custGeom>
                    <a:avLst/>
                    <a:gdLst>
                      <a:gd name="T0" fmla="*/ 0 w 8"/>
                      <a:gd name="T1" fmla="*/ 0 h 10"/>
                      <a:gd name="T2" fmla="*/ 4 w 8"/>
                      <a:gd name="T3" fmla="*/ 7 h 10"/>
                      <a:gd name="T4" fmla="*/ 0 w 8"/>
                      <a:gd name="T5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10">
                        <a:moveTo>
                          <a:pt x="0" y="0"/>
                        </a:moveTo>
                        <a:cubicBezTo>
                          <a:pt x="0" y="0"/>
                          <a:pt x="8" y="4"/>
                          <a:pt x="4" y="7"/>
                        </a:cubicBezTo>
                        <a:cubicBezTo>
                          <a:pt x="0" y="1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5" name="Freeform 86"/>
                  <p:cNvSpPr>
                    <a:spLocks/>
                  </p:cNvSpPr>
                  <p:nvPr/>
                </p:nvSpPr>
                <p:spPr bwMode="auto">
                  <a:xfrm>
                    <a:off x="4620" y="1160"/>
                    <a:ext cx="23" cy="21"/>
                  </a:xfrm>
                  <a:custGeom>
                    <a:avLst/>
                    <a:gdLst>
                      <a:gd name="T0" fmla="*/ 9 w 10"/>
                      <a:gd name="T1" fmla="*/ 0 h 9"/>
                      <a:gd name="T2" fmla="*/ 5 w 10"/>
                      <a:gd name="T3" fmla="*/ 8 h 9"/>
                      <a:gd name="T4" fmla="*/ 9 w 10"/>
                      <a:gd name="T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9">
                        <a:moveTo>
                          <a:pt x="9" y="0"/>
                        </a:moveTo>
                        <a:cubicBezTo>
                          <a:pt x="9" y="0"/>
                          <a:pt x="10" y="9"/>
                          <a:pt x="5" y="8"/>
                        </a:cubicBezTo>
                        <a:cubicBezTo>
                          <a:pt x="0" y="6"/>
                          <a:pt x="9" y="0"/>
                          <a:pt x="9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6" name="Freeform 87"/>
                  <p:cNvSpPr>
                    <a:spLocks/>
                  </p:cNvSpPr>
                  <p:nvPr/>
                </p:nvSpPr>
                <p:spPr bwMode="auto">
                  <a:xfrm>
                    <a:off x="4617" y="1153"/>
                    <a:ext cx="24" cy="24"/>
                  </a:xfrm>
                  <a:custGeom>
                    <a:avLst/>
                    <a:gdLst>
                      <a:gd name="T0" fmla="*/ 10 w 10"/>
                      <a:gd name="T1" fmla="*/ 3 h 10"/>
                      <a:gd name="T2" fmla="*/ 1 w 10"/>
                      <a:gd name="T3" fmla="*/ 5 h 10"/>
                      <a:gd name="T4" fmla="*/ 10 w 10"/>
                      <a:gd name="T5" fmla="*/ 3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10">
                        <a:moveTo>
                          <a:pt x="10" y="3"/>
                        </a:moveTo>
                        <a:cubicBezTo>
                          <a:pt x="10" y="3"/>
                          <a:pt x="3" y="10"/>
                          <a:pt x="1" y="5"/>
                        </a:cubicBezTo>
                        <a:cubicBezTo>
                          <a:pt x="0" y="0"/>
                          <a:pt x="10" y="3"/>
                          <a:pt x="10" y="3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7" name="Freeform 88"/>
                  <p:cNvSpPr>
                    <a:spLocks/>
                  </p:cNvSpPr>
                  <p:nvPr/>
                </p:nvSpPr>
                <p:spPr bwMode="auto">
                  <a:xfrm>
                    <a:off x="4617" y="1139"/>
                    <a:ext cx="24" cy="21"/>
                  </a:xfrm>
                  <a:custGeom>
                    <a:avLst/>
                    <a:gdLst>
                      <a:gd name="T0" fmla="*/ 10 w 10"/>
                      <a:gd name="T1" fmla="*/ 9 h 9"/>
                      <a:gd name="T2" fmla="*/ 2 w 10"/>
                      <a:gd name="T3" fmla="*/ 5 h 9"/>
                      <a:gd name="T4" fmla="*/ 10 w 10"/>
                      <a:gd name="T5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9">
                        <a:moveTo>
                          <a:pt x="10" y="9"/>
                        </a:moveTo>
                        <a:cubicBezTo>
                          <a:pt x="10" y="9"/>
                          <a:pt x="0" y="9"/>
                          <a:pt x="2" y="5"/>
                        </a:cubicBezTo>
                        <a:cubicBezTo>
                          <a:pt x="4" y="0"/>
                          <a:pt x="10" y="9"/>
                          <a:pt x="10" y="9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8" name="Freeform 89"/>
                  <p:cNvSpPr>
                    <a:spLocks/>
                  </p:cNvSpPr>
                  <p:nvPr/>
                </p:nvSpPr>
                <p:spPr bwMode="auto">
                  <a:xfrm>
                    <a:off x="4636" y="1155"/>
                    <a:ext cx="7" cy="7"/>
                  </a:xfrm>
                  <a:custGeom>
                    <a:avLst/>
                    <a:gdLst>
                      <a:gd name="T0" fmla="*/ 3 w 3"/>
                      <a:gd name="T1" fmla="*/ 1 h 3"/>
                      <a:gd name="T2" fmla="*/ 2 w 3"/>
                      <a:gd name="T3" fmla="*/ 3 h 3"/>
                      <a:gd name="T4" fmla="*/ 0 w 3"/>
                      <a:gd name="T5" fmla="*/ 3 h 3"/>
                      <a:gd name="T6" fmla="*/ 1 w 3"/>
                      <a:gd name="T7" fmla="*/ 1 h 3"/>
                      <a:gd name="T8" fmla="*/ 3 w 3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3" y="1"/>
                        </a:moveTo>
                        <a:cubicBezTo>
                          <a:pt x="3" y="2"/>
                          <a:pt x="2" y="3"/>
                          <a:pt x="2" y="3"/>
                        </a:cubicBezTo>
                        <a:cubicBezTo>
                          <a:pt x="1" y="3"/>
                          <a:pt x="0" y="3"/>
                          <a:pt x="0" y="3"/>
                        </a:cubicBezTo>
                        <a:cubicBezTo>
                          <a:pt x="0" y="2"/>
                          <a:pt x="0" y="1"/>
                          <a:pt x="1" y="1"/>
                        </a:cubicBezTo>
                        <a:cubicBezTo>
                          <a:pt x="2" y="0"/>
                          <a:pt x="2" y="1"/>
                          <a:pt x="3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9" name="Freeform 90"/>
                  <p:cNvSpPr>
                    <a:spLocks/>
                  </p:cNvSpPr>
                  <p:nvPr/>
                </p:nvSpPr>
                <p:spPr bwMode="auto">
                  <a:xfrm>
                    <a:off x="4639" y="1155"/>
                    <a:ext cx="0" cy="3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0 h 1"/>
                      <a:gd name="T4" fmla="*/ 1 h 1"/>
                      <a:gd name="T5" fmla="*/ 0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0" name="Freeform 91"/>
                  <p:cNvSpPr>
                    <a:spLocks/>
                  </p:cNvSpPr>
                  <p:nvPr/>
                </p:nvSpPr>
                <p:spPr bwMode="auto">
                  <a:xfrm>
                    <a:off x="4639" y="1155"/>
                    <a:ext cx="0" cy="3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0 h 1"/>
                      <a:gd name="T4" fmla="*/ 1 h 1"/>
                      <a:gd name="T5" fmla="*/ 0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1" name="Freeform 92"/>
                  <p:cNvSpPr>
                    <a:spLocks/>
                  </p:cNvSpPr>
                  <p:nvPr/>
                </p:nvSpPr>
                <p:spPr bwMode="auto">
                  <a:xfrm>
                    <a:off x="4639" y="1155"/>
                    <a:ext cx="2" cy="3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2" name="Freeform 93"/>
                  <p:cNvSpPr>
                    <a:spLocks/>
                  </p:cNvSpPr>
                  <p:nvPr/>
                </p:nvSpPr>
                <p:spPr bwMode="auto">
                  <a:xfrm>
                    <a:off x="4641" y="1155"/>
                    <a:ext cx="0" cy="3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1 h 1"/>
                      <a:gd name="T4" fmla="*/ 1 h 1"/>
                      <a:gd name="T5" fmla="*/ 1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3" name="Freeform 94"/>
                  <p:cNvSpPr>
                    <a:spLocks/>
                  </p:cNvSpPr>
                  <p:nvPr/>
                </p:nvSpPr>
                <p:spPr bwMode="auto">
                  <a:xfrm>
                    <a:off x="4641" y="1155"/>
                    <a:ext cx="2" cy="3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1 h 1"/>
                      <a:gd name="T4" fmla="*/ 0 w 1"/>
                      <a:gd name="T5" fmla="*/ 1 h 1"/>
                      <a:gd name="T6" fmla="*/ 0 w 1"/>
                      <a:gd name="T7" fmla="*/ 1 h 1"/>
                      <a:gd name="T8" fmla="*/ 0 w 1"/>
                      <a:gd name="T9" fmla="*/ 1 h 1"/>
                      <a:gd name="T10" fmla="*/ 0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4" name="Freeform 95"/>
                  <p:cNvSpPr>
                    <a:spLocks/>
                  </p:cNvSpPr>
                  <p:nvPr/>
                </p:nvSpPr>
                <p:spPr bwMode="auto">
                  <a:xfrm>
                    <a:off x="4641" y="1158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0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5" name="Freeform 96"/>
                  <p:cNvSpPr>
                    <a:spLocks/>
                  </p:cNvSpPr>
                  <p:nvPr/>
                </p:nvSpPr>
                <p:spPr bwMode="auto">
                  <a:xfrm>
                    <a:off x="4641" y="1158"/>
                    <a:ext cx="2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6" name="Freeform 97"/>
                  <p:cNvSpPr>
                    <a:spLocks/>
                  </p:cNvSpPr>
                  <p:nvPr/>
                </p:nvSpPr>
                <p:spPr bwMode="auto">
                  <a:xfrm>
                    <a:off x="4641" y="1160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0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7" name="Freeform 98"/>
                  <p:cNvSpPr>
                    <a:spLocks/>
                  </p:cNvSpPr>
                  <p:nvPr/>
                </p:nvSpPr>
                <p:spPr bwMode="auto">
                  <a:xfrm>
                    <a:off x="4641" y="1160"/>
                    <a:ext cx="2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0 h 1"/>
                      <a:gd name="T10" fmla="*/ 1 w 1"/>
                      <a:gd name="T11" fmla="*/ 0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8" name="Freeform 99"/>
                  <p:cNvSpPr>
                    <a:spLocks/>
                  </p:cNvSpPr>
                  <p:nvPr/>
                </p:nvSpPr>
                <p:spPr bwMode="auto">
                  <a:xfrm>
                    <a:off x="4641" y="1160"/>
                    <a:ext cx="2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1 h 1"/>
                      <a:gd name="T4" fmla="*/ 1 w 1"/>
                      <a:gd name="T5" fmla="*/ 1 h 1"/>
                      <a:gd name="T6" fmla="*/ 1 w 1"/>
                      <a:gd name="T7" fmla="*/ 1 h 1"/>
                      <a:gd name="T8" fmla="*/ 0 w 1"/>
                      <a:gd name="T9" fmla="*/ 0 h 1"/>
                      <a:gd name="T10" fmla="*/ 1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9" name="Freeform 100"/>
                  <p:cNvSpPr>
                    <a:spLocks/>
                  </p:cNvSpPr>
                  <p:nvPr/>
                </p:nvSpPr>
                <p:spPr bwMode="auto">
                  <a:xfrm>
                    <a:off x="4641" y="1160"/>
                    <a:ext cx="2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1 h 1"/>
                      <a:gd name="T4" fmla="*/ 1 w 1"/>
                      <a:gd name="T5" fmla="*/ 1 h 1"/>
                      <a:gd name="T6" fmla="*/ 0 w 1"/>
                      <a:gd name="T7" fmla="*/ 1 h 1"/>
                      <a:gd name="T8" fmla="*/ 0 w 1"/>
                      <a:gd name="T9" fmla="*/ 0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0" name="Freeform 101"/>
                  <p:cNvSpPr>
                    <a:spLocks/>
                  </p:cNvSpPr>
                  <p:nvPr/>
                </p:nvSpPr>
                <p:spPr bwMode="auto">
                  <a:xfrm>
                    <a:off x="4641" y="1162"/>
                    <a:ext cx="0" cy="3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0 h 1"/>
                      <a:gd name="T3" fmla="*/ 0 h 1"/>
                      <a:gd name="T4" fmla="*/ 0 h 1"/>
                      <a:gd name="T5" fmla="*/ 0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1" name="Freeform 102"/>
                  <p:cNvSpPr>
                    <a:spLocks/>
                  </p:cNvSpPr>
                  <p:nvPr/>
                </p:nvSpPr>
                <p:spPr bwMode="auto">
                  <a:xfrm>
                    <a:off x="4641" y="1162"/>
                    <a:ext cx="0" cy="3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1 h 1"/>
                      <a:gd name="T3" fmla="*/ 0 h 1"/>
                      <a:gd name="T4" fmla="*/ 0 h 1"/>
                      <a:gd name="T5" fmla="*/ 0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2" name="Freeform 103"/>
                  <p:cNvSpPr>
                    <a:spLocks/>
                  </p:cNvSpPr>
                  <p:nvPr/>
                </p:nvSpPr>
                <p:spPr bwMode="auto">
                  <a:xfrm>
                    <a:off x="4639" y="1162"/>
                    <a:ext cx="2" cy="3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1 h 1"/>
                      <a:gd name="T6" fmla="*/ 0 w 1"/>
                      <a:gd name="T7" fmla="*/ 1 h 1"/>
                      <a:gd name="T8" fmla="*/ 0 w 1"/>
                      <a:gd name="T9" fmla="*/ 0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3" name="Freeform 104"/>
                  <p:cNvSpPr>
                    <a:spLocks/>
                  </p:cNvSpPr>
                  <p:nvPr/>
                </p:nvSpPr>
                <p:spPr bwMode="auto">
                  <a:xfrm>
                    <a:off x="4639" y="1162"/>
                    <a:ext cx="0" cy="3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1 h 1"/>
                      <a:gd name="T3" fmla="*/ 1 h 1"/>
                      <a:gd name="T4" fmla="*/ 0 h 1"/>
                      <a:gd name="T5" fmla="*/ 1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4" name="Freeform 105"/>
                  <p:cNvSpPr>
                    <a:spLocks/>
                  </p:cNvSpPr>
                  <p:nvPr/>
                </p:nvSpPr>
                <p:spPr bwMode="auto">
                  <a:xfrm>
                    <a:off x="4636" y="1162"/>
                    <a:ext cx="3" cy="3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1 h 1"/>
                      <a:gd name="T4" fmla="*/ 1 w 1"/>
                      <a:gd name="T5" fmla="*/ 1 h 1"/>
                      <a:gd name="T6" fmla="*/ 1 w 1"/>
                      <a:gd name="T7" fmla="*/ 0 h 1"/>
                      <a:gd name="T8" fmla="*/ 1 w 1"/>
                      <a:gd name="T9" fmla="*/ 0 h 1"/>
                      <a:gd name="T10" fmla="*/ 1 w 1"/>
                      <a:gd name="T11" fmla="*/ 0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5" name="Freeform 106"/>
                  <p:cNvSpPr>
                    <a:spLocks/>
                  </p:cNvSpPr>
                  <p:nvPr/>
                </p:nvSpPr>
                <p:spPr bwMode="auto">
                  <a:xfrm>
                    <a:off x="4636" y="1162"/>
                    <a:ext cx="3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1 h 1"/>
                      <a:gd name="T4" fmla="*/ 0 w 1"/>
                      <a:gd name="T5" fmla="*/ 0 h 1"/>
                      <a:gd name="T6" fmla="*/ 0 w 1"/>
                      <a:gd name="T7" fmla="*/ 0 h 1"/>
                      <a:gd name="T8" fmla="*/ 1 w 1"/>
                      <a:gd name="T9" fmla="*/ 0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6" name="Freeform 107"/>
                  <p:cNvSpPr>
                    <a:spLocks/>
                  </p:cNvSpPr>
                  <p:nvPr/>
                </p:nvSpPr>
                <p:spPr bwMode="auto">
                  <a:xfrm>
                    <a:off x="4636" y="1162"/>
                    <a:ext cx="3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0 w 1"/>
                      <a:gd name="T4" fmla="*/ 1 w 1"/>
                      <a:gd name="T5" fmla="*/ 0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7" name="Freeform 108"/>
                  <p:cNvSpPr>
                    <a:spLocks/>
                  </p:cNvSpPr>
                  <p:nvPr/>
                </p:nvSpPr>
                <p:spPr bwMode="auto">
                  <a:xfrm>
                    <a:off x="4634" y="1160"/>
                    <a:ext cx="5" cy="2"/>
                  </a:xfrm>
                  <a:custGeom>
                    <a:avLst/>
                    <a:gdLst>
                      <a:gd name="T0" fmla="*/ 1 w 2"/>
                      <a:gd name="T1" fmla="*/ 1 h 1"/>
                      <a:gd name="T2" fmla="*/ 0 w 2"/>
                      <a:gd name="T3" fmla="*/ 1 h 1"/>
                      <a:gd name="T4" fmla="*/ 1 w 2"/>
                      <a:gd name="T5" fmla="*/ 1 h 1"/>
                      <a:gd name="T6" fmla="*/ 1 w 2"/>
                      <a:gd name="T7" fmla="*/ 1 h 1"/>
                      <a:gd name="T8" fmla="*/ 2 w 2"/>
                      <a:gd name="T9" fmla="*/ 0 h 1"/>
                      <a:gd name="T10" fmla="*/ 1 w 2"/>
                      <a:gd name="T11" fmla="*/ 1 h 1"/>
                      <a:gd name="T12" fmla="*/ 1 w 2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1">
                        <a:moveTo>
                          <a:pt x="1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8" name="Freeform 109"/>
                  <p:cNvSpPr>
                    <a:spLocks/>
                  </p:cNvSpPr>
                  <p:nvPr/>
                </p:nvSpPr>
                <p:spPr bwMode="auto">
                  <a:xfrm>
                    <a:off x="4634" y="1160"/>
                    <a:ext cx="2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1 w 1"/>
                      <a:gd name="T3" fmla="*/ 1 w 1"/>
                      <a:gd name="T4" fmla="*/ 1 w 1"/>
                      <a:gd name="T5" fmla="*/ 1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9" name="Freeform 110"/>
                  <p:cNvSpPr>
                    <a:spLocks/>
                  </p:cNvSpPr>
                  <p:nvPr/>
                </p:nvSpPr>
                <p:spPr bwMode="auto">
                  <a:xfrm>
                    <a:off x="4634" y="1160"/>
                    <a:ext cx="2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1 w 1"/>
                      <a:gd name="T4" fmla="*/ 1 w 1"/>
                      <a:gd name="T5" fmla="*/ 1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0" name="Freeform 111"/>
                  <p:cNvSpPr>
                    <a:spLocks/>
                  </p:cNvSpPr>
                  <p:nvPr/>
                </p:nvSpPr>
                <p:spPr bwMode="auto">
                  <a:xfrm>
                    <a:off x="4634" y="1158"/>
                    <a:ext cx="2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0 h 1"/>
                      <a:gd name="T4" fmla="*/ 1 w 1"/>
                      <a:gd name="T5" fmla="*/ 1 h 1"/>
                      <a:gd name="T6" fmla="*/ 1 w 1"/>
                      <a:gd name="T7" fmla="*/ 1 h 1"/>
                      <a:gd name="T8" fmla="*/ 1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1" name="Freeform 112"/>
                  <p:cNvSpPr>
                    <a:spLocks/>
                  </p:cNvSpPr>
                  <p:nvPr/>
                </p:nvSpPr>
                <p:spPr bwMode="auto">
                  <a:xfrm>
                    <a:off x="4636" y="1158"/>
                    <a:ext cx="3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0 w 1"/>
                      <a:gd name="T5" fmla="*/ 0 h 1"/>
                      <a:gd name="T6" fmla="*/ 0 w 1"/>
                      <a:gd name="T7" fmla="*/ 0 h 1"/>
                      <a:gd name="T8" fmla="*/ 1 w 1"/>
                      <a:gd name="T9" fmla="*/ 1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2" name="Freeform 113"/>
                  <p:cNvSpPr>
                    <a:spLocks/>
                  </p:cNvSpPr>
                  <p:nvPr/>
                </p:nvSpPr>
                <p:spPr bwMode="auto">
                  <a:xfrm>
                    <a:off x="4636" y="1155"/>
                    <a:ext cx="3" cy="3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0 w 1"/>
                      <a:gd name="T5" fmla="*/ 1 h 1"/>
                      <a:gd name="T6" fmla="*/ 0 w 1"/>
                      <a:gd name="T7" fmla="*/ 1 h 1"/>
                      <a:gd name="T8" fmla="*/ 1 w 1"/>
                      <a:gd name="T9" fmla="*/ 1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3" name="Freeform 114"/>
                  <p:cNvSpPr>
                    <a:spLocks/>
                  </p:cNvSpPr>
                  <p:nvPr/>
                </p:nvSpPr>
                <p:spPr bwMode="auto">
                  <a:xfrm>
                    <a:off x="4636" y="1155"/>
                    <a:ext cx="3" cy="3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0 h 1"/>
                      <a:gd name="T4" fmla="*/ 0 w 1"/>
                      <a:gd name="T5" fmla="*/ 0 h 1"/>
                      <a:gd name="T6" fmla="*/ 0 w 1"/>
                      <a:gd name="T7" fmla="*/ 1 h 1"/>
                      <a:gd name="T8" fmla="*/ 1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4" name="Freeform 115"/>
                  <p:cNvSpPr>
                    <a:spLocks/>
                  </p:cNvSpPr>
                  <p:nvPr/>
                </p:nvSpPr>
                <p:spPr bwMode="auto">
                  <a:xfrm>
                    <a:off x="4639" y="1148"/>
                    <a:ext cx="2" cy="10"/>
                  </a:xfrm>
                  <a:custGeom>
                    <a:avLst/>
                    <a:gdLst>
                      <a:gd name="T0" fmla="*/ 1 w 1"/>
                      <a:gd name="T1" fmla="*/ 4 h 4"/>
                      <a:gd name="T2" fmla="*/ 0 w 1"/>
                      <a:gd name="T3" fmla="*/ 2 h 4"/>
                      <a:gd name="T4" fmla="*/ 0 w 1"/>
                      <a:gd name="T5" fmla="*/ 1 h 4"/>
                      <a:gd name="T6" fmla="*/ 0 w 1"/>
                      <a:gd name="T7" fmla="*/ 0 h 4"/>
                      <a:gd name="T8" fmla="*/ 0 w 1"/>
                      <a:gd name="T9" fmla="*/ 1 h 4"/>
                      <a:gd name="T10" fmla="*/ 0 w 1"/>
                      <a:gd name="T11" fmla="*/ 2 h 4"/>
                      <a:gd name="T12" fmla="*/ 1 w 1"/>
                      <a:gd name="T13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1" y="4"/>
                        </a:moveTo>
                        <a:cubicBezTo>
                          <a:pt x="1" y="4"/>
                          <a:pt x="0" y="3"/>
                          <a:pt x="0" y="2"/>
                        </a:cubicBezTo>
                        <a:cubicBezTo>
                          <a:pt x="0" y="2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5" name="Freeform 116"/>
                  <p:cNvSpPr>
                    <a:spLocks/>
                  </p:cNvSpPr>
                  <p:nvPr/>
                </p:nvSpPr>
                <p:spPr bwMode="auto">
                  <a:xfrm>
                    <a:off x="4641" y="1150"/>
                    <a:ext cx="5" cy="8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1 w 2"/>
                      <a:gd name="T3" fmla="*/ 2 h 3"/>
                      <a:gd name="T4" fmla="*/ 2 w 2"/>
                      <a:gd name="T5" fmla="*/ 0 h 3"/>
                      <a:gd name="T6" fmla="*/ 2 w 2"/>
                      <a:gd name="T7" fmla="*/ 0 h 3"/>
                      <a:gd name="T8" fmla="*/ 2 w 2"/>
                      <a:gd name="T9" fmla="*/ 0 h 3"/>
                      <a:gd name="T10" fmla="*/ 1 w 2"/>
                      <a:gd name="T11" fmla="*/ 2 h 3"/>
                      <a:gd name="T12" fmla="*/ 0 w 2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0" y="3"/>
                          <a:pt x="0" y="2"/>
                          <a:pt x="1" y="2"/>
                        </a:cubicBezTo>
                        <a:cubicBezTo>
                          <a:pt x="1" y="1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6" name="Freeform 117"/>
                  <p:cNvSpPr>
                    <a:spLocks/>
                  </p:cNvSpPr>
                  <p:nvPr/>
                </p:nvSpPr>
                <p:spPr bwMode="auto">
                  <a:xfrm>
                    <a:off x="4641" y="1158"/>
                    <a:ext cx="10" cy="2"/>
                  </a:xfrm>
                  <a:custGeom>
                    <a:avLst/>
                    <a:gdLst>
                      <a:gd name="T0" fmla="*/ 0 w 4"/>
                      <a:gd name="T1" fmla="*/ 1 h 1"/>
                      <a:gd name="T2" fmla="*/ 2 w 4"/>
                      <a:gd name="T3" fmla="*/ 0 h 1"/>
                      <a:gd name="T4" fmla="*/ 3 w 4"/>
                      <a:gd name="T5" fmla="*/ 0 h 1"/>
                      <a:gd name="T6" fmla="*/ 4 w 4"/>
                      <a:gd name="T7" fmla="*/ 0 h 1"/>
                      <a:gd name="T8" fmla="*/ 3 w 4"/>
                      <a:gd name="T9" fmla="*/ 0 h 1"/>
                      <a:gd name="T10" fmla="*/ 2 w 4"/>
                      <a:gd name="T11" fmla="*/ 0 h 1"/>
                      <a:gd name="T12" fmla="*/ 0 w 4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2" y="0"/>
                          <a:pt x="3" y="0"/>
                          <a:pt x="3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7" name="Freeform 118"/>
                  <p:cNvSpPr>
                    <a:spLocks/>
                  </p:cNvSpPr>
                  <p:nvPr/>
                </p:nvSpPr>
                <p:spPr bwMode="auto">
                  <a:xfrm>
                    <a:off x="4641" y="1160"/>
                    <a:ext cx="10" cy="2"/>
                  </a:xfrm>
                  <a:custGeom>
                    <a:avLst/>
                    <a:gdLst>
                      <a:gd name="T0" fmla="*/ 0 w 4"/>
                      <a:gd name="T1" fmla="*/ 0 h 1"/>
                      <a:gd name="T2" fmla="*/ 2 w 4"/>
                      <a:gd name="T3" fmla="*/ 0 h 1"/>
                      <a:gd name="T4" fmla="*/ 3 w 4"/>
                      <a:gd name="T5" fmla="*/ 1 h 1"/>
                      <a:gd name="T6" fmla="*/ 4 w 4"/>
                      <a:gd name="T7" fmla="*/ 1 h 1"/>
                      <a:gd name="T8" fmla="*/ 3 w 4"/>
                      <a:gd name="T9" fmla="*/ 1 h 1"/>
                      <a:gd name="T10" fmla="*/ 2 w 4"/>
                      <a:gd name="T11" fmla="*/ 0 h 1"/>
                      <a:gd name="T12" fmla="*/ 0 w 4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0"/>
                          <a:pt x="3" y="0"/>
                          <a:pt x="3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3" y="1"/>
                        </a:cubicBezTo>
                        <a:cubicBezTo>
                          <a:pt x="3" y="1"/>
                          <a:pt x="2" y="0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8" name="Freeform 119"/>
                  <p:cNvSpPr>
                    <a:spLocks/>
                  </p:cNvSpPr>
                  <p:nvPr/>
                </p:nvSpPr>
                <p:spPr bwMode="auto">
                  <a:xfrm>
                    <a:off x="4641" y="1160"/>
                    <a:ext cx="2" cy="10"/>
                  </a:xfrm>
                  <a:custGeom>
                    <a:avLst/>
                    <a:gdLst>
                      <a:gd name="T0" fmla="*/ 0 w 1"/>
                      <a:gd name="T1" fmla="*/ 0 h 4"/>
                      <a:gd name="T2" fmla="*/ 1 w 1"/>
                      <a:gd name="T3" fmla="*/ 2 h 4"/>
                      <a:gd name="T4" fmla="*/ 1 w 1"/>
                      <a:gd name="T5" fmla="*/ 3 h 4"/>
                      <a:gd name="T6" fmla="*/ 1 w 1"/>
                      <a:gd name="T7" fmla="*/ 4 h 4"/>
                      <a:gd name="T8" fmla="*/ 1 w 1"/>
                      <a:gd name="T9" fmla="*/ 3 h 4"/>
                      <a:gd name="T10" fmla="*/ 0 w 1"/>
                      <a:gd name="T11" fmla="*/ 2 h 4"/>
                      <a:gd name="T12" fmla="*/ 0 w 1"/>
                      <a:gd name="T1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2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3"/>
                        </a:cubicBezTo>
                        <a:cubicBezTo>
                          <a:pt x="1" y="3"/>
                          <a:pt x="1" y="3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9" name="Freeform 120"/>
                  <p:cNvSpPr>
                    <a:spLocks/>
                  </p:cNvSpPr>
                  <p:nvPr/>
                </p:nvSpPr>
                <p:spPr bwMode="auto">
                  <a:xfrm>
                    <a:off x="4636" y="1160"/>
                    <a:ext cx="3" cy="10"/>
                  </a:xfrm>
                  <a:custGeom>
                    <a:avLst/>
                    <a:gdLst>
                      <a:gd name="T0" fmla="*/ 1 w 1"/>
                      <a:gd name="T1" fmla="*/ 0 h 4"/>
                      <a:gd name="T2" fmla="*/ 1 w 1"/>
                      <a:gd name="T3" fmla="*/ 2 h 4"/>
                      <a:gd name="T4" fmla="*/ 0 w 1"/>
                      <a:gd name="T5" fmla="*/ 3 h 4"/>
                      <a:gd name="T6" fmla="*/ 0 w 1"/>
                      <a:gd name="T7" fmla="*/ 4 h 4"/>
                      <a:gd name="T8" fmla="*/ 0 w 1"/>
                      <a:gd name="T9" fmla="*/ 3 h 4"/>
                      <a:gd name="T10" fmla="*/ 1 w 1"/>
                      <a:gd name="T11" fmla="*/ 2 h 4"/>
                      <a:gd name="T12" fmla="*/ 1 w 1"/>
                      <a:gd name="T1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1" y="2"/>
                        </a:cubicBezTo>
                        <a:cubicBezTo>
                          <a:pt x="1" y="3"/>
                          <a:pt x="0" y="3"/>
                          <a:pt x="0" y="3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3"/>
                        </a:cubicBezTo>
                        <a:cubicBezTo>
                          <a:pt x="0" y="3"/>
                          <a:pt x="0" y="3"/>
                          <a:pt x="1" y="2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0" name="Freeform 121"/>
                  <p:cNvSpPr>
                    <a:spLocks/>
                  </p:cNvSpPr>
                  <p:nvPr/>
                </p:nvSpPr>
                <p:spPr bwMode="auto">
                  <a:xfrm>
                    <a:off x="4629" y="1160"/>
                    <a:ext cx="10" cy="5"/>
                  </a:xfrm>
                  <a:custGeom>
                    <a:avLst/>
                    <a:gdLst>
                      <a:gd name="T0" fmla="*/ 4 w 4"/>
                      <a:gd name="T1" fmla="*/ 0 h 2"/>
                      <a:gd name="T2" fmla="*/ 2 w 4"/>
                      <a:gd name="T3" fmla="*/ 1 h 2"/>
                      <a:gd name="T4" fmla="*/ 1 w 4"/>
                      <a:gd name="T5" fmla="*/ 2 h 2"/>
                      <a:gd name="T6" fmla="*/ 0 w 4"/>
                      <a:gd name="T7" fmla="*/ 2 h 2"/>
                      <a:gd name="T8" fmla="*/ 1 w 4"/>
                      <a:gd name="T9" fmla="*/ 1 h 2"/>
                      <a:gd name="T10" fmla="*/ 2 w 4"/>
                      <a:gd name="T11" fmla="*/ 1 h 2"/>
                      <a:gd name="T12" fmla="*/ 4 w 4"/>
                      <a:gd name="T1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4" y="0"/>
                        </a:moveTo>
                        <a:cubicBezTo>
                          <a:pt x="4" y="0"/>
                          <a:pt x="3" y="1"/>
                          <a:pt x="2" y="1"/>
                        </a:cubicBez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1" y="2"/>
                          <a:pt x="0" y="2"/>
                          <a:pt x="0" y="2"/>
                        </a:cubicBezTo>
                        <a:cubicBezTo>
                          <a:pt x="0" y="2"/>
                          <a:pt x="1" y="2"/>
                          <a:pt x="1" y="1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3" y="0"/>
                          <a:pt x="4" y="0"/>
                          <a:pt x="4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1" name="Freeform 122"/>
                  <p:cNvSpPr>
                    <a:spLocks/>
                  </p:cNvSpPr>
                  <p:nvPr/>
                </p:nvSpPr>
                <p:spPr bwMode="auto">
                  <a:xfrm>
                    <a:off x="4629" y="1155"/>
                    <a:ext cx="10" cy="5"/>
                  </a:xfrm>
                  <a:custGeom>
                    <a:avLst/>
                    <a:gdLst>
                      <a:gd name="T0" fmla="*/ 4 w 4"/>
                      <a:gd name="T1" fmla="*/ 2 h 2"/>
                      <a:gd name="T2" fmla="*/ 2 w 4"/>
                      <a:gd name="T3" fmla="*/ 1 h 2"/>
                      <a:gd name="T4" fmla="*/ 1 w 4"/>
                      <a:gd name="T5" fmla="*/ 1 h 2"/>
                      <a:gd name="T6" fmla="*/ 0 w 4"/>
                      <a:gd name="T7" fmla="*/ 0 h 2"/>
                      <a:gd name="T8" fmla="*/ 1 w 4"/>
                      <a:gd name="T9" fmla="*/ 1 h 2"/>
                      <a:gd name="T10" fmla="*/ 2 w 4"/>
                      <a:gd name="T11" fmla="*/ 1 h 2"/>
                      <a:gd name="T12" fmla="*/ 4 w 4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4" y="2"/>
                        </a:moveTo>
                        <a:cubicBezTo>
                          <a:pt x="4" y="2"/>
                          <a:pt x="3" y="2"/>
                          <a:pt x="2" y="1"/>
                        </a:cubicBezTo>
                        <a:cubicBezTo>
                          <a:pt x="2" y="1"/>
                          <a:pt x="1" y="1"/>
                          <a:pt x="1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1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3" y="1"/>
                          <a:pt x="4" y="2"/>
                          <a:pt x="4" y="2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2" name="Freeform 123"/>
                  <p:cNvSpPr>
                    <a:spLocks/>
                  </p:cNvSpPr>
                  <p:nvPr/>
                </p:nvSpPr>
                <p:spPr bwMode="auto">
                  <a:xfrm>
                    <a:off x="4634" y="1150"/>
                    <a:ext cx="5" cy="8"/>
                  </a:xfrm>
                  <a:custGeom>
                    <a:avLst/>
                    <a:gdLst>
                      <a:gd name="T0" fmla="*/ 2 w 2"/>
                      <a:gd name="T1" fmla="*/ 3 h 3"/>
                      <a:gd name="T2" fmla="*/ 1 w 2"/>
                      <a:gd name="T3" fmla="*/ 2 h 3"/>
                      <a:gd name="T4" fmla="*/ 0 w 2"/>
                      <a:gd name="T5" fmla="*/ 1 h 3"/>
                      <a:gd name="T6" fmla="*/ 0 w 2"/>
                      <a:gd name="T7" fmla="*/ 0 h 3"/>
                      <a:gd name="T8" fmla="*/ 0 w 2"/>
                      <a:gd name="T9" fmla="*/ 1 h 3"/>
                      <a:gd name="T10" fmla="*/ 1 w 2"/>
                      <a:gd name="T11" fmla="*/ 2 h 3"/>
                      <a:gd name="T12" fmla="*/ 2 w 2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3">
                        <a:moveTo>
                          <a:pt x="2" y="3"/>
                        </a:moveTo>
                        <a:cubicBezTo>
                          <a:pt x="2" y="3"/>
                          <a:pt x="2" y="3"/>
                          <a:pt x="1" y="2"/>
                        </a:cubicBezTo>
                        <a:cubicBezTo>
                          <a:pt x="1" y="2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1" y="2"/>
                          <a:pt x="1" y="2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3" name="Freeform 124"/>
                  <p:cNvSpPr>
                    <a:spLocks/>
                  </p:cNvSpPr>
                  <p:nvPr/>
                </p:nvSpPr>
                <p:spPr bwMode="auto">
                  <a:xfrm>
                    <a:off x="4539" y="1272"/>
                    <a:ext cx="22" cy="24"/>
                  </a:xfrm>
                  <a:custGeom>
                    <a:avLst/>
                    <a:gdLst>
                      <a:gd name="T0" fmla="*/ 6 w 9"/>
                      <a:gd name="T1" fmla="*/ 10 h 10"/>
                      <a:gd name="T2" fmla="*/ 5 w 9"/>
                      <a:gd name="T3" fmla="*/ 1 h 10"/>
                      <a:gd name="T4" fmla="*/ 6 w 9"/>
                      <a:gd name="T5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10">
                        <a:moveTo>
                          <a:pt x="6" y="10"/>
                        </a:moveTo>
                        <a:cubicBezTo>
                          <a:pt x="6" y="10"/>
                          <a:pt x="0" y="3"/>
                          <a:pt x="5" y="1"/>
                        </a:cubicBezTo>
                        <a:cubicBezTo>
                          <a:pt x="9" y="0"/>
                          <a:pt x="6" y="10"/>
                          <a:pt x="6" y="1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4" name="Freeform 125"/>
                  <p:cNvSpPr>
                    <a:spLocks/>
                  </p:cNvSpPr>
                  <p:nvPr/>
                </p:nvSpPr>
                <p:spPr bwMode="auto">
                  <a:xfrm>
                    <a:off x="4553" y="1272"/>
                    <a:ext cx="24" cy="24"/>
                  </a:xfrm>
                  <a:custGeom>
                    <a:avLst/>
                    <a:gdLst>
                      <a:gd name="T0" fmla="*/ 0 w 10"/>
                      <a:gd name="T1" fmla="*/ 10 h 10"/>
                      <a:gd name="T2" fmla="*/ 5 w 10"/>
                      <a:gd name="T3" fmla="*/ 3 h 10"/>
                      <a:gd name="T4" fmla="*/ 0 w 10"/>
                      <a:gd name="T5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10">
                        <a:moveTo>
                          <a:pt x="0" y="10"/>
                        </a:moveTo>
                        <a:cubicBezTo>
                          <a:pt x="0" y="10"/>
                          <a:pt x="1" y="0"/>
                          <a:pt x="5" y="3"/>
                        </a:cubicBezTo>
                        <a:cubicBezTo>
                          <a:pt x="10" y="5"/>
                          <a:pt x="0" y="10"/>
                          <a:pt x="0" y="1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5" name="Freeform 126"/>
                  <p:cNvSpPr>
                    <a:spLocks/>
                  </p:cNvSpPr>
                  <p:nvPr/>
                </p:nvSpPr>
                <p:spPr bwMode="auto">
                  <a:xfrm>
                    <a:off x="4553" y="1284"/>
                    <a:ext cx="22" cy="24"/>
                  </a:xfrm>
                  <a:custGeom>
                    <a:avLst/>
                    <a:gdLst>
                      <a:gd name="T0" fmla="*/ 0 w 9"/>
                      <a:gd name="T1" fmla="*/ 5 h 10"/>
                      <a:gd name="T2" fmla="*/ 9 w 9"/>
                      <a:gd name="T3" fmla="*/ 5 h 10"/>
                      <a:gd name="T4" fmla="*/ 0 w 9"/>
                      <a:gd name="T5" fmla="*/ 5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10">
                        <a:moveTo>
                          <a:pt x="0" y="5"/>
                        </a:moveTo>
                        <a:cubicBezTo>
                          <a:pt x="0" y="5"/>
                          <a:pt x="9" y="0"/>
                          <a:pt x="9" y="5"/>
                        </a:cubicBezTo>
                        <a:cubicBezTo>
                          <a:pt x="9" y="10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6" name="Freeform 127"/>
                  <p:cNvSpPr>
                    <a:spLocks/>
                  </p:cNvSpPr>
                  <p:nvPr/>
                </p:nvSpPr>
                <p:spPr bwMode="auto">
                  <a:xfrm>
                    <a:off x="4553" y="1296"/>
                    <a:ext cx="22" cy="24"/>
                  </a:xfrm>
                  <a:custGeom>
                    <a:avLst/>
                    <a:gdLst>
                      <a:gd name="T0" fmla="*/ 0 w 9"/>
                      <a:gd name="T1" fmla="*/ 0 h 10"/>
                      <a:gd name="T2" fmla="*/ 5 w 9"/>
                      <a:gd name="T3" fmla="*/ 7 h 10"/>
                      <a:gd name="T4" fmla="*/ 0 w 9"/>
                      <a:gd name="T5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10">
                        <a:moveTo>
                          <a:pt x="0" y="0"/>
                        </a:moveTo>
                        <a:cubicBezTo>
                          <a:pt x="0" y="0"/>
                          <a:pt x="9" y="4"/>
                          <a:pt x="5" y="7"/>
                        </a:cubicBezTo>
                        <a:cubicBezTo>
                          <a:pt x="1" y="1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7" name="Freeform 128"/>
                  <p:cNvSpPr>
                    <a:spLocks/>
                  </p:cNvSpPr>
                  <p:nvPr/>
                </p:nvSpPr>
                <p:spPr bwMode="auto">
                  <a:xfrm>
                    <a:off x="4534" y="1296"/>
                    <a:ext cx="24" cy="21"/>
                  </a:xfrm>
                  <a:custGeom>
                    <a:avLst/>
                    <a:gdLst>
                      <a:gd name="T0" fmla="*/ 8 w 10"/>
                      <a:gd name="T1" fmla="*/ 0 h 9"/>
                      <a:gd name="T2" fmla="*/ 5 w 10"/>
                      <a:gd name="T3" fmla="*/ 8 h 9"/>
                      <a:gd name="T4" fmla="*/ 8 w 10"/>
                      <a:gd name="T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9">
                        <a:moveTo>
                          <a:pt x="8" y="0"/>
                        </a:moveTo>
                        <a:cubicBezTo>
                          <a:pt x="8" y="0"/>
                          <a:pt x="10" y="9"/>
                          <a:pt x="5" y="8"/>
                        </a:cubicBezTo>
                        <a:cubicBezTo>
                          <a:pt x="0" y="6"/>
                          <a:pt x="8" y="0"/>
                          <a:pt x="8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8" name="Freeform 129"/>
                  <p:cNvSpPr>
                    <a:spLocks/>
                  </p:cNvSpPr>
                  <p:nvPr/>
                </p:nvSpPr>
                <p:spPr bwMode="auto">
                  <a:xfrm>
                    <a:off x="4530" y="1289"/>
                    <a:ext cx="23" cy="21"/>
                  </a:xfrm>
                  <a:custGeom>
                    <a:avLst/>
                    <a:gdLst>
                      <a:gd name="T0" fmla="*/ 10 w 10"/>
                      <a:gd name="T1" fmla="*/ 3 h 9"/>
                      <a:gd name="T2" fmla="*/ 2 w 10"/>
                      <a:gd name="T3" fmla="*/ 5 h 9"/>
                      <a:gd name="T4" fmla="*/ 10 w 10"/>
                      <a:gd name="T5" fmla="*/ 3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9">
                        <a:moveTo>
                          <a:pt x="10" y="3"/>
                        </a:moveTo>
                        <a:cubicBezTo>
                          <a:pt x="10" y="3"/>
                          <a:pt x="3" y="9"/>
                          <a:pt x="2" y="5"/>
                        </a:cubicBezTo>
                        <a:cubicBezTo>
                          <a:pt x="0" y="0"/>
                          <a:pt x="10" y="3"/>
                          <a:pt x="10" y="3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9" name="Freeform 130"/>
                  <p:cNvSpPr>
                    <a:spLocks/>
                  </p:cNvSpPr>
                  <p:nvPr/>
                </p:nvSpPr>
                <p:spPr bwMode="auto">
                  <a:xfrm>
                    <a:off x="4532" y="1274"/>
                    <a:ext cx="24" cy="22"/>
                  </a:xfrm>
                  <a:custGeom>
                    <a:avLst/>
                    <a:gdLst>
                      <a:gd name="T0" fmla="*/ 10 w 10"/>
                      <a:gd name="T1" fmla="*/ 9 h 9"/>
                      <a:gd name="T2" fmla="*/ 2 w 10"/>
                      <a:gd name="T3" fmla="*/ 5 h 9"/>
                      <a:gd name="T4" fmla="*/ 10 w 10"/>
                      <a:gd name="T5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9">
                        <a:moveTo>
                          <a:pt x="10" y="9"/>
                        </a:moveTo>
                        <a:cubicBezTo>
                          <a:pt x="10" y="9"/>
                          <a:pt x="0" y="9"/>
                          <a:pt x="2" y="5"/>
                        </a:cubicBezTo>
                        <a:cubicBezTo>
                          <a:pt x="4" y="0"/>
                          <a:pt x="10" y="9"/>
                          <a:pt x="10" y="9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0" name="Freeform 131"/>
                  <p:cNvSpPr>
                    <a:spLocks/>
                  </p:cNvSpPr>
                  <p:nvPr/>
                </p:nvSpPr>
                <p:spPr bwMode="auto">
                  <a:xfrm>
                    <a:off x="4549" y="1291"/>
                    <a:ext cx="9" cy="7"/>
                  </a:xfrm>
                  <a:custGeom>
                    <a:avLst/>
                    <a:gdLst>
                      <a:gd name="T0" fmla="*/ 4 w 4"/>
                      <a:gd name="T1" fmla="*/ 1 h 3"/>
                      <a:gd name="T2" fmla="*/ 2 w 4"/>
                      <a:gd name="T3" fmla="*/ 3 h 3"/>
                      <a:gd name="T4" fmla="*/ 1 w 4"/>
                      <a:gd name="T5" fmla="*/ 2 h 3"/>
                      <a:gd name="T6" fmla="*/ 2 w 4"/>
                      <a:gd name="T7" fmla="*/ 1 h 3"/>
                      <a:gd name="T8" fmla="*/ 4 w 4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4" y="1"/>
                        </a:moveTo>
                        <a:cubicBezTo>
                          <a:pt x="4" y="2"/>
                          <a:pt x="3" y="3"/>
                          <a:pt x="2" y="3"/>
                        </a:cubicBezTo>
                        <a:cubicBezTo>
                          <a:pt x="2" y="3"/>
                          <a:pt x="1" y="3"/>
                          <a:pt x="1" y="2"/>
                        </a:cubicBezTo>
                        <a:cubicBezTo>
                          <a:pt x="0" y="2"/>
                          <a:pt x="1" y="1"/>
                          <a:pt x="2" y="1"/>
                        </a:cubicBezTo>
                        <a:cubicBezTo>
                          <a:pt x="2" y="0"/>
                          <a:pt x="3" y="1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1" name="Freeform 132"/>
                  <p:cNvSpPr>
                    <a:spLocks/>
                  </p:cNvSpPr>
                  <p:nvPr/>
                </p:nvSpPr>
                <p:spPr bwMode="auto">
                  <a:xfrm>
                    <a:off x="4551" y="1291"/>
                    <a:ext cx="2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0 w 1"/>
                      <a:gd name="T5" fmla="*/ 0 h 1"/>
                      <a:gd name="T6" fmla="*/ 1 w 1"/>
                      <a:gd name="T7" fmla="*/ 0 h 1"/>
                      <a:gd name="T8" fmla="*/ 1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2" name="Freeform 133"/>
                  <p:cNvSpPr>
                    <a:spLocks/>
                  </p:cNvSpPr>
                  <p:nvPr/>
                </p:nvSpPr>
                <p:spPr bwMode="auto">
                  <a:xfrm>
                    <a:off x="4553" y="1291"/>
                    <a:ext cx="0" cy="2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0 h 1"/>
                      <a:gd name="T4" fmla="*/ 1 h 1"/>
                      <a:gd name="T5" fmla="*/ 0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3" name="Freeform 134"/>
                  <p:cNvSpPr>
                    <a:spLocks/>
                  </p:cNvSpPr>
                  <p:nvPr/>
                </p:nvSpPr>
                <p:spPr bwMode="auto">
                  <a:xfrm>
                    <a:off x="4553" y="1291"/>
                    <a:ext cx="3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0 w 1"/>
                      <a:gd name="T5" fmla="*/ 0 h 1"/>
                      <a:gd name="T6" fmla="*/ 0 w 1"/>
                      <a:gd name="T7" fmla="*/ 0 h 1"/>
                      <a:gd name="T8" fmla="*/ 0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4" name="Freeform 135"/>
                  <p:cNvSpPr>
                    <a:spLocks/>
                  </p:cNvSpPr>
                  <p:nvPr/>
                </p:nvSpPr>
                <p:spPr bwMode="auto">
                  <a:xfrm>
                    <a:off x="4553" y="1291"/>
                    <a:ext cx="3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5" name="Freeform 136"/>
                  <p:cNvSpPr>
                    <a:spLocks/>
                  </p:cNvSpPr>
                  <p:nvPr/>
                </p:nvSpPr>
                <p:spPr bwMode="auto">
                  <a:xfrm>
                    <a:off x="4556" y="1291"/>
                    <a:ext cx="2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0 h 1"/>
                      <a:gd name="T4" fmla="*/ 0 w 1"/>
                      <a:gd name="T5" fmla="*/ 0 h 1"/>
                      <a:gd name="T6" fmla="*/ 0 w 1"/>
                      <a:gd name="T7" fmla="*/ 1 h 1"/>
                      <a:gd name="T8" fmla="*/ 0 w 1"/>
                      <a:gd name="T9" fmla="*/ 1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6" name="Freeform 137"/>
                  <p:cNvSpPr>
                    <a:spLocks/>
                  </p:cNvSpPr>
                  <p:nvPr/>
                </p:nvSpPr>
                <p:spPr bwMode="auto">
                  <a:xfrm>
                    <a:off x="4556" y="1293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0 w 1"/>
                      <a:gd name="T3" fmla="*/ 0 w 1"/>
                      <a:gd name="T4" fmla="*/ 0 w 1"/>
                      <a:gd name="T5" fmla="*/ 0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7" name="Freeform 138"/>
                  <p:cNvSpPr>
                    <a:spLocks/>
                  </p:cNvSpPr>
                  <p:nvPr/>
                </p:nvSpPr>
                <p:spPr bwMode="auto">
                  <a:xfrm>
                    <a:off x="4556" y="1293"/>
                    <a:ext cx="2" cy="3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8" name="Freeform 139"/>
                  <p:cNvSpPr>
                    <a:spLocks/>
                  </p:cNvSpPr>
                  <p:nvPr/>
                </p:nvSpPr>
                <p:spPr bwMode="auto">
                  <a:xfrm>
                    <a:off x="4556" y="1296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0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9" name="Freeform 140"/>
                  <p:cNvSpPr>
                    <a:spLocks/>
                  </p:cNvSpPr>
                  <p:nvPr/>
                </p:nvSpPr>
                <p:spPr bwMode="auto">
                  <a:xfrm>
                    <a:off x="4556" y="1296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0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0" name="Freeform 141"/>
                  <p:cNvSpPr>
                    <a:spLocks/>
                  </p:cNvSpPr>
                  <p:nvPr/>
                </p:nvSpPr>
                <p:spPr bwMode="auto">
                  <a:xfrm>
                    <a:off x="4556" y="1296"/>
                    <a:ext cx="2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1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0 h 1"/>
                      <a:gd name="T10" fmla="*/ 0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1" name="Freeform 142"/>
                  <p:cNvSpPr>
                    <a:spLocks/>
                  </p:cNvSpPr>
                  <p:nvPr/>
                </p:nvSpPr>
                <p:spPr bwMode="auto">
                  <a:xfrm>
                    <a:off x="4556" y="1296"/>
                    <a:ext cx="2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1 h 1"/>
                      <a:gd name="T4" fmla="*/ 1 w 1"/>
                      <a:gd name="T5" fmla="*/ 1 h 1"/>
                      <a:gd name="T6" fmla="*/ 0 w 1"/>
                      <a:gd name="T7" fmla="*/ 1 h 1"/>
                      <a:gd name="T8" fmla="*/ 0 w 1"/>
                      <a:gd name="T9" fmla="*/ 0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2" name="Freeform 143"/>
                  <p:cNvSpPr>
                    <a:spLocks/>
                  </p:cNvSpPr>
                  <p:nvPr/>
                </p:nvSpPr>
                <p:spPr bwMode="auto">
                  <a:xfrm>
                    <a:off x="4556" y="1296"/>
                    <a:ext cx="0" cy="4"/>
                  </a:xfrm>
                  <a:custGeom>
                    <a:avLst/>
                    <a:gdLst>
                      <a:gd name="T0" fmla="*/ 1 h 2"/>
                      <a:gd name="T1" fmla="*/ 1 h 2"/>
                      <a:gd name="T2" fmla="*/ 1 h 2"/>
                      <a:gd name="T3" fmla="*/ 1 h 2"/>
                      <a:gd name="T4" fmla="*/ 0 h 2"/>
                      <a:gd name="T5" fmla="*/ 1 h 2"/>
                      <a:gd name="T6" fmla="*/ 1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2">
                        <a:moveTo>
                          <a:pt x="0" y="1"/>
                        </a:moveTo>
                        <a:cubicBezTo>
                          <a:pt x="0" y="1"/>
                          <a:pt x="0" y="2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3" name="Freeform 144"/>
                  <p:cNvSpPr>
                    <a:spLocks/>
                  </p:cNvSpPr>
                  <p:nvPr/>
                </p:nvSpPr>
                <p:spPr bwMode="auto">
                  <a:xfrm>
                    <a:off x="4553" y="1298"/>
                    <a:ext cx="3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1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0 h 1"/>
                      <a:gd name="T10" fmla="*/ 1 w 1"/>
                      <a:gd name="T11" fmla="*/ 0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4" name="Freeform 145"/>
                  <p:cNvSpPr>
                    <a:spLocks/>
                  </p:cNvSpPr>
                  <p:nvPr/>
                </p:nvSpPr>
                <p:spPr bwMode="auto">
                  <a:xfrm>
                    <a:off x="4553" y="1298"/>
                    <a:ext cx="0" cy="2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1 h 1"/>
                      <a:gd name="T3" fmla="*/ 0 h 1"/>
                      <a:gd name="T4" fmla="*/ 0 h 1"/>
                      <a:gd name="T5" fmla="*/ 0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5" name="Freeform 146"/>
                  <p:cNvSpPr>
                    <a:spLocks/>
                  </p:cNvSpPr>
                  <p:nvPr/>
                </p:nvSpPr>
                <p:spPr bwMode="auto">
                  <a:xfrm>
                    <a:off x="4553" y="1298"/>
                    <a:ext cx="0" cy="2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1 h 1"/>
                      <a:gd name="T3" fmla="*/ 0 h 1"/>
                      <a:gd name="T4" fmla="*/ 0 h 1"/>
                      <a:gd name="T5" fmla="*/ 0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6" name="Freeform 147"/>
                  <p:cNvSpPr>
                    <a:spLocks/>
                  </p:cNvSpPr>
                  <p:nvPr/>
                </p:nvSpPr>
                <p:spPr bwMode="auto">
                  <a:xfrm>
                    <a:off x="4551" y="1298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1 h 1"/>
                      <a:gd name="T4" fmla="*/ 1 w 1"/>
                      <a:gd name="T5" fmla="*/ 1 h 1"/>
                      <a:gd name="T6" fmla="*/ 1 w 1"/>
                      <a:gd name="T7" fmla="*/ 0 h 1"/>
                      <a:gd name="T8" fmla="*/ 1 w 1"/>
                      <a:gd name="T9" fmla="*/ 0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7" name="Freeform 148"/>
                  <p:cNvSpPr>
                    <a:spLocks/>
                  </p:cNvSpPr>
                  <p:nvPr/>
                </p:nvSpPr>
                <p:spPr bwMode="auto">
                  <a:xfrm>
                    <a:off x="4551" y="1296"/>
                    <a:ext cx="2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0 w 1"/>
                      <a:gd name="T5" fmla="*/ 1 h 1"/>
                      <a:gd name="T6" fmla="*/ 0 w 1"/>
                      <a:gd name="T7" fmla="*/ 1 h 1"/>
                      <a:gd name="T8" fmla="*/ 1 w 1"/>
                      <a:gd name="T9" fmla="*/ 0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8" name="Freeform 149"/>
                  <p:cNvSpPr>
                    <a:spLocks/>
                  </p:cNvSpPr>
                  <p:nvPr/>
                </p:nvSpPr>
                <p:spPr bwMode="auto">
                  <a:xfrm>
                    <a:off x="4549" y="1296"/>
                    <a:ext cx="4" cy="2"/>
                  </a:xfrm>
                  <a:custGeom>
                    <a:avLst/>
                    <a:gdLst>
                      <a:gd name="T0" fmla="*/ 1 w 2"/>
                      <a:gd name="T1" fmla="*/ 1 h 1"/>
                      <a:gd name="T2" fmla="*/ 1 w 2"/>
                      <a:gd name="T3" fmla="*/ 1 h 1"/>
                      <a:gd name="T4" fmla="*/ 1 w 2"/>
                      <a:gd name="T5" fmla="*/ 1 h 1"/>
                      <a:gd name="T6" fmla="*/ 1 w 2"/>
                      <a:gd name="T7" fmla="*/ 1 h 1"/>
                      <a:gd name="T8" fmla="*/ 2 w 2"/>
                      <a:gd name="T9" fmla="*/ 0 h 1"/>
                      <a:gd name="T10" fmla="*/ 1 w 2"/>
                      <a:gd name="T11" fmla="*/ 1 h 1"/>
                      <a:gd name="T12" fmla="*/ 1 w 2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1">
                        <a:moveTo>
                          <a:pt x="1" y="1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9" name="Freeform 150"/>
                  <p:cNvSpPr>
                    <a:spLocks/>
                  </p:cNvSpPr>
                  <p:nvPr/>
                </p:nvSpPr>
                <p:spPr bwMode="auto">
                  <a:xfrm>
                    <a:off x="4549" y="1296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1 h 1"/>
                      <a:gd name="T4" fmla="*/ 1 w 1"/>
                      <a:gd name="T5" fmla="*/ 1 h 1"/>
                      <a:gd name="T6" fmla="*/ 1 w 1"/>
                      <a:gd name="T7" fmla="*/ 1 h 1"/>
                      <a:gd name="T8" fmla="*/ 1 w 1"/>
                      <a:gd name="T9" fmla="*/ 0 h 1"/>
                      <a:gd name="T10" fmla="*/ 1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0" name="Freeform 151"/>
                  <p:cNvSpPr>
                    <a:spLocks/>
                  </p:cNvSpPr>
                  <p:nvPr/>
                </p:nvSpPr>
                <p:spPr bwMode="auto">
                  <a:xfrm>
                    <a:off x="4549" y="1296"/>
                    <a:ext cx="2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1 w 1"/>
                      <a:gd name="T4" fmla="*/ 1 w 1"/>
                      <a:gd name="T5" fmla="*/ 1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1" name="Freeform 152"/>
                  <p:cNvSpPr>
                    <a:spLocks/>
                  </p:cNvSpPr>
                  <p:nvPr/>
                </p:nvSpPr>
                <p:spPr bwMode="auto">
                  <a:xfrm>
                    <a:off x="4549" y="1296"/>
                    <a:ext cx="2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0 w 1"/>
                      <a:gd name="T4" fmla="*/ 1 w 1"/>
                      <a:gd name="T5" fmla="*/ 1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2" name="Freeform 153"/>
                  <p:cNvSpPr>
                    <a:spLocks/>
                  </p:cNvSpPr>
                  <p:nvPr/>
                </p:nvSpPr>
                <p:spPr bwMode="auto">
                  <a:xfrm>
                    <a:off x="4549" y="1293"/>
                    <a:ext cx="2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0 w 1"/>
                      <a:gd name="T5" fmla="*/ 0 h 1"/>
                      <a:gd name="T6" fmla="*/ 1 w 1"/>
                      <a:gd name="T7" fmla="*/ 0 h 1"/>
                      <a:gd name="T8" fmla="*/ 1 w 1"/>
                      <a:gd name="T9" fmla="*/ 1 h 1"/>
                      <a:gd name="T10" fmla="*/ 1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3" name="Freeform 154"/>
                  <p:cNvSpPr>
                    <a:spLocks/>
                  </p:cNvSpPr>
                  <p:nvPr/>
                </p:nvSpPr>
                <p:spPr bwMode="auto">
                  <a:xfrm>
                    <a:off x="4549" y="1293"/>
                    <a:ext cx="2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0 w 1"/>
                      <a:gd name="T3" fmla="*/ 1 w 1"/>
                      <a:gd name="T4" fmla="*/ 1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4" name="Freeform 155"/>
                  <p:cNvSpPr>
                    <a:spLocks/>
                  </p:cNvSpPr>
                  <p:nvPr/>
                </p:nvSpPr>
                <p:spPr bwMode="auto">
                  <a:xfrm>
                    <a:off x="4551" y="1291"/>
                    <a:ext cx="0" cy="2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1 h 1"/>
                      <a:gd name="T3" fmla="*/ 1 h 1"/>
                      <a:gd name="T4" fmla="*/ 1 h 1"/>
                      <a:gd name="T5" fmla="*/ 1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5" name="Freeform 156"/>
                  <p:cNvSpPr>
                    <a:spLocks/>
                  </p:cNvSpPr>
                  <p:nvPr/>
                </p:nvSpPr>
                <p:spPr bwMode="auto">
                  <a:xfrm>
                    <a:off x="4551" y="1291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0 w 1"/>
                      <a:gd name="T5" fmla="*/ 0 h 1"/>
                      <a:gd name="T6" fmla="*/ 0 w 1"/>
                      <a:gd name="T7" fmla="*/ 0 h 1"/>
                      <a:gd name="T8" fmla="*/ 1 w 1"/>
                      <a:gd name="T9" fmla="*/ 1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6" name="Freeform 157"/>
                  <p:cNvSpPr>
                    <a:spLocks/>
                  </p:cNvSpPr>
                  <p:nvPr/>
                </p:nvSpPr>
                <p:spPr bwMode="auto">
                  <a:xfrm>
                    <a:off x="4553" y="1284"/>
                    <a:ext cx="0" cy="9"/>
                  </a:xfrm>
                  <a:custGeom>
                    <a:avLst/>
                    <a:gdLst>
                      <a:gd name="T0" fmla="*/ 4 h 4"/>
                      <a:gd name="T1" fmla="*/ 2 h 4"/>
                      <a:gd name="T2" fmla="*/ 1 h 4"/>
                      <a:gd name="T3" fmla="*/ 0 h 4"/>
                      <a:gd name="T4" fmla="*/ 1 h 4"/>
                      <a:gd name="T5" fmla="*/ 2 h 4"/>
                      <a:gd name="T6" fmla="*/ 4 h 4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4">
                        <a:moveTo>
                          <a:pt x="0" y="4"/>
                        </a:moveTo>
                        <a:cubicBezTo>
                          <a:pt x="0" y="4"/>
                          <a:pt x="0" y="3"/>
                          <a:pt x="0" y="2"/>
                        </a:cubicBezTo>
                        <a:cubicBezTo>
                          <a:pt x="0" y="2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7" name="Freeform 158"/>
                  <p:cNvSpPr>
                    <a:spLocks/>
                  </p:cNvSpPr>
                  <p:nvPr/>
                </p:nvSpPr>
                <p:spPr bwMode="auto">
                  <a:xfrm>
                    <a:off x="4556" y="1286"/>
                    <a:ext cx="5" cy="7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1 w 2"/>
                      <a:gd name="T3" fmla="*/ 1 h 3"/>
                      <a:gd name="T4" fmla="*/ 1 w 2"/>
                      <a:gd name="T5" fmla="*/ 0 h 3"/>
                      <a:gd name="T6" fmla="*/ 2 w 2"/>
                      <a:gd name="T7" fmla="*/ 0 h 3"/>
                      <a:gd name="T8" fmla="*/ 1 w 2"/>
                      <a:gd name="T9" fmla="*/ 0 h 3"/>
                      <a:gd name="T10" fmla="*/ 1 w 2"/>
                      <a:gd name="T11" fmla="*/ 2 h 3"/>
                      <a:gd name="T12" fmla="*/ 0 w 2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0" y="3"/>
                          <a:pt x="0" y="2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8" name="Freeform 159"/>
                  <p:cNvSpPr>
                    <a:spLocks/>
                  </p:cNvSpPr>
                  <p:nvPr/>
                </p:nvSpPr>
                <p:spPr bwMode="auto">
                  <a:xfrm>
                    <a:off x="4556" y="1291"/>
                    <a:ext cx="9" cy="5"/>
                  </a:xfrm>
                  <a:custGeom>
                    <a:avLst/>
                    <a:gdLst>
                      <a:gd name="T0" fmla="*/ 0 w 4"/>
                      <a:gd name="T1" fmla="*/ 2 h 2"/>
                      <a:gd name="T2" fmla="*/ 2 w 4"/>
                      <a:gd name="T3" fmla="*/ 1 h 2"/>
                      <a:gd name="T4" fmla="*/ 3 w 4"/>
                      <a:gd name="T5" fmla="*/ 0 h 2"/>
                      <a:gd name="T6" fmla="*/ 4 w 4"/>
                      <a:gd name="T7" fmla="*/ 0 h 2"/>
                      <a:gd name="T8" fmla="*/ 3 w 4"/>
                      <a:gd name="T9" fmla="*/ 1 h 2"/>
                      <a:gd name="T10" fmla="*/ 2 w 4"/>
                      <a:gd name="T11" fmla="*/ 1 h 2"/>
                      <a:gd name="T12" fmla="*/ 0 w 4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cubicBezTo>
                          <a:pt x="0" y="2"/>
                          <a:pt x="1" y="1"/>
                          <a:pt x="2" y="1"/>
                        </a:cubicBezTo>
                        <a:cubicBezTo>
                          <a:pt x="2" y="1"/>
                          <a:pt x="3" y="1"/>
                          <a:pt x="3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1"/>
                          <a:pt x="3" y="1"/>
                        </a:cubicBezTo>
                        <a:cubicBezTo>
                          <a:pt x="3" y="1"/>
                          <a:pt x="2" y="1"/>
                          <a:pt x="2" y="1"/>
                        </a:cubicBezTo>
                        <a:cubicBezTo>
                          <a:pt x="1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9" name="Freeform 160"/>
                  <p:cNvSpPr>
                    <a:spLocks/>
                  </p:cNvSpPr>
                  <p:nvPr/>
                </p:nvSpPr>
                <p:spPr bwMode="auto">
                  <a:xfrm>
                    <a:off x="4556" y="1296"/>
                    <a:ext cx="9" cy="2"/>
                  </a:xfrm>
                  <a:custGeom>
                    <a:avLst/>
                    <a:gdLst>
                      <a:gd name="T0" fmla="*/ 0 w 4"/>
                      <a:gd name="T1" fmla="*/ 0 h 1"/>
                      <a:gd name="T2" fmla="*/ 2 w 4"/>
                      <a:gd name="T3" fmla="*/ 0 h 1"/>
                      <a:gd name="T4" fmla="*/ 3 w 4"/>
                      <a:gd name="T5" fmla="*/ 0 h 1"/>
                      <a:gd name="T6" fmla="*/ 4 w 4"/>
                      <a:gd name="T7" fmla="*/ 1 h 1"/>
                      <a:gd name="T8" fmla="*/ 3 w 4"/>
                      <a:gd name="T9" fmla="*/ 1 h 1"/>
                      <a:gd name="T10" fmla="*/ 2 w 4"/>
                      <a:gd name="T11" fmla="*/ 0 h 1"/>
                      <a:gd name="T12" fmla="*/ 0 w 4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0"/>
                          <a:pt x="3" y="0"/>
                          <a:pt x="3" y="0"/>
                        </a:cubicBezTo>
                        <a:cubicBezTo>
                          <a:pt x="3" y="1"/>
                          <a:pt x="4" y="1"/>
                          <a:pt x="4" y="1"/>
                        </a:cubicBezTo>
                        <a:cubicBezTo>
                          <a:pt x="4" y="1"/>
                          <a:pt x="3" y="1"/>
                          <a:pt x="3" y="1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0" name="Freeform 161"/>
                  <p:cNvSpPr>
                    <a:spLocks/>
                  </p:cNvSpPr>
                  <p:nvPr/>
                </p:nvSpPr>
                <p:spPr bwMode="auto">
                  <a:xfrm>
                    <a:off x="4556" y="1296"/>
                    <a:ext cx="2" cy="9"/>
                  </a:xfrm>
                  <a:custGeom>
                    <a:avLst/>
                    <a:gdLst>
                      <a:gd name="T0" fmla="*/ 0 w 1"/>
                      <a:gd name="T1" fmla="*/ 0 h 4"/>
                      <a:gd name="T2" fmla="*/ 1 w 1"/>
                      <a:gd name="T3" fmla="*/ 2 h 4"/>
                      <a:gd name="T4" fmla="*/ 1 w 1"/>
                      <a:gd name="T5" fmla="*/ 3 h 4"/>
                      <a:gd name="T6" fmla="*/ 1 w 1"/>
                      <a:gd name="T7" fmla="*/ 4 h 4"/>
                      <a:gd name="T8" fmla="*/ 1 w 1"/>
                      <a:gd name="T9" fmla="*/ 3 h 4"/>
                      <a:gd name="T10" fmla="*/ 0 w 1"/>
                      <a:gd name="T11" fmla="*/ 2 h 4"/>
                      <a:gd name="T12" fmla="*/ 0 w 1"/>
                      <a:gd name="T1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3"/>
                        </a:cubicBezTo>
                        <a:cubicBezTo>
                          <a:pt x="1" y="3"/>
                          <a:pt x="0" y="2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1" name="Freeform 162"/>
                  <p:cNvSpPr>
                    <a:spLocks/>
                  </p:cNvSpPr>
                  <p:nvPr/>
                </p:nvSpPr>
                <p:spPr bwMode="auto">
                  <a:xfrm>
                    <a:off x="4551" y="1296"/>
                    <a:ext cx="2" cy="9"/>
                  </a:xfrm>
                  <a:custGeom>
                    <a:avLst/>
                    <a:gdLst>
                      <a:gd name="T0" fmla="*/ 1 w 1"/>
                      <a:gd name="T1" fmla="*/ 0 h 4"/>
                      <a:gd name="T2" fmla="*/ 1 w 1"/>
                      <a:gd name="T3" fmla="*/ 2 h 4"/>
                      <a:gd name="T4" fmla="*/ 0 w 1"/>
                      <a:gd name="T5" fmla="*/ 3 h 4"/>
                      <a:gd name="T6" fmla="*/ 0 w 1"/>
                      <a:gd name="T7" fmla="*/ 4 h 4"/>
                      <a:gd name="T8" fmla="*/ 0 w 1"/>
                      <a:gd name="T9" fmla="*/ 3 h 4"/>
                      <a:gd name="T10" fmla="*/ 0 w 1"/>
                      <a:gd name="T11" fmla="*/ 2 h 4"/>
                      <a:gd name="T12" fmla="*/ 1 w 1"/>
                      <a:gd name="T1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1" y="2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3"/>
                        </a:cubicBezTo>
                        <a:cubicBezTo>
                          <a:pt x="0" y="3"/>
                          <a:pt x="0" y="2"/>
                          <a:pt x="0" y="2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2" name="Freeform 163"/>
                  <p:cNvSpPr>
                    <a:spLocks/>
                  </p:cNvSpPr>
                  <p:nvPr/>
                </p:nvSpPr>
                <p:spPr bwMode="auto">
                  <a:xfrm>
                    <a:off x="4544" y="1296"/>
                    <a:ext cx="9" cy="4"/>
                  </a:xfrm>
                  <a:custGeom>
                    <a:avLst/>
                    <a:gdLst>
                      <a:gd name="T0" fmla="*/ 4 w 4"/>
                      <a:gd name="T1" fmla="*/ 0 h 2"/>
                      <a:gd name="T2" fmla="*/ 2 w 4"/>
                      <a:gd name="T3" fmla="*/ 1 h 2"/>
                      <a:gd name="T4" fmla="*/ 1 w 4"/>
                      <a:gd name="T5" fmla="*/ 1 h 2"/>
                      <a:gd name="T6" fmla="*/ 0 w 4"/>
                      <a:gd name="T7" fmla="*/ 2 h 2"/>
                      <a:gd name="T8" fmla="*/ 1 w 4"/>
                      <a:gd name="T9" fmla="*/ 1 h 2"/>
                      <a:gd name="T10" fmla="*/ 2 w 4"/>
                      <a:gd name="T11" fmla="*/ 1 h 2"/>
                      <a:gd name="T12" fmla="*/ 4 w 4"/>
                      <a:gd name="T1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4" y="0"/>
                        </a:moveTo>
                        <a:cubicBezTo>
                          <a:pt x="4" y="0"/>
                          <a:pt x="3" y="0"/>
                          <a:pt x="2" y="1"/>
                        </a:cubicBezTo>
                        <a:cubicBezTo>
                          <a:pt x="2" y="1"/>
                          <a:pt x="1" y="1"/>
                          <a:pt x="1" y="1"/>
                        </a:cubicBezTo>
                        <a:cubicBezTo>
                          <a:pt x="1" y="1"/>
                          <a:pt x="0" y="2"/>
                          <a:pt x="0" y="2"/>
                        </a:cubicBezTo>
                        <a:cubicBezTo>
                          <a:pt x="0" y="2"/>
                          <a:pt x="1" y="1"/>
                          <a:pt x="1" y="1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3" y="0"/>
                          <a:pt x="4" y="0"/>
                          <a:pt x="4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3" name="Freeform 164"/>
                  <p:cNvSpPr>
                    <a:spLocks/>
                  </p:cNvSpPr>
                  <p:nvPr/>
                </p:nvSpPr>
                <p:spPr bwMode="auto">
                  <a:xfrm>
                    <a:off x="4544" y="1291"/>
                    <a:ext cx="9" cy="2"/>
                  </a:xfrm>
                  <a:custGeom>
                    <a:avLst/>
                    <a:gdLst>
                      <a:gd name="T0" fmla="*/ 4 w 4"/>
                      <a:gd name="T1" fmla="*/ 1 h 1"/>
                      <a:gd name="T2" fmla="*/ 2 w 4"/>
                      <a:gd name="T3" fmla="*/ 1 h 1"/>
                      <a:gd name="T4" fmla="*/ 1 w 4"/>
                      <a:gd name="T5" fmla="*/ 1 h 1"/>
                      <a:gd name="T6" fmla="*/ 0 w 4"/>
                      <a:gd name="T7" fmla="*/ 0 h 1"/>
                      <a:gd name="T8" fmla="*/ 1 w 4"/>
                      <a:gd name="T9" fmla="*/ 0 h 1"/>
                      <a:gd name="T10" fmla="*/ 2 w 4"/>
                      <a:gd name="T11" fmla="*/ 1 h 1"/>
                      <a:gd name="T12" fmla="*/ 4 w 4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1">
                        <a:moveTo>
                          <a:pt x="4" y="1"/>
                        </a:moveTo>
                        <a:cubicBezTo>
                          <a:pt x="4" y="1"/>
                          <a:pt x="3" y="1"/>
                          <a:pt x="2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2" y="1"/>
                          <a:pt x="2" y="1"/>
                        </a:cubicBezTo>
                        <a:cubicBezTo>
                          <a:pt x="3" y="1"/>
                          <a:pt x="4" y="1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4" name="Freeform 165"/>
                  <p:cNvSpPr>
                    <a:spLocks/>
                  </p:cNvSpPr>
                  <p:nvPr/>
                </p:nvSpPr>
                <p:spPr bwMode="auto">
                  <a:xfrm>
                    <a:off x="4549" y="1286"/>
                    <a:ext cx="4" cy="7"/>
                  </a:xfrm>
                  <a:custGeom>
                    <a:avLst/>
                    <a:gdLst>
                      <a:gd name="T0" fmla="*/ 2 w 2"/>
                      <a:gd name="T1" fmla="*/ 3 h 3"/>
                      <a:gd name="T2" fmla="*/ 1 w 2"/>
                      <a:gd name="T3" fmla="*/ 2 h 3"/>
                      <a:gd name="T4" fmla="*/ 0 w 2"/>
                      <a:gd name="T5" fmla="*/ 1 h 3"/>
                      <a:gd name="T6" fmla="*/ 0 w 2"/>
                      <a:gd name="T7" fmla="*/ 0 h 3"/>
                      <a:gd name="T8" fmla="*/ 0 w 2"/>
                      <a:gd name="T9" fmla="*/ 1 h 3"/>
                      <a:gd name="T10" fmla="*/ 1 w 2"/>
                      <a:gd name="T11" fmla="*/ 2 h 3"/>
                      <a:gd name="T12" fmla="*/ 2 w 2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3">
                        <a:moveTo>
                          <a:pt x="2" y="3"/>
                        </a:moveTo>
                        <a:cubicBezTo>
                          <a:pt x="2" y="3"/>
                          <a:pt x="1" y="3"/>
                          <a:pt x="1" y="2"/>
                        </a:cubicBezTo>
                        <a:cubicBezTo>
                          <a:pt x="0" y="2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1" y="1"/>
                          <a:pt x="1" y="2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5" name="Freeform 166"/>
                  <p:cNvSpPr>
                    <a:spLocks/>
                  </p:cNvSpPr>
                  <p:nvPr/>
                </p:nvSpPr>
                <p:spPr bwMode="auto">
                  <a:xfrm>
                    <a:off x="4473" y="1370"/>
                    <a:ext cx="24" cy="23"/>
                  </a:xfrm>
                  <a:custGeom>
                    <a:avLst/>
                    <a:gdLst>
                      <a:gd name="T0" fmla="*/ 7 w 10"/>
                      <a:gd name="T1" fmla="*/ 10 h 10"/>
                      <a:gd name="T2" fmla="*/ 5 w 10"/>
                      <a:gd name="T3" fmla="*/ 1 h 10"/>
                      <a:gd name="T4" fmla="*/ 7 w 10"/>
                      <a:gd name="T5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10">
                        <a:moveTo>
                          <a:pt x="7" y="10"/>
                        </a:moveTo>
                        <a:cubicBezTo>
                          <a:pt x="7" y="10"/>
                          <a:pt x="0" y="3"/>
                          <a:pt x="5" y="1"/>
                        </a:cubicBezTo>
                        <a:cubicBezTo>
                          <a:pt x="10" y="0"/>
                          <a:pt x="7" y="10"/>
                          <a:pt x="7" y="1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6" name="Freeform 167"/>
                  <p:cNvSpPr>
                    <a:spLocks/>
                  </p:cNvSpPr>
                  <p:nvPr/>
                </p:nvSpPr>
                <p:spPr bwMode="auto">
                  <a:xfrm>
                    <a:off x="4487" y="1370"/>
                    <a:ext cx="24" cy="23"/>
                  </a:xfrm>
                  <a:custGeom>
                    <a:avLst/>
                    <a:gdLst>
                      <a:gd name="T0" fmla="*/ 0 w 10"/>
                      <a:gd name="T1" fmla="*/ 10 h 10"/>
                      <a:gd name="T2" fmla="*/ 6 w 10"/>
                      <a:gd name="T3" fmla="*/ 3 h 10"/>
                      <a:gd name="T4" fmla="*/ 0 w 10"/>
                      <a:gd name="T5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10">
                        <a:moveTo>
                          <a:pt x="0" y="10"/>
                        </a:moveTo>
                        <a:cubicBezTo>
                          <a:pt x="0" y="10"/>
                          <a:pt x="1" y="0"/>
                          <a:pt x="6" y="3"/>
                        </a:cubicBezTo>
                        <a:cubicBezTo>
                          <a:pt x="10" y="6"/>
                          <a:pt x="0" y="10"/>
                          <a:pt x="0" y="1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7" name="Freeform 168"/>
                  <p:cNvSpPr>
                    <a:spLocks/>
                  </p:cNvSpPr>
                  <p:nvPr/>
                </p:nvSpPr>
                <p:spPr bwMode="auto">
                  <a:xfrm>
                    <a:off x="4487" y="1381"/>
                    <a:ext cx="21" cy="24"/>
                  </a:xfrm>
                  <a:custGeom>
                    <a:avLst/>
                    <a:gdLst>
                      <a:gd name="T0" fmla="*/ 0 w 9"/>
                      <a:gd name="T1" fmla="*/ 5 h 10"/>
                      <a:gd name="T2" fmla="*/ 9 w 9"/>
                      <a:gd name="T3" fmla="*/ 5 h 10"/>
                      <a:gd name="T4" fmla="*/ 0 w 9"/>
                      <a:gd name="T5" fmla="*/ 5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10">
                        <a:moveTo>
                          <a:pt x="0" y="5"/>
                        </a:moveTo>
                        <a:cubicBezTo>
                          <a:pt x="0" y="5"/>
                          <a:pt x="9" y="0"/>
                          <a:pt x="9" y="5"/>
                        </a:cubicBezTo>
                        <a:cubicBezTo>
                          <a:pt x="9" y="10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8" name="Freeform 169"/>
                  <p:cNvSpPr>
                    <a:spLocks/>
                  </p:cNvSpPr>
                  <p:nvPr/>
                </p:nvSpPr>
                <p:spPr bwMode="auto">
                  <a:xfrm>
                    <a:off x="4487" y="1393"/>
                    <a:ext cx="21" cy="24"/>
                  </a:xfrm>
                  <a:custGeom>
                    <a:avLst/>
                    <a:gdLst>
                      <a:gd name="T0" fmla="*/ 0 w 9"/>
                      <a:gd name="T1" fmla="*/ 0 h 10"/>
                      <a:gd name="T2" fmla="*/ 5 w 9"/>
                      <a:gd name="T3" fmla="*/ 7 h 10"/>
                      <a:gd name="T4" fmla="*/ 0 w 9"/>
                      <a:gd name="T5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10">
                        <a:moveTo>
                          <a:pt x="0" y="0"/>
                        </a:moveTo>
                        <a:cubicBezTo>
                          <a:pt x="0" y="0"/>
                          <a:pt x="9" y="4"/>
                          <a:pt x="5" y="7"/>
                        </a:cubicBezTo>
                        <a:cubicBezTo>
                          <a:pt x="1" y="1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9" name="Freeform 170"/>
                  <p:cNvSpPr>
                    <a:spLocks/>
                  </p:cNvSpPr>
                  <p:nvPr/>
                </p:nvSpPr>
                <p:spPr bwMode="auto">
                  <a:xfrm>
                    <a:off x="4468" y="1393"/>
                    <a:ext cx="24" cy="24"/>
                  </a:xfrm>
                  <a:custGeom>
                    <a:avLst/>
                    <a:gdLst>
                      <a:gd name="T0" fmla="*/ 8 w 10"/>
                      <a:gd name="T1" fmla="*/ 0 h 10"/>
                      <a:gd name="T2" fmla="*/ 5 w 10"/>
                      <a:gd name="T3" fmla="*/ 8 h 10"/>
                      <a:gd name="T4" fmla="*/ 8 w 10"/>
                      <a:gd name="T5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10">
                        <a:moveTo>
                          <a:pt x="8" y="0"/>
                        </a:moveTo>
                        <a:cubicBezTo>
                          <a:pt x="8" y="0"/>
                          <a:pt x="10" y="10"/>
                          <a:pt x="5" y="8"/>
                        </a:cubicBezTo>
                        <a:cubicBezTo>
                          <a:pt x="0" y="6"/>
                          <a:pt x="8" y="0"/>
                          <a:pt x="8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0" name="Freeform 171"/>
                  <p:cNvSpPr>
                    <a:spLocks/>
                  </p:cNvSpPr>
                  <p:nvPr/>
                </p:nvSpPr>
                <p:spPr bwMode="auto">
                  <a:xfrm>
                    <a:off x="4466" y="1386"/>
                    <a:ext cx="21" cy="24"/>
                  </a:xfrm>
                  <a:custGeom>
                    <a:avLst/>
                    <a:gdLst>
                      <a:gd name="T0" fmla="*/ 9 w 9"/>
                      <a:gd name="T1" fmla="*/ 3 h 10"/>
                      <a:gd name="T2" fmla="*/ 1 w 9"/>
                      <a:gd name="T3" fmla="*/ 5 h 10"/>
                      <a:gd name="T4" fmla="*/ 9 w 9"/>
                      <a:gd name="T5" fmla="*/ 3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10">
                        <a:moveTo>
                          <a:pt x="9" y="3"/>
                        </a:moveTo>
                        <a:cubicBezTo>
                          <a:pt x="9" y="3"/>
                          <a:pt x="2" y="10"/>
                          <a:pt x="1" y="5"/>
                        </a:cubicBezTo>
                        <a:cubicBezTo>
                          <a:pt x="0" y="0"/>
                          <a:pt x="9" y="3"/>
                          <a:pt x="9" y="3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1" name="Freeform 172"/>
                  <p:cNvSpPr>
                    <a:spLocks/>
                  </p:cNvSpPr>
                  <p:nvPr/>
                </p:nvSpPr>
                <p:spPr bwMode="auto">
                  <a:xfrm>
                    <a:off x="4466" y="1372"/>
                    <a:ext cx="23" cy="21"/>
                  </a:xfrm>
                  <a:custGeom>
                    <a:avLst/>
                    <a:gdLst>
                      <a:gd name="T0" fmla="*/ 10 w 10"/>
                      <a:gd name="T1" fmla="*/ 9 h 9"/>
                      <a:gd name="T2" fmla="*/ 2 w 10"/>
                      <a:gd name="T3" fmla="*/ 5 h 9"/>
                      <a:gd name="T4" fmla="*/ 10 w 10"/>
                      <a:gd name="T5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9">
                        <a:moveTo>
                          <a:pt x="10" y="9"/>
                        </a:moveTo>
                        <a:cubicBezTo>
                          <a:pt x="10" y="9"/>
                          <a:pt x="0" y="9"/>
                          <a:pt x="2" y="5"/>
                        </a:cubicBezTo>
                        <a:cubicBezTo>
                          <a:pt x="4" y="0"/>
                          <a:pt x="10" y="9"/>
                          <a:pt x="10" y="9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2" name="Freeform 173"/>
                  <p:cNvSpPr>
                    <a:spLocks/>
                  </p:cNvSpPr>
                  <p:nvPr/>
                </p:nvSpPr>
                <p:spPr bwMode="auto">
                  <a:xfrm>
                    <a:off x="4482" y="1391"/>
                    <a:ext cx="10" cy="7"/>
                  </a:xfrm>
                  <a:custGeom>
                    <a:avLst/>
                    <a:gdLst>
                      <a:gd name="T0" fmla="*/ 4 w 4"/>
                      <a:gd name="T1" fmla="*/ 1 h 3"/>
                      <a:gd name="T2" fmla="*/ 3 w 4"/>
                      <a:gd name="T3" fmla="*/ 2 h 3"/>
                      <a:gd name="T4" fmla="*/ 1 w 4"/>
                      <a:gd name="T5" fmla="*/ 2 h 3"/>
                      <a:gd name="T6" fmla="*/ 2 w 4"/>
                      <a:gd name="T7" fmla="*/ 0 h 3"/>
                      <a:gd name="T8" fmla="*/ 4 w 4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4" y="1"/>
                        </a:moveTo>
                        <a:cubicBezTo>
                          <a:pt x="4" y="1"/>
                          <a:pt x="3" y="2"/>
                          <a:pt x="3" y="2"/>
                        </a:cubicBezTo>
                        <a:cubicBezTo>
                          <a:pt x="2" y="3"/>
                          <a:pt x="1" y="2"/>
                          <a:pt x="1" y="2"/>
                        </a:cubicBez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3" y="0"/>
                          <a:pt x="3" y="0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3" name="Freeform 174"/>
                  <p:cNvSpPr>
                    <a:spLocks/>
                  </p:cNvSpPr>
                  <p:nvPr/>
                </p:nvSpPr>
                <p:spPr bwMode="auto">
                  <a:xfrm>
                    <a:off x="4487" y="1389"/>
                    <a:ext cx="0" cy="2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1 h 1"/>
                      <a:gd name="T4" fmla="*/ 1 h 1"/>
                      <a:gd name="T5" fmla="*/ 1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4" name="Freeform 175"/>
                  <p:cNvSpPr>
                    <a:spLocks/>
                  </p:cNvSpPr>
                  <p:nvPr/>
                </p:nvSpPr>
                <p:spPr bwMode="auto">
                  <a:xfrm>
                    <a:off x="4487" y="1389"/>
                    <a:ext cx="0" cy="2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1 h 1"/>
                      <a:gd name="T4" fmla="*/ 1 h 1"/>
                      <a:gd name="T5" fmla="*/ 1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5" name="Freeform 176"/>
                  <p:cNvSpPr>
                    <a:spLocks/>
                  </p:cNvSpPr>
                  <p:nvPr/>
                </p:nvSpPr>
                <p:spPr bwMode="auto">
                  <a:xfrm>
                    <a:off x="4487" y="1389"/>
                    <a:ext cx="2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0 w 1"/>
                      <a:gd name="T5" fmla="*/ 0 h 1"/>
                      <a:gd name="T6" fmla="*/ 1 w 1"/>
                      <a:gd name="T7" fmla="*/ 1 h 1"/>
                      <a:gd name="T8" fmla="*/ 0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6" name="Freeform 177"/>
                  <p:cNvSpPr>
                    <a:spLocks/>
                  </p:cNvSpPr>
                  <p:nvPr/>
                </p:nvSpPr>
                <p:spPr bwMode="auto">
                  <a:xfrm>
                    <a:off x="4489" y="1389"/>
                    <a:ext cx="0" cy="2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0 h 1"/>
                      <a:gd name="T3" fmla="*/ 1 h 1"/>
                      <a:gd name="T4" fmla="*/ 1 h 1"/>
                      <a:gd name="T5" fmla="*/ 1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7" name="Freeform 178"/>
                  <p:cNvSpPr>
                    <a:spLocks/>
                  </p:cNvSpPr>
                  <p:nvPr/>
                </p:nvSpPr>
                <p:spPr bwMode="auto">
                  <a:xfrm>
                    <a:off x="4489" y="1391"/>
                    <a:ext cx="3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0 w 1"/>
                      <a:gd name="T3" fmla="*/ 0 w 1"/>
                      <a:gd name="T4" fmla="*/ 0 w 1"/>
                      <a:gd name="T5" fmla="*/ 0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8" name="Freeform 179"/>
                  <p:cNvSpPr>
                    <a:spLocks/>
                  </p:cNvSpPr>
                  <p:nvPr/>
                </p:nvSpPr>
                <p:spPr bwMode="auto">
                  <a:xfrm>
                    <a:off x="4489" y="1391"/>
                    <a:ext cx="3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9" name="Freeform 180"/>
                  <p:cNvSpPr>
                    <a:spLocks/>
                  </p:cNvSpPr>
                  <p:nvPr/>
                </p:nvSpPr>
                <p:spPr bwMode="auto">
                  <a:xfrm>
                    <a:off x="4489" y="1391"/>
                    <a:ext cx="3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1 h 1"/>
                      <a:gd name="T8" fmla="*/ 0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0" name="Freeform 181"/>
                  <p:cNvSpPr>
                    <a:spLocks/>
                  </p:cNvSpPr>
                  <p:nvPr/>
                </p:nvSpPr>
                <p:spPr bwMode="auto">
                  <a:xfrm>
                    <a:off x="4489" y="1393"/>
                    <a:ext cx="3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0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1" name="Freeform 182"/>
                  <p:cNvSpPr>
                    <a:spLocks/>
                  </p:cNvSpPr>
                  <p:nvPr/>
                </p:nvSpPr>
                <p:spPr bwMode="auto">
                  <a:xfrm>
                    <a:off x="4489" y="1393"/>
                    <a:ext cx="3" cy="3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0 h 1"/>
                      <a:gd name="T10" fmla="*/ 1 w 1"/>
                      <a:gd name="T11" fmla="*/ 0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2" name="Freeform 183"/>
                  <p:cNvSpPr>
                    <a:spLocks/>
                  </p:cNvSpPr>
                  <p:nvPr/>
                </p:nvSpPr>
                <p:spPr bwMode="auto">
                  <a:xfrm>
                    <a:off x="4489" y="1393"/>
                    <a:ext cx="3" cy="3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1 h 1"/>
                      <a:gd name="T4" fmla="*/ 1 w 1"/>
                      <a:gd name="T5" fmla="*/ 1 h 1"/>
                      <a:gd name="T6" fmla="*/ 1 w 1"/>
                      <a:gd name="T7" fmla="*/ 1 h 1"/>
                      <a:gd name="T8" fmla="*/ 0 w 1"/>
                      <a:gd name="T9" fmla="*/ 0 h 1"/>
                      <a:gd name="T10" fmla="*/ 1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3" name="Freeform 184"/>
                  <p:cNvSpPr>
                    <a:spLocks/>
                  </p:cNvSpPr>
                  <p:nvPr/>
                </p:nvSpPr>
                <p:spPr bwMode="auto">
                  <a:xfrm>
                    <a:off x="4489" y="1396"/>
                    <a:ext cx="3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1 w 1"/>
                      <a:gd name="T3" fmla="*/ 0 w 1"/>
                      <a:gd name="T4" fmla="*/ 0 w 1"/>
                      <a:gd name="T5" fmla="*/ 0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4" name="Freeform 185"/>
                  <p:cNvSpPr>
                    <a:spLocks/>
                  </p:cNvSpPr>
                  <p:nvPr/>
                </p:nvSpPr>
                <p:spPr bwMode="auto">
                  <a:xfrm>
                    <a:off x="4489" y="1396"/>
                    <a:ext cx="0" cy="2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0 h 1"/>
                      <a:gd name="T3" fmla="*/ 0 h 1"/>
                      <a:gd name="T4" fmla="*/ 0 h 1"/>
                      <a:gd name="T5" fmla="*/ 0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5" name="Freeform 186"/>
                  <p:cNvSpPr>
                    <a:spLocks/>
                  </p:cNvSpPr>
                  <p:nvPr/>
                </p:nvSpPr>
                <p:spPr bwMode="auto">
                  <a:xfrm>
                    <a:off x="4489" y="1396"/>
                    <a:ext cx="0" cy="2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1 h 1"/>
                      <a:gd name="T3" fmla="*/ 1 h 1"/>
                      <a:gd name="T4" fmla="*/ 0 h 1"/>
                      <a:gd name="T5" fmla="*/ 1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6" name="Freeform 187"/>
                  <p:cNvSpPr>
                    <a:spLocks/>
                  </p:cNvSpPr>
                  <p:nvPr/>
                </p:nvSpPr>
                <p:spPr bwMode="auto">
                  <a:xfrm>
                    <a:off x="4487" y="1396"/>
                    <a:ext cx="2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1 h 1"/>
                      <a:gd name="T6" fmla="*/ 0 w 1"/>
                      <a:gd name="T7" fmla="*/ 1 h 1"/>
                      <a:gd name="T8" fmla="*/ 0 w 1"/>
                      <a:gd name="T9" fmla="*/ 0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7" name="Freeform 188"/>
                  <p:cNvSpPr>
                    <a:spLocks/>
                  </p:cNvSpPr>
                  <p:nvPr/>
                </p:nvSpPr>
                <p:spPr bwMode="auto">
                  <a:xfrm>
                    <a:off x="4487" y="1396"/>
                    <a:ext cx="0" cy="2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1 h 1"/>
                      <a:gd name="T3" fmla="*/ 1 h 1"/>
                      <a:gd name="T4" fmla="*/ 0 h 1"/>
                      <a:gd name="T5" fmla="*/ 1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8" name="Freeform 189"/>
                  <p:cNvSpPr>
                    <a:spLocks/>
                  </p:cNvSpPr>
                  <p:nvPr/>
                </p:nvSpPr>
                <p:spPr bwMode="auto">
                  <a:xfrm>
                    <a:off x="4485" y="1396"/>
                    <a:ext cx="2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1 h 1"/>
                      <a:gd name="T6" fmla="*/ 1 w 1"/>
                      <a:gd name="T7" fmla="*/ 1 h 1"/>
                      <a:gd name="T8" fmla="*/ 1 w 1"/>
                      <a:gd name="T9" fmla="*/ 0 h 1"/>
                      <a:gd name="T10" fmla="*/ 1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9" name="Freeform 190"/>
                  <p:cNvSpPr>
                    <a:spLocks/>
                  </p:cNvSpPr>
                  <p:nvPr/>
                </p:nvSpPr>
                <p:spPr bwMode="auto">
                  <a:xfrm>
                    <a:off x="4485" y="1396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1 h 1"/>
                      <a:gd name="T4" fmla="*/ 0 w 1"/>
                      <a:gd name="T5" fmla="*/ 1 h 1"/>
                      <a:gd name="T6" fmla="*/ 0 w 1"/>
                      <a:gd name="T7" fmla="*/ 0 h 1"/>
                      <a:gd name="T8" fmla="*/ 1 w 1"/>
                      <a:gd name="T9" fmla="*/ 0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0" name="Freeform 191"/>
                  <p:cNvSpPr>
                    <a:spLocks/>
                  </p:cNvSpPr>
                  <p:nvPr/>
                </p:nvSpPr>
                <p:spPr bwMode="auto">
                  <a:xfrm>
                    <a:off x="4485" y="1396"/>
                    <a:ext cx="2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0 w 1"/>
                      <a:gd name="T4" fmla="*/ 1 w 1"/>
                      <a:gd name="T5" fmla="*/ 0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1" name="Freeform 192"/>
                  <p:cNvSpPr>
                    <a:spLocks/>
                  </p:cNvSpPr>
                  <p:nvPr/>
                </p:nvSpPr>
                <p:spPr bwMode="auto">
                  <a:xfrm>
                    <a:off x="4482" y="1393"/>
                    <a:ext cx="5" cy="3"/>
                  </a:xfrm>
                  <a:custGeom>
                    <a:avLst/>
                    <a:gdLst>
                      <a:gd name="T0" fmla="*/ 0 w 2"/>
                      <a:gd name="T1" fmla="*/ 1 h 1"/>
                      <a:gd name="T2" fmla="*/ 0 w 2"/>
                      <a:gd name="T3" fmla="*/ 1 h 1"/>
                      <a:gd name="T4" fmla="*/ 1 w 2"/>
                      <a:gd name="T5" fmla="*/ 1 h 1"/>
                      <a:gd name="T6" fmla="*/ 1 w 2"/>
                      <a:gd name="T7" fmla="*/ 1 h 1"/>
                      <a:gd name="T8" fmla="*/ 2 w 2"/>
                      <a:gd name="T9" fmla="*/ 0 h 1"/>
                      <a:gd name="T10" fmla="*/ 1 w 2"/>
                      <a:gd name="T11" fmla="*/ 1 h 1"/>
                      <a:gd name="T12" fmla="*/ 0 w 2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2" name="Freeform 193"/>
                  <p:cNvSpPr>
                    <a:spLocks/>
                  </p:cNvSpPr>
                  <p:nvPr/>
                </p:nvSpPr>
                <p:spPr bwMode="auto">
                  <a:xfrm>
                    <a:off x="4482" y="1393"/>
                    <a:ext cx="3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1 w 1"/>
                      <a:gd name="T5" fmla="*/ 1 h 1"/>
                      <a:gd name="T6" fmla="*/ 1 w 1"/>
                      <a:gd name="T7" fmla="*/ 0 h 1"/>
                      <a:gd name="T8" fmla="*/ 1 w 1"/>
                      <a:gd name="T9" fmla="*/ 0 h 1"/>
                      <a:gd name="T10" fmla="*/ 1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3" name="Freeform 194"/>
                  <p:cNvSpPr>
                    <a:spLocks/>
                  </p:cNvSpPr>
                  <p:nvPr/>
                </p:nvSpPr>
                <p:spPr bwMode="auto">
                  <a:xfrm>
                    <a:off x="4482" y="1393"/>
                    <a:ext cx="3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1 w 1"/>
                      <a:gd name="T4" fmla="*/ 1 w 1"/>
                      <a:gd name="T5" fmla="*/ 1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4" name="Freeform 195"/>
                  <p:cNvSpPr>
                    <a:spLocks/>
                  </p:cNvSpPr>
                  <p:nvPr/>
                </p:nvSpPr>
                <p:spPr bwMode="auto">
                  <a:xfrm>
                    <a:off x="4482" y="1391"/>
                    <a:ext cx="3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0 h 1"/>
                      <a:gd name="T4" fmla="*/ 0 w 1"/>
                      <a:gd name="T5" fmla="*/ 1 h 1"/>
                      <a:gd name="T6" fmla="*/ 1 w 1"/>
                      <a:gd name="T7" fmla="*/ 1 h 1"/>
                      <a:gd name="T8" fmla="*/ 1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5" name="Freeform 196"/>
                  <p:cNvSpPr>
                    <a:spLocks/>
                  </p:cNvSpPr>
                  <p:nvPr/>
                </p:nvSpPr>
                <p:spPr bwMode="auto">
                  <a:xfrm>
                    <a:off x="4482" y="1391"/>
                    <a:ext cx="5" cy="2"/>
                  </a:xfrm>
                  <a:custGeom>
                    <a:avLst/>
                    <a:gdLst>
                      <a:gd name="T0" fmla="*/ 1 w 2"/>
                      <a:gd name="T1" fmla="*/ 0 h 1"/>
                      <a:gd name="T2" fmla="*/ 1 w 2"/>
                      <a:gd name="T3" fmla="*/ 0 h 1"/>
                      <a:gd name="T4" fmla="*/ 1 w 2"/>
                      <a:gd name="T5" fmla="*/ 0 h 1"/>
                      <a:gd name="T6" fmla="*/ 1 w 2"/>
                      <a:gd name="T7" fmla="*/ 0 h 1"/>
                      <a:gd name="T8" fmla="*/ 2 w 2"/>
                      <a:gd name="T9" fmla="*/ 1 h 1"/>
                      <a:gd name="T10" fmla="*/ 1 w 2"/>
                      <a:gd name="T11" fmla="*/ 0 h 1"/>
                      <a:gd name="T12" fmla="*/ 1 w 2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6" name="Freeform 197"/>
                  <p:cNvSpPr>
                    <a:spLocks/>
                  </p:cNvSpPr>
                  <p:nvPr/>
                </p:nvSpPr>
                <p:spPr bwMode="auto">
                  <a:xfrm>
                    <a:off x="4485" y="1391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0 w 1"/>
                      <a:gd name="T5" fmla="*/ 0 h 1"/>
                      <a:gd name="T6" fmla="*/ 0 w 1"/>
                      <a:gd name="T7" fmla="*/ 0 h 1"/>
                      <a:gd name="T8" fmla="*/ 1 w 1"/>
                      <a:gd name="T9" fmla="*/ 1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7" name="Freeform 198"/>
                  <p:cNvSpPr>
                    <a:spLocks/>
                  </p:cNvSpPr>
                  <p:nvPr/>
                </p:nvSpPr>
                <p:spPr bwMode="auto">
                  <a:xfrm>
                    <a:off x="4485" y="1389"/>
                    <a:ext cx="2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0 h 1"/>
                      <a:gd name="T4" fmla="*/ 0 w 1"/>
                      <a:gd name="T5" fmla="*/ 1 h 1"/>
                      <a:gd name="T6" fmla="*/ 0 w 1"/>
                      <a:gd name="T7" fmla="*/ 1 h 1"/>
                      <a:gd name="T8" fmla="*/ 1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8" name="Freeform 199"/>
                  <p:cNvSpPr>
                    <a:spLocks/>
                  </p:cNvSpPr>
                  <p:nvPr/>
                </p:nvSpPr>
                <p:spPr bwMode="auto">
                  <a:xfrm>
                    <a:off x="4487" y="1381"/>
                    <a:ext cx="2" cy="10"/>
                  </a:xfrm>
                  <a:custGeom>
                    <a:avLst/>
                    <a:gdLst>
                      <a:gd name="T0" fmla="*/ 0 w 1"/>
                      <a:gd name="T1" fmla="*/ 4 h 4"/>
                      <a:gd name="T2" fmla="*/ 0 w 1"/>
                      <a:gd name="T3" fmla="*/ 2 h 4"/>
                      <a:gd name="T4" fmla="*/ 0 w 1"/>
                      <a:gd name="T5" fmla="*/ 1 h 4"/>
                      <a:gd name="T6" fmla="*/ 0 w 1"/>
                      <a:gd name="T7" fmla="*/ 0 h 4"/>
                      <a:gd name="T8" fmla="*/ 0 w 1"/>
                      <a:gd name="T9" fmla="*/ 1 h 4"/>
                      <a:gd name="T10" fmla="*/ 0 w 1"/>
                      <a:gd name="T11" fmla="*/ 2 h 4"/>
                      <a:gd name="T12" fmla="*/ 0 w 1"/>
                      <a:gd name="T13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0" y="4"/>
                        </a:moveTo>
                        <a:cubicBezTo>
                          <a:pt x="0" y="4"/>
                          <a:pt x="0" y="3"/>
                          <a:pt x="0" y="2"/>
                        </a:cubicBezTo>
                        <a:cubicBezTo>
                          <a:pt x="0" y="2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3"/>
                          <a:pt x="1" y="4"/>
                          <a:pt x="0" y="4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9" name="Freeform 200"/>
                  <p:cNvSpPr>
                    <a:spLocks/>
                  </p:cNvSpPr>
                  <p:nvPr/>
                </p:nvSpPr>
                <p:spPr bwMode="auto">
                  <a:xfrm>
                    <a:off x="4489" y="1384"/>
                    <a:ext cx="5" cy="9"/>
                  </a:xfrm>
                  <a:custGeom>
                    <a:avLst/>
                    <a:gdLst>
                      <a:gd name="T0" fmla="*/ 0 w 2"/>
                      <a:gd name="T1" fmla="*/ 3 h 4"/>
                      <a:gd name="T2" fmla="*/ 1 w 2"/>
                      <a:gd name="T3" fmla="*/ 2 h 4"/>
                      <a:gd name="T4" fmla="*/ 1 w 2"/>
                      <a:gd name="T5" fmla="*/ 1 h 4"/>
                      <a:gd name="T6" fmla="*/ 2 w 2"/>
                      <a:gd name="T7" fmla="*/ 0 h 4"/>
                      <a:gd name="T8" fmla="*/ 2 w 2"/>
                      <a:gd name="T9" fmla="*/ 1 h 4"/>
                      <a:gd name="T10" fmla="*/ 1 w 2"/>
                      <a:gd name="T11" fmla="*/ 2 h 4"/>
                      <a:gd name="T12" fmla="*/ 0 w 2"/>
                      <a:gd name="T13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4">
                        <a:moveTo>
                          <a:pt x="0" y="3"/>
                        </a:moveTo>
                        <a:cubicBezTo>
                          <a:pt x="0" y="3"/>
                          <a:pt x="0" y="3"/>
                          <a:pt x="1" y="2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0" y="3"/>
                          <a:pt x="0" y="4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0" name="Freeform 201"/>
                  <p:cNvSpPr>
                    <a:spLocks/>
                  </p:cNvSpPr>
                  <p:nvPr/>
                </p:nvSpPr>
                <p:spPr bwMode="auto">
                  <a:xfrm>
                    <a:off x="4489" y="1391"/>
                    <a:ext cx="10" cy="2"/>
                  </a:xfrm>
                  <a:custGeom>
                    <a:avLst/>
                    <a:gdLst>
                      <a:gd name="T0" fmla="*/ 0 w 4"/>
                      <a:gd name="T1" fmla="*/ 1 h 1"/>
                      <a:gd name="T2" fmla="*/ 2 w 4"/>
                      <a:gd name="T3" fmla="*/ 0 h 1"/>
                      <a:gd name="T4" fmla="*/ 3 w 4"/>
                      <a:gd name="T5" fmla="*/ 0 h 1"/>
                      <a:gd name="T6" fmla="*/ 4 w 4"/>
                      <a:gd name="T7" fmla="*/ 0 h 1"/>
                      <a:gd name="T8" fmla="*/ 3 w 4"/>
                      <a:gd name="T9" fmla="*/ 0 h 1"/>
                      <a:gd name="T10" fmla="*/ 2 w 4"/>
                      <a:gd name="T11" fmla="*/ 0 h 1"/>
                      <a:gd name="T12" fmla="*/ 0 w 4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2" y="0"/>
                          <a:pt x="3" y="0"/>
                          <a:pt x="3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1" name="Freeform 202"/>
                  <p:cNvSpPr>
                    <a:spLocks/>
                  </p:cNvSpPr>
                  <p:nvPr/>
                </p:nvSpPr>
                <p:spPr bwMode="auto">
                  <a:xfrm>
                    <a:off x="4489" y="1393"/>
                    <a:ext cx="10" cy="3"/>
                  </a:xfrm>
                  <a:custGeom>
                    <a:avLst/>
                    <a:gdLst>
                      <a:gd name="T0" fmla="*/ 0 w 4"/>
                      <a:gd name="T1" fmla="*/ 0 h 1"/>
                      <a:gd name="T2" fmla="*/ 2 w 4"/>
                      <a:gd name="T3" fmla="*/ 0 h 1"/>
                      <a:gd name="T4" fmla="*/ 3 w 4"/>
                      <a:gd name="T5" fmla="*/ 1 h 1"/>
                      <a:gd name="T6" fmla="*/ 4 w 4"/>
                      <a:gd name="T7" fmla="*/ 1 h 1"/>
                      <a:gd name="T8" fmla="*/ 3 w 4"/>
                      <a:gd name="T9" fmla="*/ 1 h 1"/>
                      <a:gd name="T10" fmla="*/ 2 w 4"/>
                      <a:gd name="T11" fmla="*/ 1 h 1"/>
                      <a:gd name="T12" fmla="*/ 0 w 4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0"/>
                          <a:pt x="3" y="1"/>
                          <a:pt x="3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3" y="1"/>
                        </a:cubicBezTo>
                        <a:cubicBezTo>
                          <a:pt x="3" y="1"/>
                          <a:pt x="2" y="1"/>
                          <a:pt x="2" y="1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2" name="Freeform 203"/>
                  <p:cNvSpPr>
                    <a:spLocks/>
                  </p:cNvSpPr>
                  <p:nvPr/>
                </p:nvSpPr>
                <p:spPr bwMode="auto">
                  <a:xfrm>
                    <a:off x="4489" y="1393"/>
                    <a:ext cx="3" cy="10"/>
                  </a:xfrm>
                  <a:custGeom>
                    <a:avLst/>
                    <a:gdLst>
                      <a:gd name="T0" fmla="*/ 0 w 1"/>
                      <a:gd name="T1" fmla="*/ 0 h 4"/>
                      <a:gd name="T2" fmla="*/ 1 w 1"/>
                      <a:gd name="T3" fmla="*/ 2 h 4"/>
                      <a:gd name="T4" fmla="*/ 1 w 1"/>
                      <a:gd name="T5" fmla="*/ 4 h 4"/>
                      <a:gd name="T6" fmla="*/ 1 w 1"/>
                      <a:gd name="T7" fmla="*/ 4 h 4"/>
                      <a:gd name="T8" fmla="*/ 1 w 1"/>
                      <a:gd name="T9" fmla="*/ 4 h 4"/>
                      <a:gd name="T10" fmla="*/ 0 w 1"/>
                      <a:gd name="T11" fmla="*/ 2 h 4"/>
                      <a:gd name="T12" fmla="*/ 0 w 1"/>
                      <a:gd name="T1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2"/>
                        </a:cubicBezTo>
                        <a:cubicBezTo>
                          <a:pt x="1" y="3"/>
                          <a:pt x="1" y="3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3"/>
                          <a:pt x="1" y="3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3" name="Freeform 204"/>
                  <p:cNvSpPr>
                    <a:spLocks/>
                  </p:cNvSpPr>
                  <p:nvPr/>
                </p:nvSpPr>
                <p:spPr bwMode="auto">
                  <a:xfrm>
                    <a:off x="4485" y="1393"/>
                    <a:ext cx="2" cy="10"/>
                  </a:xfrm>
                  <a:custGeom>
                    <a:avLst/>
                    <a:gdLst>
                      <a:gd name="T0" fmla="*/ 1 w 1"/>
                      <a:gd name="T1" fmla="*/ 0 h 4"/>
                      <a:gd name="T2" fmla="*/ 1 w 1"/>
                      <a:gd name="T3" fmla="*/ 2 h 4"/>
                      <a:gd name="T4" fmla="*/ 0 w 1"/>
                      <a:gd name="T5" fmla="*/ 4 h 4"/>
                      <a:gd name="T6" fmla="*/ 0 w 1"/>
                      <a:gd name="T7" fmla="*/ 4 h 4"/>
                      <a:gd name="T8" fmla="*/ 0 w 1"/>
                      <a:gd name="T9" fmla="*/ 3 h 4"/>
                      <a:gd name="T10" fmla="*/ 1 w 1"/>
                      <a:gd name="T11" fmla="*/ 2 h 4"/>
                      <a:gd name="T12" fmla="*/ 1 w 1"/>
                      <a:gd name="T1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1" y="2"/>
                        </a:cubicBezTo>
                        <a:cubicBezTo>
                          <a:pt x="1" y="3"/>
                          <a:pt x="0" y="3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3"/>
                        </a:cubicBezTo>
                        <a:cubicBezTo>
                          <a:pt x="0" y="3"/>
                          <a:pt x="0" y="3"/>
                          <a:pt x="1" y="2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4" name="Freeform 205"/>
                  <p:cNvSpPr>
                    <a:spLocks/>
                  </p:cNvSpPr>
                  <p:nvPr/>
                </p:nvSpPr>
                <p:spPr bwMode="auto">
                  <a:xfrm>
                    <a:off x="4478" y="1393"/>
                    <a:ext cx="9" cy="5"/>
                  </a:xfrm>
                  <a:custGeom>
                    <a:avLst/>
                    <a:gdLst>
                      <a:gd name="T0" fmla="*/ 4 w 4"/>
                      <a:gd name="T1" fmla="*/ 0 h 2"/>
                      <a:gd name="T2" fmla="*/ 2 w 4"/>
                      <a:gd name="T3" fmla="*/ 1 h 2"/>
                      <a:gd name="T4" fmla="*/ 1 w 4"/>
                      <a:gd name="T5" fmla="*/ 2 h 2"/>
                      <a:gd name="T6" fmla="*/ 0 w 4"/>
                      <a:gd name="T7" fmla="*/ 2 h 2"/>
                      <a:gd name="T8" fmla="*/ 1 w 4"/>
                      <a:gd name="T9" fmla="*/ 1 h 2"/>
                      <a:gd name="T10" fmla="*/ 2 w 4"/>
                      <a:gd name="T11" fmla="*/ 1 h 2"/>
                      <a:gd name="T12" fmla="*/ 4 w 4"/>
                      <a:gd name="T1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4" y="0"/>
                        </a:moveTo>
                        <a:cubicBezTo>
                          <a:pt x="4" y="0"/>
                          <a:pt x="3" y="1"/>
                          <a:pt x="2" y="1"/>
                        </a:cubicBezTo>
                        <a:cubicBezTo>
                          <a:pt x="2" y="1"/>
                          <a:pt x="1" y="2"/>
                          <a:pt x="1" y="2"/>
                        </a:cubicBezTo>
                        <a:cubicBezTo>
                          <a:pt x="1" y="2"/>
                          <a:pt x="0" y="2"/>
                          <a:pt x="0" y="2"/>
                        </a:cubicBezTo>
                        <a:cubicBezTo>
                          <a:pt x="0" y="2"/>
                          <a:pt x="1" y="2"/>
                          <a:pt x="1" y="1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3" y="1"/>
                          <a:pt x="4" y="0"/>
                          <a:pt x="4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5" name="Freeform 206"/>
                  <p:cNvSpPr>
                    <a:spLocks/>
                  </p:cNvSpPr>
                  <p:nvPr/>
                </p:nvSpPr>
                <p:spPr bwMode="auto">
                  <a:xfrm>
                    <a:off x="4478" y="1391"/>
                    <a:ext cx="9" cy="2"/>
                  </a:xfrm>
                  <a:custGeom>
                    <a:avLst/>
                    <a:gdLst>
                      <a:gd name="T0" fmla="*/ 4 w 4"/>
                      <a:gd name="T1" fmla="*/ 1 h 1"/>
                      <a:gd name="T2" fmla="*/ 2 w 4"/>
                      <a:gd name="T3" fmla="*/ 0 h 1"/>
                      <a:gd name="T4" fmla="*/ 1 w 4"/>
                      <a:gd name="T5" fmla="*/ 0 h 1"/>
                      <a:gd name="T6" fmla="*/ 0 w 4"/>
                      <a:gd name="T7" fmla="*/ 0 h 1"/>
                      <a:gd name="T8" fmla="*/ 1 w 4"/>
                      <a:gd name="T9" fmla="*/ 0 h 1"/>
                      <a:gd name="T10" fmla="*/ 2 w 4"/>
                      <a:gd name="T11" fmla="*/ 0 h 1"/>
                      <a:gd name="T12" fmla="*/ 4 w 4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1">
                        <a:moveTo>
                          <a:pt x="4" y="1"/>
                        </a:moveTo>
                        <a:cubicBezTo>
                          <a:pt x="4" y="1"/>
                          <a:pt x="3" y="1"/>
                          <a:pt x="2" y="0"/>
                        </a:cubicBezTo>
                        <a:cubicBezTo>
                          <a:pt x="2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ubicBezTo>
                          <a:pt x="3" y="0"/>
                          <a:pt x="4" y="1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6" name="Freeform 207"/>
                  <p:cNvSpPr>
                    <a:spLocks/>
                  </p:cNvSpPr>
                  <p:nvPr/>
                </p:nvSpPr>
                <p:spPr bwMode="auto">
                  <a:xfrm>
                    <a:off x="4482" y="1386"/>
                    <a:ext cx="5" cy="7"/>
                  </a:xfrm>
                  <a:custGeom>
                    <a:avLst/>
                    <a:gdLst>
                      <a:gd name="T0" fmla="*/ 2 w 2"/>
                      <a:gd name="T1" fmla="*/ 3 h 3"/>
                      <a:gd name="T2" fmla="*/ 1 w 2"/>
                      <a:gd name="T3" fmla="*/ 1 h 3"/>
                      <a:gd name="T4" fmla="*/ 0 w 2"/>
                      <a:gd name="T5" fmla="*/ 0 h 3"/>
                      <a:gd name="T6" fmla="*/ 0 w 2"/>
                      <a:gd name="T7" fmla="*/ 0 h 3"/>
                      <a:gd name="T8" fmla="*/ 0 w 2"/>
                      <a:gd name="T9" fmla="*/ 0 h 3"/>
                      <a:gd name="T10" fmla="*/ 1 w 2"/>
                      <a:gd name="T11" fmla="*/ 1 h 3"/>
                      <a:gd name="T12" fmla="*/ 2 w 2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3">
                        <a:moveTo>
                          <a:pt x="2" y="3"/>
                        </a:moveTo>
                        <a:cubicBezTo>
                          <a:pt x="2" y="3"/>
                          <a:pt x="1" y="2"/>
                          <a:pt x="1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ubicBezTo>
                          <a:pt x="2" y="2"/>
                          <a:pt x="2" y="3"/>
                          <a:pt x="2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7" name="Freeform 208"/>
                  <p:cNvSpPr>
                    <a:spLocks/>
                  </p:cNvSpPr>
                  <p:nvPr/>
                </p:nvSpPr>
                <p:spPr bwMode="auto">
                  <a:xfrm>
                    <a:off x="4639" y="1196"/>
                    <a:ext cx="19" cy="19"/>
                  </a:xfrm>
                  <a:custGeom>
                    <a:avLst/>
                    <a:gdLst>
                      <a:gd name="T0" fmla="*/ 6 w 8"/>
                      <a:gd name="T1" fmla="*/ 8 h 8"/>
                      <a:gd name="T2" fmla="*/ 4 w 8"/>
                      <a:gd name="T3" fmla="*/ 1 h 8"/>
                      <a:gd name="T4" fmla="*/ 6 w 8"/>
                      <a:gd name="T5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8">
                        <a:moveTo>
                          <a:pt x="6" y="8"/>
                        </a:moveTo>
                        <a:cubicBezTo>
                          <a:pt x="6" y="8"/>
                          <a:pt x="0" y="2"/>
                          <a:pt x="4" y="1"/>
                        </a:cubicBezTo>
                        <a:cubicBezTo>
                          <a:pt x="8" y="0"/>
                          <a:pt x="6" y="8"/>
                          <a:pt x="6" y="8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8" name="Freeform 209"/>
                  <p:cNvSpPr>
                    <a:spLocks/>
                  </p:cNvSpPr>
                  <p:nvPr/>
                </p:nvSpPr>
                <p:spPr bwMode="auto">
                  <a:xfrm>
                    <a:off x="4653" y="1196"/>
                    <a:ext cx="16" cy="19"/>
                  </a:xfrm>
                  <a:custGeom>
                    <a:avLst/>
                    <a:gdLst>
                      <a:gd name="T0" fmla="*/ 0 w 7"/>
                      <a:gd name="T1" fmla="*/ 8 h 8"/>
                      <a:gd name="T2" fmla="*/ 4 w 7"/>
                      <a:gd name="T3" fmla="*/ 2 h 8"/>
                      <a:gd name="T4" fmla="*/ 0 w 7"/>
                      <a:gd name="T5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8">
                        <a:moveTo>
                          <a:pt x="0" y="8"/>
                        </a:moveTo>
                        <a:cubicBezTo>
                          <a:pt x="0" y="8"/>
                          <a:pt x="0" y="0"/>
                          <a:pt x="4" y="2"/>
                        </a:cubicBezTo>
                        <a:cubicBezTo>
                          <a:pt x="7" y="4"/>
                          <a:pt x="0" y="8"/>
                          <a:pt x="0" y="8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9" name="Freeform 210"/>
                  <p:cNvSpPr>
                    <a:spLocks/>
                  </p:cNvSpPr>
                  <p:nvPr/>
                </p:nvSpPr>
                <p:spPr bwMode="auto">
                  <a:xfrm>
                    <a:off x="4653" y="1205"/>
                    <a:ext cx="16" cy="19"/>
                  </a:xfrm>
                  <a:custGeom>
                    <a:avLst/>
                    <a:gdLst>
                      <a:gd name="T0" fmla="*/ 0 w 7"/>
                      <a:gd name="T1" fmla="*/ 4 h 8"/>
                      <a:gd name="T2" fmla="*/ 7 w 7"/>
                      <a:gd name="T3" fmla="*/ 4 h 8"/>
                      <a:gd name="T4" fmla="*/ 0 w 7"/>
                      <a:gd name="T5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8">
                        <a:moveTo>
                          <a:pt x="0" y="4"/>
                        </a:moveTo>
                        <a:cubicBezTo>
                          <a:pt x="0" y="4"/>
                          <a:pt x="6" y="0"/>
                          <a:pt x="7" y="4"/>
                        </a:cubicBezTo>
                        <a:cubicBezTo>
                          <a:pt x="7" y="8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0" name="Freeform 211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16" cy="19"/>
                  </a:xfrm>
                  <a:custGeom>
                    <a:avLst/>
                    <a:gdLst>
                      <a:gd name="T0" fmla="*/ 0 w 7"/>
                      <a:gd name="T1" fmla="*/ 0 h 8"/>
                      <a:gd name="T2" fmla="*/ 4 w 7"/>
                      <a:gd name="T3" fmla="*/ 6 h 8"/>
                      <a:gd name="T4" fmla="*/ 0 w 7"/>
                      <a:gd name="T5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8">
                        <a:moveTo>
                          <a:pt x="0" y="0"/>
                        </a:moveTo>
                        <a:cubicBezTo>
                          <a:pt x="0" y="0"/>
                          <a:pt x="7" y="3"/>
                          <a:pt x="4" y="6"/>
                        </a:cubicBezTo>
                        <a:cubicBezTo>
                          <a:pt x="0" y="8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1" name="Freeform 212"/>
                  <p:cNvSpPr>
                    <a:spLocks/>
                  </p:cNvSpPr>
                  <p:nvPr/>
                </p:nvSpPr>
                <p:spPr bwMode="auto">
                  <a:xfrm>
                    <a:off x="4636" y="1215"/>
                    <a:ext cx="19" cy="19"/>
                  </a:xfrm>
                  <a:custGeom>
                    <a:avLst/>
                    <a:gdLst>
                      <a:gd name="T0" fmla="*/ 7 w 8"/>
                      <a:gd name="T1" fmla="*/ 0 h 8"/>
                      <a:gd name="T2" fmla="*/ 4 w 8"/>
                      <a:gd name="T3" fmla="*/ 6 h 8"/>
                      <a:gd name="T4" fmla="*/ 7 w 8"/>
                      <a:gd name="T5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8">
                        <a:moveTo>
                          <a:pt x="7" y="0"/>
                        </a:moveTo>
                        <a:cubicBezTo>
                          <a:pt x="7" y="0"/>
                          <a:pt x="8" y="8"/>
                          <a:pt x="4" y="6"/>
                        </a:cubicBezTo>
                        <a:cubicBezTo>
                          <a:pt x="0" y="5"/>
                          <a:pt x="7" y="0"/>
                          <a:pt x="7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2" name="Freeform 213"/>
                  <p:cNvSpPr>
                    <a:spLocks/>
                  </p:cNvSpPr>
                  <p:nvPr/>
                </p:nvSpPr>
                <p:spPr bwMode="auto">
                  <a:xfrm>
                    <a:off x="4634" y="1210"/>
                    <a:ext cx="19" cy="17"/>
                  </a:xfrm>
                  <a:custGeom>
                    <a:avLst/>
                    <a:gdLst>
                      <a:gd name="T0" fmla="*/ 8 w 8"/>
                      <a:gd name="T1" fmla="*/ 2 h 7"/>
                      <a:gd name="T2" fmla="*/ 1 w 8"/>
                      <a:gd name="T3" fmla="*/ 3 h 7"/>
                      <a:gd name="T4" fmla="*/ 8 w 8"/>
                      <a:gd name="T5" fmla="*/ 2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7">
                        <a:moveTo>
                          <a:pt x="8" y="2"/>
                        </a:moveTo>
                        <a:cubicBezTo>
                          <a:pt x="8" y="2"/>
                          <a:pt x="2" y="7"/>
                          <a:pt x="1" y="3"/>
                        </a:cubicBezTo>
                        <a:cubicBezTo>
                          <a:pt x="0" y="0"/>
                          <a:pt x="8" y="2"/>
                          <a:pt x="8" y="2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3" name="Freeform 214"/>
                  <p:cNvSpPr>
                    <a:spLocks/>
                  </p:cNvSpPr>
                  <p:nvPr/>
                </p:nvSpPr>
                <p:spPr bwMode="auto">
                  <a:xfrm>
                    <a:off x="4634" y="1198"/>
                    <a:ext cx="19" cy="17"/>
                  </a:xfrm>
                  <a:custGeom>
                    <a:avLst/>
                    <a:gdLst>
                      <a:gd name="T0" fmla="*/ 8 w 8"/>
                      <a:gd name="T1" fmla="*/ 7 h 7"/>
                      <a:gd name="T2" fmla="*/ 2 w 8"/>
                      <a:gd name="T3" fmla="*/ 4 h 7"/>
                      <a:gd name="T4" fmla="*/ 8 w 8"/>
                      <a:gd name="T5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7">
                        <a:moveTo>
                          <a:pt x="8" y="7"/>
                        </a:moveTo>
                        <a:cubicBezTo>
                          <a:pt x="8" y="7"/>
                          <a:pt x="0" y="7"/>
                          <a:pt x="2" y="4"/>
                        </a:cubicBezTo>
                        <a:cubicBezTo>
                          <a:pt x="4" y="0"/>
                          <a:pt x="8" y="7"/>
                          <a:pt x="8" y="7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4" name="Freeform 215"/>
                  <p:cNvSpPr>
                    <a:spLocks/>
                  </p:cNvSpPr>
                  <p:nvPr/>
                </p:nvSpPr>
                <p:spPr bwMode="auto">
                  <a:xfrm>
                    <a:off x="4648" y="1212"/>
                    <a:ext cx="7" cy="5"/>
                  </a:xfrm>
                  <a:custGeom>
                    <a:avLst/>
                    <a:gdLst>
                      <a:gd name="T0" fmla="*/ 3 w 3"/>
                      <a:gd name="T1" fmla="*/ 1 h 2"/>
                      <a:gd name="T2" fmla="*/ 2 w 3"/>
                      <a:gd name="T3" fmla="*/ 2 h 2"/>
                      <a:gd name="T4" fmla="*/ 0 w 3"/>
                      <a:gd name="T5" fmla="*/ 1 h 2"/>
                      <a:gd name="T6" fmla="*/ 1 w 3"/>
                      <a:gd name="T7" fmla="*/ 0 h 2"/>
                      <a:gd name="T8" fmla="*/ 3 w 3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2">
                        <a:moveTo>
                          <a:pt x="3" y="1"/>
                        </a:moveTo>
                        <a:cubicBezTo>
                          <a:pt x="3" y="1"/>
                          <a:pt x="3" y="2"/>
                          <a:pt x="2" y="2"/>
                        </a:cubicBezTo>
                        <a:cubicBezTo>
                          <a:pt x="1" y="2"/>
                          <a:pt x="1" y="2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2" y="0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5" name="Freeform 216"/>
                  <p:cNvSpPr>
                    <a:spLocks/>
                  </p:cNvSpPr>
                  <p:nvPr/>
                </p:nvSpPr>
                <p:spPr bwMode="auto">
                  <a:xfrm>
                    <a:off x="4651" y="1210"/>
                    <a:ext cx="0" cy="2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  <a:gd name="T3" fmla="*/ 1 h 1"/>
                      <a:gd name="T4" fmla="*/ 1 h 1"/>
                      <a:gd name="T5" fmla="*/ 1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6" name="Freeform 217"/>
                  <p:cNvSpPr>
                    <a:spLocks/>
                  </p:cNvSpPr>
                  <p:nvPr/>
                </p:nvSpPr>
                <p:spPr bwMode="auto">
                  <a:xfrm>
                    <a:off x="4651" y="1210"/>
                    <a:ext cx="2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  <a:gd name="T6" fmla="*/ 0 w 1"/>
                      <a:gd name="T7" fmla="*/ 1 h 1"/>
                      <a:gd name="T8" fmla="*/ 0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7" name="Freeform 218"/>
                  <p:cNvSpPr>
                    <a:spLocks/>
                  </p:cNvSpPr>
                  <p:nvPr/>
                </p:nvSpPr>
                <p:spPr bwMode="auto">
                  <a:xfrm>
                    <a:off x="4653" y="1210"/>
                    <a:ext cx="0" cy="2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  <a:gd name="T3" fmla="*/ 1 h 1"/>
                      <a:gd name="T4" fmla="*/ 1 h 1"/>
                      <a:gd name="T5" fmla="*/ 1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8" name="Freeform 219"/>
                  <p:cNvSpPr>
                    <a:spLocks/>
                  </p:cNvSpPr>
                  <p:nvPr/>
                </p:nvSpPr>
                <p:spPr bwMode="auto">
                  <a:xfrm>
                    <a:off x="4653" y="121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9" name="Freeform 220"/>
                  <p:cNvSpPr>
                    <a:spLocks/>
                  </p:cNvSpPr>
                  <p:nvPr/>
                </p:nvSpPr>
                <p:spPr bwMode="auto">
                  <a:xfrm>
                    <a:off x="4653" y="1212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0 w 1"/>
                      <a:gd name="T3" fmla="*/ 0 w 1"/>
                      <a:gd name="T4" fmla="*/ 0 w 1"/>
                      <a:gd name="T5" fmla="*/ 0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0" name="Freeform 221"/>
                  <p:cNvSpPr>
                    <a:spLocks/>
                  </p:cNvSpPr>
                  <p:nvPr/>
                </p:nvSpPr>
                <p:spPr bwMode="auto">
                  <a:xfrm>
                    <a:off x="4653" y="1212"/>
                    <a:ext cx="2" cy="3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1" name="Freeform 222"/>
                  <p:cNvSpPr>
                    <a:spLocks/>
                  </p:cNvSpPr>
                  <p:nvPr/>
                </p:nvSpPr>
                <p:spPr bwMode="auto">
                  <a:xfrm>
                    <a:off x="4653" y="1212"/>
                    <a:ext cx="2" cy="3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1 h 1"/>
                      <a:gd name="T8" fmla="*/ 0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2" name="Freeform 223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0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3" name="Freeform 224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0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4" name="Freeform 225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2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1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0 h 1"/>
                      <a:gd name="T10" fmla="*/ 1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5" name="Freeform 226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2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1 h 1"/>
                      <a:gd name="T4" fmla="*/ 1 w 1"/>
                      <a:gd name="T5" fmla="*/ 1 h 1"/>
                      <a:gd name="T6" fmla="*/ 1 w 1"/>
                      <a:gd name="T7" fmla="*/ 1 h 1"/>
                      <a:gd name="T8" fmla="*/ 0 w 1"/>
                      <a:gd name="T9" fmla="*/ 0 h 1"/>
                      <a:gd name="T10" fmla="*/ 0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6" name="Freeform 227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2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0 w 1"/>
                      <a:gd name="T5" fmla="*/ 1 h 1"/>
                      <a:gd name="T6" fmla="*/ 0 w 1"/>
                      <a:gd name="T7" fmla="*/ 1 h 1"/>
                      <a:gd name="T8" fmla="*/ 0 w 1"/>
                      <a:gd name="T9" fmla="*/ 0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7" name="Freeform 228"/>
                  <p:cNvSpPr>
                    <a:spLocks/>
                  </p:cNvSpPr>
                  <p:nvPr/>
                </p:nvSpPr>
                <p:spPr bwMode="auto">
                  <a:xfrm>
                    <a:off x="4653" y="1217"/>
                    <a:ext cx="0" cy="3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0 h 1"/>
                      <a:gd name="T4" fmla="*/ 0 h 1"/>
                      <a:gd name="T5" fmla="*/ 0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8" name="Freeform 229"/>
                  <p:cNvSpPr>
                    <a:spLocks/>
                  </p:cNvSpPr>
                  <p:nvPr/>
                </p:nvSpPr>
                <p:spPr bwMode="auto">
                  <a:xfrm>
                    <a:off x="4653" y="1217"/>
                    <a:ext cx="0" cy="3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  <a:gd name="T3" fmla="*/ 0 h 1"/>
                      <a:gd name="T4" fmla="*/ 0 h 1"/>
                      <a:gd name="T5" fmla="*/ 0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9" name="Freeform 230"/>
                  <p:cNvSpPr>
                    <a:spLocks/>
                  </p:cNvSpPr>
                  <p:nvPr/>
                </p:nvSpPr>
                <p:spPr bwMode="auto">
                  <a:xfrm>
                    <a:off x="4651" y="1217"/>
                    <a:ext cx="2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1 h 1"/>
                      <a:gd name="T4" fmla="*/ 0 w 1"/>
                      <a:gd name="T5" fmla="*/ 0 h 1"/>
                      <a:gd name="T6" fmla="*/ 0 w 1"/>
                      <a:gd name="T7" fmla="*/ 0 h 1"/>
                      <a:gd name="T8" fmla="*/ 0 w 1"/>
                      <a:gd name="T9" fmla="*/ 0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0" name="Freeform 231"/>
                  <p:cNvSpPr>
                    <a:spLocks/>
                  </p:cNvSpPr>
                  <p:nvPr/>
                </p:nvSpPr>
                <p:spPr bwMode="auto">
                  <a:xfrm>
                    <a:off x="4651" y="121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1" name="Freeform 232"/>
                  <p:cNvSpPr>
                    <a:spLocks/>
                  </p:cNvSpPr>
                  <p:nvPr/>
                </p:nvSpPr>
                <p:spPr bwMode="auto">
                  <a:xfrm>
                    <a:off x="4648" y="1217"/>
                    <a:ext cx="3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1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2" name="Freeform 233"/>
                  <p:cNvSpPr>
                    <a:spLocks/>
                  </p:cNvSpPr>
                  <p:nvPr/>
                </p:nvSpPr>
                <p:spPr bwMode="auto">
                  <a:xfrm>
                    <a:off x="4648" y="1215"/>
                    <a:ext cx="3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1 h 1"/>
                      <a:gd name="T6" fmla="*/ 1 w 1"/>
                      <a:gd name="T7" fmla="*/ 1 h 1"/>
                      <a:gd name="T8" fmla="*/ 1 w 1"/>
                      <a:gd name="T9" fmla="*/ 0 h 1"/>
                      <a:gd name="T10" fmla="*/ 1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3" name="Freeform 234"/>
                  <p:cNvSpPr>
                    <a:spLocks/>
                  </p:cNvSpPr>
                  <p:nvPr/>
                </p:nvSpPr>
                <p:spPr bwMode="auto">
                  <a:xfrm>
                    <a:off x="4648" y="1215"/>
                    <a:ext cx="3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1 h 1"/>
                      <a:gd name="T4" fmla="*/ 0 w 1"/>
                      <a:gd name="T5" fmla="*/ 1 h 1"/>
                      <a:gd name="T6" fmla="*/ 0 w 1"/>
                      <a:gd name="T7" fmla="*/ 1 h 1"/>
                      <a:gd name="T8" fmla="*/ 1 w 1"/>
                      <a:gd name="T9" fmla="*/ 0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4" name="Freeform 235"/>
                  <p:cNvSpPr>
                    <a:spLocks/>
                  </p:cNvSpPr>
                  <p:nvPr/>
                </p:nvSpPr>
                <p:spPr bwMode="auto">
                  <a:xfrm>
                    <a:off x="4648" y="1215"/>
                    <a:ext cx="3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0 w 1"/>
                      <a:gd name="T4" fmla="*/ 1 w 1"/>
                      <a:gd name="T5" fmla="*/ 0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5" name="Freeform 236"/>
                  <p:cNvSpPr>
                    <a:spLocks/>
                  </p:cNvSpPr>
                  <p:nvPr/>
                </p:nvSpPr>
                <p:spPr bwMode="auto">
                  <a:xfrm>
                    <a:off x="4648" y="1215"/>
                    <a:ext cx="3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0 w 1"/>
                      <a:gd name="T4" fmla="*/ 1 w 1"/>
                      <a:gd name="T5" fmla="*/ 0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6" name="Freeform 237"/>
                  <p:cNvSpPr>
                    <a:spLocks/>
                  </p:cNvSpPr>
                  <p:nvPr/>
                </p:nvSpPr>
                <p:spPr bwMode="auto">
                  <a:xfrm>
                    <a:off x="4648" y="1212"/>
                    <a:ext cx="3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0 w 1"/>
                      <a:gd name="T5" fmla="*/ 1 h 1"/>
                      <a:gd name="T6" fmla="*/ 0 w 1"/>
                      <a:gd name="T7" fmla="*/ 1 h 1"/>
                      <a:gd name="T8" fmla="*/ 1 w 1"/>
                      <a:gd name="T9" fmla="*/ 1 h 1"/>
                      <a:gd name="T10" fmla="*/ 0 w 1"/>
                      <a:gd name="T11" fmla="*/ 1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7" name="Freeform 238"/>
                  <p:cNvSpPr>
                    <a:spLocks/>
                  </p:cNvSpPr>
                  <p:nvPr/>
                </p:nvSpPr>
                <p:spPr bwMode="auto">
                  <a:xfrm>
                    <a:off x="4648" y="1212"/>
                    <a:ext cx="3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0 w 1"/>
                      <a:gd name="T5" fmla="*/ 0 h 1"/>
                      <a:gd name="T6" fmla="*/ 0 w 1"/>
                      <a:gd name="T7" fmla="*/ 0 h 1"/>
                      <a:gd name="T8" fmla="*/ 1 w 1"/>
                      <a:gd name="T9" fmla="*/ 1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8" name="Freeform 239"/>
                  <p:cNvSpPr>
                    <a:spLocks/>
                  </p:cNvSpPr>
                  <p:nvPr/>
                </p:nvSpPr>
                <p:spPr bwMode="auto">
                  <a:xfrm>
                    <a:off x="4648" y="1212"/>
                    <a:ext cx="3" cy="3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0 h 1"/>
                      <a:gd name="T4" fmla="*/ 0 w 1"/>
                      <a:gd name="T5" fmla="*/ 0 h 1"/>
                      <a:gd name="T6" fmla="*/ 1 w 1"/>
                      <a:gd name="T7" fmla="*/ 0 h 1"/>
                      <a:gd name="T8" fmla="*/ 1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9" name="Freeform 240"/>
                  <p:cNvSpPr>
                    <a:spLocks/>
                  </p:cNvSpPr>
                  <p:nvPr/>
                </p:nvSpPr>
                <p:spPr bwMode="auto">
                  <a:xfrm>
                    <a:off x="4651" y="121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0" name="Freeform 241"/>
                  <p:cNvSpPr>
                    <a:spLocks/>
                  </p:cNvSpPr>
                  <p:nvPr/>
                </p:nvSpPr>
                <p:spPr bwMode="auto">
                  <a:xfrm>
                    <a:off x="4651" y="1205"/>
                    <a:ext cx="2" cy="7"/>
                  </a:xfrm>
                  <a:custGeom>
                    <a:avLst/>
                    <a:gdLst>
                      <a:gd name="T0" fmla="*/ 1 w 1"/>
                      <a:gd name="T1" fmla="*/ 3 h 3"/>
                      <a:gd name="T2" fmla="*/ 0 w 1"/>
                      <a:gd name="T3" fmla="*/ 2 h 3"/>
                      <a:gd name="T4" fmla="*/ 0 w 1"/>
                      <a:gd name="T5" fmla="*/ 0 h 3"/>
                      <a:gd name="T6" fmla="*/ 0 w 1"/>
                      <a:gd name="T7" fmla="*/ 2 h 3"/>
                      <a:gd name="T8" fmla="*/ 1 w 1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3">
                        <a:moveTo>
                          <a:pt x="1" y="3"/>
                        </a:moveTo>
                        <a:cubicBezTo>
                          <a:pt x="1" y="3"/>
                          <a:pt x="0" y="3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2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1" name="Freeform 242"/>
                  <p:cNvSpPr>
                    <a:spLocks/>
                  </p:cNvSpPr>
                  <p:nvPr/>
                </p:nvSpPr>
                <p:spPr bwMode="auto">
                  <a:xfrm>
                    <a:off x="4653" y="1208"/>
                    <a:ext cx="5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1 w 2"/>
                      <a:gd name="T3" fmla="*/ 1 h 2"/>
                      <a:gd name="T4" fmla="*/ 2 w 2"/>
                      <a:gd name="T5" fmla="*/ 0 h 2"/>
                      <a:gd name="T6" fmla="*/ 1 w 2"/>
                      <a:gd name="T7" fmla="*/ 1 h 2"/>
                      <a:gd name="T8" fmla="*/ 0 w 2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1" y="1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ubicBezTo>
                          <a:pt x="2" y="0"/>
                          <a:pt x="1" y="0"/>
                          <a:pt x="1" y="1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2" name="Freeform 243"/>
                  <p:cNvSpPr>
                    <a:spLocks/>
                  </p:cNvSpPr>
                  <p:nvPr/>
                </p:nvSpPr>
                <p:spPr bwMode="auto">
                  <a:xfrm>
                    <a:off x="4653" y="1212"/>
                    <a:ext cx="7" cy="3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2 w 3"/>
                      <a:gd name="T3" fmla="*/ 0 h 1"/>
                      <a:gd name="T4" fmla="*/ 3 w 3"/>
                      <a:gd name="T5" fmla="*/ 0 h 1"/>
                      <a:gd name="T6" fmla="*/ 2 w 3"/>
                      <a:gd name="T7" fmla="*/ 0 h 1"/>
                      <a:gd name="T8" fmla="*/ 0 w 3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2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3" name="Freeform 244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7" cy="2"/>
                  </a:xfrm>
                  <a:custGeom>
                    <a:avLst/>
                    <a:gdLst>
                      <a:gd name="T0" fmla="*/ 0 w 3"/>
                      <a:gd name="T1" fmla="*/ 0 h 1"/>
                      <a:gd name="T2" fmla="*/ 2 w 3"/>
                      <a:gd name="T3" fmla="*/ 0 h 1"/>
                      <a:gd name="T4" fmla="*/ 3 w 3"/>
                      <a:gd name="T5" fmla="*/ 1 h 1"/>
                      <a:gd name="T6" fmla="*/ 2 w 3"/>
                      <a:gd name="T7" fmla="*/ 0 h 1"/>
                      <a:gd name="T8" fmla="*/ 0 w 3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0"/>
                          <a:pt x="3" y="1"/>
                          <a:pt x="3" y="1"/>
                        </a:cubicBezTo>
                        <a:cubicBezTo>
                          <a:pt x="3" y="1"/>
                          <a:pt x="2" y="0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4" name="Freeform 245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2" cy="7"/>
                  </a:xfrm>
                  <a:custGeom>
                    <a:avLst/>
                    <a:gdLst>
                      <a:gd name="T0" fmla="*/ 0 w 1"/>
                      <a:gd name="T1" fmla="*/ 0 h 3"/>
                      <a:gd name="T2" fmla="*/ 1 w 1"/>
                      <a:gd name="T3" fmla="*/ 2 h 3"/>
                      <a:gd name="T4" fmla="*/ 1 w 1"/>
                      <a:gd name="T5" fmla="*/ 3 h 3"/>
                      <a:gd name="T6" fmla="*/ 0 w 1"/>
                      <a:gd name="T7" fmla="*/ 2 h 3"/>
                      <a:gd name="T8" fmla="*/ 0 w 1"/>
                      <a:gd name="T9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3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3"/>
                          <a:pt x="1" y="2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5" name="Freeform 246"/>
                  <p:cNvSpPr>
                    <a:spLocks/>
                  </p:cNvSpPr>
                  <p:nvPr/>
                </p:nvSpPr>
                <p:spPr bwMode="auto">
                  <a:xfrm>
                    <a:off x="4648" y="1215"/>
                    <a:ext cx="5" cy="7"/>
                  </a:xfrm>
                  <a:custGeom>
                    <a:avLst/>
                    <a:gdLst>
                      <a:gd name="T0" fmla="*/ 2 w 2"/>
                      <a:gd name="T1" fmla="*/ 0 h 3"/>
                      <a:gd name="T2" fmla="*/ 1 w 2"/>
                      <a:gd name="T3" fmla="*/ 2 h 3"/>
                      <a:gd name="T4" fmla="*/ 0 w 2"/>
                      <a:gd name="T5" fmla="*/ 3 h 3"/>
                      <a:gd name="T6" fmla="*/ 1 w 2"/>
                      <a:gd name="T7" fmla="*/ 2 h 3"/>
                      <a:gd name="T8" fmla="*/ 2 w 2"/>
                      <a:gd name="T9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2" y="0"/>
                        </a:moveTo>
                        <a:cubicBezTo>
                          <a:pt x="2" y="0"/>
                          <a:pt x="1" y="1"/>
                          <a:pt x="1" y="2"/>
                        </a:cubicBezTo>
                        <a:cubicBezTo>
                          <a:pt x="1" y="2"/>
                          <a:pt x="0" y="3"/>
                          <a:pt x="0" y="3"/>
                        </a:cubicBezTo>
                        <a:cubicBezTo>
                          <a:pt x="0" y="3"/>
                          <a:pt x="1" y="2"/>
                          <a:pt x="1" y="2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6" name="Freeform 247"/>
                  <p:cNvSpPr>
                    <a:spLocks/>
                  </p:cNvSpPr>
                  <p:nvPr/>
                </p:nvSpPr>
                <p:spPr bwMode="auto">
                  <a:xfrm>
                    <a:off x="4646" y="1215"/>
                    <a:ext cx="5" cy="2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1 w 2"/>
                      <a:gd name="T3" fmla="*/ 1 h 1"/>
                      <a:gd name="T4" fmla="*/ 0 w 2"/>
                      <a:gd name="T5" fmla="*/ 1 h 1"/>
                      <a:gd name="T6" fmla="*/ 1 w 2"/>
                      <a:gd name="T7" fmla="*/ 1 h 1"/>
                      <a:gd name="T8" fmla="*/ 2 w 2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7" name="Freeform 248"/>
                  <p:cNvSpPr>
                    <a:spLocks/>
                  </p:cNvSpPr>
                  <p:nvPr/>
                </p:nvSpPr>
                <p:spPr bwMode="auto">
                  <a:xfrm>
                    <a:off x="4643" y="1212"/>
                    <a:ext cx="8" cy="3"/>
                  </a:xfrm>
                  <a:custGeom>
                    <a:avLst/>
                    <a:gdLst>
                      <a:gd name="T0" fmla="*/ 3 w 3"/>
                      <a:gd name="T1" fmla="*/ 1 h 1"/>
                      <a:gd name="T2" fmla="*/ 2 w 3"/>
                      <a:gd name="T3" fmla="*/ 0 h 1"/>
                      <a:gd name="T4" fmla="*/ 0 w 3"/>
                      <a:gd name="T5" fmla="*/ 0 h 1"/>
                      <a:gd name="T6" fmla="*/ 2 w 3"/>
                      <a:gd name="T7" fmla="*/ 0 h 1"/>
                      <a:gd name="T8" fmla="*/ 3 w 3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1">
                        <a:moveTo>
                          <a:pt x="3" y="1"/>
                        </a:moveTo>
                        <a:cubicBezTo>
                          <a:pt x="3" y="1"/>
                          <a:pt x="3" y="1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3" y="0"/>
                          <a:pt x="3" y="1"/>
                          <a:pt x="3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8" name="Freeform 249"/>
                  <p:cNvSpPr>
                    <a:spLocks/>
                  </p:cNvSpPr>
                  <p:nvPr/>
                </p:nvSpPr>
                <p:spPr bwMode="auto">
                  <a:xfrm>
                    <a:off x="4646" y="1208"/>
                    <a:ext cx="7" cy="7"/>
                  </a:xfrm>
                  <a:custGeom>
                    <a:avLst/>
                    <a:gdLst>
                      <a:gd name="T0" fmla="*/ 3 w 3"/>
                      <a:gd name="T1" fmla="*/ 3 h 3"/>
                      <a:gd name="T2" fmla="*/ 1 w 3"/>
                      <a:gd name="T3" fmla="*/ 1 h 3"/>
                      <a:gd name="T4" fmla="*/ 0 w 3"/>
                      <a:gd name="T5" fmla="*/ 0 h 3"/>
                      <a:gd name="T6" fmla="*/ 2 w 3"/>
                      <a:gd name="T7" fmla="*/ 1 h 3"/>
                      <a:gd name="T8" fmla="*/ 3 w 3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3" y="3"/>
                        </a:moveTo>
                        <a:cubicBezTo>
                          <a:pt x="3" y="3"/>
                          <a:pt x="2" y="2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2" y="1"/>
                        </a:cubicBezTo>
                        <a:cubicBezTo>
                          <a:pt x="2" y="2"/>
                          <a:pt x="3" y="3"/>
                          <a:pt x="3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9" name="Freeform 250"/>
                  <p:cNvSpPr>
                    <a:spLocks/>
                  </p:cNvSpPr>
                  <p:nvPr/>
                </p:nvSpPr>
                <p:spPr bwMode="auto">
                  <a:xfrm>
                    <a:off x="4501" y="1239"/>
                    <a:ext cx="19" cy="19"/>
                  </a:xfrm>
                  <a:custGeom>
                    <a:avLst/>
                    <a:gdLst>
                      <a:gd name="T0" fmla="*/ 5 w 8"/>
                      <a:gd name="T1" fmla="*/ 8 h 8"/>
                      <a:gd name="T2" fmla="*/ 4 w 8"/>
                      <a:gd name="T3" fmla="*/ 1 h 8"/>
                      <a:gd name="T4" fmla="*/ 5 w 8"/>
                      <a:gd name="T5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8">
                        <a:moveTo>
                          <a:pt x="5" y="8"/>
                        </a:moveTo>
                        <a:cubicBezTo>
                          <a:pt x="5" y="8"/>
                          <a:pt x="0" y="3"/>
                          <a:pt x="4" y="1"/>
                        </a:cubicBezTo>
                        <a:cubicBezTo>
                          <a:pt x="8" y="0"/>
                          <a:pt x="5" y="8"/>
                          <a:pt x="5" y="8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70" name="Freeform 251"/>
                  <p:cNvSpPr>
                    <a:spLocks/>
                  </p:cNvSpPr>
                  <p:nvPr/>
                </p:nvSpPr>
                <p:spPr bwMode="auto">
                  <a:xfrm>
                    <a:off x="4513" y="1241"/>
                    <a:ext cx="19" cy="17"/>
                  </a:xfrm>
                  <a:custGeom>
                    <a:avLst/>
                    <a:gdLst>
                      <a:gd name="T0" fmla="*/ 0 w 8"/>
                      <a:gd name="T1" fmla="*/ 7 h 7"/>
                      <a:gd name="T2" fmla="*/ 4 w 8"/>
                      <a:gd name="T3" fmla="*/ 2 h 7"/>
                      <a:gd name="T4" fmla="*/ 0 w 8"/>
                      <a:gd name="T5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7">
                        <a:moveTo>
                          <a:pt x="0" y="7"/>
                        </a:moveTo>
                        <a:cubicBezTo>
                          <a:pt x="0" y="7"/>
                          <a:pt x="1" y="0"/>
                          <a:pt x="4" y="2"/>
                        </a:cubicBezTo>
                        <a:cubicBezTo>
                          <a:pt x="8" y="4"/>
                          <a:pt x="0" y="7"/>
                          <a:pt x="0" y="7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71" name="Freeform 252"/>
                  <p:cNvSpPr>
                    <a:spLocks/>
                  </p:cNvSpPr>
                  <p:nvPr/>
                </p:nvSpPr>
                <p:spPr bwMode="auto">
                  <a:xfrm>
                    <a:off x="4513" y="1248"/>
                    <a:ext cx="17" cy="19"/>
                  </a:xfrm>
                  <a:custGeom>
                    <a:avLst/>
                    <a:gdLst>
                      <a:gd name="T0" fmla="*/ 0 w 7"/>
                      <a:gd name="T1" fmla="*/ 4 h 8"/>
                      <a:gd name="T2" fmla="*/ 7 w 7"/>
                      <a:gd name="T3" fmla="*/ 4 h 8"/>
                      <a:gd name="T4" fmla="*/ 0 w 7"/>
                      <a:gd name="T5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8">
                        <a:moveTo>
                          <a:pt x="0" y="4"/>
                        </a:moveTo>
                        <a:cubicBezTo>
                          <a:pt x="0" y="4"/>
                          <a:pt x="7" y="0"/>
                          <a:pt x="7" y="4"/>
                        </a:cubicBezTo>
                        <a:cubicBezTo>
                          <a:pt x="7" y="8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72" name="Freeform 253"/>
                  <p:cNvSpPr>
                    <a:spLocks/>
                  </p:cNvSpPr>
                  <p:nvPr/>
                </p:nvSpPr>
                <p:spPr bwMode="auto">
                  <a:xfrm>
                    <a:off x="4513" y="1258"/>
                    <a:ext cx="17" cy="21"/>
                  </a:xfrm>
                  <a:custGeom>
                    <a:avLst/>
                    <a:gdLst>
                      <a:gd name="T0" fmla="*/ 0 w 7"/>
                      <a:gd name="T1" fmla="*/ 0 h 9"/>
                      <a:gd name="T2" fmla="*/ 4 w 7"/>
                      <a:gd name="T3" fmla="*/ 6 h 9"/>
                      <a:gd name="T4" fmla="*/ 0 w 7"/>
                      <a:gd name="T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9">
                        <a:moveTo>
                          <a:pt x="0" y="0"/>
                        </a:moveTo>
                        <a:cubicBezTo>
                          <a:pt x="0" y="0"/>
                          <a:pt x="7" y="4"/>
                          <a:pt x="4" y="6"/>
                        </a:cubicBezTo>
                        <a:cubicBezTo>
                          <a:pt x="1" y="9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73" name="Freeform 254"/>
                  <p:cNvSpPr>
                    <a:spLocks/>
                  </p:cNvSpPr>
                  <p:nvPr/>
                </p:nvSpPr>
                <p:spPr bwMode="auto">
                  <a:xfrm>
                    <a:off x="4499" y="1258"/>
                    <a:ext cx="19" cy="19"/>
                  </a:xfrm>
                  <a:custGeom>
                    <a:avLst/>
                    <a:gdLst>
                      <a:gd name="T0" fmla="*/ 6 w 8"/>
                      <a:gd name="T1" fmla="*/ 0 h 8"/>
                      <a:gd name="T2" fmla="*/ 4 w 8"/>
                      <a:gd name="T3" fmla="*/ 7 h 8"/>
                      <a:gd name="T4" fmla="*/ 6 w 8"/>
                      <a:gd name="T5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8">
                        <a:moveTo>
                          <a:pt x="6" y="0"/>
                        </a:moveTo>
                        <a:cubicBezTo>
                          <a:pt x="6" y="0"/>
                          <a:pt x="8" y="8"/>
                          <a:pt x="4" y="7"/>
                        </a:cubicBezTo>
                        <a:cubicBezTo>
                          <a:pt x="0" y="6"/>
                          <a:pt x="6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74" name="Freeform 255"/>
                  <p:cNvSpPr>
                    <a:spLocks/>
                  </p:cNvSpPr>
                  <p:nvPr/>
                </p:nvSpPr>
                <p:spPr bwMode="auto">
                  <a:xfrm>
                    <a:off x="4494" y="1253"/>
                    <a:ext cx="19" cy="19"/>
                  </a:xfrm>
                  <a:custGeom>
                    <a:avLst/>
                    <a:gdLst>
                      <a:gd name="T0" fmla="*/ 8 w 8"/>
                      <a:gd name="T1" fmla="*/ 2 h 8"/>
                      <a:gd name="T2" fmla="*/ 2 w 8"/>
                      <a:gd name="T3" fmla="*/ 4 h 8"/>
                      <a:gd name="T4" fmla="*/ 8 w 8"/>
                      <a:gd name="T5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8">
                        <a:moveTo>
                          <a:pt x="8" y="2"/>
                        </a:moveTo>
                        <a:cubicBezTo>
                          <a:pt x="8" y="2"/>
                          <a:pt x="3" y="8"/>
                          <a:pt x="2" y="4"/>
                        </a:cubicBezTo>
                        <a:cubicBezTo>
                          <a:pt x="0" y="0"/>
                          <a:pt x="8" y="2"/>
                          <a:pt x="8" y="2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75" name="Freeform 256"/>
                  <p:cNvSpPr>
                    <a:spLocks/>
                  </p:cNvSpPr>
                  <p:nvPr/>
                </p:nvSpPr>
                <p:spPr bwMode="auto">
                  <a:xfrm>
                    <a:off x="4497" y="1241"/>
                    <a:ext cx="19" cy="19"/>
                  </a:xfrm>
                  <a:custGeom>
                    <a:avLst/>
                    <a:gdLst>
                      <a:gd name="T0" fmla="*/ 8 w 8"/>
                      <a:gd name="T1" fmla="*/ 7 h 8"/>
                      <a:gd name="T2" fmla="*/ 2 w 8"/>
                      <a:gd name="T3" fmla="*/ 4 h 8"/>
                      <a:gd name="T4" fmla="*/ 8 w 8"/>
                      <a:gd name="T5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8">
                        <a:moveTo>
                          <a:pt x="8" y="7"/>
                        </a:moveTo>
                        <a:cubicBezTo>
                          <a:pt x="8" y="7"/>
                          <a:pt x="0" y="8"/>
                          <a:pt x="2" y="4"/>
                        </a:cubicBezTo>
                        <a:cubicBezTo>
                          <a:pt x="3" y="0"/>
                          <a:pt x="8" y="7"/>
                          <a:pt x="8" y="7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76" name="Freeform 257"/>
                  <p:cNvSpPr>
                    <a:spLocks/>
                  </p:cNvSpPr>
                  <p:nvPr/>
                </p:nvSpPr>
                <p:spPr bwMode="auto">
                  <a:xfrm>
                    <a:off x="4511" y="1255"/>
                    <a:ext cx="5" cy="7"/>
                  </a:xfrm>
                  <a:custGeom>
                    <a:avLst/>
                    <a:gdLst>
                      <a:gd name="T0" fmla="*/ 2 w 2"/>
                      <a:gd name="T1" fmla="*/ 1 h 3"/>
                      <a:gd name="T2" fmla="*/ 1 w 2"/>
                      <a:gd name="T3" fmla="*/ 2 h 3"/>
                      <a:gd name="T4" fmla="*/ 0 w 2"/>
                      <a:gd name="T5" fmla="*/ 2 h 3"/>
                      <a:gd name="T6" fmla="*/ 1 w 2"/>
                      <a:gd name="T7" fmla="*/ 0 h 3"/>
                      <a:gd name="T8" fmla="*/ 2 w 2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2" y="1"/>
                        </a:moveTo>
                        <a:cubicBezTo>
                          <a:pt x="2" y="1"/>
                          <a:pt x="2" y="2"/>
                          <a:pt x="1" y="2"/>
                        </a:cubicBezTo>
                        <a:cubicBezTo>
                          <a:pt x="1" y="3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1" y="0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3677" name="Freeform 259"/>
                <p:cNvSpPr>
                  <a:spLocks/>
                </p:cNvSpPr>
                <p:nvPr/>
              </p:nvSpPr>
              <p:spPr bwMode="auto">
                <a:xfrm>
                  <a:off x="7034214" y="1741626"/>
                  <a:ext cx="0" cy="4763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0 h 1"/>
                    <a:gd name="T4" fmla="*/ 1 h 1"/>
                    <a:gd name="T5" fmla="*/ 0 h 1"/>
                    <a:gd name="T6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78" name="Freeform 260"/>
                <p:cNvSpPr>
                  <a:spLocks/>
                </p:cNvSpPr>
                <p:nvPr/>
              </p:nvSpPr>
              <p:spPr bwMode="auto">
                <a:xfrm>
                  <a:off x="7034214" y="1741626"/>
                  <a:ext cx="0" cy="4763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0 h 1"/>
                    <a:gd name="T4" fmla="*/ 1 h 1"/>
                    <a:gd name="T5" fmla="*/ 0 h 1"/>
                    <a:gd name="T6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79" name="Freeform 261"/>
                <p:cNvSpPr>
                  <a:spLocks/>
                </p:cNvSpPr>
                <p:nvPr/>
              </p:nvSpPr>
              <p:spPr bwMode="auto">
                <a:xfrm>
                  <a:off x="7034214" y="1741626"/>
                  <a:ext cx="4762" cy="4763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  <a:gd name="T10" fmla="*/ 0 w 1"/>
                    <a:gd name="T11" fmla="*/ 0 h 1"/>
                    <a:gd name="T12" fmla="*/ 1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0" name="Freeform 262"/>
                <p:cNvSpPr>
                  <a:spLocks/>
                </p:cNvSpPr>
                <p:nvPr/>
              </p:nvSpPr>
              <p:spPr bwMode="auto">
                <a:xfrm>
                  <a:off x="7034214" y="1741626"/>
                  <a:ext cx="4762" cy="4763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0 h 1"/>
                    <a:gd name="T4" fmla="*/ 1 w 1"/>
                    <a:gd name="T5" fmla="*/ 0 h 1"/>
                    <a:gd name="T6" fmla="*/ 1 w 1"/>
                    <a:gd name="T7" fmla="*/ 0 h 1"/>
                    <a:gd name="T8" fmla="*/ 0 w 1"/>
                    <a:gd name="T9" fmla="*/ 1 h 1"/>
                    <a:gd name="T10" fmla="*/ 1 w 1"/>
                    <a:gd name="T11" fmla="*/ 0 h 1"/>
                    <a:gd name="T12" fmla="*/ 1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1" name="Freeform 263"/>
                <p:cNvSpPr>
                  <a:spLocks/>
                </p:cNvSpPr>
                <p:nvPr/>
              </p:nvSpPr>
              <p:spPr bwMode="auto">
                <a:xfrm>
                  <a:off x="7034214" y="1741626"/>
                  <a:ext cx="4762" cy="4763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0 h 1"/>
                    <a:gd name="T4" fmla="*/ 1 w 1"/>
                    <a:gd name="T5" fmla="*/ 0 h 1"/>
                    <a:gd name="T6" fmla="*/ 1 w 1"/>
                    <a:gd name="T7" fmla="*/ 0 h 1"/>
                    <a:gd name="T8" fmla="*/ 0 w 1"/>
                    <a:gd name="T9" fmla="*/ 1 h 1"/>
                    <a:gd name="T10" fmla="*/ 1 w 1"/>
                    <a:gd name="T11" fmla="*/ 1 h 1"/>
                    <a:gd name="T12" fmla="*/ 1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2" name="Freeform 264"/>
                <p:cNvSpPr>
                  <a:spLocks/>
                </p:cNvSpPr>
                <p:nvPr/>
              </p:nvSpPr>
              <p:spPr bwMode="auto">
                <a:xfrm>
                  <a:off x="7038976" y="1741626"/>
                  <a:ext cx="0" cy="4763"/>
                </a:xfrm>
                <a:custGeom>
                  <a:avLst/>
                  <a:gdLst>
                    <a:gd name="T0" fmla="*/ 1 h 1"/>
                    <a:gd name="T1" fmla="*/ 1 h 1"/>
                    <a:gd name="T2" fmla="*/ 1 h 1"/>
                    <a:gd name="T3" fmla="*/ 1 h 1"/>
                    <a:gd name="T4" fmla="*/ 1 h 1"/>
                    <a:gd name="T5" fmla="*/ 1 h 1"/>
                    <a:gd name="T6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3" name="Freeform 265"/>
                <p:cNvSpPr>
                  <a:spLocks/>
                </p:cNvSpPr>
                <p:nvPr/>
              </p:nvSpPr>
              <p:spPr bwMode="auto">
                <a:xfrm>
                  <a:off x="7038976" y="1746389"/>
                  <a:ext cx="3175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  <a:gd name="T3" fmla="*/ 0 w 1"/>
                    <a:gd name="T4" fmla="*/ 0 w 1"/>
                    <a:gd name="T5" fmla="*/ 0 w 1"/>
                    <a:gd name="T6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4" name="Freeform 266"/>
                <p:cNvSpPr>
                  <a:spLocks/>
                </p:cNvSpPr>
                <p:nvPr/>
              </p:nvSpPr>
              <p:spPr bwMode="auto">
                <a:xfrm>
                  <a:off x="7038976" y="1746389"/>
                  <a:ext cx="3175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0 w 1"/>
                    <a:gd name="T4" fmla="*/ 0 w 1"/>
                    <a:gd name="T5" fmla="*/ 0 w 1"/>
                    <a:gd name="T6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5" name="Freeform 267"/>
                <p:cNvSpPr>
                  <a:spLocks/>
                </p:cNvSpPr>
                <p:nvPr/>
              </p:nvSpPr>
              <p:spPr bwMode="auto">
                <a:xfrm>
                  <a:off x="7038976" y="1746389"/>
                  <a:ext cx="3175" cy="3175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  <a:gd name="T6" fmla="*/ 0 w 1"/>
                    <a:gd name="T7" fmla="*/ 1 h 1"/>
                    <a:gd name="T8" fmla="*/ 0 w 1"/>
                    <a:gd name="T9" fmla="*/ 0 h 1"/>
                    <a:gd name="T10" fmla="*/ 0 w 1"/>
                    <a:gd name="T11" fmla="*/ 1 h 1"/>
                    <a:gd name="T12" fmla="*/ 0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6" name="Freeform 268"/>
                <p:cNvSpPr>
                  <a:spLocks/>
                </p:cNvSpPr>
                <p:nvPr/>
              </p:nvSpPr>
              <p:spPr bwMode="auto">
                <a:xfrm>
                  <a:off x="7038976" y="1749564"/>
                  <a:ext cx="3175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  <a:gd name="T3" fmla="*/ 0 w 1"/>
                    <a:gd name="T4" fmla="*/ 0 w 1"/>
                    <a:gd name="T5" fmla="*/ 0 w 1"/>
                    <a:gd name="T6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7" name="Freeform 269"/>
                <p:cNvSpPr>
                  <a:spLocks/>
                </p:cNvSpPr>
                <p:nvPr/>
              </p:nvSpPr>
              <p:spPr bwMode="auto">
                <a:xfrm>
                  <a:off x="7038976" y="174956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8" name="Freeform 270"/>
                <p:cNvSpPr>
                  <a:spLocks/>
                </p:cNvSpPr>
                <p:nvPr/>
              </p:nvSpPr>
              <p:spPr bwMode="auto">
                <a:xfrm>
                  <a:off x="7034214" y="1749564"/>
                  <a:ext cx="4762" cy="3175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1 h 1"/>
                    <a:gd name="T4" fmla="*/ 1 w 1"/>
                    <a:gd name="T5" fmla="*/ 0 h 1"/>
                    <a:gd name="T6" fmla="*/ 1 w 1"/>
                    <a:gd name="T7" fmla="*/ 0 h 1"/>
                    <a:gd name="T8" fmla="*/ 0 w 1"/>
                    <a:gd name="T9" fmla="*/ 0 h 1"/>
                    <a:gd name="T10" fmla="*/ 1 w 1"/>
                    <a:gd name="T11" fmla="*/ 0 h 1"/>
                    <a:gd name="T12" fmla="*/ 1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9" name="Freeform 271"/>
                <p:cNvSpPr>
                  <a:spLocks/>
                </p:cNvSpPr>
                <p:nvPr/>
              </p:nvSpPr>
              <p:spPr bwMode="auto">
                <a:xfrm>
                  <a:off x="7034214" y="1749564"/>
                  <a:ext cx="4762" cy="3175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0 w 1"/>
                    <a:gd name="T9" fmla="*/ 0 h 1"/>
                    <a:gd name="T10" fmla="*/ 0 w 1"/>
                    <a:gd name="T11" fmla="*/ 1 h 1"/>
                    <a:gd name="T12" fmla="*/ 0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0" name="Freeform 272"/>
                <p:cNvSpPr>
                  <a:spLocks/>
                </p:cNvSpPr>
                <p:nvPr/>
              </p:nvSpPr>
              <p:spPr bwMode="auto">
                <a:xfrm>
                  <a:off x="7034214" y="1749564"/>
                  <a:ext cx="0" cy="3175"/>
                </a:xfrm>
                <a:custGeom>
                  <a:avLst/>
                  <a:gdLst>
                    <a:gd name="T0" fmla="*/ 1 h 1"/>
                    <a:gd name="T1" fmla="*/ 1 h 1"/>
                    <a:gd name="T2" fmla="*/ 1 h 1"/>
                    <a:gd name="T3" fmla="*/ 1 h 1"/>
                    <a:gd name="T4" fmla="*/ 0 h 1"/>
                    <a:gd name="T5" fmla="*/ 1 h 1"/>
                    <a:gd name="T6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1" name="Freeform 273"/>
                <p:cNvSpPr>
                  <a:spLocks/>
                </p:cNvSpPr>
                <p:nvPr/>
              </p:nvSpPr>
              <p:spPr bwMode="auto">
                <a:xfrm>
                  <a:off x="7034214" y="1749564"/>
                  <a:ext cx="0" cy="3175"/>
                </a:xfrm>
                <a:custGeom>
                  <a:avLst/>
                  <a:gdLst>
                    <a:gd name="T0" fmla="*/ 1 h 1"/>
                    <a:gd name="T1" fmla="*/ 1 h 1"/>
                    <a:gd name="T2" fmla="*/ 1 h 1"/>
                    <a:gd name="T3" fmla="*/ 1 h 1"/>
                    <a:gd name="T4" fmla="*/ 0 h 1"/>
                    <a:gd name="T5" fmla="*/ 1 h 1"/>
                    <a:gd name="T6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2" name="Freeform 274"/>
                <p:cNvSpPr>
                  <a:spLocks/>
                </p:cNvSpPr>
                <p:nvPr/>
              </p:nvSpPr>
              <p:spPr bwMode="auto">
                <a:xfrm>
                  <a:off x="7031039" y="1749564"/>
                  <a:ext cx="3175" cy="3175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1 w 1"/>
                    <a:gd name="T9" fmla="*/ 0 h 1"/>
                    <a:gd name="T10" fmla="*/ 1 w 1"/>
                    <a:gd name="T11" fmla="*/ 1 h 1"/>
                    <a:gd name="T12" fmla="*/ 0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3" name="Freeform 275"/>
                <p:cNvSpPr>
                  <a:spLocks/>
                </p:cNvSpPr>
                <p:nvPr/>
              </p:nvSpPr>
              <p:spPr bwMode="auto">
                <a:xfrm>
                  <a:off x="7031039" y="1749564"/>
                  <a:ext cx="3175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1 h 1"/>
                    <a:gd name="T6" fmla="*/ 0 w 1"/>
                    <a:gd name="T7" fmla="*/ 0 h 1"/>
                    <a:gd name="T8" fmla="*/ 1 w 1"/>
                    <a:gd name="T9" fmla="*/ 0 h 1"/>
                    <a:gd name="T10" fmla="*/ 0 w 1"/>
                    <a:gd name="T11" fmla="*/ 0 h 1"/>
                    <a:gd name="T12" fmla="*/ 0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4" name="Freeform 276"/>
                <p:cNvSpPr>
                  <a:spLocks/>
                </p:cNvSpPr>
                <p:nvPr/>
              </p:nvSpPr>
              <p:spPr bwMode="auto">
                <a:xfrm>
                  <a:off x="7031039" y="1749564"/>
                  <a:ext cx="3175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w 1"/>
                    <a:gd name="T4" fmla="*/ 1 w 1"/>
                    <a:gd name="T5" fmla="*/ 0 w 1"/>
                    <a:gd name="T6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5" name="Freeform 277"/>
                <p:cNvSpPr>
                  <a:spLocks/>
                </p:cNvSpPr>
                <p:nvPr/>
              </p:nvSpPr>
              <p:spPr bwMode="auto">
                <a:xfrm>
                  <a:off x="7031039" y="1749564"/>
                  <a:ext cx="3175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w 1"/>
                    <a:gd name="T4" fmla="*/ 1 w 1"/>
                    <a:gd name="T5" fmla="*/ 0 w 1"/>
                    <a:gd name="T6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6" name="Freeform 278"/>
                <p:cNvSpPr>
                  <a:spLocks/>
                </p:cNvSpPr>
                <p:nvPr/>
              </p:nvSpPr>
              <p:spPr bwMode="auto">
                <a:xfrm>
                  <a:off x="7026276" y="1746389"/>
                  <a:ext cx="4762" cy="3175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1 w 1"/>
                    <a:gd name="T9" fmla="*/ 1 h 1"/>
                    <a:gd name="T10" fmla="*/ 1 w 1"/>
                    <a:gd name="T11" fmla="*/ 1 h 1"/>
                    <a:gd name="T12" fmla="*/ 1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7" name="Freeform 279"/>
                <p:cNvSpPr>
                  <a:spLocks/>
                </p:cNvSpPr>
                <p:nvPr/>
              </p:nvSpPr>
              <p:spPr bwMode="auto">
                <a:xfrm>
                  <a:off x="7026276" y="1746389"/>
                  <a:ext cx="4762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  <a:gd name="T3" fmla="*/ 1 w 1"/>
                    <a:gd name="T4" fmla="*/ 1 w 1"/>
                    <a:gd name="T5" fmla="*/ 1 w 1"/>
                    <a:gd name="T6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8" name="Freeform 280"/>
                <p:cNvSpPr>
                  <a:spLocks/>
                </p:cNvSpPr>
                <p:nvPr/>
              </p:nvSpPr>
              <p:spPr bwMode="auto">
                <a:xfrm>
                  <a:off x="7031039" y="174638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9" name="Freeform 281"/>
                <p:cNvSpPr>
                  <a:spLocks/>
                </p:cNvSpPr>
                <p:nvPr/>
              </p:nvSpPr>
              <p:spPr bwMode="auto">
                <a:xfrm>
                  <a:off x="7031039" y="1741626"/>
                  <a:ext cx="3175" cy="476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1 h 1"/>
                    <a:gd name="T6" fmla="*/ 0 w 1"/>
                    <a:gd name="T7" fmla="*/ 1 h 1"/>
                    <a:gd name="T8" fmla="*/ 1 w 1"/>
                    <a:gd name="T9" fmla="*/ 1 h 1"/>
                    <a:gd name="T10" fmla="*/ 0 w 1"/>
                    <a:gd name="T11" fmla="*/ 1 h 1"/>
                    <a:gd name="T12" fmla="*/ 0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0" name="Freeform 282"/>
                <p:cNvSpPr>
                  <a:spLocks/>
                </p:cNvSpPr>
                <p:nvPr/>
              </p:nvSpPr>
              <p:spPr bwMode="auto">
                <a:xfrm>
                  <a:off x="7031039" y="1741626"/>
                  <a:ext cx="3175" cy="476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w 1"/>
                    <a:gd name="T7" fmla="*/ 1 h 1"/>
                    <a:gd name="T8" fmla="*/ 1 w 1"/>
                    <a:gd name="T9" fmla="*/ 1 h 1"/>
                    <a:gd name="T10" fmla="*/ 0 w 1"/>
                    <a:gd name="T11" fmla="*/ 0 h 1"/>
                    <a:gd name="T12" fmla="*/ 0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1" name="Freeform 283"/>
                <p:cNvSpPr>
                  <a:spLocks/>
                </p:cNvSpPr>
                <p:nvPr/>
              </p:nvSpPr>
              <p:spPr bwMode="auto">
                <a:xfrm>
                  <a:off x="7031039" y="1741626"/>
                  <a:ext cx="3175" cy="4763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w 1"/>
                    <a:gd name="T7" fmla="*/ 0 h 1"/>
                    <a:gd name="T8" fmla="*/ 1 w 1"/>
                    <a:gd name="T9" fmla="*/ 1 h 1"/>
                    <a:gd name="T10" fmla="*/ 1 w 1"/>
                    <a:gd name="T11" fmla="*/ 0 h 1"/>
                    <a:gd name="T12" fmla="*/ 1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2" name="Freeform 284"/>
                <p:cNvSpPr>
                  <a:spLocks/>
                </p:cNvSpPr>
                <p:nvPr/>
              </p:nvSpPr>
              <p:spPr bwMode="auto">
                <a:xfrm>
                  <a:off x="7034214" y="1733689"/>
                  <a:ext cx="0" cy="12700"/>
                </a:xfrm>
                <a:custGeom>
                  <a:avLst/>
                  <a:gdLst>
                    <a:gd name="T0" fmla="*/ 3 h 3"/>
                    <a:gd name="T1" fmla="*/ 1 h 3"/>
                    <a:gd name="T2" fmla="*/ 0 h 3"/>
                    <a:gd name="T3" fmla="*/ 1 h 3"/>
                    <a:gd name="T4" fmla="*/ 3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3" name="Freeform 285"/>
                <p:cNvSpPr>
                  <a:spLocks/>
                </p:cNvSpPr>
                <p:nvPr/>
              </p:nvSpPr>
              <p:spPr bwMode="auto">
                <a:xfrm>
                  <a:off x="7038976" y="1733689"/>
                  <a:ext cx="3175" cy="12700"/>
                </a:xfrm>
                <a:custGeom>
                  <a:avLst/>
                  <a:gdLst>
                    <a:gd name="T0" fmla="*/ 0 w 1"/>
                    <a:gd name="T1" fmla="*/ 3 h 3"/>
                    <a:gd name="T2" fmla="*/ 0 w 1"/>
                    <a:gd name="T3" fmla="*/ 1 h 3"/>
                    <a:gd name="T4" fmla="*/ 1 w 1"/>
                    <a:gd name="T5" fmla="*/ 0 h 3"/>
                    <a:gd name="T6" fmla="*/ 0 w 1"/>
                    <a:gd name="T7" fmla="*/ 2 h 3"/>
                    <a:gd name="T8" fmla="*/ 0 w 1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0" y="3"/>
                      </a:move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4" name="Freeform 286"/>
                <p:cNvSpPr>
                  <a:spLocks/>
                </p:cNvSpPr>
                <p:nvPr/>
              </p:nvSpPr>
              <p:spPr bwMode="auto">
                <a:xfrm>
                  <a:off x="7038976" y="1741626"/>
                  <a:ext cx="11112" cy="4763"/>
                </a:xfrm>
                <a:custGeom>
                  <a:avLst/>
                  <a:gdLst>
                    <a:gd name="T0" fmla="*/ 0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1 w 3"/>
                    <a:gd name="T7" fmla="*/ 1 h 1"/>
                    <a:gd name="T8" fmla="*/ 0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0"/>
                        <a:pt x="2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5" name="Freeform 287"/>
                <p:cNvSpPr>
                  <a:spLocks/>
                </p:cNvSpPr>
                <p:nvPr/>
              </p:nvSpPr>
              <p:spPr bwMode="auto">
                <a:xfrm>
                  <a:off x="7038976" y="1746389"/>
                  <a:ext cx="11112" cy="3175"/>
                </a:xfrm>
                <a:custGeom>
                  <a:avLst/>
                  <a:gdLst>
                    <a:gd name="T0" fmla="*/ 0 w 3"/>
                    <a:gd name="T1" fmla="*/ 0 h 1"/>
                    <a:gd name="T2" fmla="*/ 1 w 3"/>
                    <a:gd name="T3" fmla="*/ 0 h 1"/>
                    <a:gd name="T4" fmla="*/ 3 w 3"/>
                    <a:gd name="T5" fmla="*/ 1 h 1"/>
                    <a:gd name="T6" fmla="*/ 1 w 3"/>
                    <a:gd name="T7" fmla="*/ 1 h 1"/>
                    <a:gd name="T8" fmla="*/ 0 w 3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2" y="1"/>
                        <a:pt x="3" y="1"/>
                        <a:pt x="3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6" name="Freeform 288"/>
                <p:cNvSpPr>
                  <a:spLocks/>
                </p:cNvSpPr>
                <p:nvPr/>
              </p:nvSpPr>
              <p:spPr bwMode="auto">
                <a:xfrm>
                  <a:off x="7034214" y="1749564"/>
                  <a:ext cx="7937" cy="11113"/>
                </a:xfrm>
                <a:custGeom>
                  <a:avLst/>
                  <a:gdLst>
                    <a:gd name="T0" fmla="*/ 0 w 2"/>
                    <a:gd name="T1" fmla="*/ 0 h 3"/>
                    <a:gd name="T2" fmla="*/ 1 w 2"/>
                    <a:gd name="T3" fmla="*/ 1 h 3"/>
                    <a:gd name="T4" fmla="*/ 2 w 2"/>
                    <a:gd name="T5" fmla="*/ 3 h 3"/>
                    <a:gd name="T6" fmla="*/ 1 w 2"/>
                    <a:gd name="T7" fmla="*/ 1 h 3"/>
                    <a:gd name="T8" fmla="*/ 0 w 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1" y="2"/>
                        <a:pt x="2" y="3"/>
                        <a:pt x="2" y="3"/>
                      </a:cubicBezTo>
                      <a:cubicBezTo>
                        <a:pt x="2" y="3"/>
                        <a:pt x="1" y="2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7" name="Freeform 289"/>
                <p:cNvSpPr>
                  <a:spLocks/>
                </p:cNvSpPr>
                <p:nvPr/>
              </p:nvSpPr>
              <p:spPr bwMode="auto">
                <a:xfrm>
                  <a:off x="7031039" y="1749564"/>
                  <a:ext cx="3175" cy="11113"/>
                </a:xfrm>
                <a:custGeom>
                  <a:avLst/>
                  <a:gdLst>
                    <a:gd name="T0" fmla="*/ 1 w 1"/>
                    <a:gd name="T1" fmla="*/ 0 h 3"/>
                    <a:gd name="T2" fmla="*/ 1 w 1"/>
                    <a:gd name="T3" fmla="*/ 1 h 3"/>
                    <a:gd name="T4" fmla="*/ 0 w 1"/>
                    <a:gd name="T5" fmla="*/ 3 h 3"/>
                    <a:gd name="T6" fmla="*/ 1 w 1"/>
                    <a:gd name="T7" fmla="*/ 1 h 3"/>
                    <a:gd name="T8" fmla="*/ 1 w 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8" name="Freeform 290"/>
                <p:cNvSpPr>
                  <a:spLocks/>
                </p:cNvSpPr>
                <p:nvPr/>
              </p:nvSpPr>
              <p:spPr bwMode="auto">
                <a:xfrm>
                  <a:off x="7023101" y="1746389"/>
                  <a:ext cx="11112" cy="6350"/>
                </a:xfrm>
                <a:custGeom>
                  <a:avLst/>
                  <a:gdLst>
                    <a:gd name="T0" fmla="*/ 3 w 3"/>
                    <a:gd name="T1" fmla="*/ 0 h 2"/>
                    <a:gd name="T2" fmla="*/ 2 w 3"/>
                    <a:gd name="T3" fmla="*/ 1 h 2"/>
                    <a:gd name="T4" fmla="*/ 0 w 3"/>
                    <a:gd name="T5" fmla="*/ 2 h 2"/>
                    <a:gd name="T6" fmla="*/ 1 w 3"/>
                    <a:gd name="T7" fmla="*/ 1 h 2"/>
                    <a:gd name="T8" fmla="*/ 3 w 3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1" y="1"/>
                      </a:cubicBezTo>
                      <a:cubicBezTo>
                        <a:pt x="2" y="1"/>
                        <a:pt x="3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9" name="Freeform 291"/>
                <p:cNvSpPr>
                  <a:spLocks/>
                </p:cNvSpPr>
                <p:nvPr/>
              </p:nvSpPr>
              <p:spPr bwMode="auto">
                <a:xfrm>
                  <a:off x="7023101" y="1741626"/>
                  <a:ext cx="11112" cy="4763"/>
                </a:xfrm>
                <a:custGeom>
                  <a:avLst/>
                  <a:gdLst>
                    <a:gd name="T0" fmla="*/ 3 w 3"/>
                    <a:gd name="T1" fmla="*/ 1 h 1"/>
                    <a:gd name="T2" fmla="*/ 1 w 3"/>
                    <a:gd name="T3" fmla="*/ 1 h 1"/>
                    <a:gd name="T4" fmla="*/ 0 w 3"/>
                    <a:gd name="T5" fmla="*/ 0 h 1"/>
                    <a:gd name="T6" fmla="*/ 1 w 3"/>
                    <a:gd name="T7" fmla="*/ 1 h 1"/>
                    <a:gd name="T8" fmla="*/ 3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2" y="1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10" name="Freeform 292"/>
                <p:cNvSpPr>
                  <a:spLocks/>
                </p:cNvSpPr>
                <p:nvPr/>
              </p:nvSpPr>
              <p:spPr bwMode="auto">
                <a:xfrm>
                  <a:off x="7026276" y="1738451"/>
                  <a:ext cx="7937" cy="7938"/>
                </a:xfrm>
                <a:custGeom>
                  <a:avLst/>
                  <a:gdLst>
                    <a:gd name="T0" fmla="*/ 2 w 2"/>
                    <a:gd name="T1" fmla="*/ 2 h 2"/>
                    <a:gd name="T2" fmla="*/ 1 w 2"/>
                    <a:gd name="T3" fmla="*/ 1 h 2"/>
                    <a:gd name="T4" fmla="*/ 0 w 2"/>
                    <a:gd name="T5" fmla="*/ 0 h 2"/>
                    <a:gd name="T6" fmla="*/ 1 w 2"/>
                    <a:gd name="T7" fmla="*/ 1 h 2"/>
                    <a:gd name="T8" fmla="*/ 2 w 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2" y="2"/>
                        <a:pt x="2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2" y="1"/>
                        <a:pt x="2" y="2"/>
                        <a:pt x="2" y="2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53" name="Freeform 335"/>
                <p:cNvSpPr>
                  <a:spLocks/>
                </p:cNvSpPr>
                <p:nvPr/>
              </p:nvSpPr>
              <p:spPr bwMode="auto">
                <a:xfrm>
                  <a:off x="7061201" y="1957526"/>
                  <a:ext cx="25400" cy="30163"/>
                </a:xfrm>
                <a:custGeom>
                  <a:avLst/>
                  <a:gdLst>
                    <a:gd name="T0" fmla="*/ 5 w 7"/>
                    <a:gd name="T1" fmla="*/ 8 h 8"/>
                    <a:gd name="T2" fmla="*/ 3 w 7"/>
                    <a:gd name="T3" fmla="*/ 1 h 8"/>
                    <a:gd name="T4" fmla="*/ 5 w 7"/>
                    <a:gd name="T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8">
                      <a:moveTo>
                        <a:pt x="5" y="8"/>
                      </a:moveTo>
                      <a:cubicBezTo>
                        <a:pt x="5" y="8"/>
                        <a:pt x="0" y="2"/>
                        <a:pt x="3" y="1"/>
                      </a:cubicBezTo>
                      <a:cubicBezTo>
                        <a:pt x="7" y="0"/>
                        <a:pt x="5" y="8"/>
                        <a:pt x="5" y="8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54" name="Freeform 336"/>
                <p:cNvSpPr>
                  <a:spLocks/>
                </p:cNvSpPr>
                <p:nvPr/>
              </p:nvSpPr>
              <p:spPr bwMode="auto">
                <a:xfrm>
                  <a:off x="7080251" y="1957526"/>
                  <a:ext cx="25400" cy="30163"/>
                </a:xfrm>
                <a:custGeom>
                  <a:avLst/>
                  <a:gdLst>
                    <a:gd name="T0" fmla="*/ 0 w 7"/>
                    <a:gd name="T1" fmla="*/ 8 h 8"/>
                    <a:gd name="T2" fmla="*/ 4 w 7"/>
                    <a:gd name="T3" fmla="*/ 2 h 8"/>
                    <a:gd name="T4" fmla="*/ 0 w 7"/>
                    <a:gd name="T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8">
                      <a:moveTo>
                        <a:pt x="0" y="8"/>
                      </a:moveTo>
                      <a:cubicBezTo>
                        <a:pt x="0" y="8"/>
                        <a:pt x="0" y="0"/>
                        <a:pt x="4" y="2"/>
                      </a:cubicBezTo>
                      <a:cubicBezTo>
                        <a:pt x="7" y="4"/>
                        <a:pt x="0" y="8"/>
                        <a:pt x="0" y="8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55" name="Freeform 337"/>
                <p:cNvSpPr>
                  <a:spLocks/>
                </p:cNvSpPr>
                <p:nvPr/>
              </p:nvSpPr>
              <p:spPr bwMode="auto">
                <a:xfrm>
                  <a:off x="7080251" y="1973401"/>
                  <a:ext cx="25400" cy="30163"/>
                </a:xfrm>
                <a:custGeom>
                  <a:avLst/>
                  <a:gdLst>
                    <a:gd name="T0" fmla="*/ 0 w 7"/>
                    <a:gd name="T1" fmla="*/ 4 h 8"/>
                    <a:gd name="T2" fmla="*/ 7 w 7"/>
                    <a:gd name="T3" fmla="*/ 4 h 8"/>
                    <a:gd name="T4" fmla="*/ 0 w 7"/>
                    <a:gd name="T5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8">
                      <a:moveTo>
                        <a:pt x="0" y="4"/>
                      </a:moveTo>
                      <a:cubicBezTo>
                        <a:pt x="0" y="4"/>
                        <a:pt x="6" y="0"/>
                        <a:pt x="7" y="4"/>
                      </a:cubicBezTo>
                      <a:cubicBezTo>
                        <a:pt x="7" y="8"/>
                        <a:pt x="0" y="4"/>
                        <a:pt x="0" y="4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56" name="Freeform 338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25400" cy="30163"/>
                </a:xfrm>
                <a:custGeom>
                  <a:avLst/>
                  <a:gdLst>
                    <a:gd name="T0" fmla="*/ 0 w 7"/>
                    <a:gd name="T1" fmla="*/ 0 h 8"/>
                    <a:gd name="T2" fmla="*/ 4 w 7"/>
                    <a:gd name="T3" fmla="*/ 6 h 8"/>
                    <a:gd name="T4" fmla="*/ 0 w 7"/>
                    <a:gd name="T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8">
                      <a:moveTo>
                        <a:pt x="0" y="0"/>
                      </a:moveTo>
                      <a:cubicBezTo>
                        <a:pt x="0" y="0"/>
                        <a:pt x="7" y="3"/>
                        <a:pt x="4" y="6"/>
                      </a:cubicBezTo>
                      <a:cubicBezTo>
                        <a:pt x="0" y="8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57" name="Freeform 339"/>
                <p:cNvSpPr>
                  <a:spLocks/>
                </p:cNvSpPr>
                <p:nvPr/>
              </p:nvSpPr>
              <p:spPr bwMode="auto">
                <a:xfrm>
                  <a:off x="7053264" y="1987689"/>
                  <a:ext cx="30162" cy="30163"/>
                </a:xfrm>
                <a:custGeom>
                  <a:avLst/>
                  <a:gdLst>
                    <a:gd name="T0" fmla="*/ 7 w 8"/>
                    <a:gd name="T1" fmla="*/ 0 h 8"/>
                    <a:gd name="T2" fmla="*/ 4 w 8"/>
                    <a:gd name="T3" fmla="*/ 6 h 8"/>
                    <a:gd name="T4" fmla="*/ 7 w 8"/>
                    <a:gd name="T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8">
                      <a:moveTo>
                        <a:pt x="7" y="0"/>
                      </a:moveTo>
                      <a:cubicBezTo>
                        <a:pt x="7" y="0"/>
                        <a:pt x="8" y="8"/>
                        <a:pt x="4" y="6"/>
                      </a:cubicBezTo>
                      <a:cubicBezTo>
                        <a:pt x="0" y="5"/>
                        <a:pt x="7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58" name="Freeform 340"/>
                <p:cNvSpPr>
                  <a:spLocks/>
                </p:cNvSpPr>
                <p:nvPr/>
              </p:nvSpPr>
              <p:spPr bwMode="auto">
                <a:xfrm>
                  <a:off x="7050089" y="1979751"/>
                  <a:ext cx="30162" cy="26988"/>
                </a:xfrm>
                <a:custGeom>
                  <a:avLst/>
                  <a:gdLst>
                    <a:gd name="T0" fmla="*/ 8 w 8"/>
                    <a:gd name="T1" fmla="*/ 2 h 7"/>
                    <a:gd name="T2" fmla="*/ 1 w 8"/>
                    <a:gd name="T3" fmla="*/ 3 h 7"/>
                    <a:gd name="T4" fmla="*/ 8 w 8"/>
                    <a:gd name="T5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7">
                      <a:moveTo>
                        <a:pt x="8" y="2"/>
                      </a:moveTo>
                      <a:cubicBezTo>
                        <a:pt x="8" y="2"/>
                        <a:pt x="2" y="7"/>
                        <a:pt x="1" y="3"/>
                      </a:cubicBezTo>
                      <a:cubicBezTo>
                        <a:pt x="0" y="0"/>
                        <a:pt x="8" y="2"/>
                        <a:pt x="8" y="2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59" name="Freeform 341"/>
                <p:cNvSpPr>
                  <a:spLocks/>
                </p:cNvSpPr>
                <p:nvPr/>
              </p:nvSpPr>
              <p:spPr bwMode="auto">
                <a:xfrm>
                  <a:off x="7050089" y="1960701"/>
                  <a:ext cx="30162" cy="26988"/>
                </a:xfrm>
                <a:custGeom>
                  <a:avLst/>
                  <a:gdLst>
                    <a:gd name="T0" fmla="*/ 8 w 8"/>
                    <a:gd name="T1" fmla="*/ 7 h 7"/>
                    <a:gd name="T2" fmla="*/ 2 w 8"/>
                    <a:gd name="T3" fmla="*/ 4 h 7"/>
                    <a:gd name="T4" fmla="*/ 8 w 8"/>
                    <a:gd name="T5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7">
                      <a:moveTo>
                        <a:pt x="8" y="7"/>
                      </a:moveTo>
                      <a:cubicBezTo>
                        <a:pt x="8" y="7"/>
                        <a:pt x="0" y="7"/>
                        <a:pt x="2" y="4"/>
                      </a:cubicBezTo>
                      <a:cubicBezTo>
                        <a:pt x="4" y="0"/>
                        <a:pt x="8" y="7"/>
                        <a:pt x="8" y="7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0" name="Freeform 342"/>
                <p:cNvSpPr>
                  <a:spLocks/>
                </p:cNvSpPr>
                <p:nvPr/>
              </p:nvSpPr>
              <p:spPr bwMode="auto">
                <a:xfrm>
                  <a:off x="7072314" y="1984514"/>
                  <a:ext cx="11112" cy="6350"/>
                </a:xfrm>
                <a:custGeom>
                  <a:avLst/>
                  <a:gdLst>
                    <a:gd name="T0" fmla="*/ 3 w 3"/>
                    <a:gd name="T1" fmla="*/ 1 h 2"/>
                    <a:gd name="T2" fmla="*/ 2 w 3"/>
                    <a:gd name="T3" fmla="*/ 2 h 2"/>
                    <a:gd name="T4" fmla="*/ 0 w 3"/>
                    <a:gd name="T5" fmla="*/ 1 h 2"/>
                    <a:gd name="T6" fmla="*/ 1 w 3"/>
                    <a:gd name="T7" fmla="*/ 0 h 2"/>
                    <a:gd name="T8" fmla="*/ 3 w 3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3" y="1"/>
                        <a:pt x="3" y="2"/>
                        <a:pt x="2" y="2"/>
                      </a:cubicBezTo>
                      <a:cubicBezTo>
                        <a:pt x="1" y="2"/>
                        <a:pt x="1" y="2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2" y="0"/>
                        <a:pt x="3" y="0"/>
                        <a:pt x="3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1" name="Freeform 343"/>
                <p:cNvSpPr>
                  <a:spLocks/>
                </p:cNvSpPr>
                <p:nvPr/>
              </p:nvSpPr>
              <p:spPr bwMode="auto">
                <a:xfrm>
                  <a:off x="7075489" y="1979751"/>
                  <a:ext cx="0" cy="4763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  <a:gd name="T3" fmla="*/ 1 h 1"/>
                    <a:gd name="T4" fmla="*/ 1 h 1"/>
                    <a:gd name="T5" fmla="*/ 1 h 1"/>
                    <a:gd name="T6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2" name="Freeform 344"/>
                <p:cNvSpPr>
                  <a:spLocks/>
                </p:cNvSpPr>
                <p:nvPr/>
              </p:nvSpPr>
              <p:spPr bwMode="auto">
                <a:xfrm>
                  <a:off x="7075489" y="1979751"/>
                  <a:ext cx="4762" cy="4763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  <a:gd name="T6" fmla="*/ 0 w 1"/>
                    <a:gd name="T7" fmla="*/ 1 h 1"/>
                    <a:gd name="T8" fmla="*/ 0 w 1"/>
                    <a:gd name="T9" fmla="*/ 1 h 1"/>
                    <a:gd name="T10" fmla="*/ 1 w 1"/>
                    <a:gd name="T11" fmla="*/ 1 h 1"/>
                    <a:gd name="T12" fmla="*/ 1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3" name="Freeform 345"/>
                <p:cNvSpPr>
                  <a:spLocks/>
                </p:cNvSpPr>
                <p:nvPr/>
              </p:nvSpPr>
              <p:spPr bwMode="auto">
                <a:xfrm>
                  <a:off x="7080251" y="1979751"/>
                  <a:ext cx="0" cy="4763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  <a:gd name="T3" fmla="*/ 1 h 1"/>
                    <a:gd name="T4" fmla="*/ 1 h 1"/>
                    <a:gd name="T5" fmla="*/ 1 h 1"/>
                    <a:gd name="T6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4" name="Freeform 346"/>
                <p:cNvSpPr>
                  <a:spLocks/>
                </p:cNvSpPr>
                <p:nvPr/>
              </p:nvSpPr>
              <p:spPr bwMode="auto">
                <a:xfrm>
                  <a:off x="7080251" y="198451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5" name="Freeform 347"/>
                <p:cNvSpPr>
                  <a:spLocks/>
                </p:cNvSpPr>
                <p:nvPr/>
              </p:nvSpPr>
              <p:spPr bwMode="auto">
                <a:xfrm>
                  <a:off x="7080251" y="1984514"/>
                  <a:ext cx="3175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0 w 1"/>
                    <a:gd name="T4" fmla="*/ 0 w 1"/>
                    <a:gd name="T5" fmla="*/ 0 w 1"/>
                    <a:gd name="T6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6" name="Freeform 348"/>
                <p:cNvSpPr>
                  <a:spLocks/>
                </p:cNvSpPr>
                <p:nvPr/>
              </p:nvSpPr>
              <p:spPr bwMode="auto">
                <a:xfrm>
                  <a:off x="7080251" y="1984514"/>
                  <a:ext cx="3175" cy="3175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0 h 1"/>
                    <a:gd name="T4" fmla="*/ 1 w 1"/>
                    <a:gd name="T5" fmla="*/ 0 h 1"/>
                    <a:gd name="T6" fmla="*/ 1 w 1"/>
                    <a:gd name="T7" fmla="*/ 0 h 1"/>
                    <a:gd name="T8" fmla="*/ 0 w 1"/>
                    <a:gd name="T9" fmla="*/ 1 h 1"/>
                    <a:gd name="T10" fmla="*/ 1 w 1"/>
                    <a:gd name="T11" fmla="*/ 0 h 1"/>
                    <a:gd name="T12" fmla="*/ 1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7" name="Freeform 349"/>
                <p:cNvSpPr>
                  <a:spLocks/>
                </p:cNvSpPr>
                <p:nvPr/>
              </p:nvSpPr>
              <p:spPr bwMode="auto">
                <a:xfrm>
                  <a:off x="7080251" y="1984514"/>
                  <a:ext cx="3175" cy="3175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1 w 1"/>
                    <a:gd name="T7" fmla="*/ 1 h 1"/>
                    <a:gd name="T8" fmla="*/ 0 w 1"/>
                    <a:gd name="T9" fmla="*/ 1 h 1"/>
                    <a:gd name="T10" fmla="*/ 1 w 1"/>
                    <a:gd name="T11" fmla="*/ 1 h 1"/>
                    <a:gd name="T12" fmla="*/ 1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8" name="Freeform 350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3175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  <a:gd name="T3" fmla="*/ 1 w 1"/>
                    <a:gd name="T4" fmla="*/ 0 w 1"/>
                    <a:gd name="T5" fmla="*/ 1 w 1"/>
                    <a:gd name="T6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9" name="Freeform 351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3175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  <a:gd name="T3" fmla="*/ 1 w 1"/>
                    <a:gd name="T4" fmla="*/ 0 w 1"/>
                    <a:gd name="T5" fmla="*/ 1 w 1"/>
                    <a:gd name="T6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0" name="Freeform 352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3175" cy="3175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1 h 1"/>
                    <a:gd name="T4" fmla="*/ 1 w 1"/>
                    <a:gd name="T5" fmla="*/ 0 h 1"/>
                    <a:gd name="T6" fmla="*/ 1 w 1"/>
                    <a:gd name="T7" fmla="*/ 0 h 1"/>
                    <a:gd name="T8" fmla="*/ 0 w 1"/>
                    <a:gd name="T9" fmla="*/ 0 h 1"/>
                    <a:gd name="T10" fmla="*/ 1 w 1"/>
                    <a:gd name="T11" fmla="*/ 1 h 1"/>
                    <a:gd name="T12" fmla="*/ 1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1" name="Freeform 353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3175" cy="3175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0 w 1"/>
                    <a:gd name="T9" fmla="*/ 0 h 1"/>
                    <a:gd name="T10" fmla="*/ 0 w 1"/>
                    <a:gd name="T11" fmla="*/ 1 h 1"/>
                    <a:gd name="T12" fmla="*/ 1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2" name="Freeform 354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3175" cy="3175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0 w 1"/>
                    <a:gd name="T5" fmla="*/ 1 h 1"/>
                    <a:gd name="T6" fmla="*/ 0 w 1"/>
                    <a:gd name="T7" fmla="*/ 1 h 1"/>
                    <a:gd name="T8" fmla="*/ 0 w 1"/>
                    <a:gd name="T9" fmla="*/ 0 h 1"/>
                    <a:gd name="T10" fmla="*/ 0 w 1"/>
                    <a:gd name="T11" fmla="*/ 1 h 1"/>
                    <a:gd name="T12" fmla="*/ 0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3" name="Freeform 355"/>
                <p:cNvSpPr>
                  <a:spLocks/>
                </p:cNvSpPr>
                <p:nvPr/>
              </p:nvSpPr>
              <p:spPr bwMode="auto">
                <a:xfrm>
                  <a:off x="7080251" y="199086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4" name="Freeform 356"/>
                <p:cNvSpPr>
                  <a:spLocks/>
                </p:cNvSpPr>
                <p:nvPr/>
              </p:nvSpPr>
              <p:spPr bwMode="auto">
                <a:xfrm>
                  <a:off x="7080251" y="1990864"/>
                  <a:ext cx="0" cy="4763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  <a:gd name="T3" fmla="*/ 0 h 1"/>
                    <a:gd name="T4" fmla="*/ 0 h 1"/>
                    <a:gd name="T5" fmla="*/ 0 h 1"/>
                    <a:gd name="T6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5" name="Freeform 357"/>
                <p:cNvSpPr>
                  <a:spLocks/>
                </p:cNvSpPr>
                <p:nvPr/>
              </p:nvSpPr>
              <p:spPr bwMode="auto">
                <a:xfrm>
                  <a:off x="7075489" y="1990864"/>
                  <a:ext cx="4762" cy="476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  <a:gd name="T6" fmla="*/ 0 w 1"/>
                    <a:gd name="T7" fmla="*/ 0 h 1"/>
                    <a:gd name="T8" fmla="*/ 1 w 1"/>
                    <a:gd name="T9" fmla="*/ 0 h 1"/>
                    <a:gd name="T10" fmla="*/ 0 w 1"/>
                    <a:gd name="T11" fmla="*/ 0 h 1"/>
                    <a:gd name="T12" fmla="*/ 0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6" name="Freeform 358"/>
                <p:cNvSpPr>
                  <a:spLocks/>
                </p:cNvSpPr>
                <p:nvPr/>
              </p:nvSpPr>
              <p:spPr bwMode="auto">
                <a:xfrm>
                  <a:off x="7075489" y="199086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7" name="Freeform 359"/>
                <p:cNvSpPr>
                  <a:spLocks/>
                </p:cNvSpPr>
                <p:nvPr/>
              </p:nvSpPr>
              <p:spPr bwMode="auto">
                <a:xfrm>
                  <a:off x="7075489" y="1987689"/>
                  <a:ext cx="0" cy="3175"/>
                </a:xfrm>
                <a:custGeom>
                  <a:avLst/>
                  <a:gdLst>
                    <a:gd name="T0" fmla="*/ 1 h 1"/>
                    <a:gd name="T1" fmla="*/ 1 h 1"/>
                    <a:gd name="T2" fmla="*/ 1 h 1"/>
                    <a:gd name="T3" fmla="*/ 1 h 1"/>
                    <a:gd name="T4" fmla="*/ 0 h 1"/>
                    <a:gd name="T5" fmla="*/ 1 h 1"/>
                    <a:gd name="T6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8" name="Freeform 360"/>
                <p:cNvSpPr>
                  <a:spLocks/>
                </p:cNvSpPr>
                <p:nvPr/>
              </p:nvSpPr>
              <p:spPr bwMode="auto">
                <a:xfrm>
                  <a:off x="7072314" y="1987689"/>
                  <a:ext cx="3175" cy="3175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1 w 1"/>
                    <a:gd name="T9" fmla="*/ 0 h 1"/>
                    <a:gd name="T10" fmla="*/ 1 w 1"/>
                    <a:gd name="T11" fmla="*/ 1 h 1"/>
                    <a:gd name="T12" fmla="*/ 0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9" name="Freeform 361"/>
                <p:cNvSpPr>
                  <a:spLocks/>
                </p:cNvSpPr>
                <p:nvPr/>
              </p:nvSpPr>
              <p:spPr bwMode="auto">
                <a:xfrm>
                  <a:off x="7072314" y="1987689"/>
                  <a:ext cx="3175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1 h 1"/>
                    <a:gd name="T6" fmla="*/ 0 w 1"/>
                    <a:gd name="T7" fmla="*/ 1 h 1"/>
                    <a:gd name="T8" fmla="*/ 1 w 1"/>
                    <a:gd name="T9" fmla="*/ 0 h 1"/>
                    <a:gd name="T10" fmla="*/ 0 w 1"/>
                    <a:gd name="T11" fmla="*/ 0 h 1"/>
                    <a:gd name="T12" fmla="*/ 0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0" name="Freeform 362"/>
                <p:cNvSpPr>
                  <a:spLocks/>
                </p:cNvSpPr>
                <p:nvPr/>
              </p:nvSpPr>
              <p:spPr bwMode="auto">
                <a:xfrm>
                  <a:off x="7072314" y="1987689"/>
                  <a:ext cx="3175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w 1"/>
                    <a:gd name="T4" fmla="*/ 1 w 1"/>
                    <a:gd name="T5" fmla="*/ 0 w 1"/>
                    <a:gd name="T6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1" name="Freeform 363"/>
                <p:cNvSpPr>
                  <a:spLocks/>
                </p:cNvSpPr>
                <p:nvPr/>
              </p:nvSpPr>
              <p:spPr bwMode="auto">
                <a:xfrm>
                  <a:off x="7072314" y="1987689"/>
                  <a:ext cx="3175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w 1"/>
                    <a:gd name="T4" fmla="*/ 1 w 1"/>
                    <a:gd name="T5" fmla="*/ 0 w 1"/>
                    <a:gd name="T6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2" name="Freeform 364"/>
                <p:cNvSpPr>
                  <a:spLocks/>
                </p:cNvSpPr>
                <p:nvPr/>
              </p:nvSpPr>
              <p:spPr bwMode="auto">
                <a:xfrm>
                  <a:off x="7072314" y="1984514"/>
                  <a:ext cx="3175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0 w 1"/>
                    <a:gd name="T7" fmla="*/ 1 h 1"/>
                    <a:gd name="T8" fmla="*/ 1 w 1"/>
                    <a:gd name="T9" fmla="*/ 1 h 1"/>
                    <a:gd name="T10" fmla="*/ 0 w 1"/>
                    <a:gd name="T11" fmla="*/ 1 h 1"/>
                    <a:gd name="T12" fmla="*/ 0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3" name="Freeform 365"/>
                <p:cNvSpPr>
                  <a:spLocks/>
                </p:cNvSpPr>
                <p:nvPr/>
              </p:nvSpPr>
              <p:spPr bwMode="auto">
                <a:xfrm>
                  <a:off x="7072314" y="1984514"/>
                  <a:ext cx="3175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w 1"/>
                    <a:gd name="T7" fmla="*/ 0 h 1"/>
                    <a:gd name="T8" fmla="*/ 1 w 1"/>
                    <a:gd name="T9" fmla="*/ 1 h 1"/>
                    <a:gd name="T10" fmla="*/ 1 w 1"/>
                    <a:gd name="T11" fmla="*/ 0 h 1"/>
                    <a:gd name="T12" fmla="*/ 0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4" name="Freeform 366"/>
                <p:cNvSpPr>
                  <a:spLocks/>
                </p:cNvSpPr>
                <p:nvPr/>
              </p:nvSpPr>
              <p:spPr bwMode="auto">
                <a:xfrm>
                  <a:off x="7072314" y="1984514"/>
                  <a:ext cx="3175" cy="3175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1 w 1"/>
                    <a:gd name="T7" fmla="*/ 0 h 1"/>
                    <a:gd name="T8" fmla="*/ 1 w 1"/>
                    <a:gd name="T9" fmla="*/ 1 h 1"/>
                    <a:gd name="T10" fmla="*/ 1 w 1"/>
                    <a:gd name="T11" fmla="*/ 0 h 1"/>
                    <a:gd name="T12" fmla="*/ 1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5" name="Freeform 367"/>
                <p:cNvSpPr>
                  <a:spLocks/>
                </p:cNvSpPr>
                <p:nvPr/>
              </p:nvSpPr>
              <p:spPr bwMode="auto">
                <a:xfrm>
                  <a:off x="7075489" y="198451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6" name="Freeform 368"/>
                <p:cNvSpPr>
                  <a:spLocks/>
                </p:cNvSpPr>
                <p:nvPr/>
              </p:nvSpPr>
              <p:spPr bwMode="auto">
                <a:xfrm>
                  <a:off x="7075489" y="1973401"/>
                  <a:ext cx="4762" cy="11113"/>
                </a:xfrm>
                <a:custGeom>
                  <a:avLst/>
                  <a:gdLst>
                    <a:gd name="T0" fmla="*/ 1 w 1"/>
                    <a:gd name="T1" fmla="*/ 3 h 3"/>
                    <a:gd name="T2" fmla="*/ 0 w 1"/>
                    <a:gd name="T3" fmla="*/ 2 h 3"/>
                    <a:gd name="T4" fmla="*/ 0 w 1"/>
                    <a:gd name="T5" fmla="*/ 0 h 3"/>
                    <a:gd name="T6" fmla="*/ 1 w 1"/>
                    <a:gd name="T7" fmla="*/ 2 h 3"/>
                    <a:gd name="T8" fmla="*/ 1 w 1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1" y="3"/>
                      </a:move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7" name="Freeform 369"/>
                <p:cNvSpPr>
                  <a:spLocks/>
                </p:cNvSpPr>
                <p:nvPr/>
              </p:nvSpPr>
              <p:spPr bwMode="auto">
                <a:xfrm>
                  <a:off x="7080251" y="1976576"/>
                  <a:ext cx="6350" cy="7938"/>
                </a:xfrm>
                <a:custGeom>
                  <a:avLst/>
                  <a:gdLst>
                    <a:gd name="T0" fmla="*/ 0 w 2"/>
                    <a:gd name="T1" fmla="*/ 2 h 2"/>
                    <a:gd name="T2" fmla="*/ 1 w 2"/>
                    <a:gd name="T3" fmla="*/ 1 h 2"/>
                    <a:gd name="T4" fmla="*/ 2 w 2"/>
                    <a:gd name="T5" fmla="*/ 0 h 2"/>
                    <a:gd name="T6" fmla="*/ 1 w 2"/>
                    <a:gd name="T7" fmla="*/ 1 h 2"/>
                    <a:gd name="T8" fmla="*/ 0 w 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cubicBezTo>
                        <a:pt x="0" y="2"/>
                        <a:pt x="0" y="2"/>
                        <a:pt x="1" y="1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8" name="Freeform 370"/>
                <p:cNvSpPr>
                  <a:spLocks/>
                </p:cNvSpPr>
                <p:nvPr/>
              </p:nvSpPr>
              <p:spPr bwMode="auto">
                <a:xfrm>
                  <a:off x="7080251" y="1984514"/>
                  <a:ext cx="11112" cy="3175"/>
                </a:xfrm>
                <a:custGeom>
                  <a:avLst/>
                  <a:gdLst>
                    <a:gd name="T0" fmla="*/ 0 w 3"/>
                    <a:gd name="T1" fmla="*/ 1 h 1"/>
                    <a:gd name="T2" fmla="*/ 2 w 3"/>
                    <a:gd name="T3" fmla="*/ 0 h 1"/>
                    <a:gd name="T4" fmla="*/ 3 w 3"/>
                    <a:gd name="T5" fmla="*/ 0 h 1"/>
                    <a:gd name="T6" fmla="*/ 2 w 3"/>
                    <a:gd name="T7" fmla="*/ 0 h 1"/>
                    <a:gd name="T8" fmla="*/ 0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9" name="Freeform 371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11112" cy="3175"/>
                </a:xfrm>
                <a:custGeom>
                  <a:avLst/>
                  <a:gdLst>
                    <a:gd name="T0" fmla="*/ 0 w 3"/>
                    <a:gd name="T1" fmla="*/ 0 h 1"/>
                    <a:gd name="T2" fmla="*/ 2 w 3"/>
                    <a:gd name="T3" fmla="*/ 0 h 1"/>
                    <a:gd name="T4" fmla="*/ 3 w 3"/>
                    <a:gd name="T5" fmla="*/ 1 h 1"/>
                    <a:gd name="T6" fmla="*/ 2 w 3"/>
                    <a:gd name="T7" fmla="*/ 0 h 1"/>
                    <a:gd name="T8" fmla="*/ 0 w 3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2" y="0"/>
                        <a:pt x="3" y="1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0" name="Freeform 372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3175" cy="11113"/>
                </a:xfrm>
                <a:custGeom>
                  <a:avLst/>
                  <a:gdLst>
                    <a:gd name="T0" fmla="*/ 0 w 1"/>
                    <a:gd name="T1" fmla="*/ 0 h 3"/>
                    <a:gd name="T2" fmla="*/ 1 w 1"/>
                    <a:gd name="T3" fmla="*/ 2 h 3"/>
                    <a:gd name="T4" fmla="*/ 1 w 1"/>
                    <a:gd name="T5" fmla="*/ 3 h 3"/>
                    <a:gd name="T6" fmla="*/ 0 w 1"/>
                    <a:gd name="T7" fmla="*/ 2 h 3"/>
                    <a:gd name="T8" fmla="*/ 0 w 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cubicBezTo>
                        <a:pt x="0" y="0"/>
                        <a:pt x="0" y="1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0" y="2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1" name="Freeform 373"/>
                <p:cNvSpPr>
                  <a:spLocks/>
                </p:cNvSpPr>
                <p:nvPr/>
              </p:nvSpPr>
              <p:spPr bwMode="auto">
                <a:xfrm>
                  <a:off x="7072314" y="1987689"/>
                  <a:ext cx="7937" cy="11113"/>
                </a:xfrm>
                <a:custGeom>
                  <a:avLst/>
                  <a:gdLst>
                    <a:gd name="T0" fmla="*/ 2 w 2"/>
                    <a:gd name="T1" fmla="*/ 0 h 3"/>
                    <a:gd name="T2" fmla="*/ 1 w 2"/>
                    <a:gd name="T3" fmla="*/ 2 h 3"/>
                    <a:gd name="T4" fmla="*/ 0 w 2"/>
                    <a:gd name="T5" fmla="*/ 3 h 3"/>
                    <a:gd name="T6" fmla="*/ 1 w 2"/>
                    <a:gd name="T7" fmla="*/ 2 h 3"/>
                    <a:gd name="T8" fmla="*/ 2 w 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2"/>
                        <a:pt x="0" y="3"/>
                        <a:pt x="0" y="3"/>
                      </a:cubicBezTo>
                      <a:cubicBezTo>
                        <a:pt x="0" y="3"/>
                        <a:pt x="1" y="2"/>
                        <a:pt x="1" y="2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2" name="Freeform 374"/>
                <p:cNvSpPr>
                  <a:spLocks/>
                </p:cNvSpPr>
                <p:nvPr/>
              </p:nvSpPr>
              <p:spPr bwMode="auto">
                <a:xfrm>
                  <a:off x="7067551" y="1987689"/>
                  <a:ext cx="7937" cy="3175"/>
                </a:xfrm>
                <a:custGeom>
                  <a:avLst/>
                  <a:gdLst>
                    <a:gd name="T0" fmla="*/ 2 w 2"/>
                    <a:gd name="T1" fmla="*/ 0 h 1"/>
                    <a:gd name="T2" fmla="*/ 1 w 2"/>
                    <a:gd name="T3" fmla="*/ 1 h 1"/>
                    <a:gd name="T4" fmla="*/ 0 w 2"/>
                    <a:gd name="T5" fmla="*/ 1 h 1"/>
                    <a:gd name="T6" fmla="*/ 1 w 2"/>
                    <a:gd name="T7" fmla="*/ 1 h 1"/>
                    <a:gd name="T8" fmla="*/ 2 w 2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3" name="Freeform 375"/>
                <p:cNvSpPr>
                  <a:spLocks/>
                </p:cNvSpPr>
                <p:nvPr/>
              </p:nvSpPr>
              <p:spPr bwMode="auto">
                <a:xfrm>
                  <a:off x="7064376" y="1984514"/>
                  <a:ext cx="11112" cy="3175"/>
                </a:xfrm>
                <a:custGeom>
                  <a:avLst/>
                  <a:gdLst>
                    <a:gd name="T0" fmla="*/ 3 w 3"/>
                    <a:gd name="T1" fmla="*/ 1 h 1"/>
                    <a:gd name="T2" fmla="*/ 2 w 3"/>
                    <a:gd name="T3" fmla="*/ 0 h 1"/>
                    <a:gd name="T4" fmla="*/ 0 w 3"/>
                    <a:gd name="T5" fmla="*/ 0 h 1"/>
                    <a:gd name="T6" fmla="*/ 2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cubicBezTo>
                        <a:pt x="3" y="1"/>
                        <a:pt x="3" y="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4" name="Freeform 376"/>
                <p:cNvSpPr>
                  <a:spLocks/>
                </p:cNvSpPr>
                <p:nvPr/>
              </p:nvSpPr>
              <p:spPr bwMode="auto">
                <a:xfrm>
                  <a:off x="7067551" y="1976576"/>
                  <a:ext cx="12700" cy="11113"/>
                </a:xfrm>
                <a:custGeom>
                  <a:avLst/>
                  <a:gdLst>
                    <a:gd name="T0" fmla="*/ 3 w 3"/>
                    <a:gd name="T1" fmla="*/ 3 h 3"/>
                    <a:gd name="T2" fmla="*/ 1 w 3"/>
                    <a:gd name="T3" fmla="*/ 1 h 3"/>
                    <a:gd name="T4" fmla="*/ 0 w 3"/>
                    <a:gd name="T5" fmla="*/ 0 h 3"/>
                    <a:gd name="T6" fmla="*/ 2 w 3"/>
                    <a:gd name="T7" fmla="*/ 1 h 3"/>
                    <a:gd name="T8" fmla="*/ 3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cubicBezTo>
                        <a:pt x="3" y="3"/>
                        <a:pt x="2" y="2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2" y="1"/>
                      </a:cubicBezTo>
                      <a:cubicBezTo>
                        <a:pt x="2" y="2"/>
                        <a:pt x="3" y="3"/>
                        <a:pt x="3" y="3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63625" name="Freeform 608"/>
              <p:cNvSpPr>
                <a:spLocks noEditPoints="1"/>
              </p:cNvSpPr>
              <p:nvPr/>
            </p:nvSpPr>
            <p:spPr bwMode="auto">
              <a:xfrm>
                <a:off x="7623968" y="495301"/>
                <a:ext cx="936625" cy="941388"/>
              </a:xfrm>
              <a:custGeom>
                <a:avLst/>
                <a:gdLst>
                  <a:gd name="T0" fmla="*/ 124 w 249"/>
                  <a:gd name="T1" fmla="*/ 0 h 249"/>
                  <a:gd name="T2" fmla="*/ 0 w 249"/>
                  <a:gd name="T3" fmla="*/ 124 h 249"/>
                  <a:gd name="T4" fmla="*/ 124 w 249"/>
                  <a:gd name="T5" fmla="*/ 249 h 249"/>
                  <a:gd name="T6" fmla="*/ 249 w 249"/>
                  <a:gd name="T7" fmla="*/ 124 h 249"/>
                  <a:gd name="T8" fmla="*/ 124 w 249"/>
                  <a:gd name="T9" fmla="*/ 0 h 249"/>
                  <a:gd name="T10" fmla="*/ 124 w 249"/>
                  <a:gd name="T11" fmla="*/ 214 h 249"/>
                  <a:gd name="T12" fmla="*/ 34 w 249"/>
                  <a:gd name="T13" fmla="*/ 124 h 249"/>
                  <a:gd name="T14" fmla="*/ 124 w 249"/>
                  <a:gd name="T15" fmla="*/ 34 h 249"/>
                  <a:gd name="T16" fmla="*/ 214 w 249"/>
                  <a:gd name="T17" fmla="*/ 124 h 249"/>
                  <a:gd name="T18" fmla="*/ 124 w 249"/>
                  <a:gd name="T19" fmla="*/ 21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49">
                    <a:moveTo>
                      <a:pt x="124" y="0"/>
                    </a:moveTo>
                    <a:cubicBezTo>
                      <a:pt x="56" y="0"/>
                      <a:pt x="0" y="55"/>
                      <a:pt x="0" y="124"/>
                    </a:cubicBezTo>
                    <a:cubicBezTo>
                      <a:pt x="0" y="193"/>
                      <a:pt x="56" y="249"/>
                      <a:pt x="124" y="249"/>
                    </a:cubicBezTo>
                    <a:cubicBezTo>
                      <a:pt x="193" y="249"/>
                      <a:pt x="249" y="193"/>
                      <a:pt x="249" y="124"/>
                    </a:cubicBezTo>
                    <a:cubicBezTo>
                      <a:pt x="249" y="55"/>
                      <a:pt x="193" y="0"/>
                      <a:pt x="124" y="0"/>
                    </a:cubicBezTo>
                    <a:close/>
                    <a:moveTo>
                      <a:pt x="124" y="214"/>
                    </a:moveTo>
                    <a:cubicBezTo>
                      <a:pt x="75" y="214"/>
                      <a:pt x="34" y="174"/>
                      <a:pt x="34" y="124"/>
                    </a:cubicBezTo>
                    <a:cubicBezTo>
                      <a:pt x="34" y="74"/>
                      <a:pt x="75" y="34"/>
                      <a:pt x="124" y="34"/>
                    </a:cubicBezTo>
                    <a:cubicBezTo>
                      <a:pt x="174" y="34"/>
                      <a:pt x="214" y="74"/>
                      <a:pt x="214" y="124"/>
                    </a:cubicBezTo>
                    <a:cubicBezTo>
                      <a:pt x="214" y="174"/>
                      <a:pt x="174" y="214"/>
                      <a:pt x="124" y="214"/>
                    </a:cubicBezTo>
                    <a:close/>
                  </a:path>
                </a:pathLst>
              </a:custGeom>
              <a:noFill/>
              <a:ln w="30163" cap="rnd">
                <a:solidFill>
                  <a:srgbClr val="F7E499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42" name="任意多边形 641"/>
            <p:cNvSpPr/>
            <p:nvPr/>
          </p:nvSpPr>
          <p:spPr>
            <a:xfrm>
              <a:off x="3955051" y="1223100"/>
              <a:ext cx="562392" cy="865008"/>
            </a:xfrm>
            <a:custGeom>
              <a:avLst/>
              <a:gdLst/>
              <a:ahLst/>
              <a:cxnLst/>
              <a:rect l="l" t="t" r="r" b="b"/>
              <a:pathLst>
                <a:path w="419100" h="644612">
                  <a:moveTo>
                    <a:pt x="215689" y="0"/>
                  </a:moveTo>
                  <a:cubicBezTo>
                    <a:pt x="278172" y="0"/>
                    <a:pt x="327694" y="15894"/>
                    <a:pt x="364256" y="47681"/>
                  </a:cubicBezTo>
                  <a:cubicBezTo>
                    <a:pt x="400819" y="79468"/>
                    <a:pt x="419100" y="123466"/>
                    <a:pt x="419100" y="179673"/>
                  </a:cubicBezTo>
                  <a:cubicBezTo>
                    <a:pt x="419100" y="253889"/>
                    <a:pt x="374079" y="331651"/>
                    <a:pt x="284038" y="412961"/>
                  </a:cubicBezTo>
                  <a:lnTo>
                    <a:pt x="151841" y="532061"/>
                  </a:lnTo>
                  <a:lnTo>
                    <a:pt x="151841" y="534516"/>
                  </a:lnTo>
                  <a:lnTo>
                    <a:pt x="413370" y="534516"/>
                  </a:lnTo>
                  <a:lnTo>
                    <a:pt x="413370" y="644612"/>
                  </a:lnTo>
                  <a:lnTo>
                    <a:pt x="0" y="644612"/>
                  </a:lnTo>
                  <a:lnTo>
                    <a:pt x="0" y="540656"/>
                  </a:lnTo>
                  <a:lnTo>
                    <a:pt x="182128" y="365894"/>
                  </a:lnTo>
                  <a:cubicBezTo>
                    <a:pt x="220327" y="329332"/>
                    <a:pt x="247067" y="298636"/>
                    <a:pt x="262346" y="273807"/>
                  </a:cubicBezTo>
                  <a:cubicBezTo>
                    <a:pt x="277626" y="248977"/>
                    <a:pt x="285266" y="223193"/>
                    <a:pt x="285266" y="196453"/>
                  </a:cubicBezTo>
                  <a:cubicBezTo>
                    <a:pt x="285266" y="136153"/>
                    <a:pt x="252933" y="106003"/>
                    <a:pt x="188267" y="106003"/>
                  </a:cubicBezTo>
                  <a:cubicBezTo>
                    <a:pt x="133970" y="106003"/>
                    <a:pt x="81446" y="127831"/>
                    <a:pt x="30695" y="171487"/>
                  </a:cubicBezTo>
                  <a:lnTo>
                    <a:pt x="30695" y="54025"/>
                  </a:lnTo>
                  <a:cubicBezTo>
                    <a:pt x="84993" y="18008"/>
                    <a:pt x="146657" y="0"/>
                    <a:pt x="21568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solidFill>
                <a:srgbClr val="F7E4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3" name="任意多边形 642"/>
            <p:cNvSpPr/>
            <p:nvPr/>
          </p:nvSpPr>
          <p:spPr>
            <a:xfrm>
              <a:off x="5820793" y="1183482"/>
              <a:ext cx="562392" cy="865008"/>
            </a:xfrm>
            <a:custGeom>
              <a:avLst/>
              <a:gdLst/>
              <a:ahLst/>
              <a:cxnLst/>
              <a:rect l="l" t="t" r="r" b="b"/>
              <a:pathLst>
                <a:path w="419100" h="644612">
                  <a:moveTo>
                    <a:pt x="215689" y="0"/>
                  </a:moveTo>
                  <a:cubicBezTo>
                    <a:pt x="278172" y="0"/>
                    <a:pt x="327694" y="15894"/>
                    <a:pt x="364256" y="47681"/>
                  </a:cubicBezTo>
                  <a:cubicBezTo>
                    <a:pt x="400819" y="79468"/>
                    <a:pt x="419100" y="123466"/>
                    <a:pt x="419100" y="179673"/>
                  </a:cubicBezTo>
                  <a:cubicBezTo>
                    <a:pt x="419100" y="253889"/>
                    <a:pt x="374079" y="331651"/>
                    <a:pt x="284038" y="412961"/>
                  </a:cubicBezTo>
                  <a:lnTo>
                    <a:pt x="151841" y="532061"/>
                  </a:lnTo>
                  <a:lnTo>
                    <a:pt x="151841" y="534516"/>
                  </a:lnTo>
                  <a:lnTo>
                    <a:pt x="413370" y="534516"/>
                  </a:lnTo>
                  <a:lnTo>
                    <a:pt x="413370" y="644612"/>
                  </a:lnTo>
                  <a:lnTo>
                    <a:pt x="0" y="644612"/>
                  </a:lnTo>
                  <a:lnTo>
                    <a:pt x="0" y="540656"/>
                  </a:lnTo>
                  <a:lnTo>
                    <a:pt x="182128" y="365894"/>
                  </a:lnTo>
                  <a:cubicBezTo>
                    <a:pt x="220327" y="329332"/>
                    <a:pt x="247067" y="298636"/>
                    <a:pt x="262346" y="273807"/>
                  </a:cubicBezTo>
                  <a:cubicBezTo>
                    <a:pt x="277626" y="248977"/>
                    <a:pt x="285266" y="223193"/>
                    <a:pt x="285266" y="196453"/>
                  </a:cubicBezTo>
                  <a:cubicBezTo>
                    <a:pt x="285266" y="136153"/>
                    <a:pt x="252933" y="106003"/>
                    <a:pt x="188267" y="106003"/>
                  </a:cubicBezTo>
                  <a:cubicBezTo>
                    <a:pt x="133970" y="106003"/>
                    <a:pt x="81446" y="127831"/>
                    <a:pt x="30695" y="171487"/>
                  </a:cubicBezTo>
                  <a:lnTo>
                    <a:pt x="30695" y="54025"/>
                  </a:lnTo>
                  <a:cubicBezTo>
                    <a:pt x="84993" y="18008"/>
                    <a:pt x="146657" y="0"/>
                    <a:pt x="21568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solidFill>
                <a:srgbClr val="F7E4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24361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60338" y="911224"/>
            <a:ext cx="0" cy="5026025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7938" y="7938"/>
            <a:ext cx="917575" cy="920750"/>
            <a:chOff x="7938" y="7938"/>
            <a:chExt cx="917575" cy="920750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938" y="7938"/>
              <a:ext cx="917575" cy="903288"/>
            </a:xfrm>
            <a:custGeom>
              <a:avLst/>
              <a:gdLst>
                <a:gd name="T0" fmla="*/ 578 w 578"/>
                <a:gd name="T1" fmla="*/ 0 h 569"/>
                <a:gd name="T2" fmla="*/ 382 w 578"/>
                <a:gd name="T3" fmla="*/ 0 h 569"/>
                <a:gd name="T4" fmla="*/ 382 w 578"/>
                <a:gd name="T5" fmla="*/ 222 h 569"/>
                <a:gd name="T6" fmla="*/ 482 w 578"/>
                <a:gd name="T7" fmla="*/ 222 h 569"/>
                <a:gd name="T8" fmla="*/ 482 w 578"/>
                <a:gd name="T9" fmla="*/ 111 h 569"/>
                <a:gd name="T10" fmla="*/ 0 w 578"/>
                <a:gd name="T11" fmla="*/ 111 h 569"/>
                <a:gd name="T12" fmla="*/ 0 w 578"/>
                <a:gd name="T13" fmla="*/ 0 h 569"/>
                <a:gd name="T14" fmla="*/ 96 w 578"/>
                <a:gd name="T15" fmla="*/ 0 h 569"/>
                <a:gd name="T16" fmla="*/ 96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578" y="0"/>
                  </a:moveTo>
                  <a:lnTo>
                    <a:pt x="382" y="0"/>
                  </a:lnTo>
                  <a:lnTo>
                    <a:pt x="382" y="222"/>
                  </a:lnTo>
                  <a:lnTo>
                    <a:pt x="482" y="222"/>
                  </a:lnTo>
                  <a:lnTo>
                    <a:pt x="482" y="111"/>
                  </a:lnTo>
                  <a:lnTo>
                    <a:pt x="0" y="111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938" y="7938"/>
              <a:ext cx="606425" cy="920750"/>
            </a:xfrm>
            <a:custGeom>
              <a:avLst/>
              <a:gdLst>
                <a:gd name="T0" fmla="*/ 0 w 382"/>
                <a:gd name="T1" fmla="*/ 580 h 580"/>
                <a:gd name="T2" fmla="*/ 0 w 382"/>
                <a:gd name="T3" fmla="*/ 454 h 580"/>
                <a:gd name="T4" fmla="*/ 196 w 382"/>
                <a:gd name="T5" fmla="*/ 454 h 580"/>
                <a:gd name="T6" fmla="*/ 196 w 382"/>
                <a:gd name="T7" fmla="*/ 343 h 580"/>
                <a:gd name="T8" fmla="*/ 96 w 382"/>
                <a:gd name="T9" fmla="*/ 343 h 580"/>
                <a:gd name="T10" fmla="*/ 0 w 382"/>
                <a:gd name="T11" fmla="*/ 343 h 580"/>
                <a:gd name="T12" fmla="*/ 0 w 382"/>
                <a:gd name="T13" fmla="*/ 212 h 580"/>
                <a:gd name="T14" fmla="*/ 96 w 382"/>
                <a:gd name="T15" fmla="*/ 212 h 580"/>
                <a:gd name="T16" fmla="*/ 226 w 382"/>
                <a:gd name="T17" fmla="*/ 212 h 580"/>
                <a:gd name="T18" fmla="*/ 226 w 382"/>
                <a:gd name="T19" fmla="*/ 111 h 580"/>
                <a:gd name="T20" fmla="*/ 226 w 382"/>
                <a:gd name="T21" fmla="*/ 0 h 580"/>
                <a:gd name="T22" fmla="*/ 382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580"/>
                  </a:moveTo>
                  <a:lnTo>
                    <a:pt x="0" y="454"/>
                  </a:lnTo>
                  <a:lnTo>
                    <a:pt x="196" y="454"/>
                  </a:lnTo>
                  <a:lnTo>
                    <a:pt x="196" y="343"/>
                  </a:lnTo>
                  <a:lnTo>
                    <a:pt x="96" y="343"/>
                  </a:lnTo>
                  <a:lnTo>
                    <a:pt x="0" y="343"/>
                  </a:lnTo>
                  <a:lnTo>
                    <a:pt x="0" y="212"/>
                  </a:lnTo>
                  <a:lnTo>
                    <a:pt x="96" y="212"/>
                  </a:lnTo>
                  <a:lnTo>
                    <a:pt x="226" y="212"/>
                  </a:lnTo>
                  <a:lnTo>
                    <a:pt x="226" y="111"/>
                  </a:lnTo>
                  <a:lnTo>
                    <a:pt x="226" y="0"/>
                  </a:lnTo>
                  <a:lnTo>
                    <a:pt x="3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19088" y="360363"/>
              <a:ext cx="295275" cy="423863"/>
            </a:xfrm>
            <a:custGeom>
              <a:avLst/>
              <a:gdLst>
                <a:gd name="T0" fmla="*/ 186 w 186"/>
                <a:gd name="T1" fmla="*/ 0 h 267"/>
                <a:gd name="T2" fmla="*/ 186 w 186"/>
                <a:gd name="T3" fmla="*/ 121 h 267"/>
                <a:gd name="T4" fmla="*/ 0 w 186"/>
                <a:gd name="T5" fmla="*/ 121 h 267"/>
                <a:gd name="T6" fmla="*/ 0 w 186"/>
                <a:gd name="T7" fmla="*/ 50 h 267"/>
                <a:gd name="T8" fmla="*/ 110 w 186"/>
                <a:gd name="T9" fmla="*/ 50 h 267"/>
                <a:gd name="T10" fmla="*/ 110 w 186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0"/>
                  </a:moveTo>
                  <a:lnTo>
                    <a:pt x="186" y="121"/>
                  </a:lnTo>
                  <a:lnTo>
                    <a:pt x="0" y="121"/>
                  </a:lnTo>
                  <a:lnTo>
                    <a:pt x="0" y="50"/>
                  </a:lnTo>
                  <a:lnTo>
                    <a:pt x="110" y="50"/>
                  </a:lnTo>
                  <a:lnTo>
                    <a:pt x="110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2034838" y="911225"/>
            <a:ext cx="0" cy="5041900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11269663" y="60190"/>
            <a:ext cx="917575" cy="920750"/>
            <a:chOff x="11269663" y="7938"/>
            <a:chExt cx="917575" cy="920750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1269663" y="7938"/>
              <a:ext cx="917575" cy="903288"/>
            </a:xfrm>
            <a:custGeom>
              <a:avLst/>
              <a:gdLst>
                <a:gd name="T0" fmla="*/ 0 w 578"/>
                <a:gd name="T1" fmla="*/ 0 h 569"/>
                <a:gd name="T2" fmla="*/ 196 w 578"/>
                <a:gd name="T3" fmla="*/ 0 h 569"/>
                <a:gd name="T4" fmla="*/ 196 w 578"/>
                <a:gd name="T5" fmla="*/ 222 h 569"/>
                <a:gd name="T6" fmla="*/ 96 w 578"/>
                <a:gd name="T7" fmla="*/ 222 h 569"/>
                <a:gd name="T8" fmla="*/ 96 w 578"/>
                <a:gd name="T9" fmla="*/ 111 h 569"/>
                <a:gd name="T10" fmla="*/ 578 w 578"/>
                <a:gd name="T11" fmla="*/ 111 h 569"/>
                <a:gd name="T12" fmla="*/ 578 w 578"/>
                <a:gd name="T13" fmla="*/ 0 h 569"/>
                <a:gd name="T14" fmla="*/ 482 w 578"/>
                <a:gd name="T15" fmla="*/ 0 h 569"/>
                <a:gd name="T16" fmla="*/ 482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0" y="0"/>
                  </a:moveTo>
                  <a:lnTo>
                    <a:pt x="196" y="0"/>
                  </a:lnTo>
                  <a:lnTo>
                    <a:pt x="196" y="222"/>
                  </a:lnTo>
                  <a:lnTo>
                    <a:pt x="96" y="222"/>
                  </a:lnTo>
                  <a:lnTo>
                    <a:pt x="96" y="111"/>
                  </a:lnTo>
                  <a:lnTo>
                    <a:pt x="578" y="111"/>
                  </a:lnTo>
                  <a:lnTo>
                    <a:pt x="578" y="0"/>
                  </a:lnTo>
                  <a:lnTo>
                    <a:pt x="482" y="0"/>
                  </a:lnTo>
                  <a:lnTo>
                    <a:pt x="482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580813" y="7938"/>
              <a:ext cx="606425" cy="920750"/>
            </a:xfrm>
            <a:custGeom>
              <a:avLst/>
              <a:gdLst>
                <a:gd name="T0" fmla="*/ 382 w 382"/>
                <a:gd name="T1" fmla="*/ 580 h 580"/>
                <a:gd name="T2" fmla="*/ 382 w 382"/>
                <a:gd name="T3" fmla="*/ 454 h 580"/>
                <a:gd name="T4" fmla="*/ 191 w 382"/>
                <a:gd name="T5" fmla="*/ 454 h 580"/>
                <a:gd name="T6" fmla="*/ 191 w 382"/>
                <a:gd name="T7" fmla="*/ 343 h 580"/>
                <a:gd name="T8" fmla="*/ 286 w 382"/>
                <a:gd name="T9" fmla="*/ 343 h 580"/>
                <a:gd name="T10" fmla="*/ 382 w 382"/>
                <a:gd name="T11" fmla="*/ 343 h 580"/>
                <a:gd name="T12" fmla="*/ 382 w 382"/>
                <a:gd name="T13" fmla="*/ 212 h 580"/>
                <a:gd name="T14" fmla="*/ 286 w 382"/>
                <a:gd name="T15" fmla="*/ 212 h 580"/>
                <a:gd name="T16" fmla="*/ 156 w 382"/>
                <a:gd name="T17" fmla="*/ 212 h 580"/>
                <a:gd name="T18" fmla="*/ 156 w 382"/>
                <a:gd name="T19" fmla="*/ 111 h 580"/>
                <a:gd name="T20" fmla="*/ 156 w 382"/>
                <a:gd name="T21" fmla="*/ 0 h 580"/>
                <a:gd name="T22" fmla="*/ 0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580"/>
                  </a:moveTo>
                  <a:lnTo>
                    <a:pt x="382" y="454"/>
                  </a:lnTo>
                  <a:lnTo>
                    <a:pt x="191" y="454"/>
                  </a:lnTo>
                  <a:lnTo>
                    <a:pt x="191" y="343"/>
                  </a:lnTo>
                  <a:lnTo>
                    <a:pt x="286" y="343"/>
                  </a:lnTo>
                  <a:lnTo>
                    <a:pt x="382" y="343"/>
                  </a:lnTo>
                  <a:lnTo>
                    <a:pt x="382" y="212"/>
                  </a:lnTo>
                  <a:lnTo>
                    <a:pt x="286" y="212"/>
                  </a:lnTo>
                  <a:lnTo>
                    <a:pt x="156" y="212"/>
                  </a:lnTo>
                  <a:lnTo>
                    <a:pt x="156" y="111"/>
                  </a:lnTo>
                  <a:lnTo>
                    <a:pt x="156" y="0"/>
                  </a:ln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580813" y="360363"/>
              <a:ext cx="303213" cy="423863"/>
            </a:xfrm>
            <a:custGeom>
              <a:avLst/>
              <a:gdLst>
                <a:gd name="T0" fmla="*/ 0 w 191"/>
                <a:gd name="T1" fmla="*/ 0 h 267"/>
                <a:gd name="T2" fmla="*/ 0 w 191"/>
                <a:gd name="T3" fmla="*/ 121 h 267"/>
                <a:gd name="T4" fmla="*/ 191 w 191"/>
                <a:gd name="T5" fmla="*/ 121 h 267"/>
                <a:gd name="T6" fmla="*/ 191 w 191"/>
                <a:gd name="T7" fmla="*/ 50 h 267"/>
                <a:gd name="T8" fmla="*/ 76 w 191"/>
                <a:gd name="T9" fmla="*/ 50 h 267"/>
                <a:gd name="T10" fmla="*/ 76 w 191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0"/>
                  </a:moveTo>
                  <a:lnTo>
                    <a:pt x="0" y="121"/>
                  </a:lnTo>
                  <a:lnTo>
                    <a:pt x="191" y="121"/>
                  </a:lnTo>
                  <a:lnTo>
                    <a:pt x="191" y="50"/>
                  </a:lnTo>
                  <a:lnTo>
                    <a:pt x="76" y="50"/>
                  </a:lnTo>
                  <a:lnTo>
                    <a:pt x="76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700" y="5937250"/>
            <a:ext cx="12179300" cy="920750"/>
            <a:chOff x="7938" y="3462338"/>
            <a:chExt cx="12179300" cy="920750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1269663" y="3478213"/>
              <a:ext cx="917575" cy="904875"/>
            </a:xfrm>
            <a:custGeom>
              <a:avLst/>
              <a:gdLst>
                <a:gd name="T0" fmla="*/ 0 w 578"/>
                <a:gd name="T1" fmla="*/ 570 h 570"/>
                <a:gd name="T2" fmla="*/ 196 w 578"/>
                <a:gd name="T3" fmla="*/ 570 h 570"/>
                <a:gd name="T4" fmla="*/ 196 w 578"/>
                <a:gd name="T5" fmla="*/ 348 h 570"/>
                <a:gd name="T6" fmla="*/ 96 w 578"/>
                <a:gd name="T7" fmla="*/ 348 h 570"/>
                <a:gd name="T8" fmla="*/ 96 w 578"/>
                <a:gd name="T9" fmla="*/ 459 h 570"/>
                <a:gd name="T10" fmla="*/ 578 w 578"/>
                <a:gd name="T11" fmla="*/ 459 h 570"/>
                <a:gd name="T12" fmla="*/ 578 w 578"/>
                <a:gd name="T13" fmla="*/ 570 h 570"/>
                <a:gd name="T14" fmla="*/ 482 w 578"/>
                <a:gd name="T15" fmla="*/ 570 h 570"/>
                <a:gd name="T16" fmla="*/ 482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0" y="570"/>
                  </a:moveTo>
                  <a:lnTo>
                    <a:pt x="196" y="570"/>
                  </a:lnTo>
                  <a:lnTo>
                    <a:pt x="196" y="348"/>
                  </a:lnTo>
                  <a:lnTo>
                    <a:pt x="96" y="348"/>
                  </a:lnTo>
                  <a:lnTo>
                    <a:pt x="96" y="459"/>
                  </a:lnTo>
                  <a:lnTo>
                    <a:pt x="578" y="459"/>
                  </a:lnTo>
                  <a:lnTo>
                    <a:pt x="578" y="570"/>
                  </a:lnTo>
                  <a:lnTo>
                    <a:pt x="482" y="570"/>
                  </a:lnTo>
                  <a:lnTo>
                    <a:pt x="4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1580813" y="3462338"/>
              <a:ext cx="606425" cy="920750"/>
            </a:xfrm>
            <a:custGeom>
              <a:avLst/>
              <a:gdLst>
                <a:gd name="T0" fmla="*/ 382 w 382"/>
                <a:gd name="T1" fmla="*/ 0 h 580"/>
                <a:gd name="T2" fmla="*/ 382 w 382"/>
                <a:gd name="T3" fmla="*/ 126 h 580"/>
                <a:gd name="T4" fmla="*/ 191 w 382"/>
                <a:gd name="T5" fmla="*/ 126 h 580"/>
                <a:gd name="T6" fmla="*/ 191 w 382"/>
                <a:gd name="T7" fmla="*/ 237 h 580"/>
                <a:gd name="T8" fmla="*/ 286 w 382"/>
                <a:gd name="T9" fmla="*/ 237 h 580"/>
                <a:gd name="T10" fmla="*/ 382 w 382"/>
                <a:gd name="T11" fmla="*/ 237 h 580"/>
                <a:gd name="T12" fmla="*/ 382 w 382"/>
                <a:gd name="T13" fmla="*/ 368 h 580"/>
                <a:gd name="T14" fmla="*/ 286 w 382"/>
                <a:gd name="T15" fmla="*/ 368 h 580"/>
                <a:gd name="T16" fmla="*/ 156 w 382"/>
                <a:gd name="T17" fmla="*/ 368 h 580"/>
                <a:gd name="T18" fmla="*/ 156 w 382"/>
                <a:gd name="T19" fmla="*/ 469 h 580"/>
                <a:gd name="T20" fmla="*/ 156 w 382"/>
                <a:gd name="T21" fmla="*/ 580 h 580"/>
                <a:gd name="T22" fmla="*/ 0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0"/>
                  </a:moveTo>
                  <a:lnTo>
                    <a:pt x="382" y="126"/>
                  </a:lnTo>
                  <a:lnTo>
                    <a:pt x="191" y="126"/>
                  </a:lnTo>
                  <a:lnTo>
                    <a:pt x="191" y="237"/>
                  </a:lnTo>
                  <a:lnTo>
                    <a:pt x="286" y="237"/>
                  </a:lnTo>
                  <a:lnTo>
                    <a:pt x="382" y="237"/>
                  </a:lnTo>
                  <a:lnTo>
                    <a:pt x="382" y="368"/>
                  </a:lnTo>
                  <a:lnTo>
                    <a:pt x="286" y="368"/>
                  </a:lnTo>
                  <a:lnTo>
                    <a:pt x="156" y="368"/>
                  </a:lnTo>
                  <a:lnTo>
                    <a:pt x="156" y="469"/>
                  </a:lnTo>
                  <a:lnTo>
                    <a:pt x="156" y="580"/>
                  </a:lnTo>
                  <a:lnTo>
                    <a:pt x="0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1580813" y="3606800"/>
              <a:ext cx="303213" cy="423863"/>
            </a:xfrm>
            <a:custGeom>
              <a:avLst/>
              <a:gdLst>
                <a:gd name="T0" fmla="*/ 0 w 191"/>
                <a:gd name="T1" fmla="*/ 267 h 267"/>
                <a:gd name="T2" fmla="*/ 0 w 191"/>
                <a:gd name="T3" fmla="*/ 146 h 267"/>
                <a:gd name="T4" fmla="*/ 191 w 191"/>
                <a:gd name="T5" fmla="*/ 146 h 267"/>
                <a:gd name="T6" fmla="*/ 191 w 191"/>
                <a:gd name="T7" fmla="*/ 217 h 267"/>
                <a:gd name="T8" fmla="*/ 76 w 191"/>
                <a:gd name="T9" fmla="*/ 217 h 267"/>
                <a:gd name="T10" fmla="*/ 76 w 191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267"/>
                  </a:moveTo>
                  <a:lnTo>
                    <a:pt x="0" y="146"/>
                  </a:lnTo>
                  <a:lnTo>
                    <a:pt x="191" y="146"/>
                  </a:lnTo>
                  <a:lnTo>
                    <a:pt x="191" y="217"/>
                  </a:lnTo>
                  <a:lnTo>
                    <a:pt x="76" y="217"/>
                  </a:lnTo>
                  <a:lnTo>
                    <a:pt x="7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938" y="3478213"/>
              <a:ext cx="917575" cy="904875"/>
            </a:xfrm>
            <a:custGeom>
              <a:avLst/>
              <a:gdLst>
                <a:gd name="T0" fmla="*/ 578 w 578"/>
                <a:gd name="T1" fmla="*/ 570 h 570"/>
                <a:gd name="T2" fmla="*/ 382 w 578"/>
                <a:gd name="T3" fmla="*/ 570 h 570"/>
                <a:gd name="T4" fmla="*/ 382 w 578"/>
                <a:gd name="T5" fmla="*/ 348 h 570"/>
                <a:gd name="T6" fmla="*/ 482 w 578"/>
                <a:gd name="T7" fmla="*/ 348 h 570"/>
                <a:gd name="T8" fmla="*/ 482 w 578"/>
                <a:gd name="T9" fmla="*/ 459 h 570"/>
                <a:gd name="T10" fmla="*/ 0 w 578"/>
                <a:gd name="T11" fmla="*/ 459 h 570"/>
                <a:gd name="T12" fmla="*/ 0 w 578"/>
                <a:gd name="T13" fmla="*/ 570 h 570"/>
                <a:gd name="T14" fmla="*/ 96 w 578"/>
                <a:gd name="T15" fmla="*/ 570 h 570"/>
                <a:gd name="T16" fmla="*/ 96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578" y="570"/>
                  </a:moveTo>
                  <a:lnTo>
                    <a:pt x="382" y="570"/>
                  </a:lnTo>
                  <a:lnTo>
                    <a:pt x="382" y="348"/>
                  </a:lnTo>
                  <a:lnTo>
                    <a:pt x="482" y="348"/>
                  </a:lnTo>
                  <a:lnTo>
                    <a:pt x="482" y="459"/>
                  </a:lnTo>
                  <a:lnTo>
                    <a:pt x="0" y="459"/>
                  </a:lnTo>
                  <a:lnTo>
                    <a:pt x="0" y="570"/>
                  </a:lnTo>
                  <a:lnTo>
                    <a:pt x="96" y="570"/>
                  </a:lnTo>
                  <a:lnTo>
                    <a:pt x="9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938" y="3462338"/>
              <a:ext cx="606425" cy="920750"/>
            </a:xfrm>
            <a:custGeom>
              <a:avLst/>
              <a:gdLst>
                <a:gd name="T0" fmla="*/ 0 w 382"/>
                <a:gd name="T1" fmla="*/ 0 h 580"/>
                <a:gd name="T2" fmla="*/ 0 w 382"/>
                <a:gd name="T3" fmla="*/ 126 h 580"/>
                <a:gd name="T4" fmla="*/ 196 w 382"/>
                <a:gd name="T5" fmla="*/ 126 h 580"/>
                <a:gd name="T6" fmla="*/ 196 w 382"/>
                <a:gd name="T7" fmla="*/ 237 h 580"/>
                <a:gd name="T8" fmla="*/ 96 w 382"/>
                <a:gd name="T9" fmla="*/ 237 h 580"/>
                <a:gd name="T10" fmla="*/ 0 w 382"/>
                <a:gd name="T11" fmla="*/ 237 h 580"/>
                <a:gd name="T12" fmla="*/ 0 w 382"/>
                <a:gd name="T13" fmla="*/ 368 h 580"/>
                <a:gd name="T14" fmla="*/ 96 w 382"/>
                <a:gd name="T15" fmla="*/ 368 h 580"/>
                <a:gd name="T16" fmla="*/ 226 w 382"/>
                <a:gd name="T17" fmla="*/ 368 h 580"/>
                <a:gd name="T18" fmla="*/ 226 w 382"/>
                <a:gd name="T19" fmla="*/ 469 h 580"/>
                <a:gd name="T20" fmla="*/ 226 w 382"/>
                <a:gd name="T21" fmla="*/ 580 h 580"/>
                <a:gd name="T22" fmla="*/ 382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0"/>
                  </a:moveTo>
                  <a:lnTo>
                    <a:pt x="0" y="126"/>
                  </a:lnTo>
                  <a:lnTo>
                    <a:pt x="196" y="126"/>
                  </a:lnTo>
                  <a:lnTo>
                    <a:pt x="196" y="237"/>
                  </a:lnTo>
                  <a:lnTo>
                    <a:pt x="96" y="237"/>
                  </a:lnTo>
                  <a:lnTo>
                    <a:pt x="0" y="237"/>
                  </a:lnTo>
                  <a:lnTo>
                    <a:pt x="0" y="368"/>
                  </a:lnTo>
                  <a:lnTo>
                    <a:pt x="96" y="368"/>
                  </a:lnTo>
                  <a:lnTo>
                    <a:pt x="226" y="368"/>
                  </a:lnTo>
                  <a:lnTo>
                    <a:pt x="226" y="469"/>
                  </a:lnTo>
                  <a:lnTo>
                    <a:pt x="226" y="580"/>
                  </a:lnTo>
                  <a:lnTo>
                    <a:pt x="382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19088" y="3606800"/>
              <a:ext cx="295275" cy="423863"/>
            </a:xfrm>
            <a:custGeom>
              <a:avLst/>
              <a:gdLst>
                <a:gd name="T0" fmla="*/ 186 w 186"/>
                <a:gd name="T1" fmla="*/ 267 h 267"/>
                <a:gd name="T2" fmla="*/ 186 w 186"/>
                <a:gd name="T3" fmla="*/ 146 h 267"/>
                <a:gd name="T4" fmla="*/ 0 w 186"/>
                <a:gd name="T5" fmla="*/ 146 h 267"/>
                <a:gd name="T6" fmla="*/ 0 w 186"/>
                <a:gd name="T7" fmla="*/ 217 h 267"/>
                <a:gd name="T8" fmla="*/ 110 w 186"/>
                <a:gd name="T9" fmla="*/ 217 h 267"/>
                <a:gd name="T10" fmla="*/ 110 w 186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267"/>
                  </a:moveTo>
                  <a:lnTo>
                    <a:pt x="186" y="146"/>
                  </a:lnTo>
                  <a:lnTo>
                    <a:pt x="0" y="146"/>
                  </a:lnTo>
                  <a:lnTo>
                    <a:pt x="0" y="217"/>
                  </a:lnTo>
                  <a:lnTo>
                    <a:pt x="110" y="217"/>
                  </a:lnTo>
                  <a:lnTo>
                    <a:pt x="11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82612" y="265114"/>
            <a:ext cx="1147763" cy="3717926"/>
            <a:chOff x="1290638" y="809625"/>
            <a:chExt cx="1147763" cy="3717926"/>
          </a:xfrm>
        </p:grpSpPr>
        <p:sp>
          <p:nvSpPr>
            <p:cNvPr id="29" name="Oval 28"/>
            <p:cNvSpPr>
              <a:spLocks noChangeArrowheads="1"/>
            </p:cNvSpPr>
            <p:nvPr/>
          </p:nvSpPr>
          <p:spPr bwMode="auto">
            <a:xfrm>
              <a:off x="1290638" y="1438275"/>
              <a:ext cx="1147763" cy="11303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>
              <a:off x="1863725" y="1438275"/>
              <a:ext cx="0" cy="113030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1493838" y="1470025"/>
              <a:ext cx="201613" cy="1074738"/>
            </a:xfrm>
            <a:custGeom>
              <a:avLst/>
              <a:gdLst>
                <a:gd name="T0" fmla="*/ 25 w 25"/>
                <a:gd name="T1" fmla="*/ 0 h 135"/>
                <a:gd name="T2" fmla="*/ 25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25" y="0"/>
                  </a:moveTo>
                  <a:cubicBezTo>
                    <a:pt x="25" y="0"/>
                    <a:pt x="0" y="74"/>
                    <a:pt x="25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331913" y="1606550"/>
              <a:ext cx="128588" cy="803275"/>
            </a:xfrm>
            <a:custGeom>
              <a:avLst/>
              <a:gdLst>
                <a:gd name="T0" fmla="*/ 16 w 16"/>
                <a:gd name="T1" fmla="*/ 0 h 101"/>
                <a:gd name="T2" fmla="*/ 16 w 16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01">
                  <a:moveTo>
                    <a:pt x="16" y="0"/>
                  </a:moveTo>
                  <a:cubicBezTo>
                    <a:pt x="16" y="0"/>
                    <a:pt x="0" y="55"/>
                    <a:pt x="16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2025650" y="1470025"/>
              <a:ext cx="201613" cy="1074738"/>
            </a:xfrm>
            <a:custGeom>
              <a:avLst/>
              <a:gdLst>
                <a:gd name="T0" fmla="*/ 0 w 25"/>
                <a:gd name="T1" fmla="*/ 0 h 135"/>
                <a:gd name="T2" fmla="*/ 0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0" y="0"/>
                  </a:moveTo>
                  <a:cubicBezTo>
                    <a:pt x="0" y="0"/>
                    <a:pt x="25" y="74"/>
                    <a:pt x="0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2260600" y="1606550"/>
              <a:ext cx="136525" cy="803275"/>
            </a:xfrm>
            <a:custGeom>
              <a:avLst/>
              <a:gdLst>
                <a:gd name="T0" fmla="*/ 0 w 17"/>
                <a:gd name="T1" fmla="*/ 0 h 101"/>
                <a:gd name="T2" fmla="*/ 0 w 17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101">
                  <a:moveTo>
                    <a:pt x="0" y="0"/>
                  </a:moveTo>
                  <a:cubicBezTo>
                    <a:pt x="0" y="0"/>
                    <a:pt x="17" y="55"/>
                    <a:pt x="0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711325" y="1343025"/>
              <a:ext cx="338138" cy="127000"/>
            </a:xfrm>
            <a:custGeom>
              <a:avLst/>
              <a:gdLst>
                <a:gd name="T0" fmla="*/ 0 w 42"/>
                <a:gd name="T1" fmla="*/ 15 h 16"/>
                <a:gd name="T2" fmla="*/ 42 w 42"/>
                <a:gd name="T3" fmla="*/ 16 h 16"/>
                <a:gd name="T4" fmla="*/ 31 w 42"/>
                <a:gd name="T5" fmla="*/ 0 h 16"/>
                <a:gd name="T6" fmla="*/ 11 w 42"/>
                <a:gd name="T7" fmla="*/ 0 h 16"/>
                <a:gd name="T8" fmla="*/ 0 w 42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0" y="15"/>
                  </a:moveTo>
                  <a:cubicBezTo>
                    <a:pt x="0" y="15"/>
                    <a:pt x="21" y="9"/>
                    <a:pt x="42" y="1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0" y="15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695450" y="2544763"/>
              <a:ext cx="338138" cy="128588"/>
            </a:xfrm>
            <a:custGeom>
              <a:avLst/>
              <a:gdLst>
                <a:gd name="T0" fmla="*/ 42 w 42"/>
                <a:gd name="T1" fmla="*/ 1 h 16"/>
                <a:gd name="T2" fmla="*/ 0 w 42"/>
                <a:gd name="T3" fmla="*/ 0 h 16"/>
                <a:gd name="T4" fmla="*/ 12 w 42"/>
                <a:gd name="T5" fmla="*/ 16 h 16"/>
                <a:gd name="T6" fmla="*/ 31 w 42"/>
                <a:gd name="T7" fmla="*/ 16 h 16"/>
                <a:gd name="T8" fmla="*/ 42 w 4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42" y="1"/>
                  </a:moveTo>
                  <a:cubicBezTo>
                    <a:pt x="42" y="1"/>
                    <a:pt x="21" y="6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1" y="16"/>
                    <a:pt x="31" y="16"/>
                    <a:pt x="31" y="16"/>
                  </a:cubicBezTo>
                  <a:lnTo>
                    <a:pt x="42" y="1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824038" y="1255713"/>
              <a:ext cx="104775" cy="87313"/>
            </a:xfrm>
            <a:custGeom>
              <a:avLst/>
              <a:gdLst>
                <a:gd name="T0" fmla="*/ 0 w 13"/>
                <a:gd name="T1" fmla="*/ 11 h 11"/>
                <a:gd name="T2" fmla="*/ 0 w 13"/>
                <a:gd name="T3" fmla="*/ 7 h 11"/>
                <a:gd name="T4" fmla="*/ 7 w 13"/>
                <a:gd name="T5" fmla="*/ 0 h 11"/>
                <a:gd name="T6" fmla="*/ 7 w 13"/>
                <a:gd name="T7" fmla="*/ 0 h 11"/>
                <a:gd name="T8" fmla="*/ 13 w 13"/>
                <a:gd name="T9" fmla="*/ 7 h 11"/>
                <a:gd name="T10" fmla="*/ 13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3" y="11"/>
                    <a:pt x="13" y="1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1816100" y="3875088"/>
              <a:ext cx="112713" cy="652463"/>
            </a:xfrm>
            <a:custGeom>
              <a:avLst/>
              <a:gdLst>
                <a:gd name="T0" fmla="*/ 14 w 14"/>
                <a:gd name="T1" fmla="*/ 82 h 82"/>
                <a:gd name="T2" fmla="*/ 14 w 14"/>
                <a:gd name="T3" fmla="*/ 11 h 82"/>
                <a:gd name="T4" fmla="*/ 14 w 14"/>
                <a:gd name="T5" fmla="*/ 7 h 82"/>
                <a:gd name="T6" fmla="*/ 7 w 14"/>
                <a:gd name="T7" fmla="*/ 0 h 82"/>
                <a:gd name="T8" fmla="*/ 7 w 14"/>
                <a:gd name="T9" fmla="*/ 0 h 82"/>
                <a:gd name="T10" fmla="*/ 0 w 14"/>
                <a:gd name="T11" fmla="*/ 7 h 82"/>
                <a:gd name="T12" fmla="*/ 0 w 14"/>
                <a:gd name="T13" fmla="*/ 11 h 82"/>
                <a:gd name="T14" fmla="*/ 0 w 14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2">
                  <a:moveTo>
                    <a:pt x="14" y="8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2"/>
                    <a:pt x="0" y="82"/>
                    <a:pt x="0" y="82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38"/>
            <p:cNvSpPr>
              <a:spLocks noChangeShapeType="1"/>
            </p:cNvSpPr>
            <p:nvPr/>
          </p:nvSpPr>
          <p:spPr bwMode="auto">
            <a:xfrm>
              <a:off x="1863725" y="2673350"/>
              <a:ext cx="0" cy="5413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17589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40"/>
            <p:cNvSpPr>
              <a:spLocks noChangeArrowheads="1"/>
            </p:cNvSpPr>
            <p:nvPr/>
          </p:nvSpPr>
          <p:spPr bwMode="auto">
            <a:xfrm>
              <a:off x="18732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1758950" y="316706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1863725" y="3167063"/>
              <a:ext cx="106363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43"/>
            <p:cNvSpPr>
              <a:spLocks noChangeArrowheads="1"/>
            </p:cNvSpPr>
            <p:nvPr/>
          </p:nvSpPr>
          <p:spPr bwMode="auto">
            <a:xfrm>
              <a:off x="1962150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1962150" y="3365500"/>
              <a:ext cx="104775" cy="111125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1654175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46"/>
            <p:cNvSpPr>
              <a:spLocks noChangeArrowheads="1"/>
            </p:cNvSpPr>
            <p:nvPr/>
          </p:nvSpPr>
          <p:spPr bwMode="auto">
            <a:xfrm>
              <a:off x="1654175" y="3373438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1743075" y="3246438"/>
              <a:ext cx="242888" cy="238125"/>
            </a:xfrm>
            <a:custGeom>
              <a:avLst/>
              <a:gdLst>
                <a:gd name="T0" fmla="*/ 76 w 153"/>
                <a:gd name="T1" fmla="*/ 150 h 150"/>
                <a:gd name="T2" fmla="*/ 0 w 153"/>
                <a:gd name="T3" fmla="*/ 75 h 150"/>
                <a:gd name="T4" fmla="*/ 76 w 153"/>
                <a:gd name="T5" fmla="*/ 0 h 150"/>
                <a:gd name="T6" fmla="*/ 153 w 153"/>
                <a:gd name="T7" fmla="*/ 75 h 150"/>
                <a:gd name="T8" fmla="*/ 76 w 153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0">
                  <a:moveTo>
                    <a:pt x="76" y="150"/>
                  </a:moveTo>
                  <a:lnTo>
                    <a:pt x="0" y="75"/>
                  </a:lnTo>
                  <a:lnTo>
                    <a:pt x="76" y="0"/>
                  </a:lnTo>
                  <a:lnTo>
                    <a:pt x="153" y="75"/>
                  </a:lnTo>
                  <a:lnTo>
                    <a:pt x="76" y="150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>
              <a:off x="1863725" y="3246438"/>
              <a:ext cx="0" cy="238125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49"/>
            <p:cNvSpPr>
              <a:spLocks noChangeShapeType="1"/>
            </p:cNvSpPr>
            <p:nvPr/>
          </p:nvSpPr>
          <p:spPr bwMode="auto">
            <a:xfrm flipH="1">
              <a:off x="1743075" y="3365500"/>
              <a:ext cx="242888" cy="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50"/>
            <p:cNvSpPr>
              <a:spLocks noChangeShapeType="1"/>
            </p:cNvSpPr>
            <p:nvPr/>
          </p:nvSpPr>
          <p:spPr bwMode="auto">
            <a:xfrm>
              <a:off x="1873250" y="3516313"/>
              <a:ext cx="0" cy="10112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51"/>
            <p:cNvSpPr>
              <a:spLocks noChangeArrowheads="1"/>
            </p:cNvSpPr>
            <p:nvPr/>
          </p:nvSpPr>
          <p:spPr bwMode="auto">
            <a:xfrm>
              <a:off x="1831975" y="1136650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52"/>
            <p:cNvSpPr>
              <a:spLocks noChangeArrowheads="1"/>
            </p:cNvSpPr>
            <p:nvPr/>
          </p:nvSpPr>
          <p:spPr bwMode="auto">
            <a:xfrm>
              <a:off x="1831975" y="1033463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53"/>
            <p:cNvSpPr>
              <a:spLocks noChangeArrowheads="1"/>
            </p:cNvSpPr>
            <p:nvPr/>
          </p:nvSpPr>
          <p:spPr bwMode="auto">
            <a:xfrm>
              <a:off x="1831975" y="920750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54"/>
            <p:cNvSpPr>
              <a:spLocks noChangeArrowheads="1"/>
            </p:cNvSpPr>
            <p:nvPr/>
          </p:nvSpPr>
          <p:spPr bwMode="auto">
            <a:xfrm>
              <a:off x="1831975" y="809625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Line 11"/>
          <p:cNvSpPr>
            <a:spLocks noChangeShapeType="1"/>
          </p:cNvSpPr>
          <p:nvPr/>
        </p:nvSpPr>
        <p:spPr bwMode="auto">
          <a:xfrm flipH="1" flipV="1">
            <a:off x="319473" y="6665594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Line 11"/>
          <p:cNvSpPr>
            <a:spLocks noChangeShapeType="1"/>
          </p:cNvSpPr>
          <p:nvPr/>
        </p:nvSpPr>
        <p:spPr bwMode="auto">
          <a:xfrm flipH="1" flipV="1">
            <a:off x="387146" y="207963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0495757" y="233997"/>
            <a:ext cx="1147763" cy="3717926"/>
            <a:chOff x="1290638" y="809625"/>
            <a:chExt cx="1147763" cy="3717926"/>
          </a:xfrm>
        </p:grpSpPr>
        <p:sp>
          <p:nvSpPr>
            <p:cNvPr id="63" name="Oval 28"/>
            <p:cNvSpPr>
              <a:spLocks noChangeArrowheads="1"/>
            </p:cNvSpPr>
            <p:nvPr/>
          </p:nvSpPr>
          <p:spPr bwMode="auto">
            <a:xfrm>
              <a:off x="1290638" y="1438275"/>
              <a:ext cx="1147763" cy="11303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29"/>
            <p:cNvSpPr>
              <a:spLocks noChangeShapeType="1"/>
            </p:cNvSpPr>
            <p:nvPr/>
          </p:nvSpPr>
          <p:spPr bwMode="auto">
            <a:xfrm>
              <a:off x="1863725" y="1438275"/>
              <a:ext cx="0" cy="113030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auto">
            <a:xfrm>
              <a:off x="1493838" y="1470025"/>
              <a:ext cx="201613" cy="1074738"/>
            </a:xfrm>
            <a:custGeom>
              <a:avLst/>
              <a:gdLst>
                <a:gd name="T0" fmla="*/ 25 w 25"/>
                <a:gd name="T1" fmla="*/ 0 h 135"/>
                <a:gd name="T2" fmla="*/ 25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25" y="0"/>
                  </a:moveTo>
                  <a:cubicBezTo>
                    <a:pt x="25" y="0"/>
                    <a:pt x="0" y="74"/>
                    <a:pt x="25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auto">
            <a:xfrm>
              <a:off x="1331913" y="1606550"/>
              <a:ext cx="128588" cy="803275"/>
            </a:xfrm>
            <a:custGeom>
              <a:avLst/>
              <a:gdLst>
                <a:gd name="T0" fmla="*/ 16 w 16"/>
                <a:gd name="T1" fmla="*/ 0 h 101"/>
                <a:gd name="T2" fmla="*/ 16 w 16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01">
                  <a:moveTo>
                    <a:pt x="16" y="0"/>
                  </a:moveTo>
                  <a:cubicBezTo>
                    <a:pt x="16" y="0"/>
                    <a:pt x="0" y="55"/>
                    <a:pt x="16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auto">
            <a:xfrm>
              <a:off x="2025650" y="1470025"/>
              <a:ext cx="201613" cy="1074738"/>
            </a:xfrm>
            <a:custGeom>
              <a:avLst/>
              <a:gdLst>
                <a:gd name="T0" fmla="*/ 0 w 25"/>
                <a:gd name="T1" fmla="*/ 0 h 135"/>
                <a:gd name="T2" fmla="*/ 0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0" y="0"/>
                  </a:moveTo>
                  <a:cubicBezTo>
                    <a:pt x="0" y="0"/>
                    <a:pt x="25" y="74"/>
                    <a:pt x="0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auto">
            <a:xfrm>
              <a:off x="2260600" y="1606550"/>
              <a:ext cx="136525" cy="803275"/>
            </a:xfrm>
            <a:custGeom>
              <a:avLst/>
              <a:gdLst>
                <a:gd name="T0" fmla="*/ 0 w 17"/>
                <a:gd name="T1" fmla="*/ 0 h 101"/>
                <a:gd name="T2" fmla="*/ 0 w 17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101">
                  <a:moveTo>
                    <a:pt x="0" y="0"/>
                  </a:moveTo>
                  <a:cubicBezTo>
                    <a:pt x="0" y="0"/>
                    <a:pt x="17" y="55"/>
                    <a:pt x="0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auto">
            <a:xfrm>
              <a:off x="1711325" y="1343025"/>
              <a:ext cx="338138" cy="127000"/>
            </a:xfrm>
            <a:custGeom>
              <a:avLst/>
              <a:gdLst>
                <a:gd name="T0" fmla="*/ 0 w 42"/>
                <a:gd name="T1" fmla="*/ 15 h 16"/>
                <a:gd name="T2" fmla="*/ 42 w 42"/>
                <a:gd name="T3" fmla="*/ 16 h 16"/>
                <a:gd name="T4" fmla="*/ 31 w 42"/>
                <a:gd name="T5" fmla="*/ 0 h 16"/>
                <a:gd name="T6" fmla="*/ 11 w 42"/>
                <a:gd name="T7" fmla="*/ 0 h 16"/>
                <a:gd name="T8" fmla="*/ 0 w 42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0" y="15"/>
                  </a:moveTo>
                  <a:cubicBezTo>
                    <a:pt x="0" y="15"/>
                    <a:pt x="21" y="9"/>
                    <a:pt x="42" y="1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0" y="15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auto">
            <a:xfrm>
              <a:off x="1695450" y="2544763"/>
              <a:ext cx="338138" cy="128588"/>
            </a:xfrm>
            <a:custGeom>
              <a:avLst/>
              <a:gdLst>
                <a:gd name="T0" fmla="*/ 42 w 42"/>
                <a:gd name="T1" fmla="*/ 1 h 16"/>
                <a:gd name="T2" fmla="*/ 0 w 42"/>
                <a:gd name="T3" fmla="*/ 0 h 16"/>
                <a:gd name="T4" fmla="*/ 12 w 42"/>
                <a:gd name="T5" fmla="*/ 16 h 16"/>
                <a:gd name="T6" fmla="*/ 31 w 42"/>
                <a:gd name="T7" fmla="*/ 16 h 16"/>
                <a:gd name="T8" fmla="*/ 42 w 4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42" y="1"/>
                  </a:moveTo>
                  <a:cubicBezTo>
                    <a:pt x="42" y="1"/>
                    <a:pt x="21" y="6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1" y="16"/>
                    <a:pt x="31" y="16"/>
                    <a:pt x="31" y="16"/>
                  </a:cubicBezTo>
                  <a:lnTo>
                    <a:pt x="42" y="1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auto">
            <a:xfrm>
              <a:off x="1824038" y="1255713"/>
              <a:ext cx="104775" cy="87313"/>
            </a:xfrm>
            <a:custGeom>
              <a:avLst/>
              <a:gdLst>
                <a:gd name="T0" fmla="*/ 0 w 13"/>
                <a:gd name="T1" fmla="*/ 11 h 11"/>
                <a:gd name="T2" fmla="*/ 0 w 13"/>
                <a:gd name="T3" fmla="*/ 7 h 11"/>
                <a:gd name="T4" fmla="*/ 7 w 13"/>
                <a:gd name="T5" fmla="*/ 0 h 11"/>
                <a:gd name="T6" fmla="*/ 7 w 13"/>
                <a:gd name="T7" fmla="*/ 0 h 11"/>
                <a:gd name="T8" fmla="*/ 13 w 13"/>
                <a:gd name="T9" fmla="*/ 7 h 11"/>
                <a:gd name="T10" fmla="*/ 13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3" y="11"/>
                    <a:pt x="13" y="1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auto">
            <a:xfrm>
              <a:off x="1816100" y="3875088"/>
              <a:ext cx="112713" cy="652463"/>
            </a:xfrm>
            <a:custGeom>
              <a:avLst/>
              <a:gdLst>
                <a:gd name="T0" fmla="*/ 14 w 14"/>
                <a:gd name="T1" fmla="*/ 82 h 82"/>
                <a:gd name="T2" fmla="*/ 14 w 14"/>
                <a:gd name="T3" fmla="*/ 11 h 82"/>
                <a:gd name="T4" fmla="*/ 14 w 14"/>
                <a:gd name="T5" fmla="*/ 7 h 82"/>
                <a:gd name="T6" fmla="*/ 7 w 14"/>
                <a:gd name="T7" fmla="*/ 0 h 82"/>
                <a:gd name="T8" fmla="*/ 7 w 14"/>
                <a:gd name="T9" fmla="*/ 0 h 82"/>
                <a:gd name="T10" fmla="*/ 0 w 14"/>
                <a:gd name="T11" fmla="*/ 7 h 82"/>
                <a:gd name="T12" fmla="*/ 0 w 14"/>
                <a:gd name="T13" fmla="*/ 11 h 82"/>
                <a:gd name="T14" fmla="*/ 0 w 14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2">
                  <a:moveTo>
                    <a:pt x="14" y="8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2"/>
                    <a:pt x="0" y="82"/>
                    <a:pt x="0" y="82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38"/>
            <p:cNvSpPr>
              <a:spLocks noChangeShapeType="1"/>
            </p:cNvSpPr>
            <p:nvPr/>
          </p:nvSpPr>
          <p:spPr bwMode="auto">
            <a:xfrm>
              <a:off x="1863725" y="2673350"/>
              <a:ext cx="0" cy="5413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39"/>
            <p:cNvSpPr>
              <a:spLocks noChangeArrowheads="1"/>
            </p:cNvSpPr>
            <p:nvPr/>
          </p:nvSpPr>
          <p:spPr bwMode="auto">
            <a:xfrm>
              <a:off x="17589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40"/>
            <p:cNvSpPr>
              <a:spLocks noChangeArrowheads="1"/>
            </p:cNvSpPr>
            <p:nvPr/>
          </p:nvSpPr>
          <p:spPr bwMode="auto">
            <a:xfrm>
              <a:off x="18732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41"/>
            <p:cNvSpPr>
              <a:spLocks noChangeArrowheads="1"/>
            </p:cNvSpPr>
            <p:nvPr/>
          </p:nvSpPr>
          <p:spPr bwMode="auto">
            <a:xfrm>
              <a:off x="1758950" y="316706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42"/>
            <p:cNvSpPr>
              <a:spLocks noChangeArrowheads="1"/>
            </p:cNvSpPr>
            <p:nvPr/>
          </p:nvSpPr>
          <p:spPr bwMode="auto">
            <a:xfrm>
              <a:off x="1863725" y="3167063"/>
              <a:ext cx="106363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43"/>
            <p:cNvSpPr>
              <a:spLocks noChangeArrowheads="1"/>
            </p:cNvSpPr>
            <p:nvPr/>
          </p:nvSpPr>
          <p:spPr bwMode="auto">
            <a:xfrm>
              <a:off x="1962150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44"/>
            <p:cNvSpPr>
              <a:spLocks noChangeArrowheads="1"/>
            </p:cNvSpPr>
            <p:nvPr/>
          </p:nvSpPr>
          <p:spPr bwMode="auto">
            <a:xfrm>
              <a:off x="1962150" y="3365500"/>
              <a:ext cx="104775" cy="111125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45"/>
            <p:cNvSpPr>
              <a:spLocks noChangeArrowheads="1"/>
            </p:cNvSpPr>
            <p:nvPr/>
          </p:nvSpPr>
          <p:spPr bwMode="auto">
            <a:xfrm>
              <a:off x="1654175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46"/>
            <p:cNvSpPr>
              <a:spLocks noChangeArrowheads="1"/>
            </p:cNvSpPr>
            <p:nvPr/>
          </p:nvSpPr>
          <p:spPr bwMode="auto">
            <a:xfrm>
              <a:off x="1654175" y="3373438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auto">
            <a:xfrm>
              <a:off x="1743075" y="3246438"/>
              <a:ext cx="242888" cy="238125"/>
            </a:xfrm>
            <a:custGeom>
              <a:avLst/>
              <a:gdLst>
                <a:gd name="T0" fmla="*/ 76 w 153"/>
                <a:gd name="T1" fmla="*/ 150 h 150"/>
                <a:gd name="T2" fmla="*/ 0 w 153"/>
                <a:gd name="T3" fmla="*/ 75 h 150"/>
                <a:gd name="T4" fmla="*/ 76 w 153"/>
                <a:gd name="T5" fmla="*/ 0 h 150"/>
                <a:gd name="T6" fmla="*/ 153 w 153"/>
                <a:gd name="T7" fmla="*/ 75 h 150"/>
                <a:gd name="T8" fmla="*/ 76 w 153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0">
                  <a:moveTo>
                    <a:pt x="76" y="150"/>
                  </a:moveTo>
                  <a:lnTo>
                    <a:pt x="0" y="75"/>
                  </a:lnTo>
                  <a:lnTo>
                    <a:pt x="76" y="0"/>
                  </a:lnTo>
                  <a:lnTo>
                    <a:pt x="153" y="75"/>
                  </a:lnTo>
                  <a:lnTo>
                    <a:pt x="76" y="150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Line 48"/>
            <p:cNvSpPr>
              <a:spLocks noChangeShapeType="1"/>
            </p:cNvSpPr>
            <p:nvPr/>
          </p:nvSpPr>
          <p:spPr bwMode="auto">
            <a:xfrm>
              <a:off x="1863725" y="3246438"/>
              <a:ext cx="0" cy="238125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Line 49"/>
            <p:cNvSpPr>
              <a:spLocks noChangeShapeType="1"/>
            </p:cNvSpPr>
            <p:nvPr/>
          </p:nvSpPr>
          <p:spPr bwMode="auto">
            <a:xfrm flipH="1">
              <a:off x="1743075" y="3365500"/>
              <a:ext cx="242888" cy="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Line 50"/>
            <p:cNvSpPr>
              <a:spLocks noChangeShapeType="1"/>
            </p:cNvSpPr>
            <p:nvPr/>
          </p:nvSpPr>
          <p:spPr bwMode="auto">
            <a:xfrm>
              <a:off x="1873250" y="3516313"/>
              <a:ext cx="0" cy="10112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51"/>
            <p:cNvSpPr>
              <a:spLocks noChangeArrowheads="1"/>
            </p:cNvSpPr>
            <p:nvPr/>
          </p:nvSpPr>
          <p:spPr bwMode="auto">
            <a:xfrm>
              <a:off x="1831975" y="1136650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52"/>
            <p:cNvSpPr>
              <a:spLocks noChangeArrowheads="1"/>
            </p:cNvSpPr>
            <p:nvPr/>
          </p:nvSpPr>
          <p:spPr bwMode="auto">
            <a:xfrm>
              <a:off x="1831975" y="1033463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53"/>
            <p:cNvSpPr>
              <a:spLocks noChangeArrowheads="1"/>
            </p:cNvSpPr>
            <p:nvPr/>
          </p:nvSpPr>
          <p:spPr bwMode="auto">
            <a:xfrm>
              <a:off x="1831975" y="920750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54"/>
            <p:cNvSpPr>
              <a:spLocks noChangeArrowheads="1"/>
            </p:cNvSpPr>
            <p:nvPr/>
          </p:nvSpPr>
          <p:spPr bwMode="auto">
            <a:xfrm>
              <a:off x="1831975" y="809625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8" name="组合 64337"/>
          <p:cNvGrpSpPr/>
          <p:nvPr/>
        </p:nvGrpSpPr>
        <p:grpSpPr>
          <a:xfrm>
            <a:off x="-303213" y="3309938"/>
            <a:ext cx="803276" cy="842963"/>
            <a:chOff x="-303213" y="3309938"/>
            <a:chExt cx="803276" cy="842963"/>
          </a:xfrm>
        </p:grpSpPr>
        <p:sp>
          <p:nvSpPr>
            <p:cNvPr id="64137" name="Freeform 685"/>
            <p:cNvSpPr>
              <a:spLocks/>
            </p:cNvSpPr>
            <p:nvPr/>
          </p:nvSpPr>
          <p:spPr bwMode="auto">
            <a:xfrm>
              <a:off x="-161925" y="3309938"/>
              <a:ext cx="406400" cy="407988"/>
            </a:xfrm>
            <a:custGeom>
              <a:avLst/>
              <a:gdLst>
                <a:gd name="T0" fmla="*/ 31 w 46"/>
                <a:gd name="T1" fmla="*/ 46 h 46"/>
                <a:gd name="T2" fmla="*/ 23 w 46"/>
                <a:gd name="T3" fmla="*/ 6 h 46"/>
                <a:gd name="T4" fmla="*/ 31 w 46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31" y="46"/>
                  </a:moveTo>
                  <a:cubicBezTo>
                    <a:pt x="31" y="46"/>
                    <a:pt x="0" y="13"/>
                    <a:pt x="23" y="6"/>
                  </a:cubicBezTo>
                  <a:cubicBezTo>
                    <a:pt x="46" y="0"/>
                    <a:pt x="31" y="46"/>
                    <a:pt x="31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8" name="Freeform 686"/>
            <p:cNvSpPr>
              <a:spLocks/>
            </p:cNvSpPr>
            <p:nvPr/>
          </p:nvSpPr>
          <p:spPr bwMode="auto">
            <a:xfrm>
              <a:off x="111125" y="3317875"/>
              <a:ext cx="388938" cy="400050"/>
            </a:xfrm>
            <a:custGeom>
              <a:avLst/>
              <a:gdLst>
                <a:gd name="T0" fmla="*/ 0 w 44"/>
                <a:gd name="T1" fmla="*/ 45 h 45"/>
                <a:gd name="T2" fmla="*/ 24 w 44"/>
                <a:gd name="T3" fmla="*/ 12 h 45"/>
                <a:gd name="T4" fmla="*/ 0 w 44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5">
                  <a:moveTo>
                    <a:pt x="0" y="45"/>
                  </a:moveTo>
                  <a:cubicBezTo>
                    <a:pt x="0" y="45"/>
                    <a:pt x="3" y="0"/>
                    <a:pt x="24" y="12"/>
                  </a:cubicBezTo>
                  <a:cubicBezTo>
                    <a:pt x="44" y="25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9" name="Freeform 687"/>
            <p:cNvSpPr>
              <a:spLocks/>
            </p:cNvSpPr>
            <p:nvPr/>
          </p:nvSpPr>
          <p:spPr bwMode="auto">
            <a:xfrm>
              <a:off x="111125" y="3513138"/>
              <a:ext cx="371475" cy="427038"/>
            </a:xfrm>
            <a:custGeom>
              <a:avLst/>
              <a:gdLst>
                <a:gd name="T0" fmla="*/ 0 w 42"/>
                <a:gd name="T1" fmla="*/ 23 h 48"/>
                <a:gd name="T2" fmla="*/ 41 w 42"/>
                <a:gd name="T3" fmla="*/ 24 h 48"/>
                <a:gd name="T4" fmla="*/ 0 w 42"/>
                <a:gd name="T5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8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8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0" name="Freeform 688"/>
            <p:cNvSpPr>
              <a:spLocks/>
            </p:cNvSpPr>
            <p:nvPr/>
          </p:nvSpPr>
          <p:spPr bwMode="auto">
            <a:xfrm>
              <a:off x="111125" y="3717926"/>
              <a:ext cx="361950" cy="434975"/>
            </a:xfrm>
            <a:custGeom>
              <a:avLst/>
              <a:gdLst>
                <a:gd name="T0" fmla="*/ 0 w 41"/>
                <a:gd name="T1" fmla="*/ 0 h 49"/>
                <a:gd name="T2" fmla="*/ 23 w 41"/>
                <a:gd name="T3" fmla="*/ 35 h 49"/>
                <a:gd name="T4" fmla="*/ 0 w 41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9">
                  <a:moveTo>
                    <a:pt x="0" y="0"/>
                  </a:moveTo>
                  <a:cubicBezTo>
                    <a:pt x="0" y="0"/>
                    <a:pt x="41" y="20"/>
                    <a:pt x="23" y="35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1" name="Freeform 689"/>
            <p:cNvSpPr>
              <a:spLocks/>
            </p:cNvSpPr>
            <p:nvPr/>
          </p:nvSpPr>
          <p:spPr bwMode="auto">
            <a:xfrm>
              <a:off x="-223838" y="3717926"/>
              <a:ext cx="396875" cy="407988"/>
            </a:xfrm>
            <a:custGeom>
              <a:avLst/>
              <a:gdLst>
                <a:gd name="T0" fmla="*/ 38 w 45"/>
                <a:gd name="T1" fmla="*/ 0 h 46"/>
                <a:gd name="T2" fmla="*/ 23 w 45"/>
                <a:gd name="T3" fmla="*/ 39 h 46"/>
                <a:gd name="T4" fmla="*/ 38 w 45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6">
                  <a:moveTo>
                    <a:pt x="38" y="0"/>
                  </a:moveTo>
                  <a:cubicBezTo>
                    <a:pt x="38" y="0"/>
                    <a:pt x="45" y="46"/>
                    <a:pt x="23" y="39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2" name="Freeform 690"/>
            <p:cNvSpPr>
              <a:spLocks/>
            </p:cNvSpPr>
            <p:nvPr/>
          </p:nvSpPr>
          <p:spPr bwMode="auto">
            <a:xfrm>
              <a:off x="-303213" y="3602038"/>
              <a:ext cx="414338" cy="400050"/>
            </a:xfrm>
            <a:custGeom>
              <a:avLst/>
              <a:gdLst>
                <a:gd name="T0" fmla="*/ 47 w 47"/>
                <a:gd name="T1" fmla="*/ 13 h 45"/>
                <a:gd name="T2" fmla="*/ 7 w 47"/>
                <a:gd name="T3" fmla="*/ 23 h 45"/>
                <a:gd name="T4" fmla="*/ 47 w 47"/>
                <a:gd name="T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5">
                  <a:moveTo>
                    <a:pt x="47" y="13"/>
                  </a:moveTo>
                  <a:cubicBezTo>
                    <a:pt x="47" y="13"/>
                    <a:pt x="14" y="45"/>
                    <a:pt x="7" y="23"/>
                  </a:cubicBezTo>
                  <a:cubicBezTo>
                    <a:pt x="0" y="0"/>
                    <a:pt x="47" y="13"/>
                    <a:pt x="47" y="1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3" name="Freeform 691"/>
            <p:cNvSpPr>
              <a:spLocks/>
            </p:cNvSpPr>
            <p:nvPr/>
          </p:nvSpPr>
          <p:spPr bwMode="auto">
            <a:xfrm>
              <a:off x="-277813" y="3354388"/>
              <a:ext cx="406400" cy="381000"/>
            </a:xfrm>
            <a:custGeom>
              <a:avLst/>
              <a:gdLst>
                <a:gd name="T0" fmla="*/ 46 w 46"/>
                <a:gd name="T1" fmla="*/ 41 h 43"/>
                <a:gd name="T2" fmla="*/ 10 w 46"/>
                <a:gd name="T3" fmla="*/ 22 h 43"/>
                <a:gd name="T4" fmla="*/ 46 w 46"/>
                <a:gd name="T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3">
                  <a:moveTo>
                    <a:pt x="46" y="41"/>
                  </a:moveTo>
                  <a:cubicBezTo>
                    <a:pt x="46" y="41"/>
                    <a:pt x="0" y="43"/>
                    <a:pt x="10" y="22"/>
                  </a:cubicBezTo>
                  <a:cubicBezTo>
                    <a:pt x="20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4" name="Freeform 692"/>
            <p:cNvSpPr>
              <a:spLocks/>
            </p:cNvSpPr>
            <p:nvPr/>
          </p:nvSpPr>
          <p:spPr bwMode="auto">
            <a:xfrm>
              <a:off x="22225" y="3663951"/>
              <a:ext cx="150813" cy="125413"/>
            </a:xfrm>
            <a:custGeom>
              <a:avLst/>
              <a:gdLst>
                <a:gd name="T0" fmla="*/ 16 w 17"/>
                <a:gd name="T1" fmla="*/ 5 h 14"/>
                <a:gd name="T2" fmla="*/ 11 w 17"/>
                <a:gd name="T3" fmla="*/ 13 h 14"/>
                <a:gd name="T4" fmla="*/ 2 w 17"/>
                <a:gd name="T5" fmla="*/ 10 h 14"/>
                <a:gd name="T6" fmla="*/ 7 w 17"/>
                <a:gd name="T7" fmla="*/ 1 h 14"/>
                <a:gd name="T8" fmla="*/ 16 w 17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6" y="5"/>
                  </a:moveTo>
                  <a:cubicBezTo>
                    <a:pt x="17" y="8"/>
                    <a:pt x="14" y="11"/>
                    <a:pt x="11" y="13"/>
                  </a:cubicBezTo>
                  <a:cubicBezTo>
                    <a:pt x="7" y="14"/>
                    <a:pt x="3" y="13"/>
                    <a:pt x="2" y="10"/>
                  </a:cubicBezTo>
                  <a:cubicBezTo>
                    <a:pt x="0" y="6"/>
                    <a:pt x="3" y="3"/>
                    <a:pt x="7" y="1"/>
                  </a:cubicBezTo>
                  <a:cubicBezTo>
                    <a:pt x="10" y="0"/>
                    <a:pt x="15" y="1"/>
                    <a:pt x="16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5" name="Freeform 693"/>
            <p:cNvSpPr>
              <a:spLocks/>
            </p:cNvSpPr>
            <p:nvPr/>
          </p:nvSpPr>
          <p:spPr bwMode="auto">
            <a:xfrm>
              <a:off x="76200" y="3646488"/>
              <a:ext cx="17463" cy="53975"/>
            </a:xfrm>
            <a:custGeom>
              <a:avLst/>
              <a:gdLst>
                <a:gd name="T0" fmla="*/ 1 w 2"/>
                <a:gd name="T1" fmla="*/ 1 h 6"/>
                <a:gd name="T2" fmla="*/ 0 w 2"/>
                <a:gd name="T3" fmla="*/ 0 h 6"/>
                <a:gd name="T4" fmla="*/ 0 w 2"/>
                <a:gd name="T5" fmla="*/ 1 h 6"/>
                <a:gd name="T6" fmla="*/ 0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1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6" name="Freeform 694"/>
            <p:cNvSpPr>
              <a:spLocks/>
            </p:cNvSpPr>
            <p:nvPr/>
          </p:nvSpPr>
          <p:spPr bwMode="auto">
            <a:xfrm>
              <a:off x="93662" y="36464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0 w 2"/>
                <a:gd name="T7" fmla="*/ 2 h 5"/>
                <a:gd name="T8" fmla="*/ 0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7" name="Freeform 695"/>
            <p:cNvSpPr>
              <a:spLocks/>
            </p:cNvSpPr>
            <p:nvPr/>
          </p:nvSpPr>
          <p:spPr bwMode="auto">
            <a:xfrm>
              <a:off x="103187" y="3646488"/>
              <a:ext cx="25400" cy="44450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0 h 5"/>
                <a:gd name="T4" fmla="*/ 1 w 3"/>
                <a:gd name="T5" fmla="*/ 1 h 5"/>
                <a:gd name="T6" fmla="*/ 1 w 3"/>
                <a:gd name="T7" fmla="*/ 2 h 5"/>
                <a:gd name="T8" fmla="*/ 0 w 3"/>
                <a:gd name="T9" fmla="*/ 5 h 5"/>
                <a:gd name="T10" fmla="*/ 2 w 3"/>
                <a:gd name="T11" fmla="*/ 2 h 5"/>
                <a:gd name="T12" fmla="*/ 3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8" name="Freeform 696"/>
            <p:cNvSpPr>
              <a:spLocks/>
            </p:cNvSpPr>
            <p:nvPr/>
          </p:nvSpPr>
          <p:spPr bwMode="auto">
            <a:xfrm>
              <a:off x="111125" y="3656013"/>
              <a:ext cx="34925" cy="44450"/>
            </a:xfrm>
            <a:custGeom>
              <a:avLst/>
              <a:gdLst>
                <a:gd name="T0" fmla="*/ 3 w 4"/>
                <a:gd name="T1" fmla="*/ 1 h 5"/>
                <a:gd name="T2" fmla="*/ 3 w 4"/>
                <a:gd name="T3" fmla="*/ 0 h 5"/>
                <a:gd name="T4" fmla="*/ 2 w 4"/>
                <a:gd name="T5" fmla="*/ 0 h 5"/>
                <a:gd name="T6" fmla="*/ 2 w 4"/>
                <a:gd name="T7" fmla="*/ 1 h 5"/>
                <a:gd name="T8" fmla="*/ 0 w 4"/>
                <a:gd name="T9" fmla="*/ 5 h 5"/>
                <a:gd name="T10" fmla="*/ 2 w 4"/>
                <a:gd name="T11" fmla="*/ 2 h 5"/>
                <a:gd name="T12" fmla="*/ 3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9" name="Freeform 697"/>
            <p:cNvSpPr>
              <a:spLocks/>
            </p:cNvSpPr>
            <p:nvPr/>
          </p:nvSpPr>
          <p:spPr bwMode="auto">
            <a:xfrm>
              <a:off x="120650" y="3663951"/>
              <a:ext cx="34925" cy="36513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3 w 4"/>
                <a:gd name="T5" fmla="*/ 0 h 4"/>
                <a:gd name="T6" fmla="*/ 2 w 4"/>
                <a:gd name="T7" fmla="*/ 1 h 4"/>
                <a:gd name="T8" fmla="*/ 0 w 4"/>
                <a:gd name="T9" fmla="*/ 4 h 4"/>
                <a:gd name="T10" fmla="*/ 3 w 4"/>
                <a:gd name="T11" fmla="*/ 2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0" name="Freeform 698"/>
            <p:cNvSpPr>
              <a:spLocks/>
            </p:cNvSpPr>
            <p:nvPr/>
          </p:nvSpPr>
          <p:spPr bwMode="auto">
            <a:xfrm>
              <a:off x="120650" y="3683001"/>
              <a:ext cx="52388" cy="25400"/>
            </a:xfrm>
            <a:custGeom>
              <a:avLst/>
              <a:gdLst>
                <a:gd name="T0" fmla="*/ 5 w 6"/>
                <a:gd name="T1" fmla="*/ 1 h 3"/>
                <a:gd name="T2" fmla="*/ 6 w 6"/>
                <a:gd name="T3" fmla="*/ 0 h 3"/>
                <a:gd name="T4" fmla="*/ 4 w 6"/>
                <a:gd name="T5" fmla="*/ 0 h 3"/>
                <a:gd name="T6" fmla="*/ 4 w 6"/>
                <a:gd name="T7" fmla="*/ 1 h 3"/>
                <a:gd name="T8" fmla="*/ 0 w 6"/>
                <a:gd name="T9" fmla="*/ 3 h 3"/>
                <a:gd name="T10" fmla="*/ 4 w 6"/>
                <a:gd name="T11" fmla="*/ 1 h 3"/>
                <a:gd name="T12" fmla="*/ 5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1" name="Freeform 699"/>
            <p:cNvSpPr>
              <a:spLocks/>
            </p:cNvSpPr>
            <p:nvPr/>
          </p:nvSpPr>
          <p:spPr bwMode="auto">
            <a:xfrm>
              <a:off x="128587" y="3700463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4 w 6"/>
                <a:gd name="T7" fmla="*/ 0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1"/>
                    <a:pt x="6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2" name="Freeform 700"/>
            <p:cNvSpPr>
              <a:spLocks/>
            </p:cNvSpPr>
            <p:nvPr/>
          </p:nvSpPr>
          <p:spPr bwMode="auto">
            <a:xfrm>
              <a:off x="128587" y="3717926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5 w 6"/>
                <a:gd name="T5" fmla="*/ 0 h 2"/>
                <a:gd name="T6" fmla="*/ 4 w 6"/>
                <a:gd name="T7" fmla="*/ 0 h 2"/>
                <a:gd name="T8" fmla="*/ 0 w 6"/>
                <a:gd name="T9" fmla="*/ 0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1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3" name="Freeform 701"/>
            <p:cNvSpPr>
              <a:spLocks/>
            </p:cNvSpPr>
            <p:nvPr/>
          </p:nvSpPr>
          <p:spPr bwMode="auto">
            <a:xfrm>
              <a:off x="128587" y="3727451"/>
              <a:ext cx="53975" cy="25400"/>
            </a:xfrm>
            <a:custGeom>
              <a:avLst/>
              <a:gdLst>
                <a:gd name="T0" fmla="*/ 5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5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5" y="3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4" y="3"/>
                    <a:pt x="5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4" name="Freeform 702"/>
            <p:cNvSpPr>
              <a:spLocks/>
            </p:cNvSpPr>
            <p:nvPr/>
          </p:nvSpPr>
          <p:spPr bwMode="auto">
            <a:xfrm>
              <a:off x="128587" y="3735388"/>
              <a:ext cx="44450" cy="3492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5" name="Freeform 703"/>
            <p:cNvSpPr>
              <a:spLocks/>
            </p:cNvSpPr>
            <p:nvPr/>
          </p:nvSpPr>
          <p:spPr bwMode="auto">
            <a:xfrm>
              <a:off x="128587" y="3744913"/>
              <a:ext cx="34925" cy="444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3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3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6" name="Freeform 704"/>
            <p:cNvSpPr>
              <a:spLocks/>
            </p:cNvSpPr>
            <p:nvPr/>
          </p:nvSpPr>
          <p:spPr bwMode="auto">
            <a:xfrm>
              <a:off x="120650" y="3752851"/>
              <a:ext cx="25400" cy="44450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5 h 5"/>
                <a:gd name="T4" fmla="*/ 3 w 3"/>
                <a:gd name="T5" fmla="*/ 3 h 5"/>
                <a:gd name="T6" fmla="*/ 2 w 3"/>
                <a:gd name="T7" fmla="*/ 3 h 5"/>
                <a:gd name="T8" fmla="*/ 0 w 3"/>
                <a:gd name="T9" fmla="*/ 0 h 5"/>
                <a:gd name="T10" fmla="*/ 2 w 3"/>
                <a:gd name="T11" fmla="*/ 3 h 5"/>
                <a:gd name="T12" fmla="*/ 2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1" y="4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7" name="Freeform 705"/>
            <p:cNvSpPr>
              <a:spLocks/>
            </p:cNvSpPr>
            <p:nvPr/>
          </p:nvSpPr>
          <p:spPr bwMode="auto">
            <a:xfrm>
              <a:off x="111125" y="3752851"/>
              <a:ext cx="26988" cy="53975"/>
            </a:xfrm>
            <a:custGeom>
              <a:avLst/>
              <a:gdLst>
                <a:gd name="T0" fmla="*/ 1 w 3"/>
                <a:gd name="T1" fmla="*/ 5 h 6"/>
                <a:gd name="T2" fmla="*/ 2 w 3"/>
                <a:gd name="T3" fmla="*/ 6 h 6"/>
                <a:gd name="T4" fmla="*/ 2 w 3"/>
                <a:gd name="T5" fmla="*/ 5 h 6"/>
                <a:gd name="T6" fmla="*/ 2 w 3"/>
                <a:gd name="T7" fmla="*/ 4 h 6"/>
                <a:gd name="T8" fmla="*/ 0 w 3"/>
                <a:gd name="T9" fmla="*/ 0 h 6"/>
                <a:gd name="T10" fmla="*/ 1 w 3"/>
                <a:gd name="T11" fmla="*/ 4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8" name="Freeform 706"/>
            <p:cNvSpPr>
              <a:spLocks/>
            </p:cNvSpPr>
            <p:nvPr/>
          </p:nvSpPr>
          <p:spPr bwMode="auto">
            <a:xfrm>
              <a:off x="103187" y="3762376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5 h 6"/>
                <a:gd name="T4" fmla="*/ 1 w 2"/>
                <a:gd name="T5" fmla="*/ 4 h 6"/>
                <a:gd name="T6" fmla="*/ 1 w 2"/>
                <a:gd name="T7" fmla="*/ 3 h 6"/>
                <a:gd name="T8" fmla="*/ 0 w 2"/>
                <a:gd name="T9" fmla="*/ 0 h 6"/>
                <a:gd name="T10" fmla="*/ 0 w 2"/>
                <a:gd name="T11" fmla="*/ 3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5"/>
                  </a:cubicBezTo>
                  <a:cubicBezTo>
                    <a:pt x="1" y="5"/>
                    <a:pt x="2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9" name="Freeform 707"/>
            <p:cNvSpPr>
              <a:spLocks/>
            </p:cNvSpPr>
            <p:nvPr/>
          </p:nvSpPr>
          <p:spPr bwMode="auto">
            <a:xfrm>
              <a:off x="84137" y="3762376"/>
              <a:ext cx="9525" cy="44450"/>
            </a:xfrm>
            <a:custGeom>
              <a:avLst/>
              <a:gdLst>
                <a:gd name="T0" fmla="*/ 0 w 1"/>
                <a:gd name="T1" fmla="*/ 4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4 h 5"/>
                <a:gd name="T8" fmla="*/ 1 w 1"/>
                <a:gd name="T9" fmla="*/ 0 h 5"/>
                <a:gd name="T10" fmla="*/ 0 w 1"/>
                <a:gd name="T11" fmla="*/ 3 h 5"/>
                <a:gd name="T12" fmla="*/ 0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0" name="Freeform 708"/>
            <p:cNvSpPr>
              <a:spLocks/>
            </p:cNvSpPr>
            <p:nvPr/>
          </p:nvSpPr>
          <p:spPr bwMode="auto">
            <a:xfrm>
              <a:off x="58737" y="3762376"/>
              <a:ext cx="34925" cy="44450"/>
            </a:xfrm>
            <a:custGeom>
              <a:avLst/>
              <a:gdLst>
                <a:gd name="T0" fmla="*/ 1 w 4"/>
                <a:gd name="T1" fmla="*/ 4 h 5"/>
                <a:gd name="T2" fmla="*/ 1 w 4"/>
                <a:gd name="T3" fmla="*/ 5 h 5"/>
                <a:gd name="T4" fmla="*/ 2 w 4"/>
                <a:gd name="T5" fmla="*/ 4 h 5"/>
                <a:gd name="T6" fmla="*/ 2 w 4"/>
                <a:gd name="T7" fmla="*/ 3 h 5"/>
                <a:gd name="T8" fmla="*/ 4 w 4"/>
                <a:gd name="T9" fmla="*/ 0 h 5"/>
                <a:gd name="T10" fmla="*/ 2 w 4"/>
                <a:gd name="T11" fmla="*/ 3 h 5"/>
                <a:gd name="T12" fmla="*/ 1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1" name="Freeform 709"/>
            <p:cNvSpPr>
              <a:spLocks/>
            </p:cNvSpPr>
            <p:nvPr/>
          </p:nvSpPr>
          <p:spPr bwMode="auto">
            <a:xfrm>
              <a:off x="49212" y="3752851"/>
              <a:ext cx="34925" cy="44450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5 h 5"/>
                <a:gd name="T4" fmla="*/ 1 w 4"/>
                <a:gd name="T5" fmla="*/ 4 h 5"/>
                <a:gd name="T6" fmla="*/ 1 w 4"/>
                <a:gd name="T7" fmla="*/ 3 h 5"/>
                <a:gd name="T8" fmla="*/ 4 w 4"/>
                <a:gd name="T9" fmla="*/ 0 h 5"/>
                <a:gd name="T10" fmla="*/ 1 w 4"/>
                <a:gd name="T11" fmla="*/ 3 h 5"/>
                <a:gd name="T12" fmla="*/ 0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4"/>
                    <a:pt x="1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2" name="Freeform 710"/>
            <p:cNvSpPr>
              <a:spLocks/>
            </p:cNvSpPr>
            <p:nvPr/>
          </p:nvSpPr>
          <p:spPr bwMode="auto">
            <a:xfrm>
              <a:off x="31750" y="3752851"/>
              <a:ext cx="44450" cy="26988"/>
            </a:xfrm>
            <a:custGeom>
              <a:avLst/>
              <a:gdLst>
                <a:gd name="T0" fmla="*/ 0 w 5"/>
                <a:gd name="T1" fmla="*/ 2 h 3"/>
                <a:gd name="T2" fmla="*/ 0 w 5"/>
                <a:gd name="T3" fmla="*/ 3 h 3"/>
                <a:gd name="T4" fmla="*/ 2 w 5"/>
                <a:gd name="T5" fmla="*/ 3 h 3"/>
                <a:gd name="T6" fmla="*/ 2 w 5"/>
                <a:gd name="T7" fmla="*/ 2 h 3"/>
                <a:gd name="T8" fmla="*/ 5 w 5"/>
                <a:gd name="T9" fmla="*/ 0 h 3"/>
                <a:gd name="T10" fmla="*/ 2 w 5"/>
                <a:gd name="T11" fmla="*/ 2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3" name="Freeform 711"/>
            <p:cNvSpPr>
              <a:spLocks/>
            </p:cNvSpPr>
            <p:nvPr/>
          </p:nvSpPr>
          <p:spPr bwMode="auto">
            <a:xfrm>
              <a:off x="22225" y="3744913"/>
              <a:ext cx="44450" cy="25400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2 w 5"/>
                <a:gd name="T11" fmla="*/ 1 h 3"/>
                <a:gd name="T12" fmla="*/ 1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4" name="Freeform 712"/>
            <p:cNvSpPr>
              <a:spLocks/>
            </p:cNvSpPr>
            <p:nvPr/>
          </p:nvSpPr>
          <p:spPr bwMode="auto">
            <a:xfrm>
              <a:off x="14287" y="3735388"/>
              <a:ext cx="52388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2 w 6"/>
                <a:gd name="T5" fmla="*/ 1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0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5" name="Freeform 713"/>
            <p:cNvSpPr>
              <a:spLocks/>
            </p:cNvSpPr>
            <p:nvPr/>
          </p:nvSpPr>
          <p:spPr bwMode="auto">
            <a:xfrm>
              <a:off x="14287" y="3717926"/>
              <a:ext cx="52388" cy="9525"/>
            </a:xfrm>
            <a:custGeom>
              <a:avLst/>
              <a:gdLst>
                <a:gd name="T0" fmla="*/ 1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2 w 6"/>
                <a:gd name="T7" fmla="*/ 1 h 1"/>
                <a:gd name="T8" fmla="*/ 6 w 6"/>
                <a:gd name="T9" fmla="*/ 1 h 1"/>
                <a:gd name="T10" fmla="*/ 2 w 6"/>
                <a:gd name="T11" fmla="*/ 0 h 1"/>
                <a:gd name="T12" fmla="*/ 1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6" name="Freeform 714"/>
            <p:cNvSpPr>
              <a:spLocks/>
            </p:cNvSpPr>
            <p:nvPr/>
          </p:nvSpPr>
          <p:spPr bwMode="auto">
            <a:xfrm>
              <a:off x="14287" y="3690938"/>
              <a:ext cx="52388" cy="26988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1 h 3"/>
                <a:gd name="T4" fmla="*/ 1 w 6"/>
                <a:gd name="T5" fmla="*/ 2 h 3"/>
                <a:gd name="T6" fmla="*/ 2 w 6"/>
                <a:gd name="T7" fmla="*/ 2 h 3"/>
                <a:gd name="T8" fmla="*/ 6 w 6"/>
                <a:gd name="T9" fmla="*/ 3 h 3"/>
                <a:gd name="T10" fmla="*/ 3 w 6"/>
                <a:gd name="T11" fmla="*/ 2 h 3"/>
                <a:gd name="T12" fmla="*/ 2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7" name="Freeform 715"/>
            <p:cNvSpPr>
              <a:spLocks/>
            </p:cNvSpPr>
            <p:nvPr/>
          </p:nvSpPr>
          <p:spPr bwMode="auto">
            <a:xfrm>
              <a:off x="22225" y="3673476"/>
              <a:ext cx="44450" cy="34925"/>
            </a:xfrm>
            <a:custGeom>
              <a:avLst/>
              <a:gdLst>
                <a:gd name="T0" fmla="*/ 2 w 5"/>
                <a:gd name="T1" fmla="*/ 1 h 4"/>
                <a:gd name="T2" fmla="*/ 1 w 5"/>
                <a:gd name="T3" fmla="*/ 1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3 w 5"/>
                <a:gd name="T11" fmla="*/ 2 h 4"/>
                <a:gd name="T12" fmla="*/ 2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8" name="Freeform 716"/>
            <p:cNvSpPr>
              <a:spLocks/>
            </p:cNvSpPr>
            <p:nvPr/>
          </p:nvSpPr>
          <p:spPr bwMode="auto">
            <a:xfrm>
              <a:off x="41275" y="3663951"/>
              <a:ext cx="34925" cy="44450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1 w 4"/>
                <a:gd name="T7" fmla="*/ 2 h 5"/>
                <a:gd name="T8" fmla="*/ 4 w 4"/>
                <a:gd name="T9" fmla="*/ 5 h 5"/>
                <a:gd name="T10" fmla="*/ 2 w 4"/>
                <a:gd name="T11" fmla="*/ 1 h 5"/>
                <a:gd name="T12" fmla="*/ 1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5"/>
                    <a:pt x="4" y="5"/>
                  </a:cubicBezTo>
                  <a:cubicBezTo>
                    <a:pt x="3" y="4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9" name="Freeform 717"/>
            <p:cNvSpPr>
              <a:spLocks/>
            </p:cNvSpPr>
            <p:nvPr/>
          </p:nvSpPr>
          <p:spPr bwMode="auto">
            <a:xfrm>
              <a:off x="58737" y="3656013"/>
              <a:ext cx="25400" cy="44450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2 h 5"/>
                <a:gd name="T8" fmla="*/ 3 w 3"/>
                <a:gd name="T9" fmla="*/ 5 h 5"/>
                <a:gd name="T10" fmla="*/ 1 w 3"/>
                <a:gd name="T11" fmla="*/ 1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2" y="4"/>
                    <a:pt x="2" y="2"/>
                    <a:pt x="1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0" name="Freeform 718"/>
            <p:cNvSpPr>
              <a:spLocks/>
            </p:cNvSpPr>
            <p:nvPr/>
          </p:nvSpPr>
          <p:spPr bwMode="auto">
            <a:xfrm>
              <a:off x="76200" y="3532188"/>
              <a:ext cx="34925" cy="168275"/>
            </a:xfrm>
            <a:custGeom>
              <a:avLst/>
              <a:gdLst>
                <a:gd name="T0" fmla="*/ 4 w 4"/>
                <a:gd name="T1" fmla="*/ 19 h 19"/>
                <a:gd name="T2" fmla="*/ 1 w 4"/>
                <a:gd name="T3" fmla="*/ 10 h 19"/>
                <a:gd name="T4" fmla="*/ 0 w 4"/>
                <a:gd name="T5" fmla="*/ 0 h 19"/>
                <a:gd name="T6" fmla="*/ 2 w 4"/>
                <a:gd name="T7" fmla="*/ 9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cubicBezTo>
                    <a:pt x="2" y="16"/>
                    <a:pt x="2" y="13"/>
                    <a:pt x="1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2"/>
                    <a:pt x="4" y="15"/>
                    <a:pt x="4" y="19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1" name="Freeform 719"/>
            <p:cNvSpPr>
              <a:spLocks/>
            </p:cNvSpPr>
            <p:nvPr/>
          </p:nvSpPr>
          <p:spPr bwMode="auto">
            <a:xfrm>
              <a:off x="128587" y="3557588"/>
              <a:ext cx="79375" cy="142875"/>
            </a:xfrm>
            <a:custGeom>
              <a:avLst/>
              <a:gdLst>
                <a:gd name="T0" fmla="*/ 0 w 9"/>
                <a:gd name="T1" fmla="*/ 16 h 16"/>
                <a:gd name="T2" fmla="*/ 3 w 9"/>
                <a:gd name="T3" fmla="*/ 7 h 16"/>
                <a:gd name="T4" fmla="*/ 9 w 9"/>
                <a:gd name="T5" fmla="*/ 0 h 16"/>
                <a:gd name="T6" fmla="*/ 5 w 9"/>
                <a:gd name="T7" fmla="*/ 8 h 16"/>
                <a:gd name="T8" fmla="*/ 0 w 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1" y="13"/>
                    <a:pt x="2" y="10"/>
                    <a:pt x="3" y="7"/>
                  </a:cubicBezTo>
                  <a:cubicBezTo>
                    <a:pt x="5" y="5"/>
                    <a:pt x="7" y="2"/>
                    <a:pt x="9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1"/>
                    <a:pt x="2" y="14"/>
                    <a:pt x="0" y="1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2" name="Freeform 720"/>
            <p:cNvSpPr>
              <a:spLocks/>
            </p:cNvSpPr>
            <p:nvPr/>
          </p:nvSpPr>
          <p:spPr bwMode="auto">
            <a:xfrm>
              <a:off x="138112" y="3663951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8 w 18"/>
                <a:gd name="T3" fmla="*/ 2 h 6"/>
                <a:gd name="T4" fmla="*/ 18 w 18"/>
                <a:gd name="T5" fmla="*/ 0 h 6"/>
                <a:gd name="T6" fmla="*/ 9 w 18"/>
                <a:gd name="T7" fmla="*/ 3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2" y="4"/>
                    <a:pt x="5" y="3"/>
                    <a:pt x="8" y="2"/>
                  </a:cubicBezTo>
                  <a:cubicBezTo>
                    <a:pt x="11" y="1"/>
                    <a:pt x="14" y="0"/>
                    <a:pt x="1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4"/>
                    <a:pt x="3" y="5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3" name="Freeform 721"/>
            <p:cNvSpPr>
              <a:spLocks/>
            </p:cNvSpPr>
            <p:nvPr/>
          </p:nvSpPr>
          <p:spPr bwMode="auto">
            <a:xfrm>
              <a:off x="128587" y="3717926"/>
              <a:ext cx="158750" cy="44450"/>
            </a:xfrm>
            <a:custGeom>
              <a:avLst/>
              <a:gdLst>
                <a:gd name="T0" fmla="*/ 0 w 18"/>
                <a:gd name="T1" fmla="*/ 0 h 5"/>
                <a:gd name="T2" fmla="*/ 9 w 18"/>
                <a:gd name="T3" fmla="*/ 1 h 5"/>
                <a:gd name="T4" fmla="*/ 18 w 18"/>
                <a:gd name="T5" fmla="*/ 5 h 5"/>
                <a:gd name="T6" fmla="*/ 9 w 18"/>
                <a:gd name="T7" fmla="*/ 3 h 5"/>
                <a:gd name="T8" fmla="*/ 0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0" y="0"/>
                  </a:moveTo>
                  <a:cubicBezTo>
                    <a:pt x="3" y="0"/>
                    <a:pt x="6" y="1"/>
                    <a:pt x="9" y="1"/>
                  </a:cubicBezTo>
                  <a:cubicBezTo>
                    <a:pt x="12" y="2"/>
                    <a:pt x="16" y="3"/>
                    <a:pt x="1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4" name="Freeform 722"/>
            <p:cNvSpPr>
              <a:spLocks/>
            </p:cNvSpPr>
            <p:nvPr/>
          </p:nvSpPr>
          <p:spPr bwMode="auto">
            <a:xfrm>
              <a:off x="120650" y="3744913"/>
              <a:ext cx="61913" cy="150813"/>
            </a:xfrm>
            <a:custGeom>
              <a:avLst/>
              <a:gdLst>
                <a:gd name="T0" fmla="*/ 0 w 7"/>
                <a:gd name="T1" fmla="*/ 0 h 17"/>
                <a:gd name="T2" fmla="*/ 4 w 7"/>
                <a:gd name="T3" fmla="*/ 8 h 17"/>
                <a:gd name="T4" fmla="*/ 7 w 7"/>
                <a:gd name="T5" fmla="*/ 17 h 17"/>
                <a:gd name="T6" fmla="*/ 3 w 7"/>
                <a:gd name="T7" fmla="*/ 8 h 17"/>
                <a:gd name="T8" fmla="*/ 0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0"/>
                  </a:moveTo>
                  <a:cubicBezTo>
                    <a:pt x="2" y="2"/>
                    <a:pt x="3" y="5"/>
                    <a:pt x="4" y="8"/>
                  </a:cubicBezTo>
                  <a:cubicBezTo>
                    <a:pt x="6" y="11"/>
                    <a:pt x="7" y="14"/>
                    <a:pt x="7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5" name="Freeform 723"/>
            <p:cNvSpPr>
              <a:spLocks/>
            </p:cNvSpPr>
            <p:nvPr/>
          </p:nvSpPr>
          <p:spPr bwMode="auto">
            <a:xfrm>
              <a:off x="41275" y="3735388"/>
              <a:ext cx="61913" cy="160338"/>
            </a:xfrm>
            <a:custGeom>
              <a:avLst/>
              <a:gdLst>
                <a:gd name="T0" fmla="*/ 7 w 7"/>
                <a:gd name="T1" fmla="*/ 0 h 18"/>
                <a:gd name="T2" fmla="*/ 5 w 7"/>
                <a:gd name="T3" fmla="*/ 10 h 18"/>
                <a:gd name="T4" fmla="*/ 0 w 7"/>
                <a:gd name="T5" fmla="*/ 18 h 18"/>
                <a:gd name="T6" fmla="*/ 3 w 7"/>
                <a:gd name="T7" fmla="*/ 9 h 18"/>
                <a:gd name="T8" fmla="*/ 7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7" y="0"/>
                  </a:moveTo>
                  <a:cubicBezTo>
                    <a:pt x="7" y="4"/>
                    <a:pt x="6" y="7"/>
                    <a:pt x="5" y="10"/>
                  </a:cubicBezTo>
                  <a:cubicBezTo>
                    <a:pt x="4" y="12"/>
                    <a:pt x="2" y="16"/>
                    <a:pt x="0" y="1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6" name="Freeform 724"/>
            <p:cNvSpPr>
              <a:spLocks/>
            </p:cNvSpPr>
            <p:nvPr/>
          </p:nvSpPr>
          <p:spPr bwMode="auto">
            <a:xfrm>
              <a:off x="-57150" y="3727451"/>
              <a:ext cx="150813" cy="69850"/>
            </a:xfrm>
            <a:custGeom>
              <a:avLst/>
              <a:gdLst>
                <a:gd name="T0" fmla="*/ 17 w 17"/>
                <a:gd name="T1" fmla="*/ 0 h 8"/>
                <a:gd name="T2" fmla="*/ 9 w 17"/>
                <a:gd name="T3" fmla="*/ 5 h 8"/>
                <a:gd name="T4" fmla="*/ 0 w 17"/>
                <a:gd name="T5" fmla="*/ 8 h 8"/>
                <a:gd name="T6" fmla="*/ 8 w 17"/>
                <a:gd name="T7" fmla="*/ 4 h 8"/>
                <a:gd name="T8" fmla="*/ 17 w 1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4" y="2"/>
                    <a:pt x="12" y="4"/>
                    <a:pt x="9" y="5"/>
                  </a:cubicBezTo>
                  <a:cubicBezTo>
                    <a:pt x="6" y="7"/>
                    <a:pt x="3" y="8"/>
                    <a:pt x="0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1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7" name="Freeform 725"/>
            <p:cNvSpPr>
              <a:spLocks/>
            </p:cNvSpPr>
            <p:nvPr/>
          </p:nvSpPr>
          <p:spPr bwMode="auto">
            <a:xfrm>
              <a:off x="-65088" y="3663951"/>
              <a:ext cx="158750" cy="44450"/>
            </a:xfrm>
            <a:custGeom>
              <a:avLst/>
              <a:gdLst>
                <a:gd name="T0" fmla="*/ 18 w 18"/>
                <a:gd name="T1" fmla="*/ 5 h 5"/>
                <a:gd name="T2" fmla="*/ 9 w 18"/>
                <a:gd name="T3" fmla="*/ 4 h 5"/>
                <a:gd name="T4" fmla="*/ 0 w 18"/>
                <a:gd name="T5" fmla="*/ 0 h 5"/>
                <a:gd name="T6" fmla="*/ 9 w 18"/>
                <a:gd name="T7" fmla="*/ 2 h 5"/>
                <a:gd name="T8" fmla="*/ 18 w 1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8" y="5"/>
                  </a:moveTo>
                  <a:cubicBezTo>
                    <a:pt x="15" y="5"/>
                    <a:pt x="12" y="4"/>
                    <a:pt x="9" y="4"/>
                  </a:cubicBezTo>
                  <a:cubicBezTo>
                    <a:pt x="6" y="3"/>
                    <a:pt x="2" y="2"/>
                    <a:pt x="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2" y="3"/>
                    <a:pt x="15" y="4"/>
                    <a:pt x="18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8" name="Freeform 726"/>
            <p:cNvSpPr>
              <a:spLocks/>
            </p:cNvSpPr>
            <p:nvPr/>
          </p:nvSpPr>
          <p:spPr bwMode="auto">
            <a:xfrm>
              <a:off x="-12700" y="3575051"/>
              <a:ext cx="115888" cy="125413"/>
            </a:xfrm>
            <a:custGeom>
              <a:avLst/>
              <a:gdLst>
                <a:gd name="T0" fmla="*/ 13 w 13"/>
                <a:gd name="T1" fmla="*/ 14 h 14"/>
                <a:gd name="T2" fmla="*/ 6 w 13"/>
                <a:gd name="T3" fmla="*/ 8 h 14"/>
                <a:gd name="T4" fmla="*/ 0 w 13"/>
                <a:gd name="T5" fmla="*/ 0 h 14"/>
                <a:gd name="T6" fmla="*/ 7 w 13"/>
                <a:gd name="T7" fmla="*/ 7 h 14"/>
                <a:gd name="T8" fmla="*/ 13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cubicBezTo>
                    <a:pt x="10" y="13"/>
                    <a:pt x="8" y="11"/>
                    <a:pt x="6" y="8"/>
                  </a:cubicBezTo>
                  <a:cubicBezTo>
                    <a:pt x="4" y="6"/>
                    <a:pt x="2" y="3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10"/>
                    <a:pt x="11" y="12"/>
                    <a:pt x="13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2" name="组合 64341"/>
          <p:cNvGrpSpPr/>
          <p:nvPr/>
        </p:nvGrpSpPr>
        <p:grpSpPr>
          <a:xfrm>
            <a:off x="11191136" y="6164717"/>
            <a:ext cx="795338" cy="850900"/>
            <a:chOff x="11530012" y="3097213"/>
            <a:chExt cx="795338" cy="850900"/>
          </a:xfrm>
        </p:grpSpPr>
        <p:sp>
          <p:nvSpPr>
            <p:cNvPr id="64179" name="Freeform 727"/>
            <p:cNvSpPr>
              <a:spLocks/>
            </p:cNvSpPr>
            <p:nvPr/>
          </p:nvSpPr>
          <p:spPr bwMode="auto">
            <a:xfrm>
              <a:off x="11663362" y="3097213"/>
              <a:ext cx="406400" cy="415925"/>
            </a:xfrm>
            <a:custGeom>
              <a:avLst/>
              <a:gdLst>
                <a:gd name="T0" fmla="*/ 32 w 46"/>
                <a:gd name="T1" fmla="*/ 47 h 47"/>
                <a:gd name="T2" fmla="*/ 23 w 46"/>
                <a:gd name="T3" fmla="*/ 6 h 47"/>
                <a:gd name="T4" fmla="*/ 32 w 46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7">
                  <a:moveTo>
                    <a:pt x="32" y="47"/>
                  </a:moveTo>
                  <a:cubicBezTo>
                    <a:pt x="32" y="47"/>
                    <a:pt x="0" y="13"/>
                    <a:pt x="23" y="6"/>
                  </a:cubicBezTo>
                  <a:cubicBezTo>
                    <a:pt x="46" y="0"/>
                    <a:pt x="32" y="47"/>
                    <a:pt x="32" y="4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0" name="Freeform 728"/>
            <p:cNvSpPr>
              <a:spLocks/>
            </p:cNvSpPr>
            <p:nvPr/>
          </p:nvSpPr>
          <p:spPr bwMode="auto">
            <a:xfrm>
              <a:off x="11936412" y="3105150"/>
              <a:ext cx="388938" cy="407988"/>
            </a:xfrm>
            <a:custGeom>
              <a:avLst/>
              <a:gdLst>
                <a:gd name="T0" fmla="*/ 0 w 44"/>
                <a:gd name="T1" fmla="*/ 46 h 46"/>
                <a:gd name="T2" fmla="*/ 24 w 44"/>
                <a:gd name="T3" fmla="*/ 13 h 46"/>
                <a:gd name="T4" fmla="*/ 0 w 44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0" y="46"/>
                  </a:moveTo>
                  <a:cubicBezTo>
                    <a:pt x="0" y="46"/>
                    <a:pt x="4" y="0"/>
                    <a:pt x="24" y="13"/>
                  </a:cubicBezTo>
                  <a:cubicBezTo>
                    <a:pt x="44" y="25"/>
                    <a:pt x="0" y="46"/>
                    <a:pt x="0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1" name="Freeform 729"/>
            <p:cNvSpPr>
              <a:spLocks/>
            </p:cNvSpPr>
            <p:nvPr/>
          </p:nvSpPr>
          <p:spPr bwMode="auto">
            <a:xfrm>
              <a:off x="11936412" y="3309938"/>
              <a:ext cx="371475" cy="417513"/>
            </a:xfrm>
            <a:custGeom>
              <a:avLst/>
              <a:gdLst>
                <a:gd name="T0" fmla="*/ 0 w 42"/>
                <a:gd name="T1" fmla="*/ 23 h 47"/>
                <a:gd name="T2" fmla="*/ 41 w 42"/>
                <a:gd name="T3" fmla="*/ 24 h 47"/>
                <a:gd name="T4" fmla="*/ 0 w 42"/>
                <a:gd name="T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7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2" name="Freeform 730"/>
            <p:cNvSpPr>
              <a:spLocks/>
            </p:cNvSpPr>
            <p:nvPr/>
          </p:nvSpPr>
          <p:spPr bwMode="auto">
            <a:xfrm>
              <a:off x="11936412" y="3513138"/>
              <a:ext cx="371475" cy="434975"/>
            </a:xfrm>
            <a:custGeom>
              <a:avLst/>
              <a:gdLst>
                <a:gd name="T0" fmla="*/ 0 w 42"/>
                <a:gd name="T1" fmla="*/ 0 h 49"/>
                <a:gd name="T2" fmla="*/ 23 w 42"/>
                <a:gd name="T3" fmla="*/ 34 h 49"/>
                <a:gd name="T4" fmla="*/ 0 w 4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9">
                  <a:moveTo>
                    <a:pt x="0" y="0"/>
                  </a:moveTo>
                  <a:cubicBezTo>
                    <a:pt x="0" y="0"/>
                    <a:pt x="42" y="19"/>
                    <a:pt x="23" y="34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3" name="Freeform 731"/>
            <p:cNvSpPr>
              <a:spLocks/>
            </p:cNvSpPr>
            <p:nvPr/>
          </p:nvSpPr>
          <p:spPr bwMode="auto">
            <a:xfrm>
              <a:off x="11601450" y="3513138"/>
              <a:ext cx="406400" cy="400050"/>
            </a:xfrm>
            <a:custGeom>
              <a:avLst/>
              <a:gdLst>
                <a:gd name="T0" fmla="*/ 38 w 46"/>
                <a:gd name="T1" fmla="*/ 0 h 45"/>
                <a:gd name="T2" fmla="*/ 23 w 46"/>
                <a:gd name="T3" fmla="*/ 38 h 45"/>
                <a:gd name="T4" fmla="*/ 38 w 46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5">
                  <a:moveTo>
                    <a:pt x="38" y="0"/>
                  </a:moveTo>
                  <a:cubicBezTo>
                    <a:pt x="38" y="0"/>
                    <a:pt x="46" y="45"/>
                    <a:pt x="23" y="38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4" name="Freeform 732"/>
            <p:cNvSpPr>
              <a:spLocks/>
            </p:cNvSpPr>
            <p:nvPr/>
          </p:nvSpPr>
          <p:spPr bwMode="auto">
            <a:xfrm>
              <a:off x="11530012" y="3389313"/>
              <a:ext cx="406400" cy="407988"/>
            </a:xfrm>
            <a:custGeom>
              <a:avLst/>
              <a:gdLst>
                <a:gd name="T0" fmla="*/ 46 w 46"/>
                <a:gd name="T1" fmla="*/ 14 h 46"/>
                <a:gd name="T2" fmla="*/ 6 w 46"/>
                <a:gd name="T3" fmla="*/ 23 h 46"/>
                <a:gd name="T4" fmla="*/ 46 w 46"/>
                <a:gd name="T5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46" y="14"/>
                  </a:moveTo>
                  <a:cubicBezTo>
                    <a:pt x="46" y="14"/>
                    <a:pt x="13" y="46"/>
                    <a:pt x="6" y="23"/>
                  </a:cubicBezTo>
                  <a:cubicBezTo>
                    <a:pt x="0" y="0"/>
                    <a:pt x="46" y="14"/>
                    <a:pt x="46" y="1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5" name="Freeform 733"/>
            <p:cNvSpPr>
              <a:spLocks/>
            </p:cNvSpPr>
            <p:nvPr/>
          </p:nvSpPr>
          <p:spPr bwMode="auto">
            <a:xfrm>
              <a:off x="11557000" y="3141663"/>
              <a:ext cx="406400" cy="390525"/>
            </a:xfrm>
            <a:custGeom>
              <a:avLst/>
              <a:gdLst>
                <a:gd name="T0" fmla="*/ 46 w 46"/>
                <a:gd name="T1" fmla="*/ 41 h 44"/>
                <a:gd name="T2" fmla="*/ 9 w 46"/>
                <a:gd name="T3" fmla="*/ 22 h 44"/>
                <a:gd name="T4" fmla="*/ 46 w 46"/>
                <a:gd name="T5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4">
                  <a:moveTo>
                    <a:pt x="46" y="41"/>
                  </a:moveTo>
                  <a:cubicBezTo>
                    <a:pt x="46" y="41"/>
                    <a:pt x="0" y="44"/>
                    <a:pt x="9" y="22"/>
                  </a:cubicBezTo>
                  <a:cubicBezTo>
                    <a:pt x="19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6" name="Freeform 734"/>
            <p:cNvSpPr>
              <a:spLocks/>
            </p:cNvSpPr>
            <p:nvPr/>
          </p:nvSpPr>
          <p:spPr bwMode="auto">
            <a:xfrm>
              <a:off x="11857037" y="3451226"/>
              <a:ext cx="141288" cy="123825"/>
            </a:xfrm>
            <a:custGeom>
              <a:avLst/>
              <a:gdLst>
                <a:gd name="T0" fmla="*/ 15 w 16"/>
                <a:gd name="T1" fmla="*/ 5 h 14"/>
                <a:gd name="T2" fmla="*/ 10 w 16"/>
                <a:gd name="T3" fmla="*/ 13 h 14"/>
                <a:gd name="T4" fmla="*/ 1 w 16"/>
                <a:gd name="T5" fmla="*/ 10 h 14"/>
                <a:gd name="T6" fmla="*/ 6 w 16"/>
                <a:gd name="T7" fmla="*/ 2 h 14"/>
                <a:gd name="T8" fmla="*/ 15 w 1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5" y="5"/>
                  </a:moveTo>
                  <a:cubicBezTo>
                    <a:pt x="16" y="8"/>
                    <a:pt x="14" y="12"/>
                    <a:pt x="10" y="13"/>
                  </a:cubicBezTo>
                  <a:cubicBezTo>
                    <a:pt x="6" y="14"/>
                    <a:pt x="2" y="13"/>
                    <a:pt x="1" y="10"/>
                  </a:cubicBezTo>
                  <a:cubicBezTo>
                    <a:pt x="0" y="7"/>
                    <a:pt x="2" y="3"/>
                    <a:pt x="6" y="2"/>
                  </a:cubicBezTo>
                  <a:cubicBezTo>
                    <a:pt x="10" y="0"/>
                    <a:pt x="14" y="2"/>
                    <a:pt x="15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7" name="Freeform 735"/>
            <p:cNvSpPr>
              <a:spLocks/>
            </p:cNvSpPr>
            <p:nvPr/>
          </p:nvSpPr>
          <p:spPr bwMode="auto">
            <a:xfrm>
              <a:off x="11901487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2 h 6"/>
                <a:gd name="T6" fmla="*/ 1 w 2"/>
                <a:gd name="T7" fmla="*/ 2 h 6"/>
                <a:gd name="T8" fmla="*/ 2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4"/>
                    <a:pt x="2" y="6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8" name="Freeform 736"/>
            <p:cNvSpPr>
              <a:spLocks/>
            </p:cNvSpPr>
            <p:nvPr/>
          </p:nvSpPr>
          <p:spPr bwMode="auto">
            <a:xfrm>
              <a:off x="11918950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9" name="Freeform 737"/>
            <p:cNvSpPr>
              <a:spLocks/>
            </p:cNvSpPr>
            <p:nvPr/>
          </p:nvSpPr>
          <p:spPr bwMode="auto">
            <a:xfrm>
              <a:off x="11936412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0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0" name="Freeform 738"/>
            <p:cNvSpPr>
              <a:spLocks/>
            </p:cNvSpPr>
            <p:nvPr/>
          </p:nvSpPr>
          <p:spPr bwMode="auto">
            <a:xfrm>
              <a:off x="11936412" y="3443288"/>
              <a:ext cx="34925" cy="44450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0 h 5"/>
                <a:gd name="T4" fmla="*/ 2 w 4"/>
                <a:gd name="T5" fmla="*/ 1 h 5"/>
                <a:gd name="T6" fmla="*/ 2 w 4"/>
                <a:gd name="T7" fmla="*/ 2 h 5"/>
                <a:gd name="T8" fmla="*/ 0 w 4"/>
                <a:gd name="T9" fmla="*/ 5 h 5"/>
                <a:gd name="T10" fmla="*/ 3 w 4"/>
                <a:gd name="T11" fmla="*/ 2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1" name="Freeform 739"/>
            <p:cNvSpPr>
              <a:spLocks/>
            </p:cNvSpPr>
            <p:nvPr/>
          </p:nvSpPr>
          <p:spPr bwMode="auto">
            <a:xfrm>
              <a:off x="11945937" y="3451226"/>
              <a:ext cx="42863" cy="44450"/>
            </a:xfrm>
            <a:custGeom>
              <a:avLst/>
              <a:gdLst>
                <a:gd name="T0" fmla="*/ 4 w 5"/>
                <a:gd name="T1" fmla="*/ 2 h 5"/>
                <a:gd name="T2" fmla="*/ 4 w 5"/>
                <a:gd name="T3" fmla="*/ 1 h 5"/>
                <a:gd name="T4" fmla="*/ 3 w 5"/>
                <a:gd name="T5" fmla="*/ 1 h 5"/>
                <a:gd name="T6" fmla="*/ 3 w 5"/>
                <a:gd name="T7" fmla="*/ 2 h 5"/>
                <a:gd name="T8" fmla="*/ 0 w 5"/>
                <a:gd name="T9" fmla="*/ 5 h 5"/>
                <a:gd name="T10" fmla="*/ 3 w 5"/>
                <a:gd name="T11" fmla="*/ 2 h 5"/>
                <a:gd name="T12" fmla="*/ 4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2" name="Freeform 740"/>
            <p:cNvSpPr>
              <a:spLocks/>
            </p:cNvSpPr>
            <p:nvPr/>
          </p:nvSpPr>
          <p:spPr bwMode="auto">
            <a:xfrm>
              <a:off x="11953875" y="3468688"/>
              <a:ext cx="44450" cy="26988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4 w 5"/>
                <a:gd name="T5" fmla="*/ 0 h 3"/>
                <a:gd name="T6" fmla="*/ 3 w 5"/>
                <a:gd name="T7" fmla="*/ 1 h 3"/>
                <a:gd name="T8" fmla="*/ 0 w 5"/>
                <a:gd name="T9" fmla="*/ 3 h 3"/>
                <a:gd name="T10" fmla="*/ 3 w 5"/>
                <a:gd name="T11" fmla="*/ 2 h 3"/>
                <a:gd name="T12" fmla="*/ 5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3" name="Freeform 741"/>
            <p:cNvSpPr>
              <a:spLocks/>
            </p:cNvSpPr>
            <p:nvPr/>
          </p:nvSpPr>
          <p:spPr bwMode="auto">
            <a:xfrm>
              <a:off x="11953875" y="3487738"/>
              <a:ext cx="53975" cy="17463"/>
            </a:xfrm>
            <a:custGeom>
              <a:avLst/>
              <a:gdLst>
                <a:gd name="T0" fmla="*/ 5 w 6"/>
                <a:gd name="T1" fmla="*/ 2 h 2"/>
                <a:gd name="T2" fmla="*/ 6 w 6"/>
                <a:gd name="T3" fmla="*/ 1 h 2"/>
                <a:gd name="T4" fmla="*/ 5 w 6"/>
                <a:gd name="T5" fmla="*/ 0 h 2"/>
                <a:gd name="T6" fmla="*/ 4 w 6"/>
                <a:gd name="T7" fmla="*/ 1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4" name="Freeform 742"/>
            <p:cNvSpPr>
              <a:spLocks/>
            </p:cNvSpPr>
            <p:nvPr/>
          </p:nvSpPr>
          <p:spPr bwMode="auto">
            <a:xfrm>
              <a:off x="11963400" y="3505201"/>
              <a:ext cx="52388" cy="17463"/>
            </a:xfrm>
            <a:custGeom>
              <a:avLst/>
              <a:gdLst>
                <a:gd name="T0" fmla="*/ 5 w 6"/>
                <a:gd name="T1" fmla="*/ 2 h 2"/>
                <a:gd name="T2" fmla="*/ 5 w 6"/>
                <a:gd name="T3" fmla="*/ 1 h 2"/>
                <a:gd name="T4" fmla="*/ 4 w 6"/>
                <a:gd name="T5" fmla="*/ 0 h 2"/>
                <a:gd name="T6" fmla="*/ 3 w 6"/>
                <a:gd name="T7" fmla="*/ 1 h 2"/>
                <a:gd name="T8" fmla="*/ 0 w 6"/>
                <a:gd name="T9" fmla="*/ 1 h 2"/>
                <a:gd name="T10" fmla="*/ 3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5" name="Freeform 743"/>
            <p:cNvSpPr>
              <a:spLocks/>
            </p:cNvSpPr>
            <p:nvPr/>
          </p:nvSpPr>
          <p:spPr bwMode="auto">
            <a:xfrm>
              <a:off x="11963400" y="3522663"/>
              <a:ext cx="44450" cy="17463"/>
            </a:xfrm>
            <a:custGeom>
              <a:avLst/>
              <a:gdLst>
                <a:gd name="T0" fmla="*/ 4 w 5"/>
                <a:gd name="T1" fmla="*/ 2 h 2"/>
                <a:gd name="T2" fmla="*/ 5 w 5"/>
                <a:gd name="T3" fmla="*/ 1 h 2"/>
                <a:gd name="T4" fmla="*/ 4 w 5"/>
                <a:gd name="T5" fmla="*/ 0 h 2"/>
                <a:gd name="T6" fmla="*/ 3 w 5"/>
                <a:gd name="T7" fmla="*/ 1 h 2"/>
                <a:gd name="T8" fmla="*/ 0 w 5"/>
                <a:gd name="T9" fmla="*/ 0 h 2"/>
                <a:gd name="T10" fmla="*/ 3 w 5"/>
                <a:gd name="T11" fmla="*/ 1 h 2"/>
                <a:gd name="T12" fmla="*/ 4 w 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6" name="Freeform 744"/>
            <p:cNvSpPr>
              <a:spLocks/>
            </p:cNvSpPr>
            <p:nvPr/>
          </p:nvSpPr>
          <p:spPr bwMode="auto">
            <a:xfrm>
              <a:off x="11953875" y="3532188"/>
              <a:ext cx="53975" cy="25400"/>
            </a:xfrm>
            <a:custGeom>
              <a:avLst/>
              <a:gdLst>
                <a:gd name="T0" fmla="*/ 4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4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3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7" name="Freeform 745"/>
            <p:cNvSpPr>
              <a:spLocks/>
            </p:cNvSpPr>
            <p:nvPr/>
          </p:nvSpPr>
          <p:spPr bwMode="auto">
            <a:xfrm>
              <a:off x="11953875" y="3540126"/>
              <a:ext cx="44450" cy="34925"/>
            </a:xfrm>
            <a:custGeom>
              <a:avLst/>
              <a:gdLst>
                <a:gd name="T0" fmla="*/ 3 w 5"/>
                <a:gd name="T1" fmla="*/ 4 h 4"/>
                <a:gd name="T2" fmla="*/ 4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2"/>
                    <a:pt x="3" y="2"/>
                  </a:cubicBezTo>
                  <a:cubicBezTo>
                    <a:pt x="2" y="3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8" name="Freeform 746"/>
            <p:cNvSpPr>
              <a:spLocks/>
            </p:cNvSpPr>
            <p:nvPr/>
          </p:nvSpPr>
          <p:spPr bwMode="auto">
            <a:xfrm>
              <a:off x="11945937" y="3540126"/>
              <a:ext cx="34925" cy="44450"/>
            </a:xfrm>
            <a:custGeom>
              <a:avLst/>
              <a:gdLst>
                <a:gd name="T0" fmla="*/ 2 w 4"/>
                <a:gd name="T1" fmla="*/ 5 h 5"/>
                <a:gd name="T2" fmla="*/ 4 w 4"/>
                <a:gd name="T3" fmla="*/ 5 h 5"/>
                <a:gd name="T4" fmla="*/ 4 w 4"/>
                <a:gd name="T5" fmla="*/ 4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4 h 5"/>
                <a:gd name="T12" fmla="*/ 2 w 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9" name="Freeform 747"/>
            <p:cNvSpPr>
              <a:spLocks/>
            </p:cNvSpPr>
            <p:nvPr/>
          </p:nvSpPr>
          <p:spPr bwMode="auto">
            <a:xfrm>
              <a:off x="11945937" y="3549651"/>
              <a:ext cx="17463" cy="44450"/>
            </a:xfrm>
            <a:custGeom>
              <a:avLst/>
              <a:gdLst>
                <a:gd name="T0" fmla="*/ 0 w 2"/>
                <a:gd name="T1" fmla="*/ 5 h 5"/>
                <a:gd name="T2" fmla="*/ 1 w 2"/>
                <a:gd name="T3" fmla="*/ 5 h 5"/>
                <a:gd name="T4" fmla="*/ 2 w 2"/>
                <a:gd name="T5" fmla="*/ 4 h 5"/>
                <a:gd name="T6" fmla="*/ 1 w 2"/>
                <a:gd name="T7" fmla="*/ 3 h 5"/>
                <a:gd name="T8" fmla="*/ 0 w 2"/>
                <a:gd name="T9" fmla="*/ 0 h 5"/>
                <a:gd name="T10" fmla="*/ 0 w 2"/>
                <a:gd name="T11" fmla="*/ 3 h 5"/>
                <a:gd name="T12" fmla="*/ 0 w 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0" name="Freeform 748"/>
            <p:cNvSpPr>
              <a:spLocks/>
            </p:cNvSpPr>
            <p:nvPr/>
          </p:nvSpPr>
          <p:spPr bwMode="auto">
            <a:xfrm>
              <a:off x="11928475" y="3549651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1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1" name="Freeform 749"/>
            <p:cNvSpPr>
              <a:spLocks/>
            </p:cNvSpPr>
            <p:nvPr/>
          </p:nvSpPr>
          <p:spPr bwMode="auto">
            <a:xfrm>
              <a:off x="11909425" y="3549651"/>
              <a:ext cx="19050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2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2" name="Freeform 750"/>
            <p:cNvSpPr>
              <a:spLocks/>
            </p:cNvSpPr>
            <p:nvPr/>
          </p:nvSpPr>
          <p:spPr bwMode="auto">
            <a:xfrm>
              <a:off x="11891962" y="3549651"/>
              <a:ext cx="26988" cy="44450"/>
            </a:xfrm>
            <a:custGeom>
              <a:avLst/>
              <a:gdLst>
                <a:gd name="T0" fmla="*/ 0 w 3"/>
                <a:gd name="T1" fmla="*/ 4 h 5"/>
                <a:gd name="T2" fmla="*/ 1 w 3"/>
                <a:gd name="T3" fmla="*/ 5 h 5"/>
                <a:gd name="T4" fmla="*/ 2 w 3"/>
                <a:gd name="T5" fmla="*/ 4 h 5"/>
                <a:gd name="T6" fmla="*/ 2 w 3"/>
                <a:gd name="T7" fmla="*/ 4 h 5"/>
                <a:gd name="T8" fmla="*/ 3 w 3"/>
                <a:gd name="T9" fmla="*/ 0 h 5"/>
                <a:gd name="T10" fmla="*/ 1 w 3"/>
                <a:gd name="T11" fmla="*/ 3 h 5"/>
                <a:gd name="T12" fmla="*/ 0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3" name="Freeform 751"/>
            <p:cNvSpPr>
              <a:spLocks/>
            </p:cNvSpPr>
            <p:nvPr/>
          </p:nvSpPr>
          <p:spPr bwMode="auto">
            <a:xfrm>
              <a:off x="11874500" y="3549651"/>
              <a:ext cx="34925" cy="34925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4 h 4"/>
                <a:gd name="T4" fmla="*/ 2 w 4"/>
                <a:gd name="T5" fmla="*/ 4 h 4"/>
                <a:gd name="T6" fmla="*/ 2 w 4"/>
                <a:gd name="T7" fmla="*/ 3 h 4"/>
                <a:gd name="T8" fmla="*/ 4 w 4"/>
                <a:gd name="T9" fmla="*/ 0 h 4"/>
                <a:gd name="T10" fmla="*/ 1 w 4"/>
                <a:gd name="T11" fmla="*/ 2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4" name="Freeform 752"/>
            <p:cNvSpPr>
              <a:spLocks/>
            </p:cNvSpPr>
            <p:nvPr/>
          </p:nvSpPr>
          <p:spPr bwMode="auto">
            <a:xfrm>
              <a:off x="11857037" y="3540126"/>
              <a:ext cx="44450" cy="34925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2 w 5"/>
                <a:gd name="T5" fmla="*/ 3 h 4"/>
                <a:gd name="T6" fmla="*/ 2 w 5"/>
                <a:gd name="T7" fmla="*/ 2 h 4"/>
                <a:gd name="T8" fmla="*/ 5 w 5"/>
                <a:gd name="T9" fmla="*/ 0 h 4"/>
                <a:gd name="T10" fmla="*/ 2 w 5"/>
                <a:gd name="T11" fmla="*/ 2 h 4"/>
                <a:gd name="T12" fmla="*/ 1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5" name="Freeform 753"/>
            <p:cNvSpPr>
              <a:spLocks/>
            </p:cNvSpPr>
            <p:nvPr/>
          </p:nvSpPr>
          <p:spPr bwMode="auto">
            <a:xfrm>
              <a:off x="11847512" y="3532188"/>
              <a:ext cx="53975" cy="25400"/>
            </a:xfrm>
            <a:custGeom>
              <a:avLst/>
              <a:gdLst>
                <a:gd name="T0" fmla="*/ 1 w 6"/>
                <a:gd name="T1" fmla="*/ 1 h 3"/>
                <a:gd name="T2" fmla="*/ 0 w 6"/>
                <a:gd name="T3" fmla="*/ 2 h 3"/>
                <a:gd name="T4" fmla="*/ 2 w 6"/>
                <a:gd name="T5" fmla="*/ 3 h 3"/>
                <a:gd name="T6" fmla="*/ 2 w 6"/>
                <a:gd name="T7" fmla="*/ 2 h 3"/>
                <a:gd name="T8" fmla="*/ 6 w 6"/>
                <a:gd name="T9" fmla="*/ 0 h 3"/>
                <a:gd name="T10" fmla="*/ 2 w 6"/>
                <a:gd name="T11" fmla="*/ 1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6" y="0"/>
                    <a:pt x="6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6" name="Freeform 754"/>
            <p:cNvSpPr>
              <a:spLocks/>
            </p:cNvSpPr>
            <p:nvPr/>
          </p:nvSpPr>
          <p:spPr bwMode="auto">
            <a:xfrm>
              <a:off x="11847512" y="3522663"/>
              <a:ext cx="53975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1 w 6"/>
                <a:gd name="T5" fmla="*/ 2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1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6" y="0"/>
                    <a:pt x="6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7" name="Freeform 755"/>
            <p:cNvSpPr>
              <a:spLocks/>
            </p:cNvSpPr>
            <p:nvPr/>
          </p:nvSpPr>
          <p:spPr bwMode="auto">
            <a:xfrm>
              <a:off x="11847512" y="3505201"/>
              <a:ext cx="44450" cy="17463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1 h 2"/>
                <a:gd name="T4" fmla="*/ 1 w 5"/>
                <a:gd name="T5" fmla="*/ 2 h 2"/>
                <a:gd name="T6" fmla="*/ 2 w 5"/>
                <a:gd name="T7" fmla="*/ 1 h 2"/>
                <a:gd name="T8" fmla="*/ 5 w 5"/>
                <a:gd name="T9" fmla="*/ 2 h 2"/>
                <a:gd name="T10" fmla="*/ 2 w 5"/>
                <a:gd name="T11" fmla="*/ 1 h 2"/>
                <a:gd name="T12" fmla="*/ 1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8" name="Freeform 756"/>
            <p:cNvSpPr>
              <a:spLocks/>
            </p:cNvSpPr>
            <p:nvPr/>
          </p:nvSpPr>
          <p:spPr bwMode="auto">
            <a:xfrm>
              <a:off x="11847512" y="3487738"/>
              <a:ext cx="44450" cy="25400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1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3 h 3"/>
                <a:gd name="T10" fmla="*/ 2 w 5"/>
                <a:gd name="T11" fmla="*/ 1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2"/>
                    <a:pt x="5" y="3"/>
                    <a:pt x="5" y="3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9" name="Freeform 757"/>
            <p:cNvSpPr>
              <a:spLocks/>
            </p:cNvSpPr>
            <p:nvPr/>
          </p:nvSpPr>
          <p:spPr bwMode="auto">
            <a:xfrm>
              <a:off x="11857037" y="3468688"/>
              <a:ext cx="44450" cy="36513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0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2 w 5"/>
                <a:gd name="T11" fmla="*/ 1 h 4"/>
                <a:gd name="T12" fmla="*/ 1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0" name="Freeform 758"/>
            <p:cNvSpPr>
              <a:spLocks/>
            </p:cNvSpPr>
            <p:nvPr/>
          </p:nvSpPr>
          <p:spPr bwMode="auto">
            <a:xfrm>
              <a:off x="11866562" y="3451226"/>
              <a:ext cx="34925" cy="44450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1 h 5"/>
                <a:gd name="T4" fmla="*/ 1 w 4"/>
                <a:gd name="T5" fmla="*/ 2 h 5"/>
                <a:gd name="T6" fmla="*/ 2 w 4"/>
                <a:gd name="T7" fmla="*/ 2 h 5"/>
                <a:gd name="T8" fmla="*/ 4 w 4"/>
                <a:gd name="T9" fmla="*/ 5 h 5"/>
                <a:gd name="T10" fmla="*/ 2 w 4"/>
                <a:gd name="T11" fmla="*/ 2 h 5"/>
                <a:gd name="T12" fmla="*/ 2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1" name="Freeform 759"/>
            <p:cNvSpPr>
              <a:spLocks/>
            </p:cNvSpPr>
            <p:nvPr/>
          </p:nvSpPr>
          <p:spPr bwMode="auto">
            <a:xfrm>
              <a:off x="11884025" y="3443288"/>
              <a:ext cx="25400" cy="44450"/>
            </a:xfrm>
            <a:custGeom>
              <a:avLst/>
              <a:gdLst>
                <a:gd name="T0" fmla="*/ 2 w 3"/>
                <a:gd name="T1" fmla="*/ 1 h 5"/>
                <a:gd name="T2" fmla="*/ 0 w 3"/>
                <a:gd name="T3" fmla="*/ 0 h 5"/>
                <a:gd name="T4" fmla="*/ 0 w 3"/>
                <a:gd name="T5" fmla="*/ 2 h 5"/>
                <a:gd name="T6" fmla="*/ 1 w 3"/>
                <a:gd name="T7" fmla="*/ 2 h 5"/>
                <a:gd name="T8" fmla="*/ 3 w 3"/>
                <a:gd name="T9" fmla="*/ 5 h 5"/>
                <a:gd name="T10" fmla="*/ 2 w 3"/>
                <a:gd name="T11" fmla="*/ 2 h 5"/>
                <a:gd name="T12" fmla="*/ 2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2" name="Freeform 760"/>
            <p:cNvSpPr>
              <a:spLocks/>
            </p:cNvSpPr>
            <p:nvPr/>
          </p:nvSpPr>
          <p:spPr bwMode="auto">
            <a:xfrm>
              <a:off x="11901487" y="3327400"/>
              <a:ext cx="34925" cy="160338"/>
            </a:xfrm>
            <a:custGeom>
              <a:avLst/>
              <a:gdLst>
                <a:gd name="T0" fmla="*/ 4 w 4"/>
                <a:gd name="T1" fmla="*/ 18 h 18"/>
                <a:gd name="T2" fmla="*/ 1 w 4"/>
                <a:gd name="T3" fmla="*/ 9 h 18"/>
                <a:gd name="T4" fmla="*/ 0 w 4"/>
                <a:gd name="T5" fmla="*/ 0 h 18"/>
                <a:gd name="T6" fmla="*/ 3 w 4"/>
                <a:gd name="T7" fmla="*/ 9 h 18"/>
                <a:gd name="T8" fmla="*/ 4 w 4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4" y="18"/>
                  </a:moveTo>
                  <a:cubicBezTo>
                    <a:pt x="3" y="15"/>
                    <a:pt x="2" y="12"/>
                    <a:pt x="1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4" y="15"/>
                    <a:pt x="4" y="1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3" name="Freeform 761"/>
            <p:cNvSpPr>
              <a:spLocks/>
            </p:cNvSpPr>
            <p:nvPr/>
          </p:nvSpPr>
          <p:spPr bwMode="auto">
            <a:xfrm>
              <a:off x="11953875" y="3344863"/>
              <a:ext cx="88900" cy="150813"/>
            </a:xfrm>
            <a:custGeom>
              <a:avLst/>
              <a:gdLst>
                <a:gd name="T0" fmla="*/ 0 w 10"/>
                <a:gd name="T1" fmla="*/ 17 h 17"/>
                <a:gd name="T2" fmla="*/ 4 w 10"/>
                <a:gd name="T3" fmla="*/ 8 h 17"/>
                <a:gd name="T4" fmla="*/ 10 w 10"/>
                <a:gd name="T5" fmla="*/ 0 h 17"/>
                <a:gd name="T6" fmla="*/ 5 w 10"/>
                <a:gd name="T7" fmla="*/ 9 h 17"/>
                <a:gd name="T8" fmla="*/ 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1" y="13"/>
                    <a:pt x="2" y="11"/>
                    <a:pt x="4" y="8"/>
                  </a:cubicBezTo>
                  <a:cubicBezTo>
                    <a:pt x="5" y="5"/>
                    <a:pt x="7" y="2"/>
                    <a:pt x="10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1"/>
                    <a:pt x="2" y="14"/>
                    <a:pt x="0" y="1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4" name="Freeform 762"/>
            <p:cNvSpPr>
              <a:spLocks/>
            </p:cNvSpPr>
            <p:nvPr/>
          </p:nvSpPr>
          <p:spPr bwMode="auto">
            <a:xfrm>
              <a:off x="11963400" y="3451226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9 w 18"/>
                <a:gd name="T3" fmla="*/ 2 h 6"/>
                <a:gd name="T4" fmla="*/ 18 w 18"/>
                <a:gd name="T5" fmla="*/ 1 h 6"/>
                <a:gd name="T6" fmla="*/ 9 w 18"/>
                <a:gd name="T7" fmla="*/ 4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3" y="4"/>
                    <a:pt x="6" y="3"/>
                    <a:pt x="9" y="2"/>
                  </a:cubicBezTo>
                  <a:cubicBezTo>
                    <a:pt x="12" y="1"/>
                    <a:pt x="15" y="0"/>
                    <a:pt x="18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4"/>
                    <a:pt x="3" y="6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5" name="Freeform 763"/>
            <p:cNvSpPr>
              <a:spLocks/>
            </p:cNvSpPr>
            <p:nvPr/>
          </p:nvSpPr>
          <p:spPr bwMode="auto">
            <a:xfrm>
              <a:off x="11953875" y="3513138"/>
              <a:ext cx="168275" cy="36513"/>
            </a:xfrm>
            <a:custGeom>
              <a:avLst/>
              <a:gdLst>
                <a:gd name="T0" fmla="*/ 0 w 19"/>
                <a:gd name="T1" fmla="*/ 0 h 4"/>
                <a:gd name="T2" fmla="*/ 10 w 19"/>
                <a:gd name="T3" fmla="*/ 1 h 4"/>
                <a:gd name="T4" fmla="*/ 19 w 19"/>
                <a:gd name="T5" fmla="*/ 4 h 4"/>
                <a:gd name="T6" fmla="*/ 9 w 19"/>
                <a:gd name="T7" fmla="*/ 2 h 4"/>
                <a:gd name="T8" fmla="*/ 0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4" y="0"/>
                    <a:pt x="7" y="0"/>
                    <a:pt x="10" y="1"/>
                  </a:cubicBezTo>
                  <a:cubicBezTo>
                    <a:pt x="13" y="2"/>
                    <a:pt x="16" y="2"/>
                    <a:pt x="1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6" name="Freeform 764"/>
            <p:cNvSpPr>
              <a:spLocks/>
            </p:cNvSpPr>
            <p:nvPr/>
          </p:nvSpPr>
          <p:spPr bwMode="auto">
            <a:xfrm>
              <a:off x="11945937" y="3532188"/>
              <a:ext cx="61913" cy="158750"/>
            </a:xfrm>
            <a:custGeom>
              <a:avLst/>
              <a:gdLst>
                <a:gd name="T0" fmla="*/ 0 w 7"/>
                <a:gd name="T1" fmla="*/ 0 h 18"/>
                <a:gd name="T2" fmla="*/ 5 w 7"/>
                <a:gd name="T3" fmla="*/ 8 h 18"/>
                <a:gd name="T4" fmla="*/ 7 w 7"/>
                <a:gd name="T5" fmla="*/ 18 h 18"/>
                <a:gd name="T6" fmla="*/ 4 w 7"/>
                <a:gd name="T7" fmla="*/ 9 h 18"/>
                <a:gd name="T8" fmla="*/ 0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0"/>
                  </a:moveTo>
                  <a:cubicBezTo>
                    <a:pt x="2" y="3"/>
                    <a:pt x="4" y="5"/>
                    <a:pt x="5" y="8"/>
                  </a:cubicBezTo>
                  <a:cubicBezTo>
                    <a:pt x="6" y="11"/>
                    <a:pt x="7" y="14"/>
                    <a:pt x="7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7" name="Freeform 765"/>
            <p:cNvSpPr>
              <a:spLocks/>
            </p:cNvSpPr>
            <p:nvPr/>
          </p:nvSpPr>
          <p:spPr bwMode="auto">
            <a:xfrm>
              <a:off x="11874500" y="3532188"/>
              <a:ext cx="61913" cy="150813"/>
            </a:xfrm>
            <a:custGeom>
              <a:avLst/>
              <a:gdLst>
                <a:gd name="T0" fmla="*/ 7 w 7"/>
                <a:gd name="T1" fmla="*/ 0 h 17"/>
                <a:gd name="T2" fmla="*/ 4 w 7"/>
                <a:gd name="T3" fmla="*/ 9 h 17"/>
                <a:gd name="T4" fmla="*/ 0 w 7"/>
                <a:gd name="T5" fmla="*/ 17 h 17"/>
                <a:gd name="T6" fmla="*/ 3 w 7"/>
                <a:gd name="T7" fmla="*/ 8 h 17"/>
                <a:gd name="T8" fmla="*/ 7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6" y="3"/>
                    <a:pt x="5" y="6"/>
                    <a:pt x="4" y="9"/>
                  </a:cubicBezTo>
                  <a:cubicBezTo>
                    <a:pt x="3" y="12"/>
                    <a:pt x="2" y="15"/>
                    <a:pt x="0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5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8" name="Freeform 766"/>
            <p:cNvSpPr>
              <a:spLocks/>
            </p:cNvSpPr>
            <p:nvPr/>
          </p:nvSpPr>
          <p:spPr bwMode="auto">
            <a:xfrm>
              <a:off x="11768137" y="3513138"/>
              <a:ext cx="150813" cy="80963"/>
            </a:xfrm>
            <a:custGeom>
              <a:avLst/>
              <a:gdLst>
                <a:gd name="T0" fmla="*/ 17 w 17"/>
                <a:gd name="T1" fmla="*/ 0 h 9"/>
                <a:gd name="T2" fmla="*/ 9 w 17"/>
                <a:gd name="T3" fmla="*/ 6 h 9"/>
                <a:gd name="T4" fmla="*/ 0 w 17"/>
                <a:gd name="T5" fmla="*/ 9 h 9"/>
                <a:gd name="T6" fmla="*/ 9 w 17"/>
                <a:gd name="T7" fmla="*/ 4 h 9"/>
                <a:gd name="T8" fmla="*/ 17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5" y="3"/>
                    <a:pt x="12" y="4"/>
                    <a:pt x="9" y="6"/>
                  </a:cubicBezTo>
                  <a:cubicBezTo>
                    <a:pt x="7" y="7"/>
                    <a:pt x="4" y="8"/>
                    <a:pt x="0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9" name="Freeform 767"/>
            <p:cNvSpPr>
              <a:spLocks/>
            </p:cNvSpPr>
            <p:nvPr/>
          </p:nvSpPr>
          <p:spPr bwMode="auto">
            <a:xfrm>
              <a:off x="11760200" y="3451226"/>
              <a:ext cx="158750" cy="53975"/>
            </a:xfrm>
            <a:custGeom>
              <a:avLst/>
              <a:gdLst>
                <a:gd name="T0" fmla="*/ 18 w 18"/>
                <a:gd name="T1" fmla="*/ 6 h 6"/>
                <a:gd name="T2" fmla="*/ 9 w 18"/>
                <a:gd name="T3" fmla="*/ 4 h 6"/>
                <a:gd name="T4" fmla="*/ 0 w 18"/>
                <a:gd name="T5" fmla="*/ 0 h 6"/>
                <a:gd name="T6" fmla="*/ 9 w 18"/>
                <a:gd name="T7" fmla="*/ 3 h 6"/>
                <a:gd name="T8" fmla="*/ 18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cubicBezTo>
                    <a:pt x="15" y="6"/>
                    <a:pt x="12" y="5"/>
                    <a:pt x="9" y="4"/>
                  </a:cubicBezTo>
                  <a:cubicBezTo>
                    <a:pt x="6" y="3"/>
                    <a:pt x="3" y="2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5" y="4"/>
                    <a:pt x="18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0" name="Freeform 768"/>
            <p:cNvSpPr>
              <a:spLocks/>
            </p:cNvSpPr>
            <p:nvPr/>
          </p:nvSpPr>
          <p:spPr bwMode="auto">
            <a:xfrm>
              <a:off x="11822112" y="3371850"/>
              <a:ext cx="106363" cy="123825"/>
            </a:xfrm>
            <a:custGeom>
              <a:avLst/>
              <a:gdLst>
                <a:gd name="T0" fmla="*/ 12 w 12"/>
                <a:gd name="T1" fmla="*/ 14 h 14"/>
                <a:gd name="T2" fmla="*/ 5 w 12"/>
                <a:gd name="T3" fmla="*/ 8 h 14"/>
                <a:gd name="T4" fmla="*/ 0 w 12"/>
                <a:gd name="T5" fmla="*/ 0 h 14"/>
                <a:gd name="T6" fmla="*/ 6 w 12"/>
                <a:gd name="T7" fmla="*/ 7 h 14"/>
                <a:gd name="T8" fmla="*/ 12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9"/>
                    <a:pt x="11" y="11"/>
                    <a:pt x="12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9" name="组合 64338"/>
          <p:cNvGrpSpPr/>
          <p:nvPr/>
        </p:nvGrpSpPr>
        <p:grpSpPr>
          <a:xfrm>
            <a:off x="1216930" y="706438"/>
            <a:ext cx="565151" cy="603250"/>
            <a:chOff x="1550987" y="1552575"/>
            <a:chExt cx="565151" cy="603250"/>
          </a:xfrm>
        </p:grpSpPr>
        <p:sp>
          <p:nvSpPr>
            <p:cNvPr id="64221" name="Freeform 769"/>
            <p:cNvSpPr>
              <a:spLocks/>
            </p:cNvSpPr>
            <p:nvPr/>
          </p:nvSpPr>
          <p:spPr bwMode="auto">
            <a:xfrm>
              <a:off x="1647825" y="1552575"/>
              <a:ext cx="292100" cy="301625"/>
            </a:xfrm>
            <a:custGeom>
              <a:avLst/>
              <a:gdLst>
                <a:gd name="T0" fmla="*/ 22 w 33"/>
                <a:gd name="T1" fmla="*/ 34 h 34"/>
                <a:gd name="T2" fmla="*/ 16 w 33"/>
                <a:gd name="T3" fmla="*/ 5 h 34"/>
                <a:gd name="T4" fmla="*/ 22 w 33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4">
                  <a:moveTo>
                    <a:pt x="22" y="34"/>
                  </a:moveTo>
                  <a:cubicBezTo>
                    <a:pt x="22" y="34"/>
                    <a:pt x="0" y="10"/>
                    <a:pt x="16" y="5"/>
                  </a:cubicBezTo>
                  <a:cubicBezTo>
                    <a:pt x="33" y="0"/>
                    <a:pt x="22" y="34"/>
                    <a:pt x="22" y="3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2" name="Freeform 770"/>
            <p:cNvSpPr>
              <a:spLocks/>
            </p:cNvSpPr>
            <p:nvPr/>
          </p:nvSpPr>
          <p:spPr bwMode="auto">
            <a:xfrm>
              <a:off x="1841500" y="1560513"/>
              <a:ext cx="274638" cy="293688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3" name="Freeform 771"/>
            <p:cNvSpPr>
              <a:spLocks/>
            </p:cNvSpPr>
            <p:nvPr/>
          </p:nvSpPr>
          <p:spPr bwMode="auto">
            <a:xfrm>
              <a:off x="1841500" y="1703388"/>
              <a:ext cx="265113" cy="301625"/>
            </a:xfrm>
            <a:custGeom>
              <a:avLst/>
              <a:gdLst>
                <a:gd name="T0" fmla="*/ 0 w 30"/>
                <a:gd name="T1" fmla="*/ 17 h 34"/>
                <a:gd name="T2" fmla="*/ 29 w 30"/>
                <a:gd name="T3" fmla="*/ 17 h 34"/>
                <a:gd name="T4" fmla="*/ 0 w 30"/>
                <a:gd name="T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7"/>
                  </a:moveTo>
                  <a:cubicBezTo>
                    <a:pt x="0" y="17"/>
                    <a:pt x="28" y="0"/>
                    <a:pt x="29" y="17"/>
                  </a:cubicBezTo>
                  <a:cubicBezTo>
                    <a:pt x="30" y="34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4" name="Freeform 772"/>
            <p:cNvSpPr>
              <a:spLocks/>
            </p:cNvSpPr>
            <p:nvPr/>
          </p:nvSpPr>
          <p:spPr bwMode="auto">
            <a:xfrm>
              <a:off x="1841500" y="1854200"/>
              <a:ext cx="265113" cy="301625"/>
            </a:xfrm>
            <a:custGeom>
              <a:avLst/>
              <a:gdLst>
                <a:gd name="T0" fmla="*/ 0 w 30"/>
                <a:gd name="T1" fmla="*/ 0 h 34"/>
                <a:gd name="T2" fmla="*/ 16 w 30"/>
                <a:gd name="T3" fmla="*/ 24 h 34"/>
                <a:gd name="T4" fmla="*/ 0 w 30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0"/>
                  </a:moveTo>
                  <a:cubicBezTo>
                    <a:pt x="0" y="0"/>
                    <a:pt x="30" y="14"/>
                    <a:pt x="16" y="24"/>
                  </a:cubicBezTo>
                  <a:cubicBezTo>
                    <a:pt x="3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5" name="Freeform 773"/>
            <p:cNvSpPr>
              <a:spLocks/>
            </p:cNvSpPr>
            <p:nvPr/>
          </p:nvSpPr>
          <p:spPr bwMode="auto">
            <a:xfrm>
              <a:off x="1603375" y="1854200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6" name="Freeform 774"/>
            <p:cNvSpPr>
              <a:spLocks/>
            </p:cNvSpPr>
            <p:nvPr/>
          </p:nvSpPr>
          <p:spPr bwMode="auto">
            <a:xfrm>
              <a:off x="1550987" y="1765300"/>
              <a:ext cx="290513" cy="284163"/>
            </a:xfrm>
            <a:custGeom>
              <a:avLst/>
              <a:gdLst>
                <a:gd name="T0" fmla="*/ 33 w 33"/>
                <a:gd name="T1" fmla="*/ 10 h 32"/>
                <a:gd name="T2" fmla="*/ 5 w 33"/>
                <a:gd name="T3" fmla="*/ 16 h 32"/>
                <a:gd name="T4" fmla="*/ 33 w 33"/>
                <a:gd name="T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2">
                  <a:moveTo>
                    <a:pt x="33" y="10"/>
                  </a:moveTo>
                  <a:cubicBezTo>
                    <a:pt x="33" y="10"/>
                    <a:pt x="9" y="32"/>
                    <a:pt x="5" y="16"/>
                  </a:cubicBezTo>
                  <a:cubicBezTo>
                    <a:pt x="0" y="0"/>
                    <a:pt x="33" y="10"/>
                    <a:pt x="33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7" name="Freeform 775"/>
            <p:cNvSpPr>
              <a:spLocks/>
            </p:cNvSpPr>
            <p:nvPr/>
          </p:nvSpPr>
          <p:spPr bwMode="auto">
            <a:xfrm>
              <a:off x="1568450" y="1587500"/>
              <a:ext cx="292100" cy="274638"/>
            </a:xfrm>
            <a:custGeom>
              <a:avLst/>
              <a:gdLst>
                <a:gd name="T0" fmla="*/ 33 w 33"/>
                <a:gd name="T1" fmla="*/ 29 h 31"/>
                <a:gd name="T2" fmla="*/ 7 w 33"/>
                <a:gd name="T3" fmla="*/ 16 h 31"/>
                <a:gd name="T4" fmla="*/ 33 w 33"/>
                <a:gd name="T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1">
                  <a:moveTo>
                    <a:pt x="33" y="29"/>
                  </a:moveTo>
                  <a:cubicBezTo>
                    <a:pt x="33" y="29"/>
                    <a:pt x="0" y="31"/>
                    <a:pt x="7" y="16"/>
                  </a:cubicBezTo>
                  <a:cubicBezTo>
                    <a:pt x="14" y="0"/>
                    <a:pt x="33" y="29"/>
                    <a:pt x="33" y="29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8" name="Freeform 776"/>
            <p:cNvSpPr>
              <a:spLocks/>
            </p:cNvSpPr>
            <p:nvPr/>
          </p:nvSpPr>
          <p:spPr bwMode="auto">
            <a:xfrm>
              <a:off x="1781175" y="1809750"/>
              <a:ext cx="104775" cy="88900"/>
            </a:xfrm>
            <a:custGeom>
              <a:avLst/>
              <a:gdLst>
                <a:gd name="T0" fmla="*/ 11 w 12"/>
                <a:gd name="T1" fmla="*/ 3 h 10"/>
                <a:gd name="T2" fmla="*/ 7 w 12"/>
                <a:gd name="T3" fmla="*/ 9 h 10"/>
                <a:gd name="T4" fmla="*/ 1 w 12"/>
                <a:gd name="T5" fmla="*/ 7 h 10"/>
                <a:gd name="T6" fmla="*/ 5 w 12"/>
                <a:gd name="T7" fmla="*/ 1 h 10"/>
                <a:gd name="T8" fmla="*/ 11 w 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3"/>
                  </a:moveTo>
                  <a:cubicBezTo>
                    <a:pt x="12" y="6"/>
                    <a:pt x="10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7" y="0"/>
                    <a:pt x="10" y="1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9" name="Freeform 777"/>
            <p:cNvSpPr>
              <a:spLocks/>
            </p:cNvSpPr>
            <p:nvPr/>
          </p:nvSpPr>
          <p:spPr bwMode="auto">
            <a:xfrm>
              <a:off x="1816100" y="1800225"/>
              <a:ext cx="7938" cy="3651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1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0" name="Freeform 778"/>
            <p:cNvSpPr>
              <a:spLocks/>
            </p:cNvSpPr>
            <p:nvPr/>
          </p:nvSpPr>
          <p:spPr bwMode="auto">
            <a:xfrm>
              <a:off x="1824037" y="17922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1 w 2"/>
                <a:gd name="T7" fmla="*/ 2 h 5"/>
                <a:gd name="T8" fmla="*/ 1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1" name="Freeform 779"/>
            <p:cNvSpPr>
              <a:spLocks/>
            </p:cNvSpPr>
            <p:nvPr/>
          </p:nvSpPr>
          <p:spPr bwMode="auto">
            <a:xfrm>
              <a:off x="1833562" y="1800225"/>
              <a:ext cx="17463" cy="36513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1 w 2"/>
                <a:gd name="T5" fmla="*/ 0 h 4"/>
                <a:gd name="T6" fmla="*/ 1 w 2"/>
                <a:gd name="T7" fmla="*/ 1 h 4"/>
                <a:gd name="T8" fmla="*/ 0 w 2"/>
                <a:gd name="T9" fmla="*/ 4 h 4"/>
                <a:gd name="T10" fmla="*/ 2 w 2"/>
                <a:gd name="T11" fmla="*/ 1 h 4"/>
                <a:gd name="T12" fmla="*/ 2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2" name="Freeform 780"/>
            <p:cNvSpPr>
              <a:spLocks/>
            </p:cNvSpPr>
            <p:nvPr/>
          </p:nvSpPr>
          <p:spPr bwMode="auto">
            <a:xfrm>
              <a:off x="1841500" y="1800225"/>
              <a:ext cx="26988" cy="36513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1 w 3"/>
                <a:gd name="T5" fmla="*/ 1 h 4"/>
                <a:gd name="T6" fmla="*/ 1 w 3"/>
                <a:gd name="T7" fmla="*/ 1 h 4"/>
                <a:gd name="T8" fmla="*/ 0 w 3"/>
                <a:gd name="T9" fmla="*/ 4 h 4"/>
                <a:gd name="T10" fmla="*/ 2 w 3"/>
                <a:gd name="T11" fmla="*/ 2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3" name="Freeform 781"/>
            <p:cNvSpPr>
              <a:spLocks/>
            </p:cNvSpPr>
            <p:nvPr/>
          </p:nvSpPr>
          <p:spPr bwMode="auto">
            <a:xfrm>
              <a:off x="1851025" y="1809750"/>
              <a:ext cx="26988" cy="26988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2 w 3"/>
                <a:gd name="T5" fmla="*/ 0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4" name="Freeform 782"/>
            <p:cNvSpPr>
              <a:spLocks/>
            </p:cNvSpPr>
            <p:nvPr/>
          </p:nvSpPr>
          <p:spPr bwMode="auto">
            <a:xfrm>
              <a:off x="1851025" y="1817688"/>
              <a:ext cx="34925" cy="26988"/>
            </a:xfrm>
            <a:custGeom>
              <a:avLst/>
              <a:gdLst>
                <a:gd name="T0" fmla="*/ 3 w 4"/>
                <a:gd name="T1" fmla="*/ 1 h 3"/>
                <a:gd name="T2" fmla="*/ 4 w 4"/>
                <a:gd name="T3" fmla="*/ 1 h 3"/>
                <a:gd name="T4" fmla="*/ 3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5" name="Freeform 783"/>
            <p:cNvSpPr>
              <a:spLocks/>
            </p:cNvSpPr>
            <p:nvPr/>
          </p:nvSpPr>
          <p:spPr bwMode="auto">
            <a:xfrm>
              <a:off x="1851025" y="1836738"/>
              <a:ext cx="44450" cy="7938"/>
            </a:xfrm>
            <a:custGeom>
              <a:avLst/>
              <a:gdLst>
                <a:gd name="T0" fmla="*/ 4 w 5"/>
                <a:gd name="T1" fmla="*/ 1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6" name="Freeform 784"/>
            <p:cNvSpPr>
              <a:spLocks/>
            </p:cNvSpPr>
            <p:nvPr/>
          </p:nvSpPr>
          <p:spPr bwMode="auto">
            <a:xfrm>
              <a:off x="1860550" y="1844675"/>
              <a:ext cx="34925" cy="1746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1 h 2"/>
                <a:gd name="T4" fmla="*/ 3 w 4"/>
                <a:gd name="T5" fmla="*/ 0 h 2"/>
                <a:gd name="T6" fmla="*/ 2 w 4"/>
                <a:gd name="T7" fmla="*/ 1 h 2"/>
                <a:gd name="T8" fmla="*/ 0 w 4"/>
                <a:gd name="T9" fmla="*/ 1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7" name="Freeform 785"/>
            <p:cNvSpPr>
              <a:spLocks/>
            </p:cNvSpPr>
            <p:nvPr/>
          </p:nvSpPr>
          <p:spPr bwMode="auto">
            <a:xfrm>
              <a:off x="1860550" y="1854200"/>
              <a:ext cx="34925" cy="17463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3 w 4"/>
                <a:gd name="T5" fmla="*/ 1 h 2"/>
                <a:gd name="T6" fmla="*/ 2 w 4"/>
                <a:gd name="T7" fmla="*/ 1 h 2"/>
                <a:gd name="T8" fmla="*/ 0 w 4"/>
                <a:gd name="T9" fmla="*/ 0 h 2"/>
                <a:gd name="T10" fmla="*/ 2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8" name="Freeform 786"/>
            <p:cNvSpPr>
              <a:spLocks/>
            </p:cNvSpPr>
            <p:nvPr/>
          </p:nvSpPr>
          <p:spPr bwMode="auto">
            <a:xfrm>
              <a:off x="1851025" y="1862138"/>
              <a:ext cx="34925" cy="19050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2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9" name="Freeform 787"/>
            <p:cNvSpPr>
              <a:spLocks/>
            </p:cNvSpPr>
            <p:nvPr/>
          </p:nvSpPr>
          <p:spPr bwMode="auto">
            <a:xfrm>
              <a:off x="1851025" y="1871663"/>
              <a:ext cx="26988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3 w 3"/>
                <a:gd name="T5" fmla="*/ 2 h 3"/>
                <a:gd name="T6" fmla="*/ 2 w 3"/>
                <a:gd name="T7" fmla="*/ 1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0" name="Freeform 788"/>
            <p:cNvSpPr>
              <a:spLocks/>
            </p:cNvSpPr>
            <p:nvPr/>
          </p:nvSpPr>
          <p:spPr bwMode="auto">
            <a:xfrm>
              <a:off x="1851025" y="1871663"/>
              <a:ext cx="17463" cy="34925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1" name="Freeform 789"/>
            <p:cNvSpPr>
              <a:spLocks/>
            </p:cNvSpPr>
            <p:nvPr/>
          </p:nvSpPr>
          <p:spPr bwMode="auto">
            <a:xfrm>
              <a:off x="1841500" y="1871663"/>
              <a:ext cx="19050" cy="44450"/>
            </a:xfrm>
            <a:custGeom>
              <a:avLst/>
              <a:gdLst>
                <a:gd name="T0" fmla="*/ 1 w 2"/>
                <a:gd name="T1" fmla="*/ 4 h 5"/>
                <a:gd name="T2" fmla="*/ 2 w 2"/>
                <a:gd name="T3" fmla="*/ 4 h 5"/>
                <a:gd name="T4" fmla="*/ 2 w 2"/>
                <a:gd name="T5" fmla="*/ 3 h 5"/>
                <a:gd name="T6" fmla="*/ 1 w 2"/>
                <a:gd name="T7" fmla="*/ 3 h 5"/>
                <a:gd name="T8" fmla="*/ 0 w 2"/>
                <a:gd name="T9" fmla="*/ 0 h 5"/>
                <a:gd name="T10" fmla="*/ 1 w 2"/>
                <a:gd name="T11" fmla="*/ 3 h 5"/>
                <a:gd name="T12" fmla="*/ 1 w 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2" name="Freeform 790"/>
            <p:cNvSpPr>
              <a:spLocks/>
            </p:cNvSpPr>
            <p:nvPr/>
          </p:nvSpPr>
          <p:spPr bwMode="auto">
            <a:xfrm>
              <a:off x="1833562" y="1881188"/>
              <a:ext cx="7938" cy="3492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3" name="Freeform 791"/>
            <p:cNvSpPr>
              <a:spLocks/>
            </p:cNvSpPr>
            <p:nvPr/>
          </p:nvSpPr>
          <p:spPr bwMode="auto">
            <a:xfrm>
              <a:off x="1824037" y="1881188"/>
              <a:ext cx="9525" cy="34925"/>
            </a:xfrm>
            <a:custGeom>
              <a:avLst/>
              <a:gdLst>
                <a:gd name="T0" fmla="*/ 0 w 1"/>
                <a:gd name="T1" fmla="*/ 3 h 4"/>
                <a:gd name="T2" fmla="*/ 0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4" name="Freeform 792"/>
            <p:cNvSpPr>
              <a:spLocks/>
            </p:cNvSpPr>
            <p:nvPr/>
          </p:nvSpPr>
          <p:spPr bwMode="auto">
            <a:xfrm>
              <a:off x="1806575" y="1881188"/>
              <a:ext cx="17463" cy="25400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5" name="Freeform 793"/>
            <p:cNvSpPr>
              <a:spLocks/>
            </p:cNvSpPr>
            <p:nvPr/>
          </p:nvSpPr>
          <p:spPr bwMode="auto">
            <a:xfrm>
              <a:off x="1798637" y="1871663"/>
              <a:ext cx="25400" cy="34925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4 h 4"/>
                <a:gd name="T4" fmla="*/ 1 w 3"/>
                <a:gd name="T5" fmla="*/ 3 h 4"/>
                <a:gd name="T6" fmla="*/ 1 w 3"/>
                <a:gd name="T7" fmla="*/ 3 h 4"/>
                <a:gd name="T8" fmla="*/ 3 w 3"/>
                <a:gd name="T9" fmla="*/ 0 h 4"/>
                <a:gd name="T10" fmla="*/ 1 w 3"/>
                <a:gd name="T11" fmla="*/ 2 h 4"/>
                <a:gd name="T12" fmla="*/ 0 w 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6" name="Freeform 794"/>
            <p:cNvSpPr>
              <a:spLocks/>
            </p:cNvSpPr>
            <p:nvPr/>
          </p:nvSpPr>
          <p:spPr bwMode="auto">
            <a:xfrm>
              <a:off x="1789112" y="1871663"/>
              <a:ext cx="26988" cy="2698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1 w 3"/>
                <a:gd name="T5" fmla="*/ 2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1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7" name="Freeform 795"/>
            <p:cNvSpPr>
              <a:spLocks/>
            </p:cNvSpPr>
            <p:nvPr/>
          </p:nvSpPr>
          <p:spPr bwMode="auto">
            <a:xfrm>
              <a:off x="1781175" y="1862138"/>
              <a:ext cx="34925" cy="1905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1 w 4"/>
                <a:gd name="T7" fmla="*/ 2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8" name="Freeform 796"/>
            <p:cNvSpPr>
              <a:spLocks/>
            </p:cNvSpPr>
            <p:nvPr/>
          </p:nvSpPr>
          <p:spPr bwMode="auto">
            <a:xfrm>
              <a:off x="1771650" y="1862138"/>
              <a:ext cx="44450" cy="9525"/>
            </a:xfrm>
            <a:custGeom>
              <a:avLst/>
              <a:gdLst>
                <a:gd name="T0" fmla="*/ 1 w 5"/>
                <a:gd name="T1" fmla="*/ 0 h 1"/>
                <a:gd name="T2" fmla="*/ 0 w 5"/>
                <a:gd name="T3" fmla="*/ 0 h 1"/>
                <a:gd name="T4" fmla="*/ 1 w 5"/>
                <a:gd name="T5" fmla="*/ 1 h 1"/>
                <a:gd name="T6" fmla="*/ 2 w 5"/>
                <a:gd name="T7" fmla="*/ 0 h 1"/>
                <a:gd name="T8" fmla="*/ 5 w 5"/>
                <a:gd name="T9" fmla="*/ 0 h 1"/>
                <a:gd name="T10" fmla="*/ 2 w 5"/>
                <a:gd name="T11" fmla="*/ 0 h 1"/>
                <a:gd name="T12" fmla="*/ 1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9" name="Freeform 797"/>
            <p:cNvSpPr>
              <a:spLocks/>
            </p:cNvSpPr>
            <p:nvPr/>
          </p:nvSpPr>
          <p:spPr bwMode="auto">
            <a:xfrm>
              <a:off x="1771650" y="1844675"/>
              <a:ext cx="34925" cy="9525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1 h 1"/>
                <a:gd name="T10" fmla="*/ 2 w 4"/>
                <a:gd name="T11" fmla="*/ 1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0" name="Freeform 798"/>
            <p:cNvSpPr>
              <a:spLocks/>
            </p:cNvSpPr>
            <p:nvPr/>
          </p:nvSpPr>
          <p:spPr bwMode="auto">
            <a:xfrm>
              <a:off x="1781175" y="1836738"/>
              <a:ext cx="34925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1 w 4"/>
                <a:gd name="T7" fmla="*/ 1 h 2"/>
                <a:gd name="T8" fmla="*/ 4 w 4"/>
                <a:gd name="T9" fmla="*/ 2 h 2"/>
                <a:gd name="T10" fmla="*/ 1 w 4"/>
                <a:gd name="T11" fmla="*/ 0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1" name="Freeform 799"/>
            <p:cNvSpPr>
              <a:spLocks/>
            </p:cNvSpPr>
            <p:nvPr/>
          </p:nvSpPr>
          <p:spPr bwMode="auto">
            <a:xfrm>
              <a:off x="1781175" y="1817688"/>
              <a:ext cx="34925" cy="26988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1 w 4"/>
                <a:gd name="T5" fmla="*/ 1 h 3"/>
                <a:gd name="T6" fmla="*/ 1 w 4"/>
                <a:gd name="T7" fmla="*/ 1 h 3"/>
                <a:gd name="T8" fmla="*/ 4 w 4"/>
                <a:gd name="T9" fmla="*/ 3 h 3"/>
                <a:gd name="T10" fmla="*/ 2 w 4"/>
                <a:gd name="T11" fmla="*/ 1 h 3"/>
                <a:gd name="T12" fmla="*/ 1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2"/>
                    <a:pt x="4" y="3"/>
                    <a:pt x="4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2" name="Freeform 800"/>
            <p:cNvSpPr>
              <a:spLocks/>
            </p:cNvSpPr>
            <p:nvPr/>
          </p:nvSpPr>
          <p:spPr bwMode="auto">
            <a:xfrm>
              <a:off x="1789112" y="1809750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1 w 3"/>
                <a:gd name="T5" fmla="*/ 1 h 3"/>
                <a:gd name="T6" fmla="*/ 1 w 3"/>
                <a:gd name="T7" fmla="*/ 1 h 3"/>
                <a:gd name="T8" fmla="*/ 3 w 3"/>
                <a:gd name="T9" fmla="*/ 3 h 3"/>
                <a:gd name="T10" fmla="*/ 2 w 3"/>
                <a:gd name="T11" fmla="*/ 1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3" name="Freeform 801"/>
            <p:cNvSpPr>
              <a:spLocks/>
            </p:cNvSpPr>
            <p:nvPr/>
          </p:nvSpPr>
          <p:spPr bwMode="auto">
            <a:xfrm>
              <a:off x="1798637" y="1800225"/>
              <a:ext cx="25400" cy="36513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0 h 4"/>
                <a:gd name="T4" fmla="*/ 1 w 3"/>
                <a:gd name="T5" fmla="*/ 1 h 4"/>
                <a:gd name="T6" fmla="*/ 1 w 3"/>
                <a:gd name="T7" fmla="*/ 2 h 4"/>
                <a:gd name="T8" fmla="*/ 3 w 3"/>
                <a:gd name="T9" fmla="*/ 4 h 4"/>
                <a:gd name="T10" fmla="*/ 2 w 3"/>
                <a:gd name="T11" fmla="*/ 1 h 4"/>
                <a:gd name="T12" fmla="*/ 2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4" name="Freeform 802"/>
            <p:cNvSpPr>
              <a:spLocks/>
            </p:cNvSpPr>
            <p:nvPr/>
          </p:nvSpPr>
          <p:spPr bwMode="auto">
            <a:xfrm>
              <a:off x="1816100" y="1720850"/>
              <a:ext cx="25400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6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3" y="10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5" name="Freeform 803"/>
            <p:cNvSpPr>
              <a:spLocks/>
            </p:cNvSpPr>
            <p:nvPr/>
          </p:nvSpPr>
          <p:spPr bwMode="auto">
            <a:xfrm>
              <a:off x="1851025" y="1738313"/>
              <a:ext cx="61913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5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2" y="9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6" name="Freeform 804"/>
            <p:cNvSpPr>
              <a:spLocks/>
            </p:cNvSpPr>
            <p:nvPr/>
          </p:nvSpPr>
          <p:spPr bwMode="auto">
            <a:xfrm>
              <a:off x="1860550" y="1809750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3"/>
                    <a:pt x="4" y="2"/>
                    <a:pt x="6" y="1"/>
                  </a:cubicBezTo>
                  <a:cubicBezTo>
                    <a:pt x="8" y="1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7" name="Freeform 805"/>
            <p:cNvSpPr>
              <a:spLocks/>
            </p:cNvSpPr>
            <p:nvPr/>
          </p:nvSpPr>
          <p:spPr bwMode="auto">
            <a:xfrm>
              <a:off x="1851025" y="1854200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0 h 3"/>
                <a:gd name="T4" fmla="*/ 13 w 13"/>
                <a:gd name="T5" fmla="*/ 3 h 3"/>
                <a:gd name="T6" fmla="*/ 7 w 13"/>
                <a:gd name="T7" fmla="*/ 1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1"/>
                    <a:pt x="12" y="2"/>
                    <a:pt x="13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8" name="Freeform 806"/>
            <p:cNvSpPr>
              <a:spLocks/>
            </p:cNvSpPr>
            <p:nvPr/>
          </p:nvSpPr>
          <p:spPr bwMode="auto">
            <a:xfrm>
              <a:off x="1851025" y="1862138"/>
              <a:ext cx="44450" cy="115888"/>
            </a:xfrm>
            <a:custGeom>
              <a:avLst/>
              <a:gdLst>
                <a:gd name="T0" fmla="*/ 0 w 5"/>
                <a:gd name="T1" fmla="*/ 0 h 13"/>
                <a:gd name="T2" fmla="*/ 3 w 5"/>
                <a:gd name="T3" fmla="*/ 6 h 13"/>
                <a:gd name="T4" fmla="*/ 5 w 5"/>
                <a:gd name="T5" fmla="*/ 13 h 13"/>
                <a:gd name="T6" fmla="*/ 2 w 5"/>
                <a:gd name="T7" fmla="*/ 7 h 13"/>
                <a:gd name="T8" fmla="*/ 0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8"/>
                    <a:pt x="5" y="10"/>
                    <a:pt x="5" y="1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9" name="Freeform 807"/>
            <p:cNvSpPr>
              <a:spLocks/>
            </p:cNvSpPr>
            <p:nvPr/>
          </p:nvSpPr>
          <p:spPr bwMode="auto">
            <a:xfrm>
              <a:off x="1789112" y="1862138"/>
              <a:ext cx="44450" cy="115888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6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2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0" name="Freeform 808"/>
            <p:cNvSpPr>
              <a:spLocks/>
            </p:cNvSpPr>
            <p:nvPr/>
          </p:nvSpPr>
          <p:spPr bwMode="auto">
            <a:xfrm>
              <a:off x="1719262" y="1854200"/>
              <a:ext cx="114300" cy="52388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1" name="Freeform 809"/>
            <p:cNvSpPr>
              <a:spLocks/>
            </p:cNvSpPr>
            <p:nvPr/>
          </p:nvSpPr>
          <p:spPr bwMode="auto">
            <a:xfrm>
              <a:off x="1719262" y="1809750"/>
              <a:ext cx="114300" cy="34925"/>
            </a:xfrm>
            <a:custGeom>
              <a:avLst/>
              <a:gdLst>
                <a:gd name="T0" fmla="*/ 13 w 13"/>
                <a:gd name="T1" fmla="*/ 4 h 4"/>
                <a:gd name="T2" fmla="*/ 6 w 13"/>
                <a:gd name="T3" fmla="*/ 3 h 4"/>
                <a:gd name="T4" fmla="*/ 0 w 13"/>
                <a:gd name="T5" fmla="*/ 0 h 4"/>
                <a:gd name="T6" fmla="*/ 6 w 13"/>
                <a:gd name="T7" fmla="*/ 2 h 4"/>
                <a:gd name="T8" fmla="*/ 13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4"/>
                  </a:moveTo>
                  <a:cubicBezTo>
                    <a:pt x="10" y="4"/>
                    <a:pt x="8" y="3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2" name="Freeform 810"/>
            <p:cNvSpPr>
              <a:spLocks/>
            </p:cNvSpPr>
            <p:nvPr/>
          </p:nvSpPr>
          <p:spPr bwMode="auto">
            <a:xfrm>
              <a:off x="1754187" y="1747838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6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9"/>
                    <a:pt x="6" y="8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1" name="组合 64340"/>
          <p:cNvGrpSpPr/>
          <p:nvPr/>
        </p:nvGrpSpPr>
        <p:grpSpPr>
          <a:xfrm>
            <a:off x="11336337" y="4614863"/>
            <a:ext cx="573088" cy="603250"/>
            <a:chOff x="11336337" y="4614863"/>
            <a:chExt cx="573088" cy="603250"/>
          </a:xfrm>
        </p:grpSpPr>
        <p:sp>
          <p:nvSpPr>
            <p:cNvPr id="64263" name="Freeform 811"/>
            <p:cNvSpPr>
              <a:spLocks/>
            </p:cNvSpPr>
            <p:nvPr/>
          </p:nvSpPr>
          <p:spPr bwMode="auto">
            <a:xfrm>
              <a:off x="11442700" y="4614863"/>
              <a:ext cx="282575" cy="292100"/>
            </a:xfrm>
            <a:custGeom>
              <a:avLst/>
              <a:gdLst>
                <a:gd name="T0" fmla="*/ 22 w 32"/>
                <a:gd name="T1" fmla="*/ 33 h 33"/>
                <a:gd name="T2" fmla="*/ 16 w 32"/>
                <a:gd name="T3" fmla="*/ 4 h 33"/>
                <a:gd name="T4" fmla="*/ 22 w 32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3">
                  <a:moveTo>
                    <a:pt x="22" y="33"/>
                  </a:moveTo>
                  <a:cubicBezTo>
                    <a:pt x="22" y="33"/>
                    <a:pt x="0" y="9"/>
                    <a:pt x="16" y="4"/>
                  </a:cubicBezTo>
                  <a:cubicBezTo>
                    <a:pt x="32" y="0"/>
                    <a:pt x="22" y="33"/>
                    <a:pt x="22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4" name="Freeform 812"/>
            <p:cNvSpPr>
              <a:spLocks/>
            </p:cNvSpPr>
            <p:nvPr/>
          </p:nvSpPr>
          <p:spPr bwMode="auto">
            <a:xfrm>
              <a:off x="11636375" y="4614863"/>
              <a:ext cx="273050" cy="292100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5" name="Freeform 813"/>
            <p:cNvSpPr>
              <a:spLocks/>
            </p:cNvSpPr>
            <p:nvPr/>
          </p:nvSpPr>
          <p:spPr bwMode="auto">
            <a:xfrm>
              <a:off x="11636375" y="4765676"/>
              <a:ext cx="265113" cy="301625"/>
            </a:xfrm>
            <a:custGeom>
              <a:avLst/>
              <a:gdLst>
                <a:gd name="T0" fmla="*/ 0 w 30"/>
                <a:gd name="T1" fmla="*/ 16 h 34"/>
                <a:gd name="T2" fmla="*/ 29 w 30"/>
                <a:gd name="T3" fmla="*/ 17 h 34"/>
                <a:gd name="T4" fmla="*/ 0 w 30"/>
                <a:gd name="T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6"/>
                  </a:moveTo>
                  <a:cubicBezTo>
                    <a:pt x="0" y="16"/>
                    <a:pt x="28" y="0"/>
                    <a:pt x="29" y="17"/>
                  </a:cubicBezTo>
                  <a:cubicBezTo>
                    <a:pt x="30" y="34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6" name="Freeform 814"/>
            <p:cNvSpPr>
              <a:spLocks/>
            </p:cNvSpPr>
            <p:nvPr/>
          </p:nvSpPr>
          <p:spPr bwMode="auto">
            <a:xfrm>
              <a:off x="11636375" y="4906963"/>
              <a:ext cx="255588" cy="311150"/>
            </a:xfrm>
            <a:custGeom>
              <a:avLst/>
              <a:gdLst>
                <a:gd name="T0" fmla="*/ 0 w 29"/>
                <a:gd name="T1" fmla="*/ 0 h 35"/>
                <a:gd name="T2" fmla="*/ 16 w 29"/>
                <a:gd name="T3" fmla="*/ 24 h 35"/>
                <a:gd name="T4" fmla="*/ 0 w 2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5">
                  <a:moveTo>
                    <a:pt x="0" y="0"/>
                  </a:moveTo>
                  <a:cubicBezTo>
                    <a:pt x="0" y="0"/>
                    <a:pt x="29" y="14"/>
                    <a:pt x="16" y="24"/>
                  </a:cubicBezTo>
                  <a:cubicBezTo>
                    <a:pt x="2" y="3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7" name="Freeform 815"/>
            <p:cNvSpPr>
              <a:spLocks/>
            </p:cNvSpPr>
            <p:nvPr/>
          </p:nvSpPr>
          <p:spPr bwMode="auto">
            <a:xfrm>
              <a:off x="11398250" y="4906963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8" name="Freeform 816"/>
            <p:cNvSpPr>
              <a:spLocks/>
            </p:cNvSpPr>
            <p:nvPr/>
          </p:nvSpPr>
          <p:spPr bwMode="auto">
            <a:xfrm>
              <a:off x="11336337" y="4818063"/>
              <a:ext cx="300038" cy="293688"/>
            </a:xfrm>
            <a:custGeom>
              <a:avLst/>
              <a:gdLst>
                <a:gd name="T0" fmla="*/ 34 w 34"/>
                <a:gd name="T1" fmla="*/ 10 h 33"/>
                <a:gd name="T2" fmla="*/ 5 w 34"/>
                <a:gd name="T3" fmla="*/ 17 h 33"/>
                <a:gd name="T4" fmla="*/ 34 w 34"/>
                <a:gd name="T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3">
                  <a:moveTo>
                    <a:pt x="34" y="10"/>
                  </a:moveTo>
                  <a:cubicBezTo>
                    <a:pt x="34" y="10"/>
                    <a:pt x="10" y="33"/>
                    <a:pt x="5" y="17"/>
                  </a:cubicBezTo>
                  <a:cubicBezTo>
                    <a:pt x="0" y="0"/>
                    <a:pt x="34" y="10"/>
                    <a:pt x="34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9" name="Freeform 817"/>
            <p:cNvSpPr>
              <a:spLocks/>
            </p:cNvSpPr>
            <p:nvPr/>
          </p:nvSpPr>
          <p:spPr bwMode="auto">
            <a:xfrm>
              <a:off x="11361737" y="4640263"/>
              <a:ext cx="284163" cy="284163"/>
            </a:xfrm>
            <a:custGeom>
              <a:avLst/>
              <a:gdLst>
                <a:gd name="T0" fmla="*/ 32 w 32"/>
                <a:gd name="T1" fmla="*/ 30 h 32"/>
                <a:gd name="T2" fmla="*/ 7 w 32"/>
                <a:gd name="T3" fmla="*/ 16 h 32"/>
                <a:gd name="T4" fmla="*/ 32 w 32"/>
                <a:gd name="T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32" y="30"/>
                  </a:moveTo>
                  <a:cubicBezTo>
                    <a:pt x="32" y="30"/>
                    <a:pt x="0" y="32"/>
                    <a:pt x="7" y="16"/>
                  </a:cubicBezTo>
                  <a:cubicBezTo>
                    <a:pt x="13" y="0"/>
                    <a:pt x="32" y="30"/>
                    <a:pt x="32" y="3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0" name="Freeform 818"/>
            <p:cNvSpPr>
              <a:spLocks/>
            </p:cNvSpPr>
            <p:nvPr/>
          </p:nvSpPr>
          <p:spPr bwMode="auto">
            <a:xfrm>
              <a:off x="11574462" y="4872038"/>
              <a:ext cx="106363" cy="79375"/>
            </a:xfrm>
            <a:custGeom>
              <a:avLst/>
              <a:gdLst>
                <a:gd name="T0" fmla="*/ 11 w 12"/>
                <a:gd name="T1" fmla="*/ 3 h 9"/>
                <a:gd name="T2" fmla="*/ 7 w 12"/>
                <a:gd name="T3" fmla="*/ 8 h 9"/>
                <a:gd name="T4" fmla="*/ 1 w 12"/>
                <a:gd name="T5" fmla="*/ 6 h 9"/>
                <a:gd name="T6" fmla="*/ 4 w 12"/>
                <a:gd name="T7" fmla="*/ 1 h 9"/>
                <a:gd name="T8" fmla="*/ 11 w 12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2" y="5"/>
                    <a:pt x="10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10" y="0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1" name="Freeform 819"/>
            <p:cNvSpPr>
              <a:spLocks/>
            </p:cNvSpPr>
            <p:nvPr/>
          </p:nvSpPr>
          <p:spPr bwMode="auto">
            <a:xfrm>
              <a:off x="11609387" y="4854576"/>
              <a:ext cx="9525" cy="349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0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2" name="Freeform 820"/>
            <p:cNvSpPr>
              <a:spLocks/>
            </p:cNvSpPr>
            <p:nvPr/>
          </p:nvSpPr>
          <p:spPr bwMode="auto">
            <a:xfrm>
              <a:off x="11618912" y="4854576"/>
              <a:ext cx="17463" cy="3492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0 w 2"/>
                <a:gd name="T5" fmla="*/ 1 h 4"/>
                <a:gd name="T6" fmla="*/ 1 w 2"/>
                <a:gd name="T7" fmla="*/ 1 h 4"/>
                <a:gd name="T8" fmla="*/ 1 w 2"/>
                <a:gd name="T9" fmla="*/ 4 h 4"/>
                <a:gd name="T10" fmla="*/ 1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3" name="Freeform 821"/>
            <p:cNvSpPr>
              <a:spLocks/>
            </p:cNvSpPr>
            <p:nvPr/>
          </p:nvSpPr>
          <p:spPr bwMode="auto">
            <a:xfrm>
              <a:off x="11626850" y="4854576"/>
              <a:ext cx="19050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1 w 2"/>
                <a:gd name="T5" fmla="*/ 1 h 4"/>
                <a:gd name="T6" fmla="*/ 1 w 2"/>
                <a:gd name="T7" fmla="*/ 1 h 4"/>
                <a:gd name="T8" fmla="*/ 0 w 2"/>
                <a:gd name="T9" fmla="*/ 4 h 4"/>
                <a:gd name="T10" fmla="*/ 1 w 2"/>
                <a:gd name="T11" fmla="*/ 1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4" name="Freeform 822"/>
            <p:cNvSpPr>
              <a:spLocks/>
            </p:cNvSpPr>
            <p:nvPr/>
          </p:nvSpPr>
          <p:spPr bwMode="auto">
            <a:xfrm>
              <a:off x="11636375" y="4854576"/>
              <a:ext cx="17463" cy="34925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1 h 4"/>
                <a:gd name="T4" fmla="*/ 1 w 2"/>
                <a:gd name="T5" fmla="*/ 1 h 4"/>
                <a:gd name="T6" fmla="*/ 1 w 2"/>
                <a:gd name="T7" fmla="*/ 2 h 4"/>
                <a:gd name="T8" fmla="*/ 0 w 2"/>
                <a:gd name="T9" fmla="*/ 4 h 4"/>
                <a:gd name="T10" fmla="*/ 2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5" name="Freeform 823"/>
            <p:cNvSpPr>
              <a:spLocks/>
            </p:cNvSpPr>
            <p:nvPr/>
          </p:nvSpPr>
          <p:spPr bwMode="auto">
            <a:xfrm>
              <a:off x="11636375" y="4862513"/>
              <a:ext cx="34925" cy="2698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1 h 3"/>
                <a:gd name="T4" fmla="*/ 2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6" name="Freeform 824"/>
            <p:cNvSpPr>
              <a:spLocks/>
            </p:cNvSpPr>
            <p:nvPr/>
          </p:nvSpPr>
          <p:spPr bwMode="auto">
            <a:xfrm>
              <a:off x="11645900" y="4879976"/>
              <a:ext cx="34925" cy="19050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0 h 2"/>
                <a:gd name="T4" fmla="*/ 3 w 4"/>
                <a:gd name="T5" fmla="*/ 0 h 2"/>
                <a:gd name="T6" fmla="*/ 2 w 4"/>
                <a:gd name="T7" fmla="*/ 0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7" name="Freeform 825"/>
            <p:cNvSpPr>
              <a:spLocks/>
            </p:cNvSpPr>
            <p:nvPr/>
          </p:nvSpPr>
          <p:spPr bwMode="auto">
            <a:xfrm>
              <a:off x="11645900" y="4889501"/>
              <a:ext cx="34925" cy="9525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1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8" name="Freeform 826"/>
            <p:cNvSpPr>
              <a:spLocks/>
            </p:cNvSpPr>
            <p:nvPr/>
          </p:nvSpPr>
          <p:spPr bwMode="auto">
            <a:xfrm>
              <a:off x="11645900" y="4906963"/>
              <a:ext cx="42863" cy="9525"/>
            </a:xfrm>
            <a:custGeom>
              <a:avLst/>
              <a:gdLst>
                <a:gd name="T0" fmla="*/ 4 w 5"/>
                <a:gd name="T1" fmla="*/ 1 h 1"/>
                <a:gd name="T2" fmla="*/ 5 w 5"/>
                <a:gd name="T3" fmla="*/ 0 h 1"/>
                <a:gd name="T4" fmla="*/ 4 w 5"/>
                <a:gd name="T5" fmla="*/ 0 h 1"/>
                <a:gd name="T6" fmla="*/ 3 w 5"/>
                <a:gd name="T7" fmla="*/ 0 h 1"/>
                <a:gd name="T8" fmla="*/ 0 w 5"/>
                <a:gd name="T9" fmla="*/ 0 h 1"/>
                <a:gd name="T10" fmla="*/ 3 w 5"/>
                <a:gd name="T11" fmla="*/ 0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9" name="Freeform 827"/>
            <p:cNvSpPr>
              <a:spLocks/>
            </p:cNvSpPr>
            <p:nvPr/>
          </p:nvSpPr>
          <p:spPr bwMode="auto">
            <a:xfrm>
              <a:off x="11645900" y="4916488"/>
              <a:ext cx="34925" cy="7938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0" name="Freeform 828"/>
            <p:cNvSpPr>
              <a:spLocks/>
            </p:cNvSpPr>
            <p:nvPr/>
          </p:nvSpPr>
          <p:spPr bwMode="auto">
            <a:xfrm>
              <a:off x="11645900" y="4916488"/>
              <a:ext cx="34925" cy="26988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2 h 3"/>
                <a:gd name="T4" fmla="*/ 3 w 4"/>
                <a:gd name="T5" fmla="*/ 2 h 3"/>
                <a:gd name="T6" fmla="*/ 3 w 4"/>
                <a:gd name="T7" fmla="*/ 2 h 3"/>
                <a:gd name="T8" fmla="*/ 0 w 4"/>
                <a:gd name="T9" fmla="*/ 0 h 3"/>
                <a:gd name="T10" fmla="*/ 2 w 4"/>
                <a:gd name="T11" fmla="*/ 2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1" name="Freeform 829"/>
            <p:cNvSpPr>
              <a:spLocks/>
            </p:cNvSpPr>
            <p:nvPr/>
          </p:nvSpPr>
          <p:spPr bwMode="auto">
            <a:xfrm>
              <a:off x="11645900" y="4924426"/>
              <a:ext cx="25400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3 w 3"/>
                <a:gd name="T5" fmla="*/ 2 h 3"/>
                <a:gd name="T6" fmla="*/ 2 w 3"/>
                <a:gd name="T7" fmla="*/ 2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2" name="Freeform 830"/>
            <p:cNvSpPr>
              <a:spLocks/>
            </p:cNvSpPr>
            <p:nvPr/>
          </p:nvSpPr>
          <p:spPr bwMode="auto">
            <a:xfrm>
              <a:off x="11645900" y="4924426"/>
              <a:ext cx="17463" cy="36513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3" name="Freeform 831"/>
            <p:cNvSpPr>
              <a:spLocks/>
            </p:cNvSpPr>
            <p:nvPr/>
          </p:nvSpPr>
          <p:spPr bwMode="auto">
            <a:xfrm>
              <a:off x="11636375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4" name="Freeform 832"/>
            <p:cNvSpPr>
              <a:spLocks/>
            </p:cNvSpPr>
            <p:nvPr/>
          </p:nvSpPr>
          <p:spPr bwMode="auto">
            <a:xfrm>
              <a:off x="11626850" y="4933951"/>
              <a:ext cx="9525" cy="3492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  <a:gd name="T10" fmla="*/ 0 w 1"/>
                <a:gd name="T11" fmla="*/ 3 h 4"/>
                <a:gd name="T12" fmla="*/ 0 w 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5" name="Freeform 833"/>
            <p:cNvSpPr>
              <a:spLocks/>
            </p:cNvSpPr>
            <p:nvPr/>
          </p:nvSpPr>
          <p:spPr bwMode="auto">
            <a:xfrm>
              <a:off x="11609387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3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6" name="Freeform 834"/>
            <p:cNvSpPr>
              <a:spLocks/>
            </p:cNvSpPr>
            <p:nvPr/>
          </p:nvSpPr>
          <p:spPr bwMode="auto">
            <a:xfrm>
              <a:off x="11601450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4 h 4"/>
                <a:gd name="T4" fmla="*/ 1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7" name="Freeform 835"/>
            <p:cNvSpPr>
              <a:spLocks/>
            </p:cNvSpPr>
            <p:nvPr/>
          </p:nvSpPr>
          <p:spPr bwMode="auto">
            <a:xfrm>
              <a:off x="11591925" y="4933951"/>
              <a:ext cx="26988" cy="26988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1 w 3"/>
                <a:gd name="T5" fmla="*/ 3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2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8" name="Freeform 836"/>
            <p:cNvSpPr>
              <a:spLocks/>
            </p:cNvSpPr>
            <p:nvPr/>
          </p:nvSpPr>
          <p:spPr bwMode="auto">
            <a:xfrm>
              <a:off x="11574462" y="4924426"/>
              <a:ext cx="34925" cy="26988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3 h 3"/>
                <a:gd name="T4" fmla="*/ 2 w 4"/>
                <a:gd name="T5" fmla="*/ 3 h 3"/>
                <a:gd name="T6" fmla="*/ 2 w 4"/>
                <a:gd name="T7" fmla="*/ 2 h 3"/>
                <a:gd name="T8" fmla="*/ 4 w 4"/>
                <a:gd name="T9" fmla="*/ 0 h 3"/>
                <a:gd name="T10" fmla="*/ 2 w 4"/>
                <a:gd name="T11" fmla="*/ 2 h 3"/>
                <a:gd name="T12" fmla="*/ 1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9" name="Freeform 837"/>
            <p:cNvSpPr>
              <a:spLocks/>
            </p:cNvSpPr>
            <p:nvPr/>
          </p:nvSpPr>
          <p:spPr bwMode="auto">
            <a:xfrm>
              <a:off x="11574462" y="4924426"/>
              <a:ext cx="34925" cy="19050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0" name="Freeform 838"/>
            <p:cNvSpPr>
              <a:spLocks/>
            </p:cNvSpPr>
            <p:nvPr/>
          </p:nvSpPr>
          <p:spPr bwMode="auto">
            <a:xfrm>
              <a:off x="11564937" y="4916488"/>
              <a:ext cx="36513" cy="7938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2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1" name="Freeform 839"/>
            <p:cNvSpPr>
              <a:spLocks/>
            </p:cNvSpPr>
            <p:nvPr/>
          </p:nvSpPr>
          <p:spPr bwMode="auto">
            <a:xfrm>
              <a:off x="11564937" y="4899026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1 w 4"/>
                <a:gd name="T5" fmla="*/ 2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2" name="Freeform 840"/>
            <p:cNvSpPr>
              <a:spLocks/>
            </p:cNvSpPr>
            <p:nvPr/>
          </p:nvSpPr>
          <p:spPr bwMode="auto">
            <a:xfrm>
              <a:off x="11564937" y="4889501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1 w 4"/>
                <a:gd name="T5" fmla="*/ 1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3" name="Freeform 841"/>
            <p:cNvSpPr>
              <a:spLocks/>
            </p:cNvSpPr>
            <p:nvPr/>
          </p:nvSpPr>
          <p:spPr bwMode="auto">
            <a:xfrm>
              <a:off x="11574462" y="4872038"/>
              <a:ext cx="34925" cy="26988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1 h 3"/>
                <a:gd name="T4" fmla="*/ 1 w 4"/>
                <a:gd name="T5" fmla="*/ 2 h 3"/>
                <a:gd name="T6" fmla="*/ 1 w 4"/>
                <a:gd name="T7" fmla="*/ 2 h 3"/>
                <a:gd name="T8" fmla="*/ 4 w 4"/>
                <a:gd name="T9" fmla="*/ 3 h 3"/>
                <a:gd name="T10" fmla="*/ 2 w 4"/>
                <a:gd name="T11" fmla="*/ 2 h 3"/>
                <a:gd name="T12" fmla="*/ 1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3"/>
                    <a:pt x="4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4" name="Freeform 842"/>
            <p:cNvSpPr>
              <a:spLocks/>
            </p:cNvSpPr>
            <p:nvPr/>
          </p:nvSpPr>
          <p:spPr bwMode="auto">
            <a:xfrm>
              <a:off x="11583987" y="4862513"/>
              <a:ext cx="25400" cy="36513"/>
            </a:xfrm>
            <a:custGeom>
              <a:avLst/>
              <a:gdLst>
                <a:gd name="T0" fmla="*/ 1 w 3"/>
                <a:gd name="T1" fmla="*/ 1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2 h 4"/>
                <a:gd name="T8" fmla="*/ 3 w 3"/>
                <a:gd name="T9" fmla="*/ 4 h 4"/>
                <a:gd name="T10" fmla="*/ 1 w 3"/>
                <a:gd name="T11" fmla="*/ 2 h 4"/>
                <a:gd name="T12" fmla="*/ 1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5" name="Freeform 843"/>
            <p:cNvSpPr>
              <a:spLocks/>
            </p:cNvSpPr>
            <p:nvPr/>
          </p:nvSpPr>
          <p:spPr bwMode="auto">
            <a:xfrm>
              <a:off x="11591925" y="4854576"/>
              <a:ext cx="17463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1 h 4"/>
                <a:gd name="T4" fmla="*/ 1 w 2"/>
                <a:gd name="T5" fmla="*/ 2 h 4"/>
                <a:gd name="T6" fmla="*/ 1 w 2"/>
                <a:gd name="T7" fmla="*/ 2 h 4"/>
                <a:gd name="T8" fmla="*/ 2 w 2"/>
                <a:gd name="T9" fmla="*/ 4 h 4"/>
                <a:gd name="T10" fmla="*/ 1 w 2"/>
                <a:gd name="T11" fmla="*/ 2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6" name="Freeform 844"/>
            <p:cNvSpPr>
              <a:spLocks/>
            </p:cNvSpPr>
            <p:nvPr/>
          </p:nvSpPr>
          <p:spPr bwMode="auto">
            <a:xfrm>
              <a:off x="11609387" y="4773613"/>
              <a:ext cx="26988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3" y="11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7" name="Freeform 845"/>
            <p:cNvSpPr>
              <a:spLocks/>
            </p:cNvSpPr>
            <p:nvPr/>
          </p:nvSpPr>
          <p:spPr bwMode="auto">
            <a:xfrm>
              <a:off x="11645900" y="4791076"/>
              <a:ext cx="60325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8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8" name="Freeform 846"/>
            <p:cNvSpPr>
              <a:spLocks/>
            </p:cNvSpPr>
            <p:nvPr/>
          </p:nvSpPr>
          <p:spPr bwMode="auto">
            <a:xfrm>
              <a:off x="11653837" y="4872038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9" name="Freeform 847"/>
            <p:cNvSpPr>
              <a:spLocks/>
            </p:cNvSpPr>
            <p:nvPr/>
          </p:nvSpPr>
          <p:spPr bwMode="auto">
            <a:xfrm>
              <a:off x="11645900" y="4906963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1 h 3"/>
                <a:gd name="T4" fmla="*/ 13 w 13"/>
                <a:gd name="T5" fmla="*/ 3 h 3"/>
                <a:gd name="T6" fmla="*/ 7 w 13"/>
                <a:gd name="T7" fmla="*/ 2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2" y="0"/>
                    <a:pt x="5" y="0"/>
                    <a:pt x="7" y="1"/>
                  </a:cubicBezTo>
                  <a:cubicBezTo>
                    <a:pt x="9" y="1"/>
                    <a:pt x="11" y="2"/>
                    <a:pt x="1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0" name="Freeform 848"/>
            <p:cNvSpPr>
              <a:spLocks/>
            </p:cNvSpPr>
            <p:nvPr/>
          </p:nvSpPr>
          <p:spPr bwMode="auto">
            <a:xfrm>
              <a:off x="11636375" y="4924426"/>
              <a:ext cx="44450" cy="106363"/>
            </a:xfrm>
            <a:custGeom>
              <a:avLst/>
              <a:gdLst>
                <a:gd name="T0" fmla="*/ 0 w 5"/>
                <a:gd name="T1" fmla="*/ 0 h 12"/>
                <a:gd name="T2" fmla="*/ 4 w 5"/>
                <a:gd name="T3" fmla="*/ 5 h 12"/>
                <a:gd name="T4" fmla="*/ 5 w 5"/>
                <a:gd name="T5" fmla="*/ 12 h 12"/>
                <a:gd name="T6" fmla="*/ 3 w 5"/>
                <a:gd name="T7" fmla="*/ 6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2" y="1"/>
                    <a:pt x="3" y="3"/>
                    <a:pt x="4" y="5"/>
                  </a:cubicBezTo>
                  <a:cubicBezTo>
                    <a:pt x="5" y="8"/>
                    <a:pt x="5" y="10"/>
                    <a:pt x="5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1" name="Freeform 849"/>
            <p:cNvSpPr>
              <a:spLocks/>
            </p:cNvSpPr>
            <p:nvPr/>
          </p:nvSpPr>
          <p:spPr bwMode="auto">
            <a:xfrm>
              <a:off x="11583987" y="4916488"/>
              <a:ext cx="42863" cy="114300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7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2" name="Freeform 850"/>
            <p:cNvSpPr>
              <a:spLocks/>
            </p:cNvSpPr>
            <p:nvPr/>
          </p:nvSpPr>
          <p:spPr bwMode="auto">
            <a:xfrm>
              <a:off x="11512550" y="4906963"/>
              <a:ext cx="106363" cy="53975"/>
            </a:xfrm>
            <a:custGeom>
              <a:avLst/>
              <a:gdLst>
                <a:gd name="T0" fmla="*/ 12 w 12"/>
                <a:gd name="T1" fmla="*/ 0 h 6"/>
                <a:gd name="T2" fmla="*/ 7 w 12"/>
                <a:gd name="T3" fmla="*/ 4 h 6"/>
                <a:gd name="T4" fmla="*/ 0 w 12"/>
                <a:gd name="T5" fmla="*/ 6 h 6"/>
                <a:gd name="T6" fmla="*/ 6 w 12"/>
                <a:gd name="T7" fmla="*/ 3 h 6"/>
                <a:gd name="T8" fmla="*/ 12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3" name="Freeform 851"/>
            <p:cNvSpPr>
              <a:spLocks/>
            </p:cNvSpPr>
            <p:nvPr/>
          </p:nvSpPr>
          <p:spPr bwMode="auto">
            <a:xfrm>
              <a:off x="11512550" y="4862513"/>
              <a:ext cx="106363" cy="36513"/>
            </a:xfrm>
            <a:custGeom>
              <a:avLst/>
              <a:gdLst>
                <a:gd name="T0" fmla="*/ 12 w 12"/>
                <a:gd name="T1" fmla="*/ 4 h 4"/>
                <a:gd name="T2" fmla="*/ 6 w 12"/>
                <a:gd name="T3" fmla="*/ 3 h 4"/>
                <a:gd name="T4" fmla="*/ 0 w 12"/>
                <a:gd name="T5" fmla="*/ 0 h 4"/>
                <a:gd name="T6" fmla="*/ 6 w 12"/>
                <a:gd name="T7" fmla="*/ 2 h 4"/>
                <a:gd name="T8" fmla="*/ 12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2" y="4"/>
                  </a:moveTo>
                  <a:cubicBezTo>
                    <a:pt x="10" y="4"/>
                    <a:pt x="8" y="4"/>
                    <a:pt x="6" y="3"/>
                  </a:cubicBezTo>
                  <a:cubicBezTo>
                    <a:pt x="4" y="2"/>
                    <a:pt x="1" y="2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10" y="3"/>
                    <a:pt x="1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4" name="Freeform 852"/>
            <p:cNvSpPr>
              <a:spLocks/>
            </p:cNvSpPr>
            <p:nvPr/>
          </p:nvSpPr>
          <p:spPr bwMode="auto">
            <a:xfrm>
              <a:off x="11547475" y="4810126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5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8"/>
                    <a:pt x="6" y="7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0" name="组合 64339"/>
          <p:cNvGrpSpPr/>
          <p:nvPr/>
        </p:nvGrpSpPr>
        <p:grpSpPr>
          <a:xfrm>
            <a:off x="1251855" y="4033839"/>
            <a:ext cx="406400" cy="434975"/>
            <a:chOff x="1585912" y="4879976"/>
            <a:chExt cx="406400" cy="434975"/>
          </a:xfrm>
        </p:grpSpPr>
        <p:sp>
          <p:nvSpPr>
            <p:cNvPr id="64305" name="Freeform 853"/>
            <p:cNvSpPr>
              <a:spLocks/>
            </p:cNvSpPr>
            <p:nvPr/>
          </p:nvSpPr>
          <p:spPr bwMode="auto">
            <a:xfrm>
              <a:off x="1657350" y="4879976"/>
              <a:ext cx="203200" cy="214313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3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3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6" name="Freeform 854"/>
            <p:cNvSpPr>
              <a:spLocks/>
            </p:cNvSpPr>
            <p:nvPr/>
          </p:nvSpPr>
          <p:spPr bwMode="auto">
            <a:xfrm>
              <a:off x="1798637" y="4889501"/>
              <a:ext cx="193675" cy="204788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2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7" name="Freeform 855"/>
            <p:cNvSpPr>
              <a:spLocks/>
            </p:cNvSpPr>
            <p:nvPr/>
          </p:nvSpPr>
          <p:spPr bwMode="auto">
            <a:xfrm>
              <a:off x="1798637" y="4986338"/>
              <a:ext cx="184150" cy="214313"/>
            </a:xfrm>
            <a:custGeom>
              <a:avLst/>
              <a:gdLst>
                <a:gd name="T0" fmla="*/ 0 w 21"/>
                <a:gd name="T1" fmla="*/ 12 h 24"/>
                <a:gd name="T2" fmla="*/ 20 w 21"/>
                <a:gd name="T3" fmla="*/ 12 h 24"/>
                <a:gd name="T4" fmla="*/ 0 w 21"/>
                <a:gd name="T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2"/>
                  </a:moveTo>
                  <a:cubicBezTo>
                    <a:pt x="0" y="12"/>
                    <a:pt x="20" y="0"/>
                    <a:pt x="20" y="12"/>
                  </a:cubicBezTo>
                  <a:cubicBezTo>
                    <a:pt x="21" y="24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8" name="Freeform 856"/>
            <p:cNvSpPr>
              <a:spLocks/>
            </p:cNvSpPr>
            <p:nvPr/>
          </p:nvSpPr>
          <p:spPr bwMode="auto">
            <a:xfrm>
              <a:off x="1798637" y="5094288"/>
              <a:ext cx="184150" cy="220663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9" name="Freeform 857"/>
            <p:cNvSpPr>
              <a:spLocks/>
            </p:cNvSpPr>
            <p:nvPr/>
          </p:nvSpPr>
          <p:spPr bwMode="auto">
            <a:xfrm>
              <a:off x="1630362" y="5094288"/>
              <a:ext cx="203200" cy="203200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0" name="Freeform 858"/>
            <p:cNvSpPr>
              <a:spLocks/>
            </p:cNvSpPr>
            <p:nvPr/>
          </p:nvSpPr>
          <p:spPr bwMode="auto">
            <a:xfrm>
              <a:off x="1585912" y="5030788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1" name="Freeform 859"/>
            <p:cNvSpPr>
              <a:spLocks/>
            </p:cNvSpPr>
            <p:nvPr/>
          </p:nvSpPr>
          <p:spPr bwMode="auto">
            <a:xfrm>
              <a:off x="1603375" y="4906963"/>
              <a:ext cx="203200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9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2" name="Freeform 860"/>
            <p:cNvSpPr>
              <a:spLocks/>
            </p:cNvSpPr>
            <p:nvPr/>
          </p:nvSpPr>
          <p:spPr bwMode="auto">
            <a:xfrm>
              <a:off x="1754187" y="5067301"/>
              <a:ext cx="69850" cy="61913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4 h 7"/>
                <a:gd name="T6" fmla="*/ 3 w 8"/>
                <a:gd name="T7" fmla="*/ 0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3"/>
                    <a:pt x="7" y="5"/>
                    <a:pt x="5" y="6"/>
                  </a:cubicBezTo>
                  <a:cubicBezTo>
                    <a:pt x="3" y="7"/>
                    <a:pt x="1" y="6"/>
                    <a:pt x="1" y="4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0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3" name="Freeform 861"/>
            <p:cNvSpPr>
              <a:spLocks/>
            </p:cNvSpPr>
            <p:nvPr/>
          </p:nvSpPr>
          <p:spPr bwMode="auto">
            <a:xfrm>
              <a:off x="1781175" y="5057776"/>
              <a:ext cx="7938" cy="1746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2 h 2"/>
                <a:gd name="T10" fmla="*/ 0 w 1"/>
                <a:gd name="T11" fmla="*/ 1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4" name="Freeform 862"/>
            <p:cNvSpPr>
              <a:spLocks/>
            </p:cNvSpPr>
            <p:nvPr/>
          </p:nvSpPr>
          <p:spPr bwMode="auto">
            <a:xfrm>
              <a:off x="1789112" y="5049838"/>
              <a:ext cx="9525" cy="25400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5" name="Freeform 863"/>
            <p:cNvSpPr>
              <a:spLocks/>
            </p:cNvSpPr>
            <p:nvPr/>
          </p:nvSpPr>
          <p:spPr bwMode="auto">
            <a:xfrm>
              <a:off x="1789112" y="5057776"/>
              <a:ext cx="17463" cy="17463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0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6" name="Freeform 864"/>
            <p:cNvSpPr>
              <a:spLocks/>
            </p:cNvSpPr>
            <p:nvPr/>
          </p:nvSpPr>
          <p:spPr bwMode="auto">
            <a:xfrm>
              <a:off x="1798637" y="5057776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7" name="Freeform 865"/>
            <p:cNvSpPr>
              <a:spLocks/>
            </p:cNvSpPr>
            <p:nvPr/>
          </p:nvSpPr>
          <p:spPr bwMode="auto">
            <a:xfrm>
              <a:off x="1798637" y="5067301"/>
              <a:ext cx="25400" cy="17463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8" name="Freeform 866"/>
            <p:cNvSpPr>
              <a:spLocks/>
            </p:cNvSpPr>
            <p:nvPr/>
          </p:nvSpPr>
          <p:spPr bwMode="auto">
            <a:xfrm>
              <a:off x="1806575" y="5067301"/>
              <a:ext cx="17463" cy="17463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1 h 2"/>
                <a:gd name="T4" fmla="*/ 1 w 2"/>
                <a:gd name="T5" fmla="*/ 1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9" name="Freeform 867"/>
            <p:cNvSpPr>
              <a:spLocks/>
            </p:cNvSpPr>
            <p:nvPr/>
          </p:nvSpPr>
          <p:spPr bwMode="auto">
            <a:xfrm>
              <a:off x="1806575" y="5075238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1 h 1"/>
                <a:gd name="T4" fmla="*/ 2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2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0" name="Freeform 868"/>
            <p:cNvSpPr>
              <a:spLocks/>
            </p:cNvSpPr>
            <p:nvPr/>
          </p:nvSpPr>
          <p:spPr bwMode="auto">
            <a:xfrm>
              <a:off x="1806575" y="5094288"/>
              <a:ext cx="26988" cy="0"/>
            </a:xfrm>
            <a:custGeom>
              <a:avLst/>
              <a:gdLst>
                <a:gd name="T0" fmla="*/ 2 w 3"/>
                <a:gd name="T1" fmla="*/ 3 w 3"/>
                <a:gd name="T2" fmla="*/ 2 w 3"/>
                <a:gd name="T3" fmla="*/ 2 w 3"/>
                <a:gd name="T4" fmla="*/ 0 w 3"/>
                <a:gd name="T5" fmla="*/ 2 w 3"/>
                <a:gd name="T6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1" name="Freeform 869"/>
            <p:cNvSpPr>
              <a:spLocks/>
            </p:cNvSpPr>
            <p:nvPr/>
          </p:nvSpPr>
          <p:spPr bwMode="auto">
            <a:xfrm>
              <a:off x="1806575" y="5094288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3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2" name="Freeform 870"/>
            <p:cNvSpPr>
              <a:spLocks/>
            </p:cNvSpPr>
            <p:nvPr/>
          </p:nvSpPr>
          <p:spPr bwMode="auto">
            <a:xfrm>
              <a:off x="1806575" y="5102226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3" name="Freeform 871"/>
            <p:cNvSpPr>
              <a:spLocks/>
            </p:cNvSpPr>
            <p:nvPr/>
          </p:nvSpPr>
          <p:spPr bwMode="auto">
            <a:xfrm>
              <a:off x="1806575" y="5102226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2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4" name="Freeform 872"/>
            <p:cNvSpPr>
              <a:spLocks/>
            </p:cNvSpPr>
            <p:nvPr/>
          </p:nvSpPr>
          <p:spPr bwMode="auto">
            <a:xfrm>
              <a:off x="1798637" y="5111751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5" name="Freeform 873"/>
            <p:cNvSpPr>
              <a:spLocks/>
            </p:cNvSpPr>
            <p:nvPr/>
          </p:nvSpPr>
          <p:spPr bwMode="auto">
            <a:xfrm>
              <a:off x="1798637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6" name="Freeform 874"/>
            <p:cNvSpPr>
              <a:spLocks/>
            </p:cNvSpPr>
            <p:nvPr/>
          </p:nvSpPr>
          <p:spPr bwMode="auto">
            <a:xfrm>
              <a:off x="1789112" y="5111751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7" name="Freeform 875"/>
            <p:cNvSpPr>
              <a:spLocks/>
            </p:cNvSpPr>
            <p:nvPr/>
          </p:nvSpPr>
          <p:spPr bwMode="auto">
            <a:xfrm>
              <a:off x="1781175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1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8" name="Freeform 876"/>
            <p:cNvSpPr>
              <a:spLocks/>
            </p:cNvSpPr>
            <p:nvPr/>
          </p:nvSpPr>
          <p:spPr bwMode="auto">
            <a:xfrm>
              <a:off x="1771650" y="5111751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9" name="Freeform 877"/>
            <p:cNvSpPr>
              <a:spLocks/>
            </p:cNvSpPr>
            <p:nvPr/>
          </p:nvSpPr>
          <p:spPr bwMode="auto">
            <a:xfrm>
              <a:off x="1762125" y="5111751"/>
              <a:ext cx="19050" cy="17463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1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0" name="Freeform 878"/>
            <p:cNvSpPr>
              <a:spLocks/>
            </p:cNvSpPr>
            <p:nvPr/>
          </p:nvSpPr>
          <p:spPr bwMode="auto">
            <a:xfrm>
              <a:off x="1754187" y="5111751"/>
              <a:ext cx="26988" cy="7938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1" name="Freeform 879"/>
            <p:cNvSpPr>
              <a:spLocks/>
            </p:cNvSpPr>
            <p:nvPr/>
          </p:nvSpPr>
          <p:spPr bwMode="auto">
            <a:xfrm>
              <a:off x="1754187" y="5102226"/>
              <a:ext cx="26988" cy="952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2" name="Freeform 880"/>
            <p:cNvSpPr>
              <a:spLocks/>
            </p:cNvSpPr>
            <p:nvPr/>
          </p:nvSpPr>
          <p:spPr bwMode="auto">
            <a:xfrm>
              <a:off x="1744662" y="5094288"/>
              <a:ext cx="26988" cy="7938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3" name="Freeform 881"/>
            <p:cNvSpPr>
              <a:spLocks/>
            </p:cNvSpPr>
            <p:nvPr/>
          </p:nvSpPr>
          <p:spPr bwMode="auto">
            <a:xfrm>
              <a:off x="1744662" y="5084763"/>
              <a:ext cx="26988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4" name="Freeform 882"/>
            <p:cNvSpPr>
              <a:spLocks/>
            </p:cNvSpPr>
            <p:nvPr/>
          </p:nvSpPr>
          <p:spPr bwMode="auto">
            <a:xfrm>
              <a:off x="1754187" y="5075238"/>
              <a:ext cx="17463" cy="1905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5" name="Freeform 883"/>
            <p:cNvSpPr>
              <a:spLocks/>
            </p:cNvSpPr>
            <p:nvPr/>
          </p:nvSpPr>
          <p:spPr bwMode="auto">
            <a:xfrm>
              <a:off x="1754187" y="5067301"/>
              <a:ext cx="17463" cy="17463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6" name="Freeform 884"/>
            <p:cNvSpPr>
              <a:spLocks/>
            </p:cNvSpPr>
            <p:nvPr/>
          </p:nvSpPr>
          <p:spPr bwMode="auto">
            <a:xfrm>
              <a:off x="1762125" y="5067301"/>
              <a:ext cx="19050" cy="1746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0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5" name="Freeform 886"/>
            <p:cNvSpPr>
              <a:spLocks/>
            </p:cNvSpPr>
            <p:nvPr/>
          </p:nvSpPr>
          <p:spPr bwMode="auto">
            <a:xfrm>
              <a:off x="1771650" y="5057775"/>
              <a:ext cx="9525" cy="2698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6" name="Freeform 887"/>
            <p:cNvSpPr>
              <a:spLocks/>
            </p:cNvSpPr>
            <p:nvPr/>
          </p:nvSpPr>
          <p:spPr bwMode="auto">
            <a:xfrm>
              <a:off x="1781175" y="4995863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7" name="Freeform 888"/>
            <p:cNvSpPr>
              <a:spLocks/>
            </p:cNvSpPr>
            <p:nvPr/>
          </p:nvSpPr>
          <p:spPr bwMode="auto">
            <a:xfrm>
              <a:off x="1806575" y="5013325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3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6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8" name="Freeform 889"/>
            <p:cNvSpPr>
              <a:spLocks/>
            </p:cNvSpPr>
            <p:nvPr/>
          </p:nvSpPr>
          <p:spPr bwMode="auto">
            <a:xfrm>
              <a:off x="1806575" y="5067300"/>
              <a:ext cx="79375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1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9" name="Freeform 890"/>
            <p:cNvSpPr>
              <a:spLocks/>
            </p:cNvSpPr>
            <p:nvPr/>
          </p:nvSpPr>
          <p:spPr bwMode="auto">
            <a:xfrm>
              <a:off x="1806575" y="5094288"/>
              <a:ext cx="79375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0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0" name="Freeform 891"/>
            <p:cNvSpPr>
              <a:spLocks/>
            </p:cNvSpPr>
            <p:nvPr/>
          </p:nvSpPr>
          <p:spPr bwMode="auto">
            <a:xfrm>
              <a:off x="1798638" y="5102225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4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1" name="Freeform 892"/>
            <p:cNvSpPr>
              <a:spLocks/>
            </p:cNvSpPr>
            <p:nvPr/>
          </p:nvSpPr>
          <p:spPr bwMode="auto">
            <a:xfrm>
              <a:off x="1762125" y="5102225"/>
              <a:ext cx="26988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1 w 3"/>
                <a:gd name="T7" fmla="*/ 4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1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2" name="Freeform 893"/>
            <p:cNvSpPr>
              <a:spLocks/>
            </p:cNvSpPr>
            <p:nvPr/>
          </p:nvSpPr>
          <p:spPr bwMode="auto">
            <a:xfrm>
              <a:off x="1709738" y="5094288"/>
              <a:ext cx="79375" cy="34925"/>
            </a:xfrm>
            <a:custGeom>
              <a:avLst/>
              <a:gdLst>
                <a:gd name="T0" fmla="*/ 9 w 9"/>
                <a:gd name="T1" fmla="*/ 0 h 4"/>
                <a:gd name="T2" fmla="*/ 5 w 9"/>
                <a:gd name="T3" fmla="*/ 3 h 4"/>
                <a:gd name="T4" fmla="*/ 0 w 9"/>
                <a:gd name="T5" fmla="*/ 4 h 4"/>
                <a:gd name="T6" fmla="*/ 4 w 9"/>
                <a:gd name="T7" fmla="*/ 2 h 4"/>
                <a:gd name="T8" fmla="*/ 9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8" y="1"/>
                    <a:pt x="6" y="2"/>
                    <a:pt x="5" y="3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1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3" name="Freeform 894"/>
            <p:cNvSpPr>
              <a:spLocks/>
            </p:cNvSpPr>
            <p:nvPr/>
          </p:nvSpPr>
          <p:spPr bwMode="auto">
            <a:xfrm>
              <a:off x="1709738" y="5057775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2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3"/>
                    <a:pt x="4" y="2"/>
                  </a:cubicBezTo>
                  <a:cubicBezTo>
                    <a:pt x="3" y="2"/>
                    <a:pt x="1" y="1"/>
                    <a:pt x="0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3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4" name="Freeform 895"/>
            <p:cNvSpPr>
              <a:spLocks/>
            </p:cNvSpPr>
            <p:nvPr/>
          </p:nvSpPr>
          <p:spPr bwMode="auto">
            <a:xfrm>
              <a:off x="1736725" y="5022850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3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1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7" name="组合 64336"/>
          <p:cNvGrpSpPr/>
          <p:nvPr/>
        </p:nvGrpSpPr>
        <p:grpSpPr>
          <a:xfrm>
            <a:off x="10235408" y="710246"/>
            <a:ext cx="406400" cy="434975"/>
            <a:chOff x="9948863" y="1587500"/>
            <a:chExt cx="406400" cy="434975"/>
          </a:xfrm>
        </p:grpSpPr>
        <p:sp>
          <p:nvSpPr>
            <p:cNvPr id="64095" name="Freeform 896"/>
            <p:cNvSpPr>
              <a:spLocks/>
            </p:cNvSpPr>
            <p:nvPr/>
          </p:nvSpPr>
          <p:spPr bwMode="auto">
            <a:xfrm>
              <a:off x="10020300" y="1587500"/>
              <a:ext cx="203200" cy="212725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4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4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6" name="Freeform 897"/>
            <p:cNvSpPr>
              <a:spLocks/>
            </p:cNvSpPr>
            <p:nvPr/>
          </p:nvSpPr>
          <p:spPr bwMode="auto">
            <a:xfrm>
              <a:off x="10161588" y="1597025"/>
              <a:ext cx="193675" cy="203200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3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7" name="Freeform 898"/>
            <p:cNvSpPr>
              <a:spLocks/>
            </p:cNvSpPr>
            <p:nvPr/>
          </p:nvSpPr>
          <p:spPr bwMode="auto">
            <a:xfrm>
              <a:off x="10161588" y="1703388"/>
              <a:ext cx="185738" cy="212725"/>
            </a:xfrm>
            <a:custGeom>
              <a:avLst/>
              <a:gdLst>
                <a:gd name="T0" fmla="*/ 0 w 21"/>
                <a:gd name="T1" fmla="*/ 11 h 24"/>
                <a:gd name="T2" fmla="*/ 21 w 21"/>
                <a:gd name="T3" fmla="*/ 12 h 24"/>
                <a:gd name="T4" fmla="*/ 0 w 21"/>
                <a:gd name="T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1"/>
                  </a:moveTo>
                  <a:cubicBezTo>
                    <a:pt x="0" y="11"/>
                    <a:pt x="20" y="0"/>
                    <a:pt x="21" y="12"/>
                  </a:cubicBezTo>
                  <a:cubicBezTo>
                    <a:pt x="21" y="24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8" name="Freeform 899"/>
            <p:cNvSpPr>
              <a:spLocks/>
            </p:cNvSpPr>
            <p:nvPr/>
          </p:nvSpPr>
          <p:spPr bwMode="auto">
            <a:xfrm>
              <a:off x="10161588" y="1800225"/>
              <a:ext cx="185738" cy="222250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9" name="Freeform 900"/>
            <p:cNvSpPr>
              <a:spLocks/>
            </p:cNvSpPr>
            <p:nvPr/>
          </p:nvSpPr>
          <p:spPr bwMode="auto">
            <a:xfrm>
              <a:off x="9993313" y="1800225"/>
              <a:ext cx="203200" cy="204788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6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0" name="Freeform 901"/>
            <p:cNvSpPr>
              <a:spLocks/>
            </p:cNvSpPr>
            <p:nvPr/>
          </p:nvSpPr>
          <p:spPr bwMode="auto">
            <a:xfrm>
              <a:off x="9948863" y="1738313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1" name="Freeform 902"/>
            <p:cNvSpPr>
              <a:spLocks/>
            </p:cNvSpPr>
            <p:nvPr/>
          </p:nvSpPr>
          <p:spPr bwMode="auto">
            <a:xfrm>
              <a:off x="9967913" y="1614488"/>
              <a:ext cx="201613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10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2" name="Freeform 903"/>
            <p:cNvSpPr>
              <a:spLocks/>
            </p:cNvSpPr>
            <p:nvPr/>
          </p:nvSpPr>
          <p:spPr bwMode="auto">
            <a:xfrm>
              <a:off x="10117138" y="1773238"/>
              <a:ext cx="71438" cy="63500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5 h 7"/>
                <a:gd name="T6" fmla="*/ 3 w 8"/>
                <a:gd name="T7" fmla="*/ 1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7" y="6"/>
                    <a:pt x="5" y="6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3" name="Freeform 904"/>
            <p:cNvSpPr>
              <a:spLocks/>
            </p:cNvSpPr>
            <p:nvPr/>
          </p:nvSpPr>
          <p:spPr bwMode="auto">
            <a:xfrm>
              <a:off x="10144125" y="1765300"/>
              <a:ext cx="7938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4" name="Freeform 905"/>
            <p:cNvSpPr>
              <a:spLocks/>
            </p:cNvSpPr>
            <p:nvPr/>
          </p:nvSpPr>
          <p:spPr bwMode="auto">
            <a:xfrm>
              <a:off x="10152063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5" name="Freeform 906"/>
            <p:cNvSpPr>
              <a:spLocks/>
            </p:cNvSpPr>
            <p:nvPr/>
          </p:nvSpPr>
          <p:spPr bwMode="auto">
            <a:xfrm>
              <a:off x="10152063" y="1765300"/>
              <a:ext cx="17463" cy="26988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6" name="Freeform 907"/>
            <p:cNvSpPr>
              <a:spLocks/>
            </p:cNvSpPr>
            <p:nvPr/>
          </p:nvSpPr>
          <p:spPr bwMode="auto">
            <a:xfrm>
              <a:off x="10161588" y="1765300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7" name="Freeform 908"/>
            <p:cNvSpPr>
              <a:spLocks/>
            </p:cNvSpPr>
            <p:nvPr/>
          </p:nvSpPr>
          <p:spPr bwMode="auto">
            <a:xfrm>
              <a:off x="10161588" y="1773238"/>
              <a:ext cx="26988" cy="190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8" name="Freeform 909"/>
            <p:cNvSpPr>
              <a:spLocks/>
            </p:cNvSpPr>
            <p:nvPr/>
          </p:nvSpPr>
          <p:spPr bwMode="auto">
            <a:xfrm>
              <a:off x="10169525" y="1782763"/>
              <a:ext cx="19050" cy="952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9" name="Freeform 910"/>
            <p:cNvSpPr>
              <a:spLocks/>
            </p:cNvSpPr>
            <p:nvPr/>
          </p:nvSpPr>
          <p:spPr bwMode="auto">
            <a:xfrm>
              <a:off x="10169525" y="1792288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0" name="Freeform 911"/>
            <p:cNvSpPr>
              <a:spLocks/>
            </p:cNvSpPr>
            <p:nvPr/>
          </p:nvSpPr>
          <p:spPr bwMode="auto">
            <a:xfrm>
              <a:off x="10169525" y="1800225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1" name="Freeform 912"/>
            <p:cNvSpPr>
              <a:spLocks/>
            </p:cNvSpPr>
            <p:nvPr/>
          </p:nvSpPr>
          <p:spPr bwMode="auto">
            <a:xfrm>
              <a:off x="10169525" y="1809750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2" name="Freeform 913"/>
            <p:cNvSpPr>
              <a:spLocks/>
            </p:cNvSpPr>
            <p:nvPr/>
          </p:nvSpPr>
          <p:spPr bwMode="auto">
            <a:xfrm>
              <a:off x="10169525" y="1809750"/>
              <a:ext cx="26988" cy="1746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3" name="Freeform 914"/>
            <p:cNvSpPr>
              <a:spLocks/>
            </p:cNvSpPr>
            <p:nvPr/>
          </p:nvSpPr>
          <p:spPr bwMode="auto">
            <a:xfrm>
              <a:off x="10169525" y="1817688"/>
              <a:ext cx="19050" cy="1905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4" name="Freeform 915"/>
            <p:cNvSpPr>
              <a:spLocks/>
            </p:cNvSpPr>
            <p:nvPr/>
          </p:nvSpPr>
          <p:spPr bwMode="auto">
            <a:xfrm>
              <a:off x="10161588" y="1817688"/>
              <a:ext cx="17463" cy="26988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1 h 3"/>
                <a:gd name="T8" fmla="*/ 0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5" name="Freeform 916"/>
            <p:cNvSpPr>
              <a:spLocks/>
            </p:cNvSpPr>
            <p:nvPr/>
          </p:nvSpPr>
          <p:spPr bwMode="auto">
            <a:xfrm>
              <a:off x="10161588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6" name="Freeform 917"/>
            <p:cNvSpPr>
              <a:spLocks/>
            </p:cNvSpPr>
            <p:nvPr/>
          </p:nvSpPr>
          <p:spPr bwMode="auto">
            <a:xfrm>
              <a:off x="10152063" y="1817688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7" name="Freeform 918"/>
            <p:cNvSpPr>
              <a:spLocks/>
            </p:cNvSpPr>
            <p:nvPr/>
          </p:nvSpPr>
          <p:spPr bwMode="auto">
            <a:xfrm>
              <a:off x="10144125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8" name="Freeform 919"/>
            <p:cNvSpPr>
              <a:spLocks/>
            </p:cNvSpPr>
            <p:nvPr/>
          </p:nvSpPr>
          <p:spPr bwMode="auto">
            <a:xfrm>
              <a:off x="10134600" y="1817688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9" name="Freeform 920"/>
            <p:cNvSpPr>
              <a:spLocks/>
            </p:cNvSpPr>
            <p:nvPr/>
          </p:nvSpPr>
          <p:spPr bwMode="auto">
            <a:xfrm>
              <a:off x="10126663" y="1817688"/>
              <a:ext cx="17463" cy="1905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0" name="Freeform 921"/>
            <p:cNvSpPr>
              <a:spLocks/>
            </p:cNvSpPr>
            <p:nvPr/>
          </p:nvSpPr>
          <p:spPr bwMode="auto">
            <a:xfrm>
              <a:off x="10117138" y="1817688"/>
              <a:ext cx="26988" cy="19050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1" name="Freeform 922"/>
            <p:cNvSpPr>
              <a:spLocks/>
            </p:cNvSpPr>
            <p:nvPr/>
          </p:nvSpPr>
          <p:spPr bwMode="auto">
            <a:xfrm>
              <a:off x="10117138" y="1809750"/>
              <a:ext cx="26988" cy="1746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2" name="Freeform 923"/>
            <p:cNvSpPr>
              <a:spLocks/>
            </p:cNvSpPr>
            <p:nvPr/>
          </p:nvSpPr>
          <p:spPr bwMode="auto">
            <a:xfrm>
              <a:off x="10109200" y="1809750"/>
              <a:ext cx="25400" cy="793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3" name="Freeform 924"/>
            <p:cNvSpPr>
              <a:spLocks/>
            </p:cNvSpPr>
            <p:nvPr/>
          </p:nvSpPr>
          <p:spPr bwMode="auto">
            <a:xfrm>
              <a:off x="10109200" y="1800225"/>
              <a:ext cx="25400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4" name="Freeform 925"/>
            <p:cNvSpPr>
              <a:spLocks/>
            </p:cNvSpPr>
            <p:nvPr/>
          </p:nvSpPr>
          <p:spPr bwMode="auto">
            <a:xfrm>
              <a:off x="10117138" y="1792288"/>
              <a:ext cx="17463" cy="793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  <a:gd name="T10" fmla="*/ 1 w 2"/>
                <a:gd name="T11" fmla="*/ 0 h 1"/>
                <a:gd name="T12" fmla="*/ 0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5" name="Freeform 926"/>
            <p:cNvSpPr>
              <a:spLocks/>
            </p:cNvSpPr>
            <p:nvPr/>
          </p:nvSpPr>
          <p:spPr bwMode="auto">
            <a:xfrm>
              <a:off x="10117138" y="1782763"/>
              <a:ext cx="26988" cy="1746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0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6" name="Freeform 927"/>
            <p:cNvSpPr>
              <a:spLocks/>
            </p:cNvSpPr>
            <p:nvPr/>
          </p:nvSpPr>
          <p:spPr bwMode="auto">
            <a:xfrm>
              <a:off x="10126663" y="1773238"/>
              <a:ext cx="17463" cy="190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7" name="Freeform 928"/>
            <p:cNvSpPr>
              <a:spLocks/>
            </p:cNvSpPr>
            <p:nvPr/>
          </p:nvSpPr>
          <p:spPr bwMode="auto">
            <a:xfrm>
              <a:off x="10134600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8" name="Freeform 929"/>
            <p:cNvSpPr>
              <a:spLocks/>
            </p:cNvSpPr>
            <p:nvPr/>
          </p:nvSpPr>
          <p:spPr bwMode="auto">
            <a:xfrm>
              <a:off x="10144125" y="1703388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9" name="Freeform 930"/>
            <p:cNvSpPr>
              <a:spLocks/>
            </p:cNvSpPr>
            <p:nvPr/>
          </p:nvSpPr>
          <p:spPr bwMode="auto">
            <a:xfrm>
              <a:off x="10169525" y="1720850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4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0" name="Freeform 931"/>
            <p:cNvSpPr>
              <a:spLocks/>
            </p:cNvSpPr>
            <p:nvPr/>
          </p:nvSpPr>
          <p:spPr bwMode="auto">
            <a:xfrm>
              <a:off x="10169525" y="1773238"/>
              <a:ext cx="80963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2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1" name="Freeform 932"/>
            <p:cNvSpPr>
              <a:spLocks/>
            </p:cNvSpPr>
            <p:nvPr/>
          </p:nvSpPr>
          <p:spPr bwMode="auto">
            <a:xfrm>
              <a:off x="10169525" y="1800225"/>
              <a:ext cx="80963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1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1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2" name="Freeform 933"/>
            <p:cNvSpPr>
              <a:spLocks/>
            </p:cNvSpPr>
            <p:nvPr/>
          </p:nvSpPr>
          <p:spPr bwMode="auto">
            <a:xfrm>
              <a:off x="10161588" y="1809750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5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3" name="Freeform 934"/>
            <p:cNvSpPr>
              <a:spLocks/>
            </p:cNvSpPr>
            <p:nvPr/>
          </p:nvSpPr>
          <p:spPr bwMode="auto">
            <a:xfrm>
              <a:off x="10126663" y="1809750"/>
              <a:ext cx="25400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2 w 3"/>
                <a:gd name="T7" fmla="*/ 5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4" name="Freeform 935"/>
            <p:cNvSpPr>
              <a:spLocks/>
            </p:cNvSpPr>
            <p:nvPr/>
          </p:nvSpPr>
          <p:spPr bwMode="auto">
            <a:xfrm>
              <a:off x="10072688" y="1800225"/>
              <a:ext cx="79375" cy="44450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3 h 5"/>
                <a:gd name="T4" fmla="*/ 0 w 9"/>
                <a:gd name="T5" fmla="*/ 5 h 5"/>
                <a:gd name="T6" fmla="*/ 4 w 9"/>
                <a:gd name="T7" fmla="*/ 2 h 5"/>
                <a:gd name="T8" fmla="*/ 9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2"/>
                    <a:pt x="6" y="2"/>
                    <a:pt x="5" y="3"/>
                  </a:cubicBezTo>
                  <a:cubicBezTo>
                    <a:pt x="3" y="4"/>
                    <a:pt x="2" y="4"/>
                    <a:pt x="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5" name="Freeform 936"/>
            <p:cNvSpPr>
              <a:spLocks/>
            </p:cNvSpPr>
            <p:nvPr/>
          </p:nvSpPr>
          <p:spPr bwMode="auto">
            <a:xfrm>
              <a:off x="10072688" y="1773238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1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2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7" y="2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6" name="Freeform 937"/>
            <p:cNvSpPr>
              <a:spLocks/>
            </p:cNvSpPr>
            <p:nvPr/>
          </p:nvSpPr>
          <p:spPr bwMode="auto">
            <a:xfrm>
              <a:off x="10099675" y="1730375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4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1" name="TextBox 1"/>
          <p:cNvSpPr txBox="1"/>
          <p:nvPr/>
        </p:nvSpPr>
        <p:spPr>
          <a:xfrm>
            <a:off x="2258824" y="2961856"/>
            <a:ext cx="8471591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谢谢观看 </a:t>
            </a:r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THANKS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32" name="矩形 631"/>
          <p:cNvSpPr/>
          <p:nvPr/>
        </p:nvSpPr>
        <p:spPr>
          <a:xfrm>
            <a:off x="2289226" y="3970814"/>
            <a:ext cx="75426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spc="300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LOREM IPSUM DOLOR SIT AMET, CONSECTETUR ADIPISICING</a:t>
            </a:r>
            <a:endParaRPr lang="zh-CN" altLang="en-US" sz="1400" spc="3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633" name="组合 632"/>
          <p:cNvGrpSpPr/>
          <p:nvPr/>
        </p:nvGrpSpPr>
        <p:grpSpPr>
          <a:xfrm>
            <a:off x="4113083" y="4373366"/>
            <a:ext cx="3965848" cy="393904"/>
            <a:chOff x="3030884" y="2980708"/>
            <a:chExt cx="3965848" cy="393904"/>
          </a:xfrm>
        </p:grpSpPr>
        <p:sp>
          <p:nvSpPr>
            <p:cNvPr id="634" name="圆角矩形 2"/>
            <p:cNvSpPr/>
            <p:nvPr/>
          </p:nvSpPr>
          <p:spPr>
            <a:xfrm>
              <a:off x="3452088" y="2980708"/>
              <a:ext cx="1309679" cy="370768"/>
            </a:xfrm>
            <a:prstGeom prst="rect">
              <a:avLst/>
            </a:prstGeom>
            <a:solidFill>
              <a:srgbClr val="E7E7E7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lvl="0">
                <a:defRPr/>
              </a:pPr>
              <a:r>
                <a:rPr lang="zh-CN" altLang="en-US" sz="1200" b="1" dirty="0">
                  <a:solidFill>
                    <a:srgbClr val="B50000"/>
                  </a:solidFill>
                  <a:latin typeface="Arial" panose="020B0604020202020204"/>
                  <a:sym typeface="Arial" panose="020B0604020202020204" pitchFamily="34" charset="0"/>
                </a:rPr>
                <a:t>汇报人：</a:t>
              </a:r>
            </a:p>
          </p:txBody>
        </p:sp>
        <p:sp>
          <p:nvSpPr>
            <p:cNvPr id="635" name="圆角矩形 2"/>
            <p:cNvSpPr/>
            <p:nvPr/>
          </p:nvSpPr>
          <p:spPr>
            <a:xfrm>
              <a:off x="3030884" y="2980708"/>
              <a:ext cx="370821" cy="37076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6" name="student-graduation-cap-shape_52041"/>
            <p:cNvSpPr>
              <a:spLocks noChangeAspect="1"/>
            </p:cNvSpPr>
            <p:nvPr/>
          </p:nvSpPr>
          <p:spPr bwMode="auto">
            <a:xfrm>
              <a:off x="3135739" y="3067213"/>
              <a:ext cx="153299" cy="184628"/>
            </a:xfrm>
            <a:custGeom>
              <a:avLst/>
              <a:gdLst>
                <a:gd name="connsiteX0" fmla="*/ 56671 w 279400"/>
                <a:gd name="connsiteY0" fmla="*/ 192087 h 336550"/>
                <a:gd name="connsiteX1" fmla="*/ 224047 w 279400"/>
                <a:gd name="connsiteY1" fmla="*/ 192087 h 336550"/>
                <a:gd name="connsiteX2" fmla="*/ 279400 w 279400"/>
                <a:gd name="connsiteY2" fmla="*/ 247752 h 336550"/>
                <a:gd name="connsiteX3" fmla="*/ 279400 w 279400"/>
                <a:gd name="connsiteY3" fmla="*/ 336550 h 336550"/>
                <a:gd name="connsiteX4" fmla="*/ 176602 w 279400"/>
                <a:gd name="connsiteY4" fmla="*/ 336550 h 336550"/>
                <a:gd name="connsiteX5" fmla="*/ 158151 w 279400"/>
                <a:gd name="connsiteY5" fmla="*/ 245101 h 336550"/>
                <a:gd name="connsiteX6" fmla="*/ 151562 w 279400"/>
                <a:gd name="connsiteY6" fmla="*/ 239800 h 336550"/>
                <a:gd name="connsiteX7" fmla="*/ 167377 w 279400"/>
                <a:gd name="connsiteY7" fmla="*/ 213293 h 336550"/>
                <a:gd name="connsiteX8" fmla="*/ 167377 w 279400"/>
                <a:gd name="connsiteY8" fmla="*/ 209317 h 336550"/>
                <a:gd name="connsiteX9" fmla="*/ 163423 w 279400"/>
                <a:gd name="connsiteY9" fmla="*/ 207991 h 336550"/>
                <a:gd name="connsiteX10" fmla="*/ 121249 w 279400"/>
                <a:gd name="connsiteY10" fmla="*/ 207991 h 336550"/>
                <a:gd name="connsiteX11" fmla="*/ 118613 w 279400"/>
                <a:gd name="connsiteY11" fmla="*/ 209317 h 336550"/>
                <a:gd name="connsiteX12" fmla="*/ 118613 w 279400"/>
                <a:gd name="connsiteY12" fmla="*/ 213293 h 336550"/>
                <a:gd name="connsiteX13" fmla="*/ 134429 w 279400"/>
                <a:gd name="connsiteY13" fmla="*/ 239800 h 336550"/>
                <a:gd name="connsiteX14" fmla="*/ 126521 w 279400"/>
                <a:gd name="connsiteY14" fmla="*/ 245101 h 336550"/>
                <a:gd name="connsiteX15" fmla="*/ 110706 w 279400"/>
                <a:gd name="connsiteY15" fmla="*/ 336550 h 336550"/>
                <a:gd name="connsiteX16" fmla="*/ 0 w 279400"/>
                <a:gd name="connsiteY16" fmla="*/ 336550 h 336550"/>
                <a:gd name="connsiteX17" fmla="*/ 0 w 279400"/>
                <a:gd name="connsiteY17" fmla="*/ 247752 h 336550"/>
                <a:gd name="connsiteX18" fmla="*/ 56671 w 279400"/>
                <a:gd name="connsiteY18" fmla="*/ 192087 h 336550"/>
                <a:gd name="connsiteX19" fmla="*/ 138907 w 279400"/>
                <a:gd name="connsiteY19" fmla="*/ 0 h 336550"/>
                <a:gd name="connsiteX20" fmla="*/ 219076 w 279400"/>
                <a:gd name="connsiteY20" fmla="*/ 80169 h 336550"/>
                <a:gd name="connsiteX21" fmla="*/ 138907 w 279400"/>
                <a:gd name="connsiteY21" fmla="*/ 160338 h 336550"/>
                <a:gd name="connsiteX22" fmla="*/ 58738 w 279400"/>
                <a:gd name="connsiteY22" fmla="*/ 80169 h 336550"/>
                <a:gd name="connsiteX23" fmla="*/ 138907 w 279400"/>
                <a:gd name="connsiteY23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9400" h="336550">
                  <a:moveTo>
                    <a:pt x="56671" y="192087"/>
                  </a:moveTo>
                  <a:cubicBezTo>
                    <a:pt x="56671" y="192087"/>
                    <a:pt x="56671" y="192087"/>
                    <a:pt x="224047" y="192087"/>
                  </a:cubicBezTo>
                  <a:cubicBezTo>
                    <a:pt x="254360" y="192087"/>
                    <a:pt x="279400" y="217269"/>
                    <a:pt x="279400" y="247752"/>
                  </a:cubicBezTo>
                  <a:cubicBezTo>
                    <a:pt x="279400" y="247752"/>
                    <a:pt x="279400" y="247752"/>
                    <a:pt x="279400" y="336550"/>
                  </a:cubicBezTo>
                  <a:cubicBezTo>
                    <a:pt x="279400" y="336550"/>
                    <a:pt x="279400" y="336550"/>
                    <a:pt x="176602" y="336550"/>
                  </a:cubicBezTo>
                  <a:cubicBezTo>
                    <a:pt x="176602" y="336550"/>
                    <a:pt x="176602" y="336550"/>
                    <a:pt x="158151" y="245101"/>
                  </a:cubicBezTo>
                  <a:cubicBezTo>
                    <a:pt x="158151" y="242450"/>
                    <a:pt x="154197" y="239800"/>
                    <a:pt x="151562" y="239800"/>
                  </a:cubicBezTo>
                  <a:cubicBezTo>
                    <a:pt x="151562" y="239800"/>
                    <a:pt x="151562" y="239800"/>
                    <a:pt x="167377" y="213293"/>
                  </a:cubicBezTo>
                  <a:cubicBezTo>
                    <a:pt x="167377" y="211967"/>
                    <a:pt x="167377" y="210642"/>
                    <a:pt x="167377" y="209317"/>
                  </a:cubicBezTo>
                  <a:cubicBezTo>
                    <a:pt x="166059" y="207991"/>
                    <a:pt x="164741" y="207991"/>
                    <a:pt x="163423" y="207991"/>
                  </a:cubicBezTo>
                  <a:cubicBezTo>
                    <a:pt x="163423" y="207991"/>
                    <a:pt x="163423" y="207991"/>
                    <a:pt x="121249" y="207991"/>
                  </a:cubicBezTo>
                  <a:cubicBezTo>
                    <a:pt x="119931" y="207991"/>
                    <a:pt x="118613" y="207991"/>
                    <a:pt x="118613" y="209317"/>
                  </a:cubicBezTo>
                  <a:cubicBezTo>
                    <a:pt x="117296" y="210642"/>
                    <a:pt x="117296" y="211967"/>
                    <a:pt x="118613" y="213293"/>
                  </a:cubicBezTo>
                  <a:cubicBezTo>
                    <a:pt x="118613" y="213293"/>
                    <a:pt x="118613" y="213293"/>
                    <a:pt x="134429" y="239800"/>
                  </a:cubicBezTo>
                  <a:cubicBezTo>
                    <a:pt x="130475" y="239800"/>
                    <a:pt x="127839" y="242450"/>
                    <a:pt x="126521" y="245101"/>
                  </a:cubicBezTo>
                  <a:cubicBezTo>
                    <a:pt x="126521" y="245101"/>
                    <a:pt x="126521" y="245101"/>
                    <a:pt x="110706" y="336550"/>
                  </a:cubicBezTo>
                  <a:cubicBezTo>
                    <a:pt x="110706" y="336550"/>
                    <a:pt x="110706" y="336550"/>
                    <a:pt x="0" y="336550"/>
                  </a:cubicBezTo>
                  <a:cubicBezTo>
                    <a:pt x="0" y="336550"/>
                    <a:pt x="0" y="336550"/>
                    <a:pt x="0" y="247752"/>
                  </a:cubicBezTo>
                  <a:cubicBezTo>
                    <a:pt x="0" y="217269"/>
                    <a:pt x="25040" y="192087"/>
                    <a:pt x="56671" y="192087"/>
                  </a:cubicBezTo>
                  <a:close/>
                  <a:moveTo>
                    <a:pt x="138907" y="0"/>
                  </a:moveTo>
                  <a:cubicBezTo>
                    <a:pt x="183183" y="0"/>
                    <a:pt x="219076" y="35893"/>
                    <a:pt x="219076" y="80169"/>
                  </a:cubicBezTo>
                  <a:cubicBezTo>
                    <a:pt x="219076" y="124445"/>
                    <a:pt x="183183" y="160338"/>
                    <a:pt x="138907" y="160338"/>
                  </a:cubicBezTo>
                  <a:cubicBezTo>
                    <a:pt x="94631" y="160338"/>
                    <a:pt x="58738" y="124445"/>
                    <a:pt x="58738" y="80169"/>
                  </a:cubicBezTo>
                  <a:cubicBezTo>
                    <a:pt x="58738" y="35893"/>
                    <a:pt x="94631" y="0"/>
                    <a:pt x="1389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7" name="圆角矩形 2"/>
            <p:cNvSpPr/>
            <p:nvPr/>
          </p:nvSpPr>
          <p:spPr>
            <a:xfrm>
              <a:off x="5059035" y="2998460"/>
              <a:ext cx="370834" cy="3709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8" name="student-graduation-cap-shape_52041"/>
            <p:cNvSpPr>
              <a:spLocks noChangeAspect="1"/>
            </p:cNvSpPr>
            <p:nvPr/>
          </p:nvSpPr>
          <p:spPr bwMode="auto">
            <a:xfrm>
              <a:off x="5152643" y="3092001"/>
              <a:ext cx="178566" cy="184724"/>
            </a:xfrm>
            <a:custGeom>
              <a:avLst/>
              <a:gdLst>
                <a:gd name="connsiteX0" fmla="*/ 233363 w 325438"/>
                <a:gd name="connsiteY0" fmla="*/ 249238 h 336550"/>
                <a:gd name="connsiteX1" fmla="*/ 279401 w 325438"/>
                <a:gd name="connsiteY1" fmla="*/ 249238 h 336550"/>
                <a:gd name="connsiteX2" fmla="*/ 279401 w 325438"/>
                <a:gd name="connsiteY2" fmla="*/ 290513 h 336550"/>
                <a:gd name="connsiteX3" fmla="*/ 233363 w 325438"/>
                <a:gd name="connsiteY3" fmla="*/ 290513 h 336550"/>
                <a:gd name="connsiteX4" fmla="*/ 171450 w 325438"/>
                <a:gd name="connsiteY4" fmla="*/ 249238 h 336550"/>
                <a:gd name="connsiteX5" fmla="*/ 217488 w 325438"/>
                <a:gd name="connsiteY5" fmla="*/ 249238 h 336550"/>
                <a:gd name="connsiteX6" fmla="*/ 217488 w 325438"/>
                <a:gd name="connsiteY6" fmla="*/ 290513 h 336550"/>
                <a:gd name="connsiteX7" fmla="*/ 171450 w 325438"/>
                <a:gd name="connsiteY7" fmla="*/ 290513 h 336550"/>
                <a:gd name="connsiteX8" fmla="*/ 107950 w 325438"/>
                <a:gd name="connsiteY8" fmla="*/ 249238 h 336550"/>
                <a:gd name="connsiteX9" fmla="*/ 155575 w 325438"/>
                <a:gd name="connsiteY9" fmla="*/ 249238 h 336550"/>
                <a:gd name="connsiteX10" fmla="*/ 155575 w 325438"/>
                <a:gd name="connsiteY10" fmla="*/ 290513 h 336550"/>
                <a:gd name="connsiteX11" fmla="*/ 107950 w 325438"/>
                <a:gd name="connsiteY11" fmla="*/ 290513 h 336550"/>
                <a:gd name="connsiteX12" fmla="*/ 46038 w 325438"/>
                <a:gd name="connsiteY12" fmla="*/ 249238 h 336550"/>
                <a:gd name="connsiteX13" fmla="*/ 93663 w 325438"/>
                <a:gd name="connsiteY13" fmla="*/ 249238 h 336550"/>
                <a:gd name="connsiteX14" fmla="*/ 93663 w 325438"/>
                <a:gd name="connsiteY14" fmla="*/ 290513 h 336550"/>
                <a:gd name="connsiteX15" fmla="*/ 46038 w 325438"/>
                <a:gd name="connsiteY15" fmla="*/ 290513 h 336550"/>
                <a:gd name="connsiteX16" fmla="*/ 233363 w 325438"/>
                <a:gd name="connsiteY16" fmla="*/ 195263 h 336550"/>
                <a:gd name="connsiteX17" fmla="*/ 279401 w 325438"/>
                <a:gd name="connsiteY17" fmla="*/ 195263 h 336550"/>
                <a:gd name="connsiteX18" fmla="*/ 279401 w 325438"/>
                <a:gd name="connsiteY18" fmla="*/ 234951 h 336550"/>
                <a:gd name="connsiteX19" fmla="*/ 233363 w 325438"/>
                <a:gd name="connsiteY19" fmla="*/ 234951 h 336550"/>
                <a:gd name="connsiteX20" fmla="*/ 171450 w 325438"/>
                <a:gd name="connsiteY20" fmla="*/ 195263 h 336550"/>
                <a:gd name="connsiteX21" fmla="*/ 217488 w 325438"/>
                <a:gd name="connsiteY21" fmla="*/ 195263 h 336550"/>
                <a:gd name="connsiteX22" fmla="*/ 217488 w 325438"/>
                <a:gd name="connsiteY22" fmla="*/ 234951 h 336550"/>
                <a:gd name="connsiteX23" fmla="*/ 171450 w 325438"/>
                <a:gd name="connsiteY23" fmla="*/ 234951 h 336550"/>
                <a:gd name="connsiteX24" fmla="*/ 107950 w 325438"/>
                <a:gd name="connsiteY24" fmla="*/ 195263 h 336550"/>
                <a:gd name="connsiteX25" fmla="*/ 155575 w 325438"/>
                <a:gd name="connsiteY25" fmla="*/ 195263 h 336550"/>
                <a:gd name="connsiteX26" fmla="*/ 155575 w 325438"/>
                <a:gd name="connsiteY26" fmla="*/ 234951 h 336550"/>
                <a:gd name="connsiteX27" fmla="*/ 107950 w 325438"/>
                <a:gd name="connsiteY27" fmla="*/ 234951 h 336550"/>
                <a:gd name="connsiteX28" fmla="*/ 46038 w 325438"/>
                <a:gd name="connsiteY28" fmla="*/ 195263 h 336550"/>
                <a:gd name="connsiteX29" fmla="*/ 93663 w 325438"/>
                <a:gd name="connsiteY29" fmla="*/ 195263 h 336550"/>
                <a:gd name="connsiteX30" fmla="*/ 93663 w 325438"/>
                <a:gd name="connsiteY30" fmla="*/ 234951 h 336550"/>
                <a:gd name="connsiteX31" fmla="*/ 46038 w 325438"/>
                <a:gd name="connsiteY31" fmla="*/ 234951 h 336550"/>
                <a:gd name="connsiteX32" fmla="*/ 233363 w 325438"/>
                <a:gd name="connsiteY32" fmla="*/ 139700 h 336550"/>
                <a:gd name="connsiteX33" fmla="*/ 279401 w 325438"/>
                <a:gd name="connsiteY33" fmla="*/ 139700 h 336550"/>
                <a:gd name="connsiteX34" fmla="*/ 279401 w 325438"/>
                <a:gd name="connsiteY34" fmla="*/ 180975 h 336550"/>
                <a:gd name="connsiteX35" fmla="*/ 233363 w 325438"/>
                <a:gd name="connsiteY35" fmla="*/ 180975 h 336550"/>
                <a:gd name="connsiteX36" fmla="*/ 171450 w 325438"/>
                <a:gd name="connsiteY36" fmla="*/ 139700 h 336550"/>
                <a:gd name="connsiteX37" fmla="*/ 217488 w 325438"/>
                <a:gd name="connsiteY37" fmla="*/ 139700 h 336550"/>
                <a:gd name="connsiteX38" fmla="*/ 217488 w 325438"/>
                <a:gd name="connsiteY38" fmla="*/ 180975 h 336550"/>
                <a:gd name="connsiteX39" fmla="*/ 171450 w 325438"/>
                <a:gd name="connsiteY39" fmla="*/ 180975 h 336550"/>
                <a:gd name="connsiteX40" fmla="*/ 107950 w 325438"/>
                <a:gd name="connsiteY40" fmla="*/ 139700 h 336550"/>
                <a:gd name="connsiteX41" fmla="*/ 155575 w 325438"/>
                <a:gd name="connsiteY41" fmla="*/ 139700 h 336550"/>
                <a:gd name="connsiteX42" fmla="*/ 155575 w 325438"/>
                <a:gd name="connsiteY42" fmla="*/ 180975 h 336550"/>
                <a:gd name="connsiteX43" fmla="*/ 107950 w 325438"/>
                <a:gd name="connsiteY43" fmla="*/ 180975 h 336550"/>
                <a:gd name="connsiteX44" fmla="*/ 49167 w 325438"/>
                <a:gd name="connsiteY44" fmla="*/ 38100 h 336550"/>
                <a:gd name="connsiteX45" fmla="*/ 25400 w 325438"/>
                <a:gd name="connsiteY45" fmla="*/ 61753 h 336550"/>
                <a:gd name="connsiteX46" fmla="*/ 25400 w 325438"/>
                <a:gd name="connsiteY46" fmla="*/ 289085 h 336550"/>
                <a:gd name="connsiteX47" fmla="*/ 49167 w 325438"/>
                <a:gd name="connsiteY47" fmla="*/ 312738 h 336550"/>
                <a:gd name="connsiteX48" fmla="*/ 276271 w 325438"/>
                <a:gd name="connsiteY48" fmla="*/ 312738 h 336550"/>
                <a:gd name="connsiteX49" fmla="*/ 300038 w 325438"/>
                <a:gd name="connsiteY49" fmla="*/ 289085 h 336550"/>
                <a:gd name="connsiteX50" fmla="*/ 300038 w 325438"/>
                <a:gd name="connsiteY50" fmla="*/ 61753 h 336550"/>
                <a:gd name="connsiteX51" fmla="*/ 276271 w 325438"/>
                <a:gd name="connsiteY51" fmla="*/ 38100 h 336550"/>
                <a:gd name="connsiteX52" fmla="*/ 269669 w 325438"/>
                <a:gd name="connsiteY52" fmla="*/ 38100 h 336550"/>
                <a:gd name="connsiteX53" fmla="*/ 269669 w 325438"/>
                <a:gd name="connsiteY53" fmla="*/ 63067 h 336550"/>
                <a:gd name="connsiteX54" fmla="*/ 276271 w 325438"/>
                <a:gd name="connsiteY54" fmla="*/ 74894 h 336550"/>
                <a:gd name="connsiteX55" fmla="*/ 260427 w 325438"/>
                <a:gd name="connsiteY55" fmla="*/ 90662 h 336550"/>
                <a:gd name="connsiteX56" fmla="*/ 244582 w 325438"/>
                <a:gd name="connsiteY56" fmla="*/ 74894 h 336550"/>
                <a:gd name="connsiteX57" fmla="*/ 249864 w 325438"/>
                <a:gd name="connsiteY57" fmla="*/ 63067 h 336550"/>
                <a:gd name="connsiteX58" fmla="*/ 249864 w 325438"/>
                <a:gd name="connsiteY58" fmla="*/ 38100 h 336550"/>
                <a:gd name="connsiteX59" fmla="*/ 231379 w 325438"/>
                <a:gd name="connsiteY59" fmla="*/ 38100 h 336550"/>
                <a:gd name="connsiteX60" fmla="*/ 231379 w 325438"/>
                <a:gd name="connsiteY60" fmla="*/ 63067 h 336550"/>
                <a:gd name="connsiteX61" fmla="*/ 236660 w 325438"/>
                <a:gd name="connsiteY61" fmla="*/ 74894 h 336550"/>
                <a:gd name="connsiteX62" fmla="*/ 220816 w 325438"/>
                <a:gd name="connsiteY62" fmla="*/ 90662 h 336550"/>
                <a:gd name="connsiteX63" fmla="*/ 204971 w 325438"/>
                <a:gd name="connsiteY63" fmla="*/ 74894 h 336550"/>
                <a:gd name="connsiteX64" fmla="*/ 210253 w 325438"/>
                <a:gd name="connsiteY64" fmla="*/ 63067 h 336550"/>
                <a:gd name="connsiteX65" fmla="*/ 210253 w 325438"/>
                <a:gd name="connsiteY65" fmla="*/ 38100 h 336550"/>
                <a:gd name="connsiteX66" fmla="*/ 191767 w 325438"/>
                <a:gd name="connsiteY66" fmla="*/ 38100 h 336550"/>
                <a:gd name="connsiteX67" fmla="*/ 191767 w 325438"/>
                <a:gd name="connsiteY67" fmla="*/ 63067 h 336550"/>
                <a:gd name="connsiteX68" fmla="*/ 198369 w 325438"/>
                <a:gd name="connsiteY68" fmla="*/ 74894 h 336550"/>
                <a:gd name="connsiteX69" fmla="*/ 182525 w 325438"/>
                <a:gd name="connsiteY69" fmla="*/ 90662 h 336550"/>
                <a:gd name="connsiteX70" fmla="*/ 166680 w 325438"/>
                <a:gd name="connsiteY70" fmla="*/ 74894 h 336550"/>
                <a:gd name="connsiteX71" fmla="*/ 171962 w 325438"/>
                <a:gd name="connsiteY71" fmla="*/ 63067 h 336550"/>
                <a:gd name="connsiteX72" fmla="*/ 171962 w 325438"/>
                <a:gd name="connsiteY72" fmla="*/ 38100 h 336550"/>
                <a:gd name="connsiteX73" fmla="*/ 153476 w 325438"/>
                <a:gd name="connsiteY73" fmla="*/ 38100 h 336550"/>
                <a:gd name="connsiteX74" fmla="*/ 153476 w 325438"/>
                <a:gd name="connsiteY74" fmla="*/ 63067 h 336550"/>
                <a:gd name="connsiteX75" fmla="*/ 158758 w 325438"/>
                <a:gd name="connsiteY75" fmla="*/ 74894 h 336550"/>
                <a:gd name="connsiteX76" fmla="*/ 142913 w 325438"/>
                <a:gd name="connsiteY76" fmla="*/ 90662 h 336550"/>
                <a:gd name="connsiteX77" fmla="*/ 127069 w 325438"/>
                <a:gd name="connsiteY77" fmla="*/ 74894 h 336550"/>
                <a:gd name="connsiteX78" fmla="*/ 133671 w 325438"/>
                <a:gd name="connsiteY78" fmla="*/ 63067 h 336550"/>
                <a:gd name="connsiteX79" fmla="*/ 133671 w 325438"/>
                <a:gd name="connsiteY79" fmla="*/ 38100 h 336550"/>
                <a:gd name="connsiteX80" fmla="*/ 115186 w 325438"/>
                <a:gd name="connsiteY80" fmla="*/ 38100 h 336550"/>
                <a:gd name="connsiteX81" fmla="*/ 115186 w 325438"/>
                <a:gd name="connsiteY81" fmla="*/ 63067 h 336550"/>
                <a:gd name="connsiteX82" fmla="*/ 120467 w 325438"/>
                <a:gd name="connsiteY82" fmla="*/ 74894 h 336550"/>
                <a:gd name="connsiteX83" fmla="*/ 104623 w 325438"/>
                <a:gd name="connsiteY83" fmla="*/ 90662 h 336550"/>
                <a:gd name="connsiteX84" fmla="*/ 88778 w 325438"/>
                <a:gd name="connsiteY84" fmla="*/ 74894 h 336550"/>
                <a:gd name="connsiteX85" fmla="*/ 94060 w 325438"/>
                <a:gd name="connsiteY85" fmla="*/ 63067 h 336550"/>
                <a:gd name="connsiteX86" fmla="*/ 94060 w 325438"/>
                <a:gd name="connsiteY86" fmla="*/ 38100 h 336550"/>
                <a:gd name="connsiteX87" fmla="*/ 75574 w 325438"/>
                <a:gd name="connsiteY87" fmla="*/ 38100 h 336550"/>
                <a:gd name="connsiteX88" fmla="*/ 75574 w 325438"/>
                <a:gd name="connsiteY88" fmla="*/ 63067 h 336550"/>
                <a:gd name="connsiteX89" fmla="*/ 80856 w 325438"/>
                <a:gd name="connsiteY89" fmla="*/ 74894 h 336550"/>
                <a:gd name="connsiteX90" fmla="*/ 65011 w 325438"/>
                <a:gd name="connsiteY90" fmla="*/ 90662 h 336550"/>
                <a:gd name="connsiteX91" fmla="*/ 49167 w 325438"/>
                <a:gd name="connsiteY91" fmla="*/ 74894 h 336550"/>
                <a:gd name="connsiteX92" fmla="*/ 55769 w 325438"/>
                <a:gd name="connsiteY92" fmla="*/ 63067 h 336550"/>
                <a:gd name="connsiteX93" fmla="*/ 55769 w 325438"/>
                <a:gd name="connsiteY93" fmla="*/ 38100 h 336550"/>
                <a:gd name="connsiteX94" fmla="*/ 49167 w 325438"/>
                <a:gd name="connsiteY94" fmla="*/ 38100 h 336550"/>
                <a:gd name="connsiteX95" fmla="*/ 65315 w 325438"/>
                <a:gd name="connsiteY95" fmla="*/ 4763 h 336550"/>
                <a:gd name="connsiteX96" fmla="*/ 61913 w 325438"/>
                <a:gd name="connsiteY96" fmla="*/ 10110 h 336550"/>
                <a:gd name="connsiteX97" fmla="*/ 61913 w 325438"/>
                <a:gd name="connsiteY97" fmla="*/ 75616 h 336550"/>
                <a:gd name="connsiteX98" fmla="*/ 65315 w 325438"/>
                <a:gd name="connsiteY98" fmla="*/ 80963 h 336550"/>
                <a:gd name="connsiteX99" fmla="*/ 69851 w 325438"/>
                <a:gd name="connsiteY99" fmla="*/ 75616 h 336550"/>
                <a:gd name="connsiteX100" fmla="*/ 69851 w 325438"/>
                <a:gd name="connsiteY100" fmla="*/ 10110 h 336550"/>
                <a:gd name="connsiteX101" fmla="*/ 65315 w 325438"/>
                <a:gd name="connsiteY101" fmla="*/ 4763 h 336550"/>
                <a:gd name="connsiteX102" fmla="*/ 104776 w 325438"/>
                <a:gd name="connsiteY102" fmla="*/ 4763 h 336550"/>
                <a:gd name="connsiteX103" fmla="*/ 100013 w 325438"/>
                <a:gd name="connsiteY103" fmla="*/ 10110 h 336550"/>
                <a:gd name="connsiteX104" fmla="*/ 100013 w 325438"/>
                <a:gd name="connsiteY104" fmla="*/ 75616 h 336550"/>
                <a:gd name="connsiteX105" fmla="*/ 104776 w 325438"/>
                <a:gd name="connsiteY105" fmla="*/ 80963 h 336550"/>
                <a:gd name="connsiteX106" fmla="*/ 109538 w 325438"/>
                <a:gd name="connsiteY106" fmla="*/ 75616 h 336550"/>
                <a:gd name="connsiteX107" fmla="*/ 109538 w 325438"/>
                <a:gd name="connsiteY107" fmla="*/ 10110 h 336550"/>
                <a:gd name="connsiteX108" fmla="*/ 104776 w 325438"/>
                <a:gd name="connsiteY108" fmla="*/ 4763 h 336550"/>
                <a:gd name="connsiteX109" fmla="*/ 142876 w 325438"/>
                <a:gd name="connsiteY109" fmla="*/ 4763 h 336550"/>
                <a:gd name="connsiteX110" fmla="*/ 138113 w 325438"/>
                <a:gd name="connsiteY110" fmla="*/ 10110 h 336550"/>
                <a:gd name="connsiteX111" fmla="*/ 138113 w 325438"/>
                <a:gd name="connsiteY111" fmla="*/ 75616 h 336550"/>
                <a:gd name="connsiteX112" fmla="*/ 142876 w 325438"/>
                <a:gd name="connsiteY112" fmla="*/ 80963 h 336550"/>
                <a:gd name="connsiteX113" fmla="*/ 147638 w 325438"/>
                <a:gd name="connsiteY113" fmla="*/ 75616 h 336550"/>
                <a:gd name="connsiteX114" fmla="*/ 147638 w 325438"/>
                <a:gd name="connsiteY114" fmla="*/ 10110 h 336550"/>
                <a:gd name="connsiteX115" fmla="*/ 142876 w 325438"/>
                <a:gd name="connsiteY115" fmla="*/ 4763 h 336550"/>
                <a:gd name="connsiteX116" fmla="*/ 182563 w 325438"/>
                <a:gd name="connsiteY116" fmla="*/ 4763 h 336550"/>
                <a:gd name="connsiteX117" fmla="*/ 177800 w 325438"/>
                <a:gd name="connsiteY117" fmla="*/ 10110 h 336550"/>
                <a:gd name="connsiteX118" fmla="*/ 177800 w 325438"/>
                <a:gd name="connsiteY118" fmla="*/ 75616 h 336550"/>
                <a:gd name="connsiteX119" fmla="*/ 182563 w 325438"/>
                <a:gd name="connsiteY119" fmla="*/ 80963 h 336550"/>
                <a:gd name="connsiteX120" fmla="*/ 187325 w 325438"/>
                <a:gd name="connsiteY120" fmla="*/ 75616 h 336550"/>
                <a:gd name="connsiteX121" fmla="*/ 187325 w 325438"/>
                <a:gd name="connsiteY121" fmla="*/ 10110 h 336550"/>
                <a:gd name="connsiteX122" fmla="*/ 182563 w 325438"/>
                <a:gd name="connsiteY122" fmla="*/ 4763 h 336550"/>
                <a:gd name="connsiteX123" fmla="*/ 220663 w 325438"/>
                <a:gd name="connsiteY123" fmla="*/ 4763 h 336550"/>
                <a:gd name="connsiteX124" fmla="*/ 215900 w 325438"/>
                <a:gd name="connsiteY124" fmla="*/ 10110 h 336550"/>
                <a:gd name="connsiteX125" fmla="*/ 215900 w 325438"/>
                <a:gd name="connsiteY125" fmla="*/ 75616 h 336550"/>
                <a:gd name="connsiteX126" fmla="*/ 220663 w 325438"/>
                <a:gd name="connsiteY126" fmla="*/ 80963 h 336550"/>
                <a:gd name="connsiteX127" fmla="*/ 225425 w 325438"/>
                <a:gd name="connsiteY127" fmla="*/ 75616 h 336550"/>
                <a:gd name="connsiteX128" fmla="*/ 225425 w 325438"/>
                <a:gd name="connsiteY128" fmla="*/ 10110 h 336550"/>
                <a:gd name="connsiteX129" fmla="*/ 220663 w 325438"/>
                <a:gd name="connsiteY129" fmla="*/ 4763 h 336550"/>
                <a:gd name="connsiteX130" fmla="*/ 260124 w 325438"/>
                <a:gd name="connsiteY130" fmla="*/ 4763 h 336550"/>
                <a:gd name="connsiteX131" fmla="*/ 255588 w 325438"/>
                <a:gd name="connsiteY131" fmla="*/ 10110 h 336550"/>
                <a:gd name="connsiteX132" fmla="*/ 255588 w 325438"/>
                <a:gd name="connsiteY132" fmla="*/ 75616 h 336550"/>
                <a:gd name="connsiteX133" fmla="*/ 260124 w 325438"/>
                <a:gd name="connsiteY133" fmla="*/ 80963 h 336550"/>
                <a:gd name="connsiteX134" fmla="*/ 263526 w 325438"/>
                <a:gd name="connsiteY134" fmla="*/ 75616 h 336550"/>
                <a:gd name="connsiteX135" fmla="*/ 263526 w 325438"/>
                <a:gd name="connsiteY135" fmla="*/ 10110 h 336550"/>
                <a:gd name="connsiteX136" fmla="*/ 260124 w 325438"/>
                <a:gd name="connsiteY136" fmla="*/ 4763 h 336550"/>
                <a:gd name="connsiteX137" fmla="*/ 64823 w 325438"/>
                <a:gd name="connsiteY137" fmla="*/ 0 h 336550"/>
                <a:gd name="connsiteX138" fmla="*/ 75406 w 325438"/>
                <a:gd name="connsiteY138" fmla="*/ 10517 h 336550"/>
                <a:gd name="connsiteX139" fmla="*/ 75406 w 325438"/>
                <a:gd name="connsiteY139" fmla="*/ 14461 h 336550"/>
                <a:gd name="connsiteX140" fmla="*/ 93927 w 325438"/>
                <a:gd name="connsiteY140" fmla="*/ 14461 h 336550"/>
                <a:gd name="connsiteX141" fmla="*/ 93927 w 325438"/>
                <a:gd name="connsiteY141" fmla="*/ 10517 h 336550"/>
                <a:gd name="connsiteX142" fmla="*/ 104511 w 325438"/>
                <a:gd name="connsiteY142" fmla="*/ 0 h 336550"/>
                <a:gd name="connsiteX143" fmla="*/ 115094 w 325438"/>
                <a:gd name="connsiteY143" fmla="*/ 10517 h 336550"/>
                <a:gd name="connsiteX144" fmla="*/ 115094 w 325438"/>
                <a:gd name="connsiteY144" fmla="*/ 14461 h 336550"/>
                <a:gd name="connsiteX145" fmla="*/ 133615 w 325438"/>
                <a:gd name="connsiteY145" fmla="*/ 14461 h 336550"/>
                <a:gd name="connsiteX146" fmla="*/ 133615 w 325438"/>
                <a:gd name="connsiteY146" fmla="*/ 10517 h 336550"/>
                <a:gd name="connsiteX147" fmla="*/ 142875 w 325438"/>
                <a:gd name="connsiteY147" fmla="*/ 0 h 336550"/>
                <a:gd name="connsiteX148" fmla="*/ 153459 w 325438"/>
                <a:gd name="connsiteY148" fmla="*/ 10517 h 336550"/>
                <a:gd name="connsiteX149" fmla="*/ 153459 w 325438"/>
                <a:gd name="connsiteY149" fmla="*/ 14461 h 336550"/>
                <a:gd name="connsiteX150" fmla="*/ 171980 w 325438"/>
                <a:gd name="connsiteY150" fmla="*/ 14461 h 336550"/>
                <a:gd name="connsiteX151" fmla="*/ 171980 w 325438"/>
                <a:gd name="connsiteY151" fmla="*/ 10517 h 336550"/>
                <a:gd name="connsiteX152" fmla="*/ 182563 w 325438"/>
                <a:gd name="connsiteY152" fmla="*/ 0 h 336550"/>
                <a:gd name="connsiteX153" fmla="*/ 191823 w 325438"/>
                <a:gd name="connsiteY153" fmla="*/ 10517 h 336550"/>
                <a:gd name="connsiteX154" fmla="*/ 191823 w 325438"/>
                <a:gd name="connsiteY154" fmla="*/ 14461 h 336550"/>
                <a:gd name="connsiteX155" fmla="*/ 210344 w 325438"/>
                <a:gd name="connsiteY155" fmla="*/ 14461 h 336550"/>
                <a:gd name="connsiteX156" fmla="*/ 210344 w 325438"/>
                <a:gd name="connsiteY156" fmla="*/ 10517 h 336550"/>
                <a:gd name="connsiteX157" fmla="*/ 220927 w 325438"/>
                <a:gd name="connsiteY157" fmla="*/ 0 h 336550"/>
                <a:gd name="connsiteX158" fmla="*/ 231511 w 325438"/>
                <a:gd name="connsiteY158" fmla="*/ 10517 h 336550"/>
                <a:gd name="connsiteX159" fmla="*/ 231511 w 325438"/>
                <a:gd name="connsiteY159" fmla="*/ 14461 h 336550"/>
                <a:gd name="connsiteX160" fmla="*/ 250032 w 325438"/>
                <a:gd name="connsiteY160" fmla="*/ 14461 h 336550"/>
                <a:gd name="connsiteX161" fmla="*/ 250032 w 325438"/>
                <a:gd name="connsiteY161" fmla="*/ 10517 h 336550"/>
                <a:gd name="connsiteX162" fmla="*/ 260615 w 325438"/>
                <a:gd name="connsiteY162" fmla="*/ 0 h 336550"/>
                <a:gd name="connsiteX163" fmla="*/ 269875 w 325438"/>
                <a:gd name="connsiteY163" fmla="*/ 10517 h 336550"/>
                <a:gd name="connsiteX164" fmla="*/ 269875 w 325438"/>
                <a:gd name="connsiteY164" fmla="*/ 14461 h 336550"/>
                <a:gd name="connsiteX165" fmla="*/ 276490 w 325438"/>
                <a:gd name="connsiteY165" fmla="*/ 14461 h 336550"/>
                <a:gd name="connsiteX166" fmla="*/ 325438 w 325438"/>
                <a:gd name="connsiteY166" fmla="*/ 61789 h 336550"/>
                <a:gd name="connsiteX167" fmla="*/ 325438 w 325438"/>
                <a:gd name="connsiteY167" fmla="*/ 289223 h 336550"/>
                <a:gd name="connsiteX168" fmla="*/ 276490 w 325438"/>
                <a:gd name="connsiteY168" fmla="*/ 336550 h 336550"/>
                <a:gd name="connsiteX169" fmla="*/ 48948 w 325438"/>
                <a:gd name="connsiteY169" fmla="*/ 336550 h 336550"/>
                <a:gd name="connsiteX170" fmla="*/ 0 w 325438"/>
                <a:gd name="connsiteY170" fmla="*/ 289223 h 336550"/>
                <a:gd name="connsiteX171" fmla="*/ 0 w 325438"/>
                <a:gd name="connsiteY171" fmla="*/ 61789 h 336550"/>
                <a:gd name="connsiteX172" fmla="*/ 48948 w 325438"/>
                <a:gd name="connsiteY172" fmla="*/ 14461 h 336550"/>
                <a:gd name="connsiteX173" fmla="*/ 55563 w 325438"/>
                <a:gd name="connsiteY173" fmla="*/ 14461 h 336550"/>
                <a:gd name="connsiteX174" fmla="*/ 55563 w 325438"/>
                <a:gd name="connsiteY174" fmla="*/ 10517 h 336550"/>
                <a:gd name="connsiteX175" fmla="*/ 64823 w 325438"/>
                <a:gd name="connsiteY17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325438" h="336550">
                  <a:moveTo>
                    <a:pt x="233363" y="249238"/>
                  </a:moveTo>
                  <a:lnTo>
                    <a:pt x="279401" y="249238"/>
                  </a:lnTo>
                  <a:lnTo>
                    <a:pt x="279401" y="290513"/>
                  </a:lnTo>
                  <a:lnTo>
                    <a:pt x="233363" y="290513"/>
                  </a:lnTo>
                  <a:close/>
                  <a:moveTo>
                    <a:pt x="171450" y="249238"/>
                  </a:moveTo>
                  <a:lnTo>
                    <a:pt x="217488" y="249238"/>
                  </a:lnTo>
                  <a:lnTo>
                    <a:pt x="217488" y="290513"/>
                  </a:lnTo>
                  <a:lnTo>
                    <a:pt x="171450" y="290513"/>
                  </a:lnTo>
                  <a:close/>
                  <a:moveTo>
                    <a:pt x="107950" y="249238"/>
                  </a:moveTo>
                  <a:lnTo>
                    <a:pt x="155575" y="249238"/>
                  </a:lnTo>
                  <a:lnTo>
                    <a:pt x="155575" y="290513"/>
                  </a:lnTo>
                  <a:lnTo>
                    <a:pt x="107950" y="290513"/>
                  </a:lnTo>
                  <a:close/>
                  <a:moveTo>
                    <a:pt x="46038" y="249238"/>
                  </a:moveTo>
                  <a:lnTo>
                    <a:pt x="93663" y="249238"/>
                  </a:lnTo>
                  <a:lnTo>
                    <a:pt x="93663" y="290513"/>
                  </a:lnTo>
                  <a:lnTo>
                    <a:pt x="46038" y="290513"/>
                  </a:lnTo>
                  <a:close/>
                  <a:moveTo>
                    <a:pt x="233363" y="195263"/>
                  </a:moveTo>
                  <a:lnTo>
                    <a:pt x="279401" y="195263"/>
                  </a:lnTo>
                  <a:lnTo>
                    <a:pt x="279401" y="234951"/>
                  </a:lnTo>
                  <a:lnTo>
                    <a:pt x="233363" y="234951"/>
                  </a:lnTo>
                  <a:close/>
                  <a:moveTo>
                    <a:pt x="171450" y="195263"/>
                  </a:moveTo>
                  <a:lnTo>
                    <a:pt x="217488" y="195263"/>
                  </a:lnTo>
                  <a:lnTo>
                    <a:pt x="217488" y="234951"/>
                  </a:lnTo>
                  <a:lnTo>
                    <a:pt x="171450" y="234951"/>
                  </a:lnTo>
                  <a:close/>
                  <a:moveTo>
                    <a:pt x="107950" y="195263"/>
                  </a:moveTo>
                  <a:lnTo>
                    <a:pt x="155575" y="195263"/>
                  </a:lnTo>
                  <a:lnTo>
                    <a:pt x="155575" y="234951"/>
                  </a:lnTo>
                  <a:lnTo>
                    <a:pt x="107950" y="234951"/>
                  </a:lnTo>
                  <a:close/>
                  <a:moveTo>
                    <a:pt x="46038" y="195263"/>
                  </a:moveTo>
                  <a:lnTo>
                    <a:pt x="93663" y="195263"/>
                  </a:lnTo>
                  <a:lnTo>
                    <a:pt x="93663" y="234951"/>
                  </a:lnTo>
                  <a:lnTo>
                    <a:pt x="46038" y="234951"/>
                  </a:lnTo>
                  <a:close/>
                  <a:moveTo>
                    <a:pt x="233363" y="139700"/>
                  </a:moveTo>
                  <a:lnTo>
                    <a:pt x="279401" y="139700"/>
                  </a:lnTo>
                  <a:lnTo>
                    <a:pt x="279401" y="180975"/>
                  </a:lnTo>
                  <a:lnTo>
                    <a:pt x="233363" y="180975"/>
                  </a:lnTo>
                  <a:close/>
                  <a:moveTo>
                    <a:pt x="171450" y="139700"/>
                  </a:moveTo>
                  <a:lnTo>
                    <a:pt x="217488" y="139700"/>
                  </a:lnTo>
                  <a:lnTo>
                    <a:pt x="217488" y="180975"/>
                  </a:lnTo>
                  <a:lnTo>
                    <a:pt x="171450" y="180975"/>
                  </a:lnTo>
                  <a:close/>
                  <a:moveTo>
                    <a:pt x="107950" y="139700"/>
                  </a:moveTo>
                  <a:lnTo>
                    <a:pt x="155575" y="139700"/>
                  </a:lnTo>
                  <a:lnTo>
                    <a:pt x="155575" y="180975"/>
                  </a:lnTo>
                  <a:lnTo>
                    <a:pt x="107950" y="180975"/>
                  </a:lnTo>
                  <a:close/>
                  <a:moveTo>
                    <a:pt x="49167" y="38100"/>
                  </a:moveTo>
                  <a:cubicBezTo>
                    <a:pt x="35963" y="38100"/>
                    <a:pt x="25400" y="48613"/>
                    <a:pt x="25400" y="61753"/>
                  </a:cubicBezTo>
                  <a:cubicBezTo>
                    <a:pt x="25400" y="61753"/>
                    <a:pt x="25400" y="61753"/>
                    <a:pt x="25400" y="289085"/>
                  </a:cubicBezTo>
                  <a:cubicBezTo>
                    <a:pt x="25400" y="302226"/>
                    <a:pt x="35963" y="312738"/>
                    <a:pt x="49167" y="312738"/>
                  </a:cubicBezTo>
                  <a:cubicBezTo>
                    <a:pt x="49167" y="312738"/>
                    <a:pt x="49167" y="312738"/>
                    <a:pt x="276271" y="312738"/>
                  </a:cubicBezTo>
                  <a:cubicBezTo>
                    <a:pt x="289475" y="312738"/>
                    <a:pt x="300038" y="302226"/>
                    <a:pt x="300038" y="289085"/>
                  </a:cubicBezTo>
                  <a:cubicBezTo>
                    <a:pt x="300038" y="289085"/>
                    <a:pt x="300038" y="289085"/>
                    <a:pt x="300038" y="61753"/>
                  </a:cubicBezTo>
                  <a:cubicBezTo>
                    <a:pt x="300038" y="48613"/>
                    <a:pt x="289475" y="38100"/>
                    <a:pt x="276271" y="38100"/>
                  </a:cubicBezTo>
                  <a:cubicBezTo>
                    <a:pt x="276271" y="38100"/>
                    <a:pt x="276271" y="38100"/>
                    <a:pt x="269669" y="38100"/>
                  </a:cubicBezTo>
                  <a:cubicBezTo>
                    <a:pt x="269669" y="38100"/>
                    <a:pt x="269669" y="38100"/>
                    <a:pt x="269669" y="63067"/>
                  </a:cubicBezTo>
                  <a:cubicBezTo>
                    <a:pt x="273631" y="65695"/>
                    <a:pt x="276271" y="70951"/>
                    <a:pt x="276271" y="74894"/>
                  </a:cubicBezTo>
                  <a:cubicBezTo>
                    <a:pt x="276271" y="84092"/>
                    <a:pt x="268349" y="90662"/>
                    <a:pt x="260427" y="90662"/>
                  </a:cubicBezTo>
                  <a:cubicBezTo>
                    <a:pt x="251184" y="90662"/>
                    <a:pt x="244582" y="84092"/>
                    <a:pt x="244582" y="74894"/>
                  </a:cubicBezTo>
                  <a:cubicBezTo>
                    <a:pt x="244582" y="70951"/>
                    <a:pt x="245903" y="65695"/>
                    <a:pt x="249864" y="63067"/>
                  </a:cubicBezTo>
                  <a:cubicBezTo>
                    <a:pt x="249864" y="63067"/>
                    <a:pt x="249864" y="63067"/>
                    <a:pt x="249864" y="38100"/>
                  </a:cubicBezTo>
                  <a:cubicBezTo>
                    <a:pt x="249864" y="38100"/>
                    <a:pt x="249864" y="38100"/>
                    <a:pt x="231379" y="38100"/>
                  </a:cubicBezTo>
                  <a:cubicBezTo>
                    <a:pt x="231379" y="38100"/>
                    <a:pt x="231379" y="38100"/>
                    <a:pt x="231379" y="63067"/>
                  </a:cubicBezTo>
                  <a:cubicBezTo>
                    <a:pt x="234019" y="65695"/>
                    <a:pt x="236660" y="70951"/>
                    <a:pt x="236660" y="74894"/>
                  </a:cubicBezTo>
                  <a:cubicBezTo>
                    <a:pt x="236660" y="84092"/>
                    <a:pt x="230058" y="90662"/>
                    <a:pt x="220816" y="90662"/>
                  </a:cubicBezTo>
                  <a:cubicBezTo>
                    <a:pt x="212893" y="90662"/>
                    <a:pt x="204971" y="84092"/>
                    <a:pt x="204971" y="74894"/>
                  </a:cubicBezTo>
                  <a:cubicBezTo>
                    <a:pt x="204971" y="70951"/>
                    <a:pt x="207612" y="65695"/>
                    <a:pt x="210253" y="63067"/>
                  </a:cubicBezTo>
                  <a:cubicBezTo>
                    <a:pt x="210253" y="63067"/>
                    <a:pt x="210253" y="63067"/>
                    <a:pt x="210253" y="38100"/>
                  </a:cubicBezTo>
                  <a:cubicBezTo>
                    <a:pt x="210253" y="38100"/>
                    <a:pt x="210253" y="38100"/>
                    <a:pt x="191767" y="38100"/>
                  </a:cubicBezTo>
                  <a:cubicBezTo>
                    <a:pt x="191767" y="38100"/>
                    <a:pt x="191767" y="38100"/>
                    <a:pt x="191767" y="63067"/>
                  </a:cubicBezTo>
                  <a:cubicBezTo>
                    <a:pt x="195728" y="65695"/>
                    <a:pt x="198369" y="70951"/>
                    <a:pt x="198369" y="74894"/>
                  </a:cubicBezTo>
                  <a:cubicBezTo>
                    <a:pt x="198369" y="84092"/>
                    <a:pt x="190447" y="90662"/>
                    <a:pt x="182525" y="90662"/>
                  </a:cubicBezTo>
                  <a:cubicBezTo>
                    <a:pt x="173282" y="90662"/>
                    <a:pt x="166680" y="84092"/>
                    <a:pt x="166680" y="74894"/>
                  </a:cubicBezTo>
                  <a:cubicBezTo>
                    <a:pt x="166680" y="70951"/>
                    <a:pt x="168001" y="65695"/>
                    <a:pt x="171962" y="63067"/>
                  </a:cubicBezTo>
                  <a:cubicBezTo>
                    <a:pt x="171962" y="63067"/>
                    <a:pt x="171962" y="63067"/>
                    <a:pt x="171962" y="38100"/>
                  </a:cubicBezTo>
                  <a:cubicBezTo>
                    <a:pt x="171962" y="38100"/>
                    <a:pt x="171962" y="38100"/>
                    <a:pt x="153476" y="38100"/>
                  </a:cubicBezTo>
                  <a:cubicBezTo>
                    <a:pt x="153476" y="38100"/>
                    <a:pt x="153476" y="38100"/>
                    <a:pt x="153476" y="63067"/>
                  </a:cubicBezTo>
                  <a:cubicBezTo>
                    <a:pt x="157438" y="65695"/>
                    <a:pt x="158758" y="70951"/>
                    <a:pt x="158758" y="74894"/>
                  </a:cubicBezTo>
                  <a:cubicBezTo>
                    <a:pt x="158758" y="84092"/>
                    <a:pt x="152156" y="90662"/>
                    <a:pt x="142913" y="90662"/>
                  </a:cubicBezTo>
                  <a:cubicBezTo>
                    <a:pt x="134991" y="90662"/>
                    <a:pt x="127069" y="84092"/>
                    <a:pt x="127069" y="74894"/>
                  </a:cubicBezTo>
                  <a:cubicBezTo>
                    <a:pt x="127069" y="70951"/>
                    <a:pt x="129710" y="65695"/>
                    <a:pt x="133671" y="63067"/>
                  </a:cubicBezTo>
                  <a:cubicBezTo>
                    <a:pt x="133671" y="63067"/>
                    <a:pt x="133671" y="63067"/>
                    <a:pt x="133671" y="38100"/>
                  </a:cubicBezTo>
                  <a:cubicBezTo>
                    <a:pt x="133671" y="38100"/>
                    <a:pt x="133671" y="38100"/>
                    <a:pt x="115186" y="38100"/>
                  </a:cubicBezTo>
                  <a:cubicBezTo>
                    <a:pt x="115186" y="38100"/>
                    <a:pt x="115186" y="38100"/>
                    <a:pt x="115186" y="63067"/>
                  </a:cubicBezTo>
                  <a:cubicBezTo>
                    <a:pt x="117826" y="65695"/>
                    <a:pt x="120467" y="70951"/>
                    <a:pt x="120467" y="74894"/>
                  </a:cubicBezTo>
                  <a:cubicBezTo>
                    <a:pt x="120467" y="84092"/>
                    <a:pt x="112545" y="90662"/>
                    <a:pt x="104623" y="90662"/>
                  </a:cubicBezTo>
                  <a:cubicBezTo>
                    <a:pt x="95380" y="90662"/>
                    <a:pt x="88778" y="84092"/>
                    <a:pt x="88778" y="74894"/>
                  </a:cubicBezTo>
                  <a:cubicBezTo>
                    <a:pt x="88778" y="70951"/>
                    <a:pt x="91419" y="65695"/>
                    <a:pt x="94060" y="63067"/>
                  </a:cubicBezTo>
                  <a:cubicBezTo>
                    <a:pt x="94060" y="63067"/>
                    <a:pt x="94060" y="63067"/>
                    <a:pt x="94060" y="38100"/>
                  </a:cubicBezTo>
                  <a:cubicBezTo>
                    <a:pt x="94060" y="38100"/>
                    <a:pt x="94060" y="38100"/>
                    <a:pt x="75574" y="38100"/>
                  </a:cubicBezTo>
                  <a:cubicBezTo>
                    <a:pt x="75574" y="38100"/>
                    <a:pt x="75574" y="38100"/>
                    <a:pt x="75574" y="63067"/>
                  </a:cubicBezTo>
                  <a:cubicBezTo>
                    <a:pt x="79535" y="65695"/>
                    <a:pt x="80856" y="70951"/>
                    <a:pt x="80856" y="74894"/>
                  </a:cubicBezTo>
                  <a:cubicBezTo>
                    <a:pt x="80856" y="84092"/>
                    <a:pt x="74254" y="90662"/>
                    <a:pt x="65011" y="90662"/>
                  </a:cubicBezTo>
                  <a:cubicBezTo>
                    <a:pt x="57089" y="90662"/>
                    <a:pt x="49167" y="84092"/>
                    <a:pt x="49167" y="74894"/>
                  </a:cubicBezTo>
                  <a:cubicBezTo>
                    <a:pt x="49167" y="70951"/>
                    <a:pt x="51808" y="65695"/>
                    <a:pt x="55769" y="63067"/>
                  </a:cubicBezTo>
                  <a:cubicBezTo>
                    <a:pt x="55769" y="63067"/>
                    <a:pt x="55769" y="63067"/>
                    <a:pt x="55769" y="38100"/>
                  </a:cubicBezTo>
                  <a:cubicBezTo>
                    <a:pt x="55769" y="38100"/>
                    <a:pt x="55769" y="38100"/>
                    <a:pt x="49167" y="38100"/>
                  </a:cubicBezTo>
                  <a:close/>
                  <a:moveTo>
                    <a:pt x="65315" y="4763"/>
                  </a:moveTo>
                  <a:cubicBezTo>
                    <a:pt x="63047" y="4763"/>
                    <a:pt x="61913" y="7437"/>
                    <a:pt x="61913" y="10110"/>
                  </a:cubicBezTo>
                  <a:lnTo>
                    <a:pt x="61913" y="75616"/>
                  </a:lnTo>
                  <a:cubicBezTo>
                    <a:pt x="61913" y="79626"/>
                    <a:pt x="63047" y="80963"/>
                    <a:pt x="65315" y="80963"/>
                  </a:cubicBezTo>
                  <a:cubicBezTo>
                    <a:pt x="68717" y="80963"/>
                    <a:pt x="69851" y="79626"/>
                    <a:pt x="69851" y="75616"/>
                  </a:cubicBezTo>
                  <a:cubicBezTo>
                    <a:pt x="69851" y="75616"/>
                    <a:pt x="69851" y="75616"/>
                    <a:pt x="69851" y="10110"/>
                  </a:cubicBezTo>
                  <a:cubicBezTo>
                    <a:pt x="69851" y="7437"/>
                    <a:pt x="68717" y="4763"/>
                    <a:pt x="65315" y="4763"/>
                  </a:cubicBezTo>
                  <a:close/>
                  <a:moveTo>
                    <a:pt x="104776" y="4763"/>
                  </a:moveTo>
                  <a:cubicBezTo>
                    <a:pt x="102394" y="4763"/>
                    <a:pt x="100013" y="7437"/>
                    <a:pt x="100013" y="10110"/>
                  </a:cubicBezTo>
                  <a:lnTo>
                    <a:pt x="100013" y="75616"/>
                  </a:lnTo>
                  <a:cubicBezTo>
                    <a:pt x="100013" y="79626"/>
                    <a:pt x="102394" y="80963"/>
                    <a:pt x="104776" y="80963"/>
                  </a:cubicBezTo>
                  <a:cubicBezTo>
                    <a:pt x="107157" y="80963"/>
                    <a:pt x="109538" y="79626"/>
                    <a:pt x="109538" y="75616"/>
                  </a:cubicBezTo>
                  <a:cubicBezTo>
                    <a:pt x="109538" y="75616"/>
                    <a:pt x="109538" y="75616"/>
                    <a:pt x="109538" y="10110"/>
                  </a:cubicBezTo>
                  <a:cubicBezTo>
                    <a:pt x="109538" y="7437"/>
                    <a:pt x="107157" y="4763"/>
                    <a:pt x="104776" y="4763"/>
                  </a:cubicBezTo>
                  <a:close/>
                  <a:moveTo>
                    <a:pt x="142876" y="4763"/>
                  </a:moveTo>
                  <a:cubicBezTo>
                    <a:pt x="140494" y="4763"/>
                    <a:pt x="138113" y="7437"/>
                    <a:pt x="138113" y="10110"/>
                  </a:cubicBezTo>
                  <a:lnTo>
                    <a:pt x="138113" y="75616"/>
                  </a:lnTo>
                  <a:cubicBezTo>
                    <a:pt x="138113" y="79626"/>
                    <a:pt x="140494" y="80963"/>
                    <a:pt x="142876" y="80963"/>
                  </a:cubicBezTo>
                  <a:cubicBezTo>
                    <a:pt x="145257" y="80963"/>
                    <a:pt x="147638" y="79626"/>
                    <a:pt x="147638" y="75616"/>
                  </a:cubicBezTo>
                  <a:cubicBezTo>
                    <a:pt x="147638" y="75616"/>
                    <a:pt x="147638" y="75616"/>
                    <a:pt x="147638" y="10110"/>
                  </a:cubicBezTo>
                  <a:cubicBezTo>
                    <a:pt x="147638" y="7437"/>
                    <a:pt x="145257" y="4763"/>
                    <a:pt x="142876" y="4763"/>
                  </a:cubicBezTo>
                  <a:close/>
                  <a:moveTo>
                    <a:pt x="182563" y="4763"/>
                  </a:moveTo>
                  <a:cubicBezTo>
                    <a:pt x="180181" y="4763"/>
                    <a:pt x="177800" y="7437"/>
                    <a:pt x="177800" y="10110"/>
                  </a:cubicBezTo>
                  <a:lnTo>
                    <a:pt x="177800" y="75616"/>
                  </a:lnTo>
                  <a:cubicBezTo>
                    <a:pt x="177800" y="79626"/>
                    <a:pt x="180181" y="80963"/>
                    <a:pt x="182563" y="80963"/>
                  </a:cubicBezTo>
                  <a:cubicBezTo>
                    <a:pt x="184944" y="80963"/>
                    <a:pt x="187325" y="79626"/>
                    <a:pt x="187325" y="75616"/>
                  </a:cubicBezTo>
                  <a:cubicBezTo>
                    <a:pt x="187325" y="75616"/>
                    <a:pt x="187325" y="75616"/>
                    <a:pt x="187325" y="10110"/>
                  </a:cubicBezTo>
                  <a:cubicBezTo>
                    <a:pt x="187325" y="7437"/>
                    <a:pt x="184944" y="4763"/>
                    <a:pt x="182563" y="4763"/>
                  </a:cubicBezTo>
                  <a:close/>
                  <a:moveTo>
                    <a:pt x="220663" y="4763"/>
                  </a:moveTo>
                  <a:cubicBezTo>
                    <a:pt x="218281" y="4763"/>
                    <a:pt x="215900" y="7437"/>
                    <a:pt x="215900" y="10110"/>
                  </a:cubicBezTo>
                  <a:lnTo>
                    <a:pt x="215900" y="75616"/>
                  </a:lnTo>
                  <a:cubicBezTo>
                    <a:pt x="215900" y="79626"/>
                    <a:pt x="218281" y="80963"/>
                    <a:pt x="220663" y="80963"/>
                  </a:cubicBezTo>
                  <a:cubicBezTo>
                    <a:pt x="223044" y="80963"/>
                    <a:pt x="225425" y="79626"/>
                    <a:pt x="225425" y="75616"/>
                  </a:cubicBezTo>
                  <a:cubicBezTo>
                    <a:pt x="225425" y="75616"/>
                    <a:pt x="225425" y="75616"/>
                    <a:pt x="225425" y="10110"/>
                  </a:cubicBezTo>
                  <a:cubicBezTo>
                    <a:pt x="225425" y="7437"/>
                    <a:pt x="223044" y="4763"/>
                    <a:pt x="220663" y="4763"/>
                  </a:cubicBezTo>
                  <a:close/>
                  <a:moveTo>
                    <a:pt x="260124" y="4763"/>
                  </a:moveTo>
                  <a:cubicBezTo>
                    <a:pt x="256722" y="4763"/>
                    <a:pt x="255588" y="7437"/>
                    <a:pt x="255588" y="10110"/>
                  </a:cubicBezTo>
                  <a:lnTo>
                    <a:pt x="255588" y="75616"/>
                  </a:lnTo>
                  <a:cubicBezTo>
                    <a:pt x="255588" y="79626"/>
                    <a:pt x="256722" y="80963"/>
                    <a:pt x="260124" y="80963"/>
                  </a:cubicBezTo>
                  <a:cubicBezTo>
                    <a:pt x="262392" y="80963"/>
                    <a:pt x="263526" y="79626"/>
                    <a:pt x="263526" y="75616"/>
                  </a:cubicBezTo>
                  <a:cubicBezTo>
                    <a:pt x="263526" y="75616"/>
                    <a:pt x="263526" y="75616"/>
                    <a:pt x="263526" y="10110"/>
                  </a:cubicBezTo>
                  <a:cubicBezTo>
                    <a:pt x="263526" y="7437"/>
                    <a:pt x="262392" y="4763"/>
                    <a:pt x="260124" y="4763"/>
                  </a:cubicBezTo>
                  <a:close/>
                  <a:moveTo>
                    <a:pt x="64823" y="0"/>
                  </a:moveTo>
                  <a:cubicBezTo>
                    <a:pt x="71438" y="0"/>
                    <a:pt x="75406" y="3944"/>
                    <a:pt x="75406" y="10517"/>
                  </a:cubicBezTo>
                  <a:cubicBezTo>
                    <a:pt x="75406" y="10517"/>
                    <a:pt x="75406" y="10517"/>
                    <a:pt x="75406" y="14461"/>
                  </a:cubicBezTo>
                  <a:cubicBezTo>
                    <a:pt x="75406" y="14461"/>
                    <a:pt x="75406" y="14461"/>
                    <a:pt x="93927" y="14461"/>
                  </a:cubicBezTo>
                  <a:cubicBezTo>
                    <a:pt x="93927" y="14461"/>
                    <a:pt x="93927" y="14461"/>
                    <a:pt x="93927" y="10517"/>
                  </a:cubicBezTo>
                  <a:cubicBezTo>
                    <a:pt x="93927" y="3944"/>
                    <a:pt x="99219" y="0"/>
                    <a:pt x="104511" y="0"/>
                  </a:cubicBezTo>
                  <a:cubicBezTo>
                    <a:pt x="109802" y="0"/>
                    <a:pt x="115094" y="3944"/>
                    <a:pt x="115094" y="10517"/>
                  </a:cubicBezTo>
                  <a:cubicBezTo>
                    <a:pt x="115094" y="10517"/>
                    <a:pt x="115094" y="10517"/>
                    <a:pt x="115094" y="14461"/>
                  </a:cubicBezTo>
                  <a:cubicBezTo>
                    <a:pt x="115094" y="14461"/>
                    <a:pt x="115094" y="14461"/>
                    <a:pt x="133615" y="14461"/>
                  </a:cubicBezTo>
                  <a:cubicBezTo>
                    <a:pt x="133615" y="14461"/>
                    <a:pt x="133615" y="14461"/>
                    <a:pt x="133615" y="10517"/>
                  </a:cubicBezTo>
                  <a:cubicBezTo>
                    <a:pt x="133615" y="3944"/>
                    <a:pt x="137584" y="0"/>
                    <a:pt x="142875" y="0"/>
                  </a:cubicBezTo>
                  <a:cubicBezTo>
                    <a:pt x="149490" y="0"/>
                    <a:pt x="153459" y="3944"/>
                    <a:pt x="153459" y="10517"/>
                  </a:cubicBezTo>
                  <a:cubicBezTo>
                    <a:pt x="153459" y="10517"/>
                    <a:pt x="153459" y="10517"/>
                    <a:pt x="153459" y="14461"/>
                  </a:cubicBezTo>
                  <a:cubicBezTo>
                    <a:pt x="153459" y="14461"/>
                    <a:pt x="153459" y="14461"/>
                    <a:pt x="171980" y="14461"/>
                  </a:cubicBezTo>
                  <a:cubicBezTo>
                    <a:pt x="171980" y="14461"/>
                    <a:pt x="171980" y="14461"/>
                    <a:pt x="171980" y="10517"/>
                  </a:cubicBezTo>
                  <a:cubicBezTo>
                    <a:pt x="171980" y="3944"/>
                    <a:pt x="175948" y="0"/>
                    <a:pt x="182563" y="0"/>
                  </a:cubicBezTo>
                  <a:cubicBezTo>
                    <a:pt x="187855" y="0"/>
                    <a:pt x="191823" y="3944"/>
                    <a:pt x="191823" y="10517"/>
                  </a:cubicBezTo>
                  <a:cubicBezTo>
                    <a:pt x="191823" y="10517"/>
                    <a:pt x="191823" y="10517"/>
                    <a:pt x="191823" y="14461"/>
                  </a:cubicBezTo>
                  <a:cubicBezTo>
                    <a:pt x="191823" y="14461"/>
                    <a:pt x="191823" y="14461"/>
                    <a:pt x="210344" y="14461"/>
                  </a:cubicBezTo>
                  <a:cubicBezTo>
                    <a:pt x="210344" y="14461"/>
                    <a:pt x="210344" y="14461"/>
                    <a:pt x="210344" y="10517"/>
                  </a:cubicBezTo>
                  <a:cubicBezTo>
                    <a:pt x="210344" y="3944"/>
                    <a:pt x="215636" y="0"/>
                    <a:pt x="220927" y="0"/>
                  </a:cubicBezTo>
                  <a:cubicBezTo>
                    <a:pt x="226219" y="0"/>
                    <a:pt x="231511" y="3944"/>
                    <a:pt x="231511" y="10517"/>
                  </a:cubicBezTo>
                  <a:cubicBezTo>
                    <a:pt x="231511" y="10517"/>
                    <a:pt x="231511" y="10517"/>
                    <a:pt x="231511" y="14461"/>
                  </a:cubicBezTo>
                  <a:cubicBezTo>
                    <a:pt x="231511" y="14461"/>
                    <a:pt x="231511" y="14461"/>
                    <a:pt x="250032" y="14461"/>
                  </a:cubicBezTo>
                  <a:cubicBezTo>
                    <a:pt x="250032" y="14461"/>
                    <a:pt x="250032" y="14461"/>
                    <a:pt x="250032" y="10517"/>
                  </a:cubicBezTo>
                  <a:cubicBezTo>
                    <a:pt x="250032" y="3944"/>
                    <a:pt x="254000" y="0"/>
                    <a:pt x="260615" y="0"/>
                  </a:cubicBezTo>
                  <a:cubicBezTo>
                    <a:pt x="265907" y="0"/>
                    <a:pt x="269875" y="3944"/>
                    <a:pt x="269875" y="10517"/>
                  </a:cubicBezTo>
                  <a:cubicBezTo>
                    <a:pt x="269875" y="10517"/>
                    <a:pt x="269875" y="10517"/>
                    <a:pt x="269875" y="14461"/>
                  </a:cubicBezTo>
                  <a:cubicBezTo>
                    <a:pt x="269875" y="14461"/>
                    <a:pt x="269875" y="14461"/>
                    <a:pt x="276490" y="14461"/>
                  </a:cubicBezTo>
                  <a:cubicBezTo>
                    <a:pt x="302948" y="14461"/>
                    <a:pt x="325438" y="35496"/>
                    <a:pt x="325438" y="61789"/>
                  </a:cubicBezTo>
                  <a:cubicBezTo>
                    <a:pt x="325438" y="61789"/>
                    <a:pt x="325438" y="61789"/>
                    <a:pt x="325438" y="289223"/>
                  </a:cubicBezTo>
                  <a:cubicBezTo>
                    <a:pt x="325438" y="315516"/>
                    <a:pt x="302948" y="336550"/>
                    <a:pt x="276490" y="336550"/>
                  </a:cubicBezTo>
                  <a:cubicBezTo>
                    <a:pt x="276490" y="336550"/>
                    <a:pt x="276490" y="336550"/>
                    <a:pt x="48948" y="336550"/>
                  </a:cubicBezTo>
                  <a:cubicBezTo>
                    <a:pt x="22490" y="336550"/>
                    <a:pt x="0" y="315516"/>
                    <a:pt x="0" y="289223"/>
                  </a:cubicBezTo>
                  <a:cubicBezTo>
                    <a:pt x="0" y="289223"/>
                    <a:pt x="0" y="289223"/>
                    <a:pt x="0" y="61789"/>
                  </a:cubicBezTo>
                  <a:cubicBezTo>
                    <a:pt x="0" y="35496"/>
                    <a:pt x="22490" y="14461"/>
                    <a:pt x="48948" y="14461"/>
                  </a:cubicBezTo>
                  <a:cubicBezTo>
                    <a:pt x="48948" y="14461"/>
                    <a:pt x="48948" y="14461"/>
                    <a:pt x="55563" y="14461"/>
                  </a:cubicBezTo>
                  <a:cubicBezTo>
                    <a:pt x="55563" y="14461"/>
                    <a:pt x="55563" y="14461"/>
                    <a:pt x="55563" y="10517"/>
                  </a:cubicBezTo>
                  <a:cubicBezTo>
                    <a:pt x="55563" y="3944"/>
                    <a:pt x="59531" y="0"/>
                    <a:pt x="648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9" name="圆角矩形 2"/>
            <p:cNvSpPr/>
            <p:nvPr/>
          </p:nvSpPr>
          <p:spPr>
            <a:xfrm>
              <a:off x="5485377" y="3003844"/>
              <a:ext cx="1511355" cy="370768"/>
            </a:xfrm>
            <a:prstGeom prst="rect">
              <a:avLst/>
            </a:prstGeom>
            <a:solidFill>
              <a:srgbClr val="E7E7E7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lvl="0">
                <a:defRPr/>
              </a:pPr>
              <a:r>
                <a:rPr lang="zh-CN" altLang="en-US" sz="1200" b="1" dirty="0">
                  <a:solidFill>
                    <a:srgbClr val="B50000"/>
                  </a:solidFill>
                  <a:latin typeface="Arial" panose="020B0604020202020204"/>
                  <a:sym typeface="Arial" panose="020B0604020202020204" pitchFamily="34" charset="0"/>
                </a:rPr>
                <a:t>时间：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84796" y="1969135"/>
            <a:ext cx="3481648" cy="979013"/>
            <a:chOff x="3955051" y="1147673"/>
            <a:chExt cx="3481648" cy="979013"/>
          </a:xfrm>
        </p:grpSpPr>
        <p:grpSp>
          <p:nvGrpSpPr>
            <p:cNvPr id="64079" name="组合 64078"/>
            <p:cNvGrpSpPr/>
            <p:nvPr/>
          </p:nvGrpSpPr>
          <p:grpSpPr>
            <a:xfrm>
              <a:off x="4767602" y="1185298"/>
              <a:ext cx="936625" cy="941388"/>
              <a:chOff x="5834856" y="495301"/>
              <a:chExt cx="936625" cy="941388"/>
            </a:xfrm>
          </p:grpSpPr>
          <p:grpSp>
            <p:nvGrpSpPr>
              <p:cNvPr id="64077" name="组合 64076"/>
              <p:cNvGrpSpPr/>
              <p:nvPr/>
            </p:nvGrpSpPr>
            <p:grpSpPr>
              <a:xfrm>
                <a:off x="5965030" y="741045"/>
                <a:ext cx="635000" cy="506413"/>
                <a:chOff x="5113339" y="1538426"/>
                <a:chExt cx="635000" cy="506413"/>
              </a:xfrm>
            </p:grpSpPr>
            <p:sp>
              <p:nvSpPr>
                <p:cNvPr id="63795" name="Freeform 377"/>
                <p:cNvSpPr>
                  <a:spLocks/>
                </p:cNvSpPr>
                <p:nvPr/>
              </p:nvSpPr>
              <p:spPr bwMode="auto">
                <a:xfrm>
                  <a:off x="5113339" y="1538426"/>
                  <a:ext cx="635000" cy="506413"/>
                </a:xfrm>
                <a:custGeom>
                  <a:avLst/>
                  <a:gdLst>
                    <a:gd name="T0" fmla="*/ 168 w 169"/>
                    <a:gd name="T1" fmla="*/ 101 h 134"/>
                    <a:gd name="T2" fmla="*/ 166 w 169"/>
                    <a:gd name="T3" fmla="*/ 96 h 134"/>
                    <a:gd name="T4" fmla="*/ 150 w 169"/>
                    <a:gd name="T5" fmla="*/ 81 h 134"/>
                    <a:gd name="T6" fmla="*/ 147 w 169"/>
                    <a:gd name="T7" fmla="*/ 78 h 134"/>
                    <a:gd name="T8" fmla="*/ 145 w 169"/>
                    <a:gd name="T9" fmla="*/ 65 h 134"/>
                    <a:gd name="T10" fmla="*/ 60 w 169"/>
                    <a:gd name="T11" fmla="*/ 31 h 134"/>
                    <a:gd name="T12" fmla="*/ 39 w 169"/>
                    <a:gd name="T13" fmla="*/ 17 h 134"/>
                    <a:gd name="T14" fmla="*/ 1 w 169"/>
                    <a:gd name="T15" fmla="*/ 47 h 134"/>
                    <a:gd name="T16" fmla="*/ 22 w 169"/>
                    <a:gd name="T17" fmla="*/ 58 h 134"/>
                    <a:gd name="T18" fmla="*/ 41 w 169"/>
                    <a:gd name="T19" fmla="*/ 66 h 134"/>
                    <a:gd name="T20" fmla="*/ 22 w 169"/>
                    <a:gd name="T21" fmla="*/ 76 h 134"/>
                    <a:gd name="T22" fmla="*/ 24 w 169"/>
                    <a:gd name="T23" fmla="*/ 78 h 134"/>
                    <a:gd name="T24" fmla="*/ 38 w 169"/>
                    <a:gd name="T25" fmla="*/ 76 h 134"/>
                    <a:gd name="T26" fmla="*/ 51 w 169"/>
                    <a:gd name="T27" fmla="*/ 79 h 134"/>
                    <a:gd name="T28" fmla="*/ 30 w 169"/>
                    <a:gd name="T29" fmla="*/ 93 h 134"/>
                    <a:gd name="T30" fmla="*/ 33 w 169"/>
                    <a:gd name="T31" fmla="*/ 96 h 134"/>
                    <a:gd name="T32" fmla="*/ 46 w 169"/>
                    <a:gd name="T33" fmla="*/ 93 h 134"/>
                    <a:gd name="T34" fmla="*/ 87 w 169"/>
                    <a:gd name="T35" fmla="*/ 99 h 134"/>
                    <a:gd name="T36" fmla="*/ 79 w 169"/>
                    <a:gd name="T37" fmla="*/ 105 h 134"/>
                    <a:gd name="T38" fmla="*/ 137 w 169"/>
                    <a:gd name="T39" fmla="*/ 101 h 134"/>
                    <a:gd name="T40" fmla="*/ 152 w 169"/>
                    <a:gd name="T41" fmla="*/ 94 h 134"/>
                    <a:gd name="T42" fmla="*/ 159 w 169"/>
                    <a:gd name="T43" fmla="*/ 103 h 134"/>
                    <a:gd name="T44" fmla="*/ 159 w 169"/>
                    <a:gd name="T45" fmla="*/ 105 h 134"/>
                    <a:gd name="T46" fmla="*/ 155 w 169"/>
                    <a:gd name="T47" fmla="*/ 114 h 134"/>
                    <a:gd name="T48" fmla="*/ 138 w 169"/>
                    <a:gd name="T49" fmla="*/ 123 h 134"/>
                    <a:gd name="T50" fmla="*/ 98 w 169"/>
                    <a:gd name="T51" fmla="*/ 129 h 134"/>
                    <a:gd name="T52" fmla="*/ 67 w 169"/>
                    <a:gd name="T53" fmla="*/ 126 h 134"/>
                    <a:gd name="T54" fmla="*/ 57 w 169"/>
                    <a:gd name="T55" fmla="*/ 124 h 134"/>
                    <a:gd name="T56" fmla="*/ 56 w 169"/>
                    <a:gd name="T57" fmla="*/ 124 h 134"/>
                    <a:gd name="T58" fmla="*/ 62 w 169"/>
                    <a:gd name="T59" fmla="*/ 127 h 134"/>
                    <a:gd name="T60" fmla="*/ 77 w 169"/>
                    <a:gd name="T61" fmla="*/ 131 h 134"/>
                    <a:gd name="T62" fmla="*/ 119 w 169"/>
                    <a:gd name="T63" fmla="*/ 134 h 134"/>
                    <a:gd name="T64" fmla="*/ 151 w 169"/>
                    <a:gd name="T65" fmla="*/ 127 h 134"/>
                    <a:gd name="T66" fmla="*/ 166 w 169"/>
                    <a:gd name="T67" fmla="*/ 116 h 134"/>
                    <a:gd name="T68" fmla="*/ 169 w 169"/>
                    <a:gd name="T69" fmla="*/ 103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69" h="134">
                      <a:moveTo>
                        <a:pt x="169" y="103"/>
                      </a:moveTo>
                      <a:cubicBezTo>
                        <a:pt x="169" y="102"/>
                        <a:pt x="169" y="101"/>
                        <a:pt x="168" y="101"/>
                      </a:cubicBezTo>
                      <a:cubicBezTo>
                        <a:pt x="168" y="100"/>
                        <a:pt x="168" y="100"/>
                        <a:pt x="168" y="99"/>
                      </a:cubicBezTo>
                      <a:cubicBezTo>
                        <a:pt x="167" y="98"/>
                        <a:pt x="167" y="97"/>
                        <a:pt x="166" y="96"/>
                      </a:cubicBezTo>
                      <a:cubicBezTo>
                        <a:pt x="164" y="93"/>
                        <a:pt x="161" y="90"/>
                        <a:pt x="158" y="88"/>
                      </a:cubicBezTo>
                      <a:cubicBezTo>
                        <a:pt x="155" y="86"/>
                        <a:pt x="153" y="84"/>
                        <a:pt x="150" y="81"/>
                      </a:cubicBezTo>
                      <a:cubicBezTo>
                        <a:pt x="150" y="81"/>
                        <a:pt x="149" y="80"/>
                        <a:pt x="149" y="80"/>
                      </a:cubicBezTo>
                      <a:cubicBezTo>
                        <a:pt x="148" y="79"/>
                        <a:pt x="148" y="79"/>
                        <a:pt x="147" y="78"/>
                      </a:cubicBezTo>
                      <a:cubicBezTo>
                        <a:pt x="147" y="78"/>
                        <a:pt x="147" y="77"/>
                        <a:pt x="147" y="77"/>
                      </a:cubicBezTo>
                      <a:cubicBezTo>
                        <a:pt x="146" y="73"/>
                        <a:pt x="146" y="68"/>
                        <a:pt x="145" y="65"/>
                      </a:cubicBezTo>
                      <a:cubicBezTo>
                        <a:pt x="140" y="48"/>
                        <a:pt x="130" y="38"/>
                        <a:pt x="114" y="33"/>
                      </a:cubicBezTo>
                      <a:cubicBezTo>
                        <a:pt x="97" y="28"/>
                        <a:pt x="78" y="28"/>
                        <a:pt x="60" y="31"/>
                      </a:cubicBezTo>
                      <a:cubicBezTo>
                        <a:pt x="66" y="27"/>
                        <a:pt x="69" y="16"/>
                        <a:pt x="60" y="8"/>
                      </a:cubicBezTo>
                      <a:cubicBezTo>
                        <a:pt x="51" y="0"/>
                        <a:pt x="39" y="17"/>
                        <a:pt x="39" y="17"/>
                      </a:cubicBezTo>
                      <a:cubicBezTo>
                        <a:pt x="25" y="18"/>
                        <a:pt x="7" y="41"/>
                        <a:pt x="7" y="41"/>
                      </a:cubicBezTo>
                      <a:cubicBezTo>
                        <a:pt x="2" y="41"/>
                        <a:pt x="0" y="44"/>
                        <a:pt x="1" y="47"/>
                      </a:cubicBezTo>
                      <a:cubicBezTo>
                        <a:pt x="2" y="49"/>
                        <a:pt x="3" y="51"/>
                        <a:pt x="5" y="52"/>
                      </a:cubicBezTo>
                      <a:cubicBezTo>
                        <a:pt x="9" y="56"/>
                        <a:pt x="16" y="57"/>
                        <a:pt x="22" y="58"/>
                      </a:cubicBezTo>
                      <a:cubicBezTo>
                        <a:pt x="23" y="58"/>
                        <a:pt x="38" y="58"/>
                        <a:pt x="38" y="58"/>
                      </a:cubicBezTo>
                      <a:cubicBezTo>
                        <a:pt x="39" y="61"/>
                        <a:pt x="40" y="64"/>
                        <a:pt x="41" y="66"/>
                      </a:cubicBezTo>
                      <a:cubicBezTo>
                        <a:pt x="40" y="68"/>
                        <a:pt x="37" y="69"/>
                        <a:pt x="32" y="70"/>
                      </a:cubicBezTo>
                      <a:cubicBezTo>
                        <a:pt x="24" y="70"/>
                        <a:pt x="22" y="76"/>
                        <a:pt x="22" y="76"/>
                      </a:cubicBezTo>
                      <a:cubicBezTo>
                        <a:pt x="24" y="76"/>
                        <a:pt x="24" y="76"/>
                        <a:pt x="24" y="76"/>
                      </a:cubicBezTo>
                      <a:cubicBezTo>
                        <a:pt x="24" y="78"/>
                        <a:pt x="24" y="78"/>
                        <a:pt x="24" y="78"/>
                      </a:cubicBezTo>
                      <a:cubicBezTo>
                        <a:pt x="24" y="78"/>
                        <a:pt x="24" y="77"/>
                        <a:pt x="26" y="77"/>
                      </a:cubicBezTo>
                      <a:cubicBezTo>
                        <a:pt x="27" y="76"/>
                        <a:pt x="30" y="75"/>
                        <a:pt x="38" y="76"/>
                      </a:cubicBezTo>
                      <a:cubicBezTo>
                        <a:pt x="42" y="76"/>
                        <a:pt x="46" y="76"/>
                        <a:pt x="49" y="75"/>
                      </a:cubicBezTo>
                      <a:cubicBezTo>
                        <a:pt x="50" y="77"/>
                        <a:pt x="51" y="78"/>
                        <a:pt x="51" y="79"/>
                      </a:cubicBezTo>
                      <a:cubicBezTo>
                        <a:pt x="51" y="83"/>
                        <a:pt x="49" y="86"/>
                        <a:pt x="41" y="87"/>
                      </a:cubicBezTo>
                      <a:cubicBezTo>
                        <a:pt x="33" y="87"/>
                        <a:pt x="30" y="93"/>
                        <a:pt x="30" y="93"/>
                      </a:cubicBezTo>
                      <a:cubicBezTo>
                        <a:pt x="33" y="93"/>
                        <a:pt x="33" y="93"/>
                        <a:pt x="33" y="93"/>
                      </a:cubicBezTo>
                      <a:cubicBezTo>
                        <a:pt x="32" y="95"/>
                        <a:pt x="33" y="96"/>
                        <a:pt x="33" y="96"/>
                      </a:cubicBezTo>
                      <a:cubicBezTo>
                        <a:pt x="33" y="96"/>
                        <a:pt x="32" y="95"/>
                        <a:pt x="34" y="94"/>
                      </a:cubicBezTo>
                      <a:cubicBezTo>
                        <a:pt x="35" y="93"/>
                        <a:pt x="39" y="93"/>
                        <a:pt x="46" y="93"/>
                      </a:cubicBezTo>
                      <a:cubicBezTo>
                        <a:pt x="61" y="94"/>
                        <a:pt x="67" y="89"/>
                        <a:pt x="67" y="89"/>
                      </a:cubicBezTo>
                      <a:cubicBezTo>
                        <a:pt x="77" y="98"/>
                        <a:pt x="87" y="99"/>
                        <a:pt x="87" y="99"/>
                      </a:cubicBezTo>
                      <a:cubicBezTo>
                        <a:pt x="87" y="99"/>
                        <a:pt x="95" y="100"/>
                        <a:pt x="86" y="100"/>
                      </a:cubicBezTo>
                      <a:cubicBezTo>
                        <a:pt x="76" y="100"/>
                        <a:pt x="79" y="105"/>
                        <a:pt x="79" y="105"/>
                      </a:cubicBezTo>
                      <a:cubicBezTo>
                        <a:pt x="90" y="106"/>
                        <a:pt x="129" y="106"/>
                        <a:pt x="137" y="102"/>
                      </a:cubicBezTo>
                      <a:cubicBezTo>
                        <a:pt x="137" y="102"/>
                        <a:pt x="137" y="101"/>
                        <a:pt x="137" y="101"/>
                      </a:cubicBezTo>
                      <a:cubicBezTo>
                        <a:pt x="142" y="98"/>
                        <a:pt x="145" y="93"/>
                        <a:pt x="146" y="87"/>
                      </a:cubicBezTo>
                      <a:cubicBezTo>
                        <a:pt x="148" y="90"/>
                        <a:pt x="150" y="92"/>
                        <a:pt x="152" y="94"/>
                      </a:cubicBezTo>
                      <a:cubicBezTo>
                        <a:pt x="155" y="96"/>
                        <a:pt x="157" y="99"/>
                        <a:pt x="158" y="101"/>
                      </a:cubicBezTo>
                      <a:cubicBezTo>
                        <a:pt x="158" y="102"/>
                        <a:pt x="159" y="102"/>
                        <a:pt x="159" y="103"/>
                      </a:cubicBezTo>
                      <a:cubicBezTo>
                        <a:pt x="159" y="103"/>
                        <a:pt x="159" y="103"/>
                        <a:pt x="159" y="104"/>
                      </a:cubicBezTo>
                      <a:cubicBezTo>
                        <a:pt x="159" y="104"/>
                        <a:pt x="159" y="104"/>
                        <a:pt x="159" y="105"/>
                      </a:cubicBezTo>
                      <a:cubicBezTo>
                        <a:pt x="159" y="106"/>
                        <a:pt x="159" y="107"/>
                        <a:pt x="159" y="108"/>
                      </a:cubicBezTo>
                      <a:cubicBezTo>
                        <a:pt x="159" y="110"/>
                        <a:pt x="157" y="112"/>
                        <a:pt x="155" y="114"/>
                      </a:cubicBezTo>
                      <a:cubicBezTo>
                        <a:pt x="153" y="116"/>
                        <a:pt x="150" y="117"/>
                        <a:pt x="148" y="119"/>
                      </a:cubicBezTo>
                      <a:cubicBezTo>
                        <a:pt x="145" y="120"/>
                        <a:pt x="142" y="122"/>
                        <a:pt x="138" y="123"/>
                      </a:cubicBezTo>
                      <a:cubicBezTo>
                        <a:pt x="132" y="125"/>
                        <a:pt x="125" y="126"/>
                        <a:pt x="119" y="127"/>
                      </a:cubicBezTo>
                      <a:cubicBezTo>
                        <a:pt x="112" y="129"/>
                        <a:pt x="105" y="129"/>
                        <a:pt x="98" y="129"/>
                      </a:cubicBezTo>
                      <a:cubicBezTo>
                        <a:pt x="91" y="129"/>
                        <a:pt x="84" y="129"/>
                        <a:pt x="78" y="128"/>
                      </a:cubicBezTo>
                      <a:cubicBezTo>
                        <a:pt x="74" y="127"/>
                        <a:pt x="71" y="127"/>
                        <a:pt x="67" y="126"/>
                      </a:cubicBezTo>
                      <a:cubicBezTo>
                        <a:pt x="62" y="125"/>
                        <a:pt x="62" y="125"/>
                        <a:pt x="62" y="125"/>
                      </a:cubicBezTo>
                      <a:cubicBezTo>
                        <a:pt x="57" y="124"/>
                        <a:pt x="57" y="124"/>
                        <a:pt x="57" y="124"/>
                      </a:cubicBezTo>
                      <a:cubicBezTo>
                        <a:pt x="57" y="124"/>
                        <a:pt x="57" y="124"/>
                        <a:pt x="57" y="124"/>
                      </a:cubicBezTo>
                      <a:cubicBezTo>
                        <a:pt x="57" y="124"/>
                        <a:pt x="57" y="124"/>
                        <a:pt x="56" y="124"/>
                      </a:cubicBezTo>
                      <a:cubicBezTo>
                        <a:pt x="56" y="125"/>
                        <a:pt x="56" y="125"/>
                        <a:pt x="57" y="125"/>
                      </a:cubicBezTo>
                      <a:cubicBezTo>
                        <a:pt x="62" y="127"/>
                        <a:pt x="62" y="127"/>
                        <a:pt x="62" y="127"/>
                      </a:cubicBezTo>
                      <a:cubicBezTo>
                        <a:pt x="67" y="128"/>
                        <a:pt x="67" y="128"/>
                        <a:pt x="67" y="128"/>
                      </a:cubicBezTo>
                      <a:cubicBezTo>
                        <a:pt x="70" y="129"/>
                        <a:pt x="74" y="130"/>
                        <a:pt x="77" y="131"/>
                      </a:cubicBezTo>
                      <a:cubicBezTo>
                        <a:pt x="84" y="132"/>
                        <a:pt x="91" y="133"/>
                        <a:pt x="98" y="134"/>
                      </a:cubicBezTo>
                      <a:cubicBezTo>
                        <a:pt x="105" y="134"/>
                        <a:pt x="112" y="134"/>
                        <a:pt x="119" y="134"/>
                      </a:cubicBezTo>
                      <a:cubicBezTo>
                        <a:pt x="127" y="133"/>
                        <a:pt x="134" y="132"/>
                        <a:pt x="141" y="130"/>
                      </a:cubicBezTo>
                      <a:cubicBezTo>
                        <a:pt x="144" y="129"/>
                        <a:pt x="148" y="128"/>
                        <a:pt x="151" y="127"/>
                      </a:cubicBezTo>
                      <a:cubicBezTo>
                        <a:pt x="154" y="125"/>
                        <a:pt x="158" y="123"/>
                        <a:pt x="161" y="121"/>
                      </a:cubicBezTo>
                      <a:cubicBezTo>
                        <a:pt x="163" y="120"/>
                        <a:pt x="164" y="118"/>
                        <a:pt x="166" y="116"/>
                      </a:cubicBezTo>
                      <a:cubicBezTo>
                        <a:pt x="167" y="114"/>
                        <a:pt x="168" y="112"/>
                        <a:pt x="169" y="110"/>
                      </a:cubicBezTo>
                      <a:cubicBezTo>
                        <a:pt x="169" y="107"/>
                        <a:pt x="169" y="105"/>
                        <a:pt x="169" y="103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 w="3175" cap="rnd">
                  <a:solidFill>
                    <a:srgbClr val="911E25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6" name="Freeform 378"/>
                <p:cNvSpPr>
                  <a:spLocks/>
                </p:cNvSpPr>
                <p:nvPr/>
              </p:nvSpPr>
              <p:spPr bwMode="auto">
                <a:xfrm>
                  <a:off x="5273676" y="1579701"/>
                  <a:ext cx="65087" cy="57150"/>
                </a:xfrm>
                <a:custGeom>
                  <a:avLst/>
                  <a:gdLst>
                    <a:gd name="T0" fmla="*/ 17 w 17"/>
                    <a:gd name="T1" fmla="*/ 13 h 15"/>
                    <a:gd name="T2" fmla="*/ 16 w 17"/>
                    <a:gd name="T3" fmla="*/ 7 h 15"/>
                    <a:gd name="T4" fmla="*/ 11 w 17"/>
                    <a:gd name="T5" fmla="*/ 3 h 15"/>
                    <a:gd name="T6" fmla="*/ 8 w 17"/>
                    <a:gd name="T7" fmla="*/ 3 h 15"/>
                    <a:gd name="T8" fmla="*/ 6 w 17"/>
                    <a:gd name="T9" fmla="*/ 5 h 15"/>
                    <a:gd name="T10" fmla="*/ 3 w 17"/>
                    <a:gd name="T11" fmla="*/ 10 h 15"/>
                    <a:gd name="T12" fmla="*/ 1 w 17"/>
                    <a:gd name="T13" fmla="*/ 9 h 15"/>
                    <a:gd name="T14" fmla="*/ 4 w 17"/>
                    <a:gd name="T15" fmla="*/ 9 h 15"/>
                    <a:gd name="T16" fmla="*/ 6 w 17"/>
                    <a:gd name="T17" fmla="*/ 10 h 15"/>
                    <a:gd name="T18" fmla="*/ 8 w 17"/>
                    <a:gd name="T19" fmla="*/ 15 h 15"/>
                    <a:gd name="T20" fmla="*/ 8 w 17"/>
                    <a:gd name="T21" fmla="*/ 15 h 15"/>
                    <a:gd name="T22" fmla="*/ 8 w 17"/>
                    <a:gd name="T23" fmla="*/ 15 h 15"/>
                    <a:gd name="T24" fmla="*/ 7 w 17"/>
                    <a:gd name="T25" fmla="*/ 13 h 15"/>
                    <a:gd name="T26" fmla="*/ 5 w 17"/>
                    <a:gd name="T27" fmla="*/ 11 h 15"/>
                    <a:gd name="T28" fmla="*/ 4 w 17"/>
                    <a:gd name="T29" fmla="*/ 11 h 15"/>
                    <a:gd name="T30" fmla="*/ 2 w 17"/>
                    <a:gd name="T31" fmla="*/ 11 h 15"/>
                    <a:gd name="T32" fmla="*/ 0 w 17"/>
                    <a:gd name="T33" fmla="*/ 11 h 15"/>
                    <a:gd name="T34" fmla="*/ 1 w 17"/>
                    <a:gd name="T35" fmla="*/ 9 h 15"/>
                    <a:gd name="T36" fmla="*/ 5 w 17"/>
                    <a:gd name="T37" fmla="*/ 3 h 15"/>
                    <a:gd name="T38" fmla="*/ 12 w 17"/>
                    <a:gd name="T39" fmla="*/ 1 h 15"/>
                    <a:gd name="T40" fmla="*/ 17 w 17"/>
                    <a:gd name="T41" fmla="*/ 6 h 15"/>
                    <a:gd name="T42" fmla="*/ 17 w 17"/>
                    <a:gd name="T43" fmla="*/ 13 h 15"/>
                    <a:gd name="T44" fmla="*/ 17 w 17"/>
                    <a:gd name="T45" fmla="*/ 13 h 15"/>
                    <a:gd name="T46" fmla="*/ 17 w 17"/>
                    <a:gd name="T47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7" h="15">
                      <a:moveTo>
                        <a:pt x="17" y="13"/>
                      </a:moveTo>
                      <a:cubicBezTo>
                        <a:pt x="17" y="11"/>
                        <a:pt x="17" y="9"/>
                        <a:pt x="16" y="7"/>
                      </a:cubicBezTo>
                      <a:cubicBezTo>
                        <a:pt x="15" y="5"/>
                        <a:pt x="13" y="3"/>
                        <a:pt x="11" y="3"/>
                      </a:cubicBezTo>
                      <a:cubicBezTo>
                        <a:pt x="10" y="2"/>
                        <a:pt x="9" y="3"/>
                        <a:pt x="8" y="3"/>
                      </a:cubicBezTo>
                      <a:cubicBezTo>
                        <a:pt x="7" y="3"/>
                        <a:pt x="7" y="4"/>
                        <a:pt x="6" y="5"/>
                      </a:cubicBezTo>
                      <a:cubicBezTo>
                        <a:pt x="5" y="6"/>
                        <a:pt x="3" y="8"/>
                        <a:pt x="3" y="10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9"/>
                        <a:pt x="3" y="9"/>
                        <a:pt x="4" y="9"/>
                      </a:cubicBezTo>
                      <a:cubicBezTo>
                        <a:pt x="5" y="9"/>
                        <a:pt x="6" y="10"/>
                        <a:pt x="6" y="10"/>
                      </a:cubicBezTo>
                      <a:cubicBezTo>
                        <a:pt x="8" y="12"/>
                        <a:pt x="8" y="14"/>
                        <a:pt x="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7" y="14"/>
                        <a:pt x="7" y="14"/>
                        <a:pt x="7" y="13"/>
                      </a:cubicBezTo>
                      <a:cubicBezTo>
                        <a:pt x="7" y="12"/>
                        <a:pt x="6" y="12"/>
                        <a:pt x="5" y="11"/>
                      </a:cubicBezTo>
                      <a:cubicBezTo>
                        <a:pt x="5" y="11"/>
                        <a:pt x="4" y="11"/>
                        <a:pt x="4" y="11"/>
                      </a:cubicBezTo>
                      <a:cubicBezTo>
                        <a:pt x="3" y="11"/>
                        <a:pt x="2" y="11"/>
                        <a:pt x="2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7"/>
                        <a:pt x="3" y="5"/>
                        <a:pt x="5" y="3"/>
                      </a:cubicBezTo>
                      <a:cubicBezTo>
                        <a:pt x="6" y="2"/>
                        <a:pt x="9" y="0"/>
                        <a:pt x="12" y="1"/>
                      </a:cubicBezTo>
                      <a:cubicBezTo>
                        <a:pt x="14" y="2"/>
                        <a:pt x="16" y="4"/>
                        <a:pt x="17" y="6"/>
                      </a:cubicBezTo>
                      <a:cubicBezTo>
                        <a:pt x="17" y="9"/>
                        <a:pt x="17" y="11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7" name="Freeform 379"/>
                <p:cNvSpPr>
                  <a:spLocks/>
                </p:cNvSpPr>
                <p:nvPr/>
              </p:nvSpPr>
              <p:spPr bwMode="auto">
                <a:xfrm>
                  <a:off x="5143501" y="1692414"/>
                  <a:ext cx="58737" cy="15875"/>
                </a:xfrm>
                <a:custGeom>
                  <a:avLst/>
                  <a:gdLst>
                    <a:gd name="T0" fmla="*/ 0 w 16"/>
                    <a:gd name="T1" fmla="*/ 4 h 4"/>
                    <a:gd name="T2" fmla="*/ 2 w 16"/>
                    <a:gd name="T3" fmla="*/ 3 h 4"/>
                    <a:gd name="T4" fmla="*/ 8 w 16"/>
                    <a:gd name="T5" fmla="*/ 1 h 4"/>
                    <a:gd name="T6" fmla="*/ 16 w 16"/>
                    <a:gd name="T7" fmla="*/ 0 h 4"/>
                    <a:gd name="T8" fmla="*/ 13 w 16"/>
                    <a:gd name="T9" fmla="*/ 1 h 4"/>
                    <a:gd name="T10" fmla="*/ 8 w 16"/>
                    <a:gd name="T11" fmla="*/ 2 h 4"/>
                    <a:gd name="T12" fmla="*/ 3 w 16"/>
                    <a:gd name="T13" fmla="*/ 3 h 4"/>
                    <a:gd name="T14" fmla="*/ 0 w 16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4">
                      <a:moveTo>
                        <a:pt x="0" y="4"/>
                      </a:moveTo>
                      <a:cubicBezTo>
                        <a:pt x="0" y="4"/>
                        <a:pt x="1" y="3"/>
                        <a:pt x="2" y="3"/>
                      </a:cubicBezTo>
                      <a:cubicBezTo>
                        <a:pt x="4" y="2"/>
                        <a:pt x="6" y="1"/>
                        <a:pt x="8" y="1"/>
                      </a:cubicBezTo>
                      <a:cubicBezTo>
                        <a:pt x="12" y="0"/>
                        <a:pt x="16" y="0"/>
                        <a:pt x="16" y="0"/>
                      </a:cubicBezTo>
                      <a:cubicBezTo>
                        <a:pt x="16" y="0"/>
                        <a:pt x="15" y="0"/>
                        <a:pt x="13" y="1"/>
                      </a:cubicBezTo>
                      <a:cubicBezTo>
                        <a:pt x="12" y="1"/>
                        <a:pt x="10" y="1"/>
                        <a:pt x="8" y="2"/>
                      </a:cubicBezTo>
                      <a:cubicBezTo>
                        <a:pt x="6" y="2"/>
                        <a:pt x="4" y="3"/>
                        <a:pt x="3" y="3"/>
                      </a:cubicBezTo>
                      <a:cubicBezTo>
                        <a:pt x="1" y="3"/>
                        <a:pt x="0" y="4"/>
                        <a:pt x="0" y="4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8" name="Freeform 380"/>
                <p:cNvSpPr>
                  <a:spLocks/>
                </p:cNvSpPr>
                <p:nvPr/>
              </p:nvSpPr>
              <p:spPr bwMode="auto">
                <a:xfrm>
                  <a:off x="5143501" y="1708289"/>
                  <a:ext cx="71437" cy="3175"/>
                </a:xfrm>
                <a:custGeom>
                  <a:avLst/>
                  <a:gdLst>
                    <a:gd name="T0" fmla="*/ 0 w 19"/>
                    <a:gd name="T1" fmla="*/ 1 h 1"/>
                    <a:gd name="T2" fmla="*/ 3 w 19"/>
                    <a:gd name="T3" fmla="*/ 0 h 1"/>
                    <a:gd name="T4" fmla="*/ 9 w 19"/>
                    <a:gd name="T5" fmla="*/ 0 h 1"/>
                    <a:gd name="T6" fmla="*/ 16 w 19"/>
                    <a:gd name="T7" fmla="*/ 0 h 1"/>
                    <a:gd name="T8" fmla="*/ 19 w 19"/>
                    <a:gd name="T9" fmla="*/ 1 h 1"/>
                    <a:gd name="T10" fmla="*/ 16 w 19"/>
                    <a:gd name="T11" fmla="*/ 1 h 1"/>
                    <a:gd name="T12" fmla="*/ 9 w 19"/>
                    <a:gd name="T13" fmla="*/ 1 h 1"/>
                    <a:gd name="T14" fmla="*/ 3 w 19"/>
                    <a:gd name="T15" fmla="*/ 1 h 1"/>
                    <a:gd name="T16" fmla="*/ 0 w 19"/>
                    <a:gd name="T1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1">
                      <a:moveTo>
                        <a:pt x="0" y="1"/>
                      </a:moveTo>
                      <a:cubicBezTo>
                        <a:pt x="0" y="1"/>
                        <a:pt x="1" y="1"/>
                        <a:pt x="3" y="0"/>
                      </a:cubicBezTo>
                      <a:cubicBezTo>
                        <a:pt x="5" y="0"/>
                        <a:pt x="7" y="0"/>
                        <a:pt x="9" y="0"/>
                      </a:cubicBezTo>
                      <a:cubicBezTo>
                        <a:pt x="12" y="0"/>
                        <a:pt x="14" y="0"/>
                        <a:pt x="16" y="0"/>
                      </a:cubicBezTo>
                      <a:cubicBezTo>
                        <a:pt x="17" y="1"/>
                        <a:pt x="19" y="1"/>
                        <a:pt x="19" y="1"/>
                      </a:cubicBezTo>
                      <a:cubicBezTo>
                        <a:pt x="19" y="1"/>
                        <a:pt x="17" y="1"/>
                        <a:pt x="16" y="1"/>
                      </a:cubicBezTo>
                      <a:cubicBezTo>
                        <a:pt x="14" y="1"/>
                        <a:pt x="12" y="1"/>
                        <a:pt x="9" y="1"/>
                      </a:cubicBezTo>
                      <a:cubicBezTo>
                        <a:pt x="7" y="1"/>
                        <a:pt x="5" y="1"/>
                        <a:pt x="3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9" name="Freeform 381"/>
                <p:cNvSpPr>
                  <a:spLocks/>
                </p:cNvSpPr>
                <p:nvPr/>
              </p:nvSpPr>
              <p:spPr bwMode="auto">
                <a:xfrm>
                  <a:off x="5143501" y="1716226"/>
                  <a:ext cx="66675" cy="14288"/>
                </a:xfrm>
                <a:custGeom>
                  <a:avLst/>
                  <a:gdLst>
                    <a:gd name="T0" fmla="*/ 0 w 18"/>
                    <a:gd name="T1" fmla="*/ 0 h 4"/>
                    <a:gd name="T2" fmla="*/ 3 w 18"/>
                    <a:gd name="T3" fmla="*/ 0 h 4"/>
                    <a:gd name="T4" fmla="*/ 9 w 18"/>
                    <a:gd name="T5" fmla="*/ 1 h 4"/>
                    <a:gd name="T6" fmla="*/ 12 w 18"/>
                    <a:gd name="T7" fmla="*/ 2 h 4"/>
                    <a:gd name="T8" fmla="*/ 15 w 18"/>
                    <a:gd name="T9" fmla="*/ 2 h 4"/>
                    <a:gd name="T10" fmla="*/ 17 w 18"/>
                    <a:gd name="T11" fmla="*/ 3 h 4"/>
                    <a:gd name="T12" fmla="*/ 18 w 18"/>
                    <a:gd name="T13" fmla="*/ 4 h 4"/>
                    <a:gd name="T14" fmla="*/ 15 w 18"/>
                    <a:gd name="T15" fmla="*/ 3 h 4"/>
                    <a:gd name="T16" fmla="*/ 9 w 18"/>
                    <a:gd name="T17" fmla="*/ 2 h 4"/>
                    <a:gd name="T18" fmla="*/ 3 w 18"/>
                    <a:gd name="T19" fmla="*/ 1 h 4"/>
                    <a:gd name="T20" fmla="*/ 0 w 18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4">
                      <a:moveTo>
                        <a:pt x="0" y="0"/>
                      </a:moveTo>
                      <a:cubicBezTo>
                        <a:pt x="0" y="0"/>
                        <a:pt x="1" y="0"/>
                        <a:pt x="3" y="0"/>
                      </a:cubicBezTo>
                      <a:cubicBezTo>
                        <a:pt x="5" y="0"/>
                        <a:pt x="7" y="0"/>
                        <a:pt x="9" y="1"/>
                      </a:cubicBezTo>
                      <a:cubicBezTo>
                        <a:pt x="10" y="1"/>
                        <a:pt x="11" y="1"/>
                        <a:pt x="12" y="2"/>
                      </a:cubicBezTo>
                      <a:cubicBezTo>
                        <a:pt x="13" y="2"/>
                        <a:pt x="14" y="2"/>
                        <a:pt x="15" y="2"/>
                      </a:cubicBezTo>
                      <a:cubicBezTo>
                        <a:pt x="16" y="3"/>
                        <a:pt x="17" y="3"/>
                        <a:pt x="17" y="3"/>
                      </a:cubicBezTo>
                      <a:cubicBezTo>
                        <a:pt x="17" y="3"/>
                        <a:pt x="18" y="4"/>
                        <a:pt x="18" y="4"/>
                      </a:cubicBezTo>
                      <a:cubicBezTo>
                        <a:pt x="18" y="4"/>
                        <a:pt x="17" y="3"/>
                        <a:pt x="15" y="3"/>
                      </a:cubicBezTo>
                      <a:cubicBezTo>
                        <a:pt x="13" y="3"/>
                        <a:pt x="11" y="2"/>
                        <a:pt x="9" y="2"/>
                      </a:cubicBezTo>
                      <a:cubicBezTo>
                        <a:pt x="7" y="1"/>
                        <a:pt x="4" y="1"/>
                        <a:pt x="3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00" name="Freeform 382"/>
                <p:cNvSpPr>
                  <a:spLocks/>
                </p:cNvSpPr>
                <p:nvPr/>
              </p:nvSpPr>
              <p:spPr bwMode="auto">
                <a:xfrm>
                  <a:off x="5256214" y="1670189"/>
                  <a:ext cx="74612" cy="87313"/>
                </a:xfrm>
                <a:custGeom>
                  <a:avLst/>
                  <a:gdLst>
                    <a:gd name="T0" fmla="*/ 0 w 20"/>
                    <a:gd name="T1" fmla="*/ 23 h 23"/>
                    <a:gd name="T2" fmla="*/ 3 w 20"/>
                    <a:gd name="T3" fmla="*/ 22 h 23"/>
                    <a:gd name="T4" fmla="*/ 5 w 20"/>
                    <a:gd name="T5" fmla="*/ 21 h 23"/>
                    <a:gd name="T6" fmla="*/ 8 w 20"/>
                    <a:gd name="T7" fmla="*/ 19 h 23"/>
                    <a:gd name="T8" fmla="*/ 12 w 20"/>
                    <a:gd name="T9" fmla="*/ 17 h 23"/>
                    <a:gd name="T10" fmla="*/ 15 w 20"/>
                    <a:gd name="T11" fmla="*/ 14 h 23"/>
                    <a:gd name="T12" fmla="*/ 17 w 20"/>
                    <a:gd name="T13" fmla="*/ 9 h 23"/>
                    <a:gd name="T14" fmla="*/ 18 w 20"/>
                    <a:gd name="T15" fmla="*/ 5 h 23"/>
                    <a:gd name="T16" fmla="*/ 14 w 20"/>
                    <a:gd name="T17" fmla="*/ 2 h 23"/>
                    <a:gd name="T18" fmla="*/ 10 w 20"/>
                    <a:gd name="T19" fmla="*/ 3 h 23"/>
                    <a:gd name="T20" fmla="*/ 11 w 20"/>
                    <a:gd name="T21" fmla="*/ 10 h 23"/>
                    <a:gd name="T22" fmla="*/ 12 w 20"/>
                    <a:gd name="T23" fmla="*/ 10 h 23"/>
                    <a:gd name="T24" fmla="*/ 12 w 20"/>
                    <a:gd name="T25" fmla="*/ 10 h 23"/>
                    <a:gd name="T26" fmla="*/ 13 w 20"/>
                    <a:gd name="T27" fmla="*/ 9 h 23"/>
                    <a:gd name="T28" fmla="*/ 14 w 20"/>
                    <a:gd name="T29" fmla="*/ 9 h 23"/>
                    <a:gd name="T30" fmla="*/ 14 w 20"/>
                    <a:gd name="T31" fmla="*/ 6 h 23"/>
                    <a:gd name="T32" fmla="*/ 12 w 20"/>
                    <a:gd name="T33" fmla="*/ 5 h 23"/>
                    <a:gd name="T34" fmla="*/ 12 w 20"/>
                    <a:gd name="T35" fmla="*/ 5 h 23"/>
                    <a:gd name="T36" fmla="*/ 12 w 20"/>
                    <a:gd name="T37" fmla="*/ 5 h 23"/>
                    <a:gd name="T38" fmla="*/ 12 w 20"/>
                    <a:gd name="T39" fmla="*/ 5 h 23"/>
                    <a:gd name="T40" fmla="*/ 12 w 20"/>
                    <a:gd name="T41" fmla="*/ 5 h 23"/>
                    <a:gd name="T42" fmla="*/ 12 w 20"/>
                    <a:gd name="T43" fmla="*/ 5 h 23"/>
                    <a:gd name="T44" fmla="*/ 14 w 20"/>
                    <a:gd name="T45" fmla="*/ 6 h 23"/>
                    <a:gd name="T46" fmla="*/ 14 w 20"/>
                    <a:gd name="T47" fmla="*/ 9 h 23"/>
                    <a:gd name="T48" fmla="*/ 13 w 20"/>
                    <a:gd name="T49" fmla="*/ 10 h 23"/>
                    <a:gd name="T50" fmla="*/ 12 w 20"/>
                    <a:gd name="T51" fmla="*/ 10 h 23"/>
                    <a:gd name="T52" fmla="*/ 12 w 20"/>
                    <a:gd name="T53" fmla="*/ 10 h 23"/>
                    <a:gd name="T54" fmla="*/ 10 w 20"/>
                    <a:gd name="T55" fmla="*/ 10 h 23"/>
                    <a:gd name="T56" fmla="*/ 7 w 20"/>
                    <a:gd name="T57" fmla="*/ 7 h 23"/>
                    <a:gd name="T58" fmla="*/ 9 w 20"/>
                    <a:gd name="T59" fmla="*/ 2 h 23"/>
                    <a:gd name="T60" fmla="*/ 15 w 20"/>
                    <a:gd name="T61" fmla="*/ 1 h 23"/>
                    <a:gd name="T62" fmla="*/ 19 w 20"/>
                    <a:gd name="T63" fmla="*/ 4 h 23"/>
                    <a:gd name="T64" fmla="*/ 19 w 20"/>
                    <a:gd name="T65" fmla="*/ 10 h 23"/>
                    <a:gd name="T66" fmla="*/ 17 w 20"/>
                    <a:gd name="T67" fmla="*/ 15 h 23"/>
                    <a:gd name="T68" fmla="*/ 13 w 20"/>
                    <a:gd name="T69" fmla="*/ 19 h 23"/>
                    <a:gd name="T70" fmla="*/ 9 w 20"/>
                    <a:gd name="T71" fmla="*/ 21 h 23"/>
                    <a:gd name="T72" fmla="*/ 6 w 20"/>
                    <a:gd name="T73" fmla="*/ 22 h 23"/>
                    <a:gd name="T74" fmla="*/ 3 w 20"/>
                    <a:gd name="T75" fmla="*/ 23 h 23"/>
                    <a:gd name="T76" fmla="*/ 0 w 20"/>
                    <a:gd name="T77" fmla="*/ 23 h 23"/>
                    <a:gd name="T78" fmla="*/ 0 w 20"/>
                    <a:gd name="T79" fmla="*/ 23 h 23"/>
                    <a:gd name="T80" fmla="*/ 0 w 20"/>
                    <a:gd name="T81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0" h="23">
                      <a:moveTo>
                        <a:pt x="0" y="23"/>
                      </a:moveTo>
                      <a:cubicBezTo>
                        <a:pt x="0" y="23"/>
                        <a:pt x="1" y="22"/>
                        <a:pt x="3" y="22"/>
                      </a:cubicBezTo>
                      <a:cubicBezTo>
                        <a:pt x="3" y="22"/>
                        <a:pt x="4" y="21"/>
                        <a:pt x="5" y="21"/>
                      </a:cubicBezTo>
                      <a:cubicBezTo>
                        <a:pt x="6" y="20"/>
                        <a:pt x="7" y="20"/>
                        <a:pt x="8" y="19"/>
                      </a:cubicBezTo>
                      <a:cubicBezTo>
                        <a:pt x="9" y="19"/>
                        <a:pt x="11" y="18"/>
                        <a:pt x="12" y="17"/>
                      </a:cubicBezTo>
                      <a:cubicBezTo>
                        <a:pt x="13" y="16"/>
                        <a:pt x="14" y="15"/>
                        <a:pt x="15" y="14"/>
                      </a:cubicBezTo>
                      <a:cubicBezTo>
                        <a:pt x="16" y="12"/>
                        <a:pt x="17" y="11"/>
                        <a:pt x="17" y="9"/>
                      </a:cubicBezTo>
                      <a:cubicBezTo>
                        <a:pt x="18" y="8"/>
                        <a:pt x="18" y="6"/>
                        <a:pt x="18" y="5"/>
                      </a:cubicBezTo>
                      <a:cubicBezTo>
                        <a:pt x="17" y="4"/>
                        <a:pt x="16" y="2"/>
                        <a:pt x="14" y="2"/>
                      </a:cubicBezTo>
                      <a:cubicBezTo>
                        <a:pt x="13" y="2"/>
                        <a:pt x="11" y="2"/>
                        <a:pt x="10" y="3"/>
                      </a:cubicBezTo>
                      <a:cubicBezTo>
                        <a:pt x="7" y="5"/>
                        <a:pt x="8" y="9"/>
                        <a:pt x="11" y="10"/>
                      </a:cubicBezTo>
                      <a:cubicBezTo>
                        <a:pt x="11" y="10"/>
                        <a:pt x="11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8"/>
                        <a:pt x="14" y="7"/>
                        <a:pt x="14" y="6"/>
                      </a:cubicBezTo>
                      <a:cubicBezTo>
                        <a:pt x="13" y="6"/>
                        <a:pt x="13" y="6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3" y="6"/>
                        <a:pt x="14" y="6"/>
                      </a:cubicBezTo>
                      <a:cubicBezTo>
                        <a:pt x="14" y="7"/>
                        <a:pt x="15" y="8"/>
                        <a:pt x="14" y="9"/>
                      </a:cubicBezTo>
                      <a:cubicBezTo>
                        <a:pt x="14" y="9"/>
                        <a:pt x="14" y="10"/>
                        <a:pt x="13" y="10"/>
                      </a:cubicBezTo>
                      <a:cubicBezTo>
                        <a:pt x="13" y="10"/>
                        <a:pt x="13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11" y="10"/>
                        <a:pt x="10" y="10"/>
                      </a:cubicBezTo>
                      <a:cubicBezTo>
                        <a:pt x="9" y="10"/>
                        <a:pt x="8" y="8"/>
                        <a:pt x="7" y="7"/>
                      </a:cubicBezTo>
                      <a:cubicBezTo>
                        <a:pt x="7" y="5"/>
                        <a:pt x="8" y="3"/>
                        <a:pt x="9" y="2"/>
                      </a:cubicBezTo>
                      <a:cubicBezTo>
                        <a:pt x="11" y="1"/>
                        <a:pt x="13" y="0"/>
                        <a:pt x="15" y="1"/>
                      </a:cubicBezTo>
                      <a:cubicBezTo>
                        <a:pt x="17" y="1"/>
                        <a:pt x="18" y="2"/>
                        <a:pt x="19" y="4"/>
                      </a:cubicBezTo>
                      <a:cubicBezTo>
                        <a:pt x="20" y="6"/>
                        <a:pt x="20" y="8"/>
                        <a:pt x="19" y="10"/>
                      </a:cubicBezTo>
                      <a:cubicBezTo>
                        <a:pt x="19" y="12"/>
                        <a:pt x="18" y="14"/>
                        <a:pt x="17" y="15"/>
                      </a:cubicBezTo>
                      <a:cubicBezTo>
                        <a:pt x="16" y="17"/>
                        <a:pt x="14" y="18"/>
                        <a:pt x="13" y="19"/>
                      </a:cubicBezTo>
                      <a:cubicBezTo>
                        <a:pt x="12" y="20"/>
                        <a:pt x="10" y="20"/>
                        <a:pt x="9" y="21"/>
                      </a:cubicBezTo>
                      <a:cubicBezTo>
                        <a:pt x="8" y="22"/>
                        <a:pt x="7" y="22"/>
                        <a:pt x="6" y="22"/>
                      </a:cubicBezTo>
                      <a:cubicBezTo>
                        <a:pt x="4" y="22"/>
                        <a:pt x="3" y="23"/>
                        <a:pt x="3" y="23"/>
                      </a:cubicBezTo>
                      <a:cubicBezTo>
                        <a:pt x="1" y="23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02" name="Freeform 384"/>
                <p:cNvSpPr>
                  <a:spLocks/>
                </p:cNvSpPr>
                <p:nvPr/>
              </p:nvSpPr>
              <p:spPr bwMode="auto">
                <a:xfrm>
                  <a:off x="5207001" y="1647964"/>
                  <a:ext cx="33337" cy="25400"/>
                </a:xfrm>
                <a:custGeom>
                  <a:avLst/>
                  <a:gdLst>
                    <a:gd name="T0" fmla="*/ 5 w 9"/>
                    <a:gd name="T1" fmla="*/ 0 h 7"/>
                    <a:gd name="T2" fmla="*/ 6 w 9"/>
                    <a:gd name="T3" fmla="*/ 0 h 7"/>
                    <a:gd name="T4" fmla="*/ 7 w 9"/>
                    <a:gd name="T5" fmla="*/ 1 h 7"/>
                    <a:gd name="T6" fmla="*/ 9 w 9"/>
                    <a:gd name="T7" fmla="*/ 3 h 7"/>
                    <a:gd name="T8" fmla="*/ 9 w 9"/>
                    <a:gd name="T9" fmla="*/ 5 h 7"/>
                    <a:gd name="T10" fmla="*/ 8 w 9"/>
                    <a:gd name="T11" fmla="*/ 6 h 7"/>
                    <a:gd name="T12" fmla="*/ 5 w 9"/>
                    <a:gd name="T13" fmla="*/ 7 h 7"/>
                    <a:gd name="T14" fmla="*/ 2 w 9"/>
                    <a:gd name="T15" fmla="*/ 7 h 7"/>
                    <a:gd name="T16" fmla="*/ 0 w 9"/>
                    <a:gd name="T17" fmla="*/ 6 h 7"/>
                    <a:gd name="T18" fmla="*/ 2 w 9"/>
                    <a:gd name="T19" fmla="*/ 6 h 7"/>
                    <a:gd name="T20" fmla="*/ 5 w 9"/>
                    <a:gd name="T21" fmla="*/ 5 h 7"/>
                    <a:gd name="T22" fmla="*/ 6 w 9"/>
                    <a:gd name="T23" fmla="*/ 5 h 7"/>
                    <a:gd name="T24" fmla="*/ 7 w 9"/>
                    <a:gd name="T25" fmla="*/ 4 h 7"/>
                    <a:gd name="T26" fmla="*/ 7 w 9"/>
                    <a:gd name="T27" fmla="*/ 3 h 7"/>
                    <a:gd name="T28" fmla="*/ 7 w 9"/>
                    <a:gd name="T29" fmla="*/ 1 h 7"/>
                    <a:gd name="T30" fmla="*/ 5 w 9"/>
                    <a:gd name="T3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" h="7">
                      <a:moveTo>
                        <a:pt x="5" y="0"/>
                      </a:moveTo>
                      <a:cubicBezTo>
                        <a:pt x="5" y="0"/>
                        <a:pt x="5" y="0"/>
                        <a:pt x="6" y="0"/>
                      </a:cubicBezTo>
                      <a:cubicBezTo>
                        <a:pt x="6" y="0"/>
                        <a:pt x="7" y="0"/>
                        <a:pt x="7" y="1"/>
                      </a:cubicBezTo>
                      <a:cubicBezTo>
                        <a:pt x="8" y="1"/>
                        <a:pt x="9" y="2"/>
                        <a:pt x="9" y="3"/>
                      </a:cubicBezTo>
                      <a:cubicBezTo>
                        <a:pt x="9" y="3"/>
                        <a:pt x="9" y="4"/>
                        <a:pt x="9" y="5"/>
                      </a:cubicBezTo>
                      <a:cubicBezTo>
                        <a:pt x="9" y="5"/>
                        <a:pt x="8" y="6"/>
                        <a:pt x="8" y="6"/>
                      </a:cubicBezTo>
                      <a:cubicBezTo>
                        <a:pt x="7" y="7"/>
                        <a:pt x="6" y="7"/>
                        <a:pt x="5" y="7"/>
                      </a:cubicBezTo>
                      <a:cubicBezTo>
                        <a:pt x="4" y="7"/>
                        <a:pt x="3" y="7"/>
                        <a:pt x="2" y="7"/>
                      </a:cubicBezTo>
                      <a:cubicBezTo>
                        <a:pt x="1" y="7"/>
                        <a:pt x="0" y="6"/>
                        <a:pt x="0" y="6"/>
                      </a:cubicBezTo>
                      <a:cubicBezTo>
                        <a:pt x="0" y="6"/>
                        <a:pt x="1" y="6"/>
                        <a:pt x="2" y="6"/>
                      </a:cubicBezTo>
                      <a:cubicBezTo>
                        <a:pt x="3" y="6"/>
                        <a:pt x="4" y="6"/>
                        <a:pt x="5" y="5"/>
                      </a:cubicBezTo>
                      <a:cubicBezTo>
                        <a:pt x="5" y="5"/>
                        <a:pt x="6" y="5"/>
                        <a:pt x="6" y="5"/>
                      </a:cubicBezTo>
                      <a:cubicBezTo>
                        <a:pt x="7" y="4"/>
                        <a:pt x="7" y="5"/>
                        <a:pt x="7" y="4"/>
                      </a:cubicBezTo>
                      <a:cubicBezTo>
                        <a:pt x="7" y="4"/>
                        <a:pt x="7" y="3"/>
                        <a:pt x="7" y="3"/>
                      </a:cubicBezTo>
                      <a:cubicBezTo>
                        <a:pt x="7" y="2"/>
                        <a:pt x="7" y="2"/>
                        <a:pt x="7" y="1"/>
                      </a:cubicBezTo>
                      <a:cubicBezTo>
                        <a:pt x="6" y="0"/>
                        <a:pt x="5" y="0"/>
                        <a:pt x="5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03" name="Freeform 385"/>
                <p:cNvSpPr>
                  <a:spLocks/>
                </p:cNvSpPr>
                <p:nvPr/>
              </p:nvSpPr>
              <p:spPr bwMode="auto">
                <a:xfrm>
                  <a:off x="5214939" y="1651139"/>
                  <a:ext cx="17462" cy="19050"/>
                </a:xfrm>
                <a:custGeom>
                  <a:avLst/>
                  <a:gdLst>
                    <a:gd name="T0" fmla="*/ 0 w 5"/>
                    <a:gd name="T1" fmla="*/ 5 h 5"/>
                    <a:gd name="T2" fmla="*/ 5 w 5"/>
                    <a:gd name="T3" fmla="*/ 3 h 5"/>
                    <a:gd name="T4" fmla="*/ 0 w 5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5">
                      <a:moveTo>
                        <a:pt x="0" y="5"/>
                      </a:moveTo>
                      <a:cubicBezTo>
                        <a:pt x="0" y="5"/>
                        <a:pt x="0" y="0"/>
                        <a:pt x="5" y="3"/>
                      </a:cubicBezTo>
                      <a:cubicBezTo>
                        <a:pt x="5" y="3"/>
                        <a:pt x="4" y="5"/>
                        <a:pt x="0" y="5"/>
                      </a:cubicBezTo>
                      <a:close/>
                    </a:path>
                  </a:pathLst>
                </a:custGeom>
                <a:noFill/>
                <a:ln w="3175" cap="flat">
                  <a:solidFill>
                    <a:srgbClr val="911E2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04" name="Freeform 386"/>
                <p:cNvSpPr>
                  <a:spLocks/>
                </p:cNvSpPr>
                <p:nvPr/>
              </p:nvSpPr>
              <p:spPr bwMode="auto">
                <a:xfrm>
                  <a:off x="5432426" y="1768614"/>
                  <a:ext cx="157162" cy="147638"/>
                </a:xfrm>
                <a:custGeom>
                  <a:avLst/>
                  <a:gdLst>
                    <a:gd name="T0" fmla="*/ 0 w 42"/>
                    <a:gd name="T1" fmla="*/ 38 h 39"/>
                    <a:gd name="T2" fmla="*/ 15 w 42"/>
                    <a:gd name="T3" fmla="*/ 38 h 39"/>
                    <a:gd name="T4" fmla="*/ 14 w 42"/>
                    <a:gd name="T5" fmla="*/ 39 h 39"/>
                    <a:gd name="T6" fmla="*/ 7 w 42"/>
                    <a:gd name="T7" fmla="*/ 33 h 39"/>
                    <a:gd name="T8" fmla="*/ 3 w 42"/>
                    <a:gd name="T9" fmla="*/ 25 h 39"/>
                    <a:gd name="T10" fmla="*/ 3 w 42"/>
                    <a:gd name="T11" fmla="*/ 16 h 39"/>
                    <a:gd name="T12" fmla="*/ 8 w 42"/>
                    <a:gd name="T13" fmla="*/ 8 h 39"/>
                    <a:gd name="T14" fmla="*/ 15 w 42"/>
                    <a:gd name="T15" fmla="*/ 3 h 39"/>
                    <a:gd name="T16" fmla="*/ 24 w 42"/>
                    <a:gd name="T17" fmla="*/ 0 h 39"/>
                    <a:gd name="T18" fmla="*/ 26 w 42"/>
                    <a:gd name="T19" fmla="*/ 1 h 39"/>
                    <a:gd name="T20" fmla="*/ 28 w 42"/>
                    <a:gd name="T21" fmla="*/ 1 h 39"/>
                    <a:gd name="T22" fmla="*/ 33 w 42"/>
                    <a:gd name="T23" fmla="*/ 3 h 39"/>
                    <a:gd name="T24" fmla="*/ 39 w 42"/>
                    <a:gd name="T25" fmla="*/ 9 h 39"/>
                    <a:gd name="T26" fmla="*/ 41 w 42"/>
                    <a:gd name="T27" fmla="*/ 17 h 39"/>
                    <a:gd name="T28" fmla="*/ 36 w 42"/>
                    <a:gd name="T29" fmla="*/ 25 h 39"/>
                    <a:gd name="T30" fmla="*/ 28 w 42"/>
                    <a:gd name="T31" fmla="*/ 28 h 39"/>
                    <a:gd name="T32" fmla="*/ 19 w 42"/>
                    <a:gd name="T33" fmla="*/ 26 h 39"/>
                    <a:gd name="T34" fmla="*/ 15 w 42"/>
                    <a:gd name="T35" fmla="*/ 18 h 39"/>
                    <a:gd name="T36" fmla="*/ 19 w 42"/>
                    <a:gd name="T37" fmla="*/ 11 h 39"/>
                    <a:gd name="T38" fmla="*/ 28 w 42"/>
                    <a:gd name="T39" fmla="*/ 11 h 39"/>
                    <a:gd name="T40" fmla="*/ 30 w 42"/>
                    <a:gd name="T41" fmla="*/ 19 h 39"/>
                    <a:gd name="T42" fmla="*/ 30 w 42"/>
                    <a:gd name="T43" fmla="*/ 19 h 39"/>
                    <a:gd name="T44" fmla="*/ 30 w 42"/>
                    <a:gd name="T45" fmla="*/ 19 h 39"/>
                    <a:gd name="T46" fmla="*/ 30 w 42"/>
                    <a:gd name="T47" fmla="*/ 19 h 39"/>
                    <a:gd name="T48" fmla="*/ 28 w 42"/>
                    <a:gd name="T49" fmla="*/ 11 h 39"/>
                    <a:gd name="T50" fmla="*/ 19 w 42"/>
                    <a:gd name="T51" fmla="*/ 11 h 39"/>
                    <a:gd name="T52" fmla="*/ 16 w 42"/>
                    <a:gd name="T53" fmla="*/ 18 h 39"/>
                    <a:gd name="T54" fmla="*/ 20 w 42"/>
                    <a:gd name="T55" fmla="*/ 26 h 39"/>
                    <a:gd name="T56" fmla="*/ 28 w 42"/>
                    <a:gd name="T57" fmla="*/ 27 h 39"/>
                    <a:gd name="T58" fmla="*/ 35 w 42"/>
                    <a:gd name="T59" fmla="*/ 24 h 39"/>
                    <a:gd name="T60" fmla="*/ 40 w 42"/>
                    <a:gd name="T61" fmla="*/ 17 h 39"/>
                    <a:gd name="T62" fmla="*/ 38 w 42"/>
                    <a:gd name="T63" fmla="*/ 9 h 39"/>
                    <a:gd name="T64" fmla="*/ 32 w 42"/>
                    <a:gd name="T65" fmla="*/ 4 h 39"/>
                    <a:gd name="T66" fmla="*/ 28 w 42"/>
                    <a:gd name="T67" fmla="*/ 3 h 39"/>
                    <a:gd name="T68" fmla="*/ 26 w 42"/>
                    <a:gd name="T69" fmla="*/ 2 h 39"/>
                    <a:gd name="T70" fmla="*/ 24 w 42"/>
                    <a:gd name="T71" fmla="*/ 2 h 39"/>
                    <a:gd name="T72" fmla="*/ 16 w 42"/>
                    <a:gd name="T73" fmla="*/ 4 h 39"/>
                    <a:gd name="T74" fmla="*/ 9 w 42"/>
                    <a:gd name="T75" fmla="*/ 9 h 39"/>
                    <a:gd name="T76" fmla="*/ 5 w 42"/>
                    <a:gd name="T77" fmla="*/ 17 h 39"/>
                    <a:gd name="T78" fmla="*/ 5 w 42"/>
                    <a:gd name="T79" fmla="*/ 25 h 39"/>
                    <a:gd name="T80" fmla="*/ 9 w 42"/>
                    <a:gd name="T81" fmla="*/ 32 h 39"/>
                    <a:gd name="T82" fmla="*/ 15 w 42"/>
                    <a:gd name="T83" fmla="*/ 38 h 39"/>
                    <a:gd name="T84" fmla="*/ 17 w 42"/>
                    <a:gd name="T85" fmla="*/ 39 h 39"/>
                    <a:gd name="T86" fmla="*/ 15 w 42"/>
                    <a:gd name="T87" fmla="*/ 39 h 39"/>
                    <a:gd name="T88" fmla="*/ 0 w 42"/>
                    <a:gd name="T89" fmla="*/ 39 h 39"/>
                    <a:gd name="T90" fmla="*/ 0 w 42"/>
                    <a:gd name="T91" fmla="*/ 38 h 39"/>
                    <a:gd name="T92" fmla="*/ 0 w 42"/>
                    <a:gd name="T93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2" h="39">
                      <a:moveTo>
                        <a:pt x="0" y="38"/>
                      </a:moveTo>
                      <a:cubicBezTo>
                        <a:pt x="5" y="38"/>
                        <a:pt x="10" y="38"/>
                        <a:pt x="15" y="38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2" y="37"/>
                        <a:pt x="9" y="35"/>
                        <a:pt x="7" y="33"/>
                      </a:cubicBezTo>
                      <a:cubicBezTo>
                        <a:pt x="6" y="31"/>
                        <a:pt x="4" y="28"/>
                        <a:pt x="3" y="25"/>
                      </a:cubicBezTo>
                      <a:cubicBezTo>
                        <a:pt x="2" y="22"/>
                        <a:pt x="2" y="19"/>
                        <a:pt x="3" y="16"/>
                      </a:cubicBezTo>
                      <a:cubicBezTo>
                        <a:pt x="4" y="13"/>
                        <a:pt x="6" y="10"/>
                        <a:pt x="8" y="8"/>
                      </a:cubicBezTo>
                      <a:cubicBezTo>
                        <a:pt x="10" y="6"/>
                        <a:pt x="12" y="4"/>
                        <a:pt x="15" y="3"/>
                      </a:cubicBezTo>
                      <a:cubicBezTo>
                        <a:pt x="18" y="1"/>
                        <a:pt x="21" y="1"/>
                        <a:pt x="24" y="0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7" y="1"/>
                        <a:pt x="28" y="1"/>
                        <a:pt x="28" y="1"/>
                      </a:cubicBezTo>
                      <a:cubicBezTo>
                        <a:pt x="30" y="1"/>
                        <a:pt x="31" y="2"/>
                        <a:pt x="33" y="3"/>
                      </a:cubicBezTo>
                      <a:cubicBezTo>
                        <a:pt x="35" y="4"/>
                        <a:pt x="38" y="6"/>
                        <a:pt x="39" y="9"/>
                      </a:cubicBezTo>
                      <a:cubicBezTo>
                        <a:pt x="41" y="11"/>
                        <a:pt x="42" y="14"/>
                        <a:pt x="41" y="17"/>
                      </a:cubicBezTo>
                      <a:cubicBezTo>
                        <a:pt x="40" y="20"/>
                        <a:pt x="38" y="23"/>
                        <a:pt x="36" y="25"/>
                      </a:cubicBezTo>
                      <a:cubicBezTo>
                        <a:pt x="34" y="27"/>
                        <a:pt x="31" y="28"/>
                        <a:pt x="28" y="28"/>
                      </a:cubicBezTo>
                      <a:cubicBezTo>
                        <a:pt x="25" y="29"/>
                        <a:pt x="21" y="28"/>
                        <a:pt x="19" y="26"/>
                      </a:cubicBezTo>
                      <a:cubicBezTo>
                        <a:pt x="17" y="25"/>
                        <a:pt x="15" y="21"/>
                        <a:pt x="15" y="18"/>
                      </a:cubicBezTo>
                      <a:cubicBezTo>
                        <a:pt x="15" y="16"/>
                        <a:pt x="16" y="12"/>
                        <a:pt x="19" y="11"/>
                      </a:cubicBezTo>
                      <a:cubicBezTo>
                        <a:pt x="22" y="9"/>
                        <a:pt x="25" y="9"/>
                        <a:pt x="28" y="11"/>
                      </a:cubicBezTo>
                      <a:cubicBezTo>
                        <a:pt x="30" y="13"/>
                        <a:pt x="32" y="16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1" y="16"/>
                        <a:pt x="30" y="13"/>
                        <a:pt x="28" y="11"/>
                      </a:cubicBezTo>
                      <a:cubicBezTo>
                        <a:pt x="25" y="10"/>
                        <a:pt x="22" y="10"/>
                        <a:pt x="19" y="11"/>
                      </a:cubicBezTo>
                      <a:cubicBezTo>
                        <a:pt x="17" y="13"/>
                        <a:pt x="16" y="16"/>
                        <a:pt x="16" y="18"/>
                      </a:cubicBezTo>
                      <a:cubicBezTo>
                        <a:pt x="16" y="21"/>
                        <a:pt x="17" y="24"/>
                        <a:pt x="20" y="26"/>
                      </a:cubicBezTo>
                      <a:cubicBezTo>
                        <a:pt x="22" y="27"/>
                        <a:pt x="25" y="28"/>
                        <a:pt x="28" y="27"/>
                      </a:cubicBezTo>
                      <a:cubicBezTo>
                        <a:pt x="30" y="27"/>
                        <a:pt x="33" y="26"/>
                        <a:pt x="35" y="24"/>
                      </a:cubicBezTo>
                      <a:cubicBezTo>
                        <a:pt x="37" y="22"/>
                        <a:pt x="39" y="20"/>
                        <a:pt x="40" y="17"/>
                      </a:cubicBezTo>
                      <a:cubicBezTo>
                        <a:pt x="40" y="14"/>
                        <a:pt x="40" y="12"/>
                        <a:pt x="38" y="9"/>
                      </a:cubicBezTo>
                      <a:cubicBezTo>
                        <a:pt x="37" y="7"/>
                        <a:pt x="34" y="5"/>
                        <a:pt x="32" y="4"/>
                      </a:cubicBezTo>
                      <a:cubicBezTo>
                        <a:pt x="31" y="3"/>
                        <a:pt x="29" y="3"/>
                        <a:pt x="28" y="3"/>
                      </a:cubicBezTo>
                      <a:cubicBezTo>
                        <a:pt x="27" y="3"/>
                        <a:pt x="27" y="2"/>
                        <a:pt x="26" y="2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1" y="2"/>
                        <a:pt x="18" y="3"/>
                        <a:pt x="16" y="4"/>
                      </a:cubicBezTo>
                      <a:cubicBezTo>
                        <a:pt x="13" y="6"/>
                        <a:pt x="11" y="7"/>
                        <a:pt x="9" y="9"/>
                      </a:cubicBezTo>
                      <a:cubicBezTo>
                        <a:pt x="7" y="12"/>
                        <a:pt x="6" y="14"/>
                        <a:pt x="5" y="17"/>
                      </a:cubicBezTo>
                      <a:cubicBezTo>
                        <a:pt x="5" y="19"/>
                        <a:pt x="4" y="22"/>
                        <a:pt x="5" y="25"/>
                      </a:cubicBezTo>
                      <a:cubicBezTo>
                        <a:pt x="6" y="27"/>
                        <a:pt x="7" y="30"/>
                        <a:pt x="9" y="32"/>
                      </a:cubicBezTo>
                      <a:cubicBezTo>
                        <a:pt x="10" y="34"/>
                        <a:pt x="13" y="36"/>
                        <a:pt x="15" y="38"/>
                      </a:cubicBezTo>
                      <a:cubicBezTo>
                        <a:pt x="17" y="39"/>
                        <a:pt x="17" y="39"/>
                        <a:pt x="17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0" y="39"/>
                        <a:pt x="5" y="39"/>
                        <a:pt x="0" y="39"/>
                      </a:cubicBezTo>
                      <a:cubicBezTo>
                        <a:pt x="0" y="39"/>
                        <a:pt x="0" y="38"/>
                        <a:pt x="0" y="38"/>
                      </a:cubicBezTo>
                      <a:cubicBezTo>
                        <a:pt x="0" y="38"/>
                        <a:pt x="0" y="38"/>
                        <a:pt x="0" y="38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05" name="Freeform 387"/>
                <p:cNvSpPr>
                  <a:spLocks/>
                </p:cNvSpPr>
                <p:nvPr/>
              </p:nvSpPr>
              <p:spPr bwMode="auto">
                <a:xfrm>
                  <a:off x="5345114" y="1746389"/>
                  <a:ext cx="71437" cy="134938"/>
                </a:xfrm>
                <a:custGeom>
                  <a:avLst/>
                  <a:gdLst>
                    <a:gd name="T0" fmla="*/ 2 w 19"/>
                    <a:gd name="T1" fmla="*/ 36 h 36"/>
                    <a:gd name="T2" fmla="*/ 4 w 19"/>
                    <a:gd name="T3" fmla="*/ 34 h 36"/>
                    <a:gd name="T4" fmla="*/ 7 w 19"/>
                    <a:gd name="T5" fmla="*/ 32 h 36"/>
                    <a:gd name="T6" fmla="*/ 10 w 19"/>
                    <a:gd name="T7" fmla="*/ 29 h 36"/>
                    <a:gd name="T8" fmla="*/ 12 w 19"/>
                    <a:gd name="T9" fmla="*/ 25 h 36"/>
                    <a:gd name="T10" fmla="*/ 15 w 19"/>
                    <a:gd name="T11" fmla="*/ 19 h 36"/>
                    <a:gd name="T12" fmla="*/ 16 w 19"/>
                    <a:gd name="T13" fmla="*/ 17 h 36"/>
                    <a:gd name="T14" fmla="*/ 17 w 19"/>
                    <a:gd name="T15" fmla="*/ 14 h 36"/>
                    <a:gd name="T16" fmla="*/ 17 w 19"/>
                    <a:gd name="T17" fmla="*/ 8 h 36"/>
                    <a:gd name="T18" fmla="*/ 14 w 19"/>
                    <a:gd name="T19" fmla="*/ 3 h 36"/>
                    <a:gd name="T20" fmla="*/ 8 w 19"/>
                    <a:gd name="T21" fmla="*/ 1 h 36"/>
                    <a:gd name="T22" fmla="*/ 3 w 19"/>
                    <a:gd name="T23" fmla="*/ 3 h 36"/>
                    <a:gd name="T24" fmla="*/ 1 w 19"/>
                    <a:gd name="T25" fmla="*/ 7 h 36"/>
                    <a:gd name="T26" fmla="*/ 2 w 19"/>
                    <a:gd name="T27" fmla="*/ 11 h 36"/>
                    <a:gd name="T28" fmla="*/ 5 w 19"/>
                    <a:gd name="T29" fmla="*/ 13 h 36"/>
                    <a:gd name="T30" fmla="*/ 8 w 19"/>
                    <a:gd name="T31" fmla="*/ 13 h 36"/>
                    <a:gd name="T32" fmla="*/ 8 w 19"/>
                    <a:gd name="T33" fmla="*/ 14 h 36"/>
                    <a:gd name="T34" fmla="*/ 8 w 19"/>
                    <a:gd name="T35" fmla="*/ 14 h 36"/>
                    <a:gd name="T36" fmla="*/ 8 w 19"/>
                    <a:gd name="T37" fmla="*/ 14 h 36"/>
                    <a:gd name="T38" fmla="*/ 8 w 19"/>
                    <a:gd name="T39" fmla="*/ 14 h 36"/>
                    <a:gd name="T40" fmla="*/ 5 w 19"/>
                    <a:gd name="T41" fmla="*/ 14 h 36"/>
                    <a:gd name="T42" fmla="*/ 2 w 19"/>
                    <a:gd name="T43" fmla="*/ 12 h 36"/>
                    <a:gd name="T44" fmla="*/ 0 w 19"/>
                    <a:gd name="T45" fmla="*/ 7 h 36"/>
                    <a:gd name="T46" fmla="*/ 3 w 19"/>
                    <a:gd name="T47" fmla="*/ 3 h 36"/>
                    <a:gd name="T48" fmla="*/ 8 w 19"/>
                    <a:gd name="T49" fmla="*/ 0 h 36"/>
                    <a:gd name="T50" fmla="*/ 15 w 19"/>
                    <a:gd name="T51" fmla="*/ 2 h 36"/>
                    <a:gd name="T52" fmla="*/ 19 w 19"/>
                    <a:gd name="T53" fmla="*/ 7 h 36"/>
                    <a:gd name="T54" fmla="*/ 19 w 19"/>
                    <a:gd name="T55" fmla="*/ 14 h 36"/>
                    <a:gd name="T56" fmla="*/ 18 w 19"/>
                    <a:gd name="T57" fmla="*/ 17 h 36"/>
                    <a:gd name="T58" fmla="*/ 17 w 19"/>
                    <a:gd name="T59" fmla="*/ 20 h 36"/>
                    <a:gd name="T60" fmla="*/ 14 w 19"/>
                    <a:gd name="T61" fmla="*/ 26 h 36"/>
                    <a:gd name="T62" fmla="*/ 11 w 19"/>
                    <a:gd name="T63" fmla="*/ 30 h 36"/>
                    <a:gd name="T64" fmla="*/ 7 w 19"/>
                    <a:gd name="T65" fmla="*/ 33 h 36"/>
                    <a:gd name="T66" fmla="*/ 4 w 19"/>
                    <a:gd name="T67" fmla="*/ 35 h 36"/>
                    <a:gd name="T68" fmla="*/ 2 w 19"/>
                    <a:gd name="T69" fmla="*/ 36 h 36"/>
                    <a:gd name="T70" fmla="*/ 2 w 19"/>
                    <a:gd name="T71" fmla="*/ 36 h 36"/>
                    <a:gd name="T72" fmla="*/ 2 w 19"/>
                    <a:gd name="T73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9" h="36">
                      <a:moveTo>
                        <a:pt x="2" y="36"/>
                      </a:moveTo>
                      <a:cubicBezTo>
                        <a:pt x="2" y="36"/>
                        <a:pt x="3" y="35"/>
                        <a:pt x="4" y="34"/>
                      </a:cubicBezTo>
                      <a:cubicBezTo>
                        <a:pt x="5" y="34"/>
                        <a:pt x="6" y="33"/>
                        <a:pt x="7" y="32"/>
                      </a:cubicBezTo>
                      <a:cubicBezTo>
                        <a:pt x="8" y="31"/>
                        <a:pt x="9" y="30"/>
                        <a:pt x="10" y="29"/>
                      </a:cubicBezTo>
                      <a:cubicBezTo>
                        <a:pt x="11" y="27"/>
                        <a:pt x="12" y="26"/>
                        <a:pt x="12" y="25"/>
                      </a:cubicBezTo>
                      <a:cubicBezTo>
                        <a:pt x="13" y="23"/>
                        <a:pt x="14" y="21"/>
                        <a:pt x="15" y="19"/>
                      </a:cubicBezTo>
                      <a:cubicBezTo>
                        <a:pt x="15" y="19"/>
                        <a:pt x="16" y="18"/>
                        <a:pt x="16" y="17"/>
                      </a:cubicBezTo>
                      <a:cubicBezTo>
                        <a:pt x="16" y="16"/>
                        <a:pt x="17" y="15"/>
                        <a:pt x="17" y="14"/>
                      </a:cubicBezTo>
                      <a:cubicBezTo>
                        <a:pt x="17" y="12"/>
                        <a:pt x="17" y="10"/>
                        <a:pt x="17" y="8"/>
                      </a:cubicBezTo>
                      <a:cubicBezTo>
                        <a:pt x="16" y="6"/>
                        <a:pt x="15" y="4"/>
                        <a:pt x="14" y="3"/>
                      </a:cubicBezTo>
                      <a:cubicBezTo>
                        <a:pt x="12" y="2"/>
                        <a:pt x="10" y="1"/>
                        <a:pt x="8" y="1"/>
                      </a:cubicBezTo>
                      <a:cubicBezTo>
                        <a:pt x="6" y="1"/>
                        <a:pt x="5" y="2"/>
                        <a:pt x="3" y="3"/>
                      </a:cubicBezTo>
                      <a:cubicBezTo>
                        <a:pt x="2" y="4"/>
                        <a:pt x="1" y="6"/>
                        <a:pt x="1" y="7"/>
                      </a:cubicBezTo>
                      <a:cubicBezTo>
                        <a:pt x="1" y="9"/>
                        <a:pt x="1" y="10"/>
                        <a:pt x="2" y="11"/>
                      </a:cubicBezTo>
                      <a:cubicBezTo>
                        <a:pt x="3" y="12"/>
                        <a:pt x="4" y="13"/>
                        <a:pt x="5" y="13"/>
                      </a:cubicBezTo>
                      <a:cubicBezTo>
                        <a:pt x="7" y="14"/>
                        <a:pt x="8" y="13"/>
                        <a:pt x="8" y="13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3"/>
                        <a:pt x="7" y="14"/>
                        <a:pt x="5" y="14"/>
                      </a:cubicBezTo>
                      <a:cubicBezTo>
                        <a:pt x="4" y="13"/>
                        <a:pt x="3" y="13"/>
                        <a:pt x="2" y="12"/>
                      </a:cubicBezTo>
                      <a:cubicBezTo>
                        <a:pt x="1" y="11"/>
                        <a:pt x="0" y="9"/>
                        <a:pt x="0" y="7"/>
                      </a:cubicBezTo>
                      <a:cubicBezTo>
                        <a:pt x="0" y="6"/>
                        <a:pt x="1" y="4"/>
                        <a:pt x="3" y="3"/>
                      </a:cubicBezTo>
                      <a:cubicBezTo>
                        <a:pt x="4" y="1"/>
                        <a:pt x="6" y="0"/>
                        <a:pt x="8" y="0"/>
                      </a:cubicBezTo>
                      <a:cubicBezTo>
                        <a:pt x="10" y="0"/>
                        <a:pt x="13" y="0"/>
                        <a:pt x="15" y="2"/>
                      </a:cubicBezTo>
                      <a:cubicBezTo>
                        <a:pt x="17" y="3"/>
                        <a:pt x="18" y="5"/>
                        <a:pt x="19" y="7"/>
                      </a:cubicBezTo>
                      <a:cubicBezTo>
                        <a:pt x="19" y="10"/>
                        <a:pt x="19" y="12"/>
                        <a:pt x="19" y="14"/>
                      </a:cubicBezTo>
                      <a:cubicBezTo>
                        <a:pt x="19" y="15"/>
                        <a:pt x="18" y="16"/>
                        <a:pt x="18" y="17"/>
                      </a:cubicBezTo>
                      <a:cubicBezTo>
                        <a:pt x="18" y="18"/>
                        <a:pt x="17" y="19"/>
                        <a:pt x="17" y="20"/>
                      </a:cubicBezTo>
                      <a:cubicBezTo>
                        <a:pt x="16" y="22"/>
                        <a:pt x="15" y="24"/>
                        <a:pt x="14" y="26"/>
                      </a:cubicBezTo>
                      <a:cubicBezTo>
                        <a:pt x="13" y="27"/>
                        <a:pt x="12" y="29"/>
                        <a:pt x="11" y="30"/>
                      </a:cubicBezTo>
                      <a:cubicBezTo>
                        <a:pt x="10" y="31"/>
                        <a:pt x="9" y="32"/>
                        <a:pt x="7" y="33"/>
                      </a:cubicBezTo>
                      <a:cubicBezTo>
                        <a:pt x="6" y="34"/>
                        <a:pt x="5" y="34"/>
                        <a:pt x="4" y="35"/>
                      </a:cubicBezTo>
                      <a:cubicBezTo>
                        <a:pt x="3" y="36"/>
                        <a:pt x="2" y="36"/>
                        <a:pt x="2" y="36"/>
                      </a:cubicBezTo>
                      <a:cubicBezTo>
                        <a:pt x="2" y="36"/>
                        <a:pt x="2" y="36"/>
                        <a:pt x="2" y="36"/>
                      </a:cubicBezTo>
                      <a:cubicBezTo>
                        <a:pt x="2" y="36"/>
                        <a:pt x="2" y="36"/>
                        <a:pt x="2" y="36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06" name="Freeform 388"/>
                <p:cNvSpPr>
                  <a:spLocks/>
                </p:cNvSpPr>
                <p:nvPr/>
              </p:nvSpPr>
              <p:spPr bwMode="auto">
                <a:xfrm>
                  <a:off x="5267326" y="1787664"/>
                  <a:ext cx="30162" cy="33338"/>
                </a:xfrm>
                <a:custGeom>
                  <a:avLst/>
                  <a:gdLst>
                    <a:gd name="T0" fmla="*/ 0 w 8"/>
                    <a:gd name="T1" fmla="*/ 0 h 9"/>
                    <a:gd name="T2" fmla="*/ 8 w 8"/>
                    <a:gd name="T3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8" h="9">
                      <a:moveTo>
                        <a:pt x="0" y="0"/>
                      </a:moveTo>
                      <a:cubicBezTo>
                        <a:pt x="0" y="0"/>
                        <a:pt x="5" y="8"/>
                        <a:pt x="8" y="9"/>
                      </a:cubicBezTo>
                    </a:path>
                  </a:pathLst>
                </a:custGeom>
                <a:noFill/>
                <a:ln w="3175" cap="rnd">
                  <a:solidFill>
                    <a:srgbClr val="911E25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18" name="Freeform 462"/>
              <p:cNvSpPr>
                <a:spLocks noEditPoints="1"/>
              </p:cNvSpPr>
              <p:nvPr/>
            </p:nvSpPr>
            <p:spPr bwMode="auto">
              <a:xfrm>
                <a:off x="5834856" y="495301"/>
                <a:ext cx="936625" cy="941388"/>
              </a:xfrm>
              <a:custGeom>
                <a:avLst/>
                <a:gdLst>
                  <a:gd name="T0" fmla="*/ 124 w 249"/>
                  <a:gd name="T1" fmla="*/ 0 h 249"/>
                  <a:gd name="T2" fmla="*/ 0 w 249"/>
                  <a:gd name="T3" fmla="*/ 124 h 249"/>
                  <a:gd name="T4" fmla="*/ 124 w 249"/>
                  <a:gd name="T5" fmla="*/ 249 h 249"/>
                  <a:gd name="T6" fmla="*/ 249 w 249"/>
                  <a:gd name="T7" fmla="*/ 124 h 249"/>
                  <a:gd name="T8" fmla="*/ 124 w 249"/>
                  <a:gd name="T9" fmla="*/ 0 h 249"/>
                  <a:gd name="T10" fmla="*/ 124 w 249"/>
                  <a:gd name="T11" fmla="*/ 214 h 249"/>
                  <a:gd name="T12" fmla="*/ 34 w 249"/>
                  <a:gd name="T13" fmla="*/ 124 h 249"/>
                  <a:gd name="T14" fmla="*/ 124 w 249"/>
                  <a:gd name="T15" fmla="*/ 34 h 249"/>
                  <a:gd name="T16" fmla="*/ 214 w 249"/>
                  <a:gd name="T17" fmla="*/ 124 h 249"/>
                  <a:gd name="T18" fmla="*/ 124 w 249"/>
                  <a:gd name="T19" fmla="*/ 21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49">
                    <a:moveTo>
                      <a:pt x="124" y="0"/>
                    </a:moveTo>
                    <a:cubicBezTo>
                      <a:pt x="55" y="0"/>
                      <a:pt x="0" y="55"/>
                      <a:pt x="0" y="124"/>
                    </a:cubicBezTo>
                    <a:cubicBezTo>
                      <a:pt x="0" y="193"/>
                      <a:pt x="55" y="249"/>
                      <a:pt x="124" y="249"/>
                    </a:cubicBezTo>
                    <a:cubicBezTo>
                      <a:pt x="193" y="249"/>
                      <a:pt x="249" y="193"/>
                      <a:pt x="249" y="124"/>
                    </a:cubicBezTo>
                    <a:cubicBezTo>
                      <a:pt x="249" y="55"/>
                      <a:pt x="193" y="0"/>
                      <a:pt x="124" y="0"/>
                    </a:cubicBezTo>
                    <a:close/>
                    <a:moveTo>
                      <a:pt x="124" y="214"/>
                    </a:moveTo>
                    <a:cubicBezTo>
                      <a:pt x="74" y="214"/>
                      <a:pt x="34" y="174"/>
                      <a:pt x="34" y="124"/>
                    </a:cubicBezTo>
                    <a:cubicBezTo>
                      <a:pt x="34" y="74"/>
                      <a:pt x="74" y="34"/>
                      <a:pt x="124" y="34"/>
                    </a:cubicBezTo>
                    <a:cubicBezTo>
                      <a:pt x="174" y="34"/>
                      <a:pt x="214" y="74"/>
                      <a:pt x="214" y="124"/>
                    </a:cubicBezTo>
                    <a:cubicBezTo>
                      <a:pt x="214" y="174"/>
                      <a:pt x="174" y="214"/>
                      <a:pt x="124" y="214"/>
                    </a:cubicBezTo>
                    <a:close/>
                  </a:path>
                </a:pathLst>
              </a:custGeom>
              <a:noFill/>
              <a:ln w="30163" cap="rnd">
                <a:solidFill>
                  <a:srgbClr val="F7E499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4080" name="组合 64079"/>
            <p:cNvGrpSpPr/>
            <p:nvPr/>
          </p:nvGrpSpPr>
          <p:grpSpPr>
            <a:xfrm>
              <a:off x="6500074" y="1147673"/>
              <a:ext cx="936625" cy="941388"/>
              <a:chOff x="7623968" y="495301"/>
              <a:chExt cx="936625" cy="941388"/>
            </a:xfrm>
          </p:grpSpPr>
          <p:grpSp>
            <p:nvGrpSpPr>
              <p:cNvPr id="64078" name="组合 64077"/>
              <p:cNvGrpSpPr/>
              <p:nvPr/>
            </p:nvGrpSpPr>
            <p:grpSpPr>
              <a:xfrm>
                <a:off x="7730331" y="677933"/>
                <a:ext cx="725487" cy="538024"/>
                <a:chOff x="6999288" y="1733689"/>
                <a:chExt cx="725487" cy="538024"/>
              </a:xfrm>
            </p:grpSpPr>
            <p:grpSp>
              <p:nvGrpSpPr>
                <p:cNvPr id="92" name="Group 258"/>
                <p:cNvGrpSpPr>
                  <a:grpSpLocks/>
                </p:cNvGrpSpPr>
                <p:nvPr/>
              </p:nvGrpSpPr>
              <p:grpSpPr bwMode="auto">
                <a:xfrm>
                  <a:off x="6999288" y="1773238"/>
                  <a:ext cx="725487" cy="498475"/>
                  <a:chOff x="4409" y="1117"/>
                  <a:chExt cx="457" cy="314"/>
                </a:xfrm>
              </p:grpSpPr>
              <p:sp>
                <p:nvSpPr>
                  <p:cNvPr id="63877" name="Freeform 58"/>
                  <p:cNvSpPr>
                    <a:spLocks/>
                  </p:cNvSpPr>
                  <p:nvPr/>
                </p:nvSpPr>
                <p:spPr bwMode="auto">
                  <a:xfrm>
                    <a:off x="4494" y="1267"/>
                    <a:ext cx="372" cy="84"/>
                  </a:xfrm>
                  <a:custGeom>
                    <a:avLst/>
                    <a:gdLst>
                      <a:gd name="T0" fmla="*/ 156 w 157"/>
                      <a:gd name="T1" fmla="*/ 35 h 35"/>
                      <a:gd name="T2" fmla="*/ 154 w 157"/>
                      <a:gd name="T3" fmla="*/ 35 h 35"/>
                      <a:gd name="T4" fmla="*/ 148 w 157"/>
                      <a:gd name="T5" fmla="*/ 35 h 35"/>
                      <a:gd name="T6" fmla="*/ 139 w 157"/>
                      <a:gd name="T7" fmla="*/ 33 h 35"/>
                      <a:gd name="T8" fmla="*/ 128 w 157"/>
                      <a:gd name="T9" fmla="*/ 29 h 35"/>
                      <a:gd name="T10" fmla="*/ 115 w 157"/>
                      <a:gd name="T11" fmla="*/ 24 h 35"/>
                      <a:gd name="T12" fmla="*/ 101 w 157"/>
                      <a:gd name="T13" fmla="*/ 17 h 35"/>
                      <a:gd name="T14" fmla="*/ 87 w 157"/>
                      <a:gd name="T15" fmla="*/ 11 h 35"/>
                      <a:gd name="T16" fmla="*/ 71 w 157"/>
                      <a:gd name="T17" fmla="*/ 11 h 35"/>
                      <a:gd name="T18" fmla="*/ 68 w 157"/>
                      <a:gd name="T19" fmla="*/ 12 h 35"/>
                      <a:gd name="T20" fmla="*/ 64 w 157"/>
                      <a:gd name="T21" fmla="*/ 13 h 35"/>
                      <a:gd name="T22" fmla="*/ 56 w 157"/>
                      <a:gd name="T23" fmla="*/ 16 h 35"/>
                      <a:gd name="T24" fmla="*/ 41 w 157"/>
                      <a:gd name="T25" fmla="*/ 23 h 35"/>
                      <a:gd name="T26" fmla="*/ 26 w 157"/>
                      <a:gd name="T27" fmla="*/ 30 h 35"/>
                      <a:gd name="T28" fmla="*/ 18 w 157"/>
                      <a:gd name="T29" fmla="*/ 30 h 35"/>
                      <a:gd name="T30" fmla="*/ 15 w 157"/>
                      <a:gd name="T31" fmla="*/ 28 h 35"/>
                      <a:gd name="T32" fmla="*/ 12 w 157"/>
                      <a:gd name="T33" fmla="*/ 26 h 35"/>
                      <a:gd name="T34" fmla="*/ 9 w 157"/>
                      <a:gd name="T35" fmla="*/ 24 h 35"/>
                      <a:gd name="T36" fmla="*/ 8 w 157"/>
                      <a:gd name="T37" fmla="*/ 23 h 35"/>
                      <a:gd name="T38" fmla="*/ 7 w 157"/>
                      <a:gd name="T39" fmla="*/ 21 h 35"/>
                      <a:gd name="T40" fmla="*/ 4 w 157"/>
                      <a:gd name="T41" fmla="*/ 17 h 35"/>
                      <a:gd name="T42" fmla="*/ 2 w 157"/>
                      <a:gd name="T43" fmla="*/ 12 h 35"/>
                      <a:gd name="T44" fmla="*/ 0 w 157"/>
                      <a:gd name="T45" fmla="*/ 8 h 35"/>
                      <a:gd name="T46" fmla="*/ 0 w 157"/>
                      <a:gd name="T47" fmla="*/ 2 h 35"/>
                      <a:gd name="T48" fmla="*/ 1 w 157"/>
                      <a:gd name="T49" fmla="*/ 0 h 35"/>
                      <a:gd name="T50" fmla="*/ 2 w 157"/>
                      <a:gd name="T51" fmla="*/ 0 h 35"/>
                      <a:gd name="T52" fmla="*/ 2 w 157"/>
                      <a:gd name="T53" fmla="*/ 1 h 35"/>
                      <a:gd name="T54" fmla="*/ 1 w 157"/>
                      <a:gd name="T55" fmla="*/ 2 h 35"/>
                      <a:gd name="T56" fmla="*/ 2 w 157"/>
                      <a:gd name="T57" fmla="*/ 8 h 35"/>
                      <a:gd name="T58" fmla="*/ 4 w 157"/>
                      <a:gd name="T59" fmla="*/ 11 h 35"/>
                      <a:gd name="T60" fmla="*/ 6 w 157"/>
                      <a:gd name="T61" fmla="*/ 15 h 35"/>
                      <a:gd name="T62" fmla="*/ 10 w 157"/>
                      <a:gd name="T63" fmla="*/ 19 h 35"/>
                      <a:gd name="T64" fmla="*/ 11 w 157"/>
                      <a:gd name="T65" fmla="*/ 21 h 35"/>
                      <a:gd name="T66" fmla="*/ 12 w 157"/>
                      <a:gd name="T67" fmla="*/ 22 h 35"/>
                      <a:gd name="T68" fmla="*/ 14 w 157"/>
                      <a:gd name="T69" fmla="*/ 23 h 35"/>
                      <a:gd name="T70" fmla="*/ 16 w 157"/>
                      <a:gd name="T71" fmla="*/ 25 h 35"/>
                      <a:gd name="T72" fmla="*/ 19 w 157"/>
                      <a:gd name="T73" fmla="*/ 26 h 35"/>
                      <a:gd name="T74" fmla="*/ 25 w 157"/>
                      <a:gd name="T75" fmla="*/ 25 h 35"/>
                      <a:gd name="T76" fmla="*/ 38 w 157"/>
                      <a:gd name="T77" fmla="*/ 18 h 35"/>
                      <a:gd name="T78" fmla="*/ 53 w 157"/>
                      <a:gd name="T79" fmla="*/ 10 h 35"/>
                      <a:gd name="T80" fmla="*/ 61 w 157"/>
                      <a:gd name="T81" fmla="*/ 6 h 35"/>
                      <a:gd name="T82" fmla="*/ 65 w 157"/>
                      <a:gd name="T83" fmla="*/ 5 h 35"/>
                      <a:gd name="T84" fmla="*/ 70 w 157"/>
                      <a:gd name="T85" fmla="*/ 3 h 35"/>
                      <a:gd name="T86" fmla="*/ 88 w 157"/>
                      <a:gd name="T87" fmla="*/ 2 h 35"/>
                      <a:gd name="T88" fmla="*/ 105 w 157"/>
                      <a:gd name="T89" fmla="*/ 7 h 35"/>
                      <a:gd name="T90" fmla="*/ 119 w 157"/>
                      <a:gd name="T91" fmla="*/ 15 h 35"/>
                      <a:gd name="T92" fmla="*/ 131 w 157"/>
                      <a:gd name="T93" fmla="*/ 22 h 35"/>
                      <a:gd name="T94" fmla="*/ 141 w 157"/>
                      <a:gd name="T95" fmla="*/ 28 h 35"/>
                      <a:gd name="T96" fmla="*/ 145 w 157"/>
                      <a:gd name="T97" fmla="*/ 30 h 35"/>
                      <a:gd name="T98" fmla="*/ 149 w 157"/>
                      <a:gd name="T99" fmla="*/ 31 h 35"/>
                      <a:gd name="T100" fmla="*/ 155 w 157"/>
                      <a:gd name="T101" fmla="*/ 33 h 35"/>
                      <a:gd name="T102" fmla="*/ 157 w 157"/>
                      <a:gd name="T103" fmla="*/ 34 h 35"/>
                      <a:gd name="T104" fmla="*/ 157 w 157"/>
                      <a:gd name="T105" fmla="*/ 35 h 35"/>
                      <a:gd name="T106" fmla="*/ 156 w 157"/>
                      <a:gd name="T107" fmla="*/ 3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157" h="35">
                        <a:moveTo>
                          <a:pt x="156" y="35"/>
                        </a:moveTo>
                        <a:cubicBezTo>
                          <a:pt x="156" y="35"/>
                          <a:pt x="156" y="35"/>
                          <a:pt x="154" y="35"/>
                        </a:cubicBezTo>
                        <a:cubicBezTo>
                          <a:pt x="153" y="35"/>
                          <a:pt x="151" y="35"/>
                          <a:pt x="148" y="35"/>
                        </a:cubicBezTo>
                        <a:cubicBezTo>
                          <a:pt x="146" y="34"/>
                          <a:pt x="142" y="34"/>
                          <a:pt x="139" y="33"/>
                        </a:cubicBezTo>
                        <a:cubicBezTo>
                          <a:pt x="136" y="32"/>
                          <a:pt x="132" y="31"/>
                          <a:pt x="128" y="29"/>
                        </a:cubicBezTo>
                        <a:cubicBezTo>
                          <a:pt x="123" y="28"/>
                          <a:pt x="119" y="26"/>
                          <a:pt x="115" y="24"/>
                        </a:cubicBezTo>
                        <a:cubicBezTo>
                          <a:pt x="110" y="21"/>
                          <a:pt x="106" y="19"/>
                          <a:pt x="101" y="17"/>
                        </a:cubicBezTo>
                        <a:cubicBezTo>
                          <a:pt x="96" y="14"/>
                          <a:pt x="92" y="12"/>
                          <a:pt x="87" y="11"/>
                        </a:cubicBezTo>
                        <a:cubicBezTo>
                          <a:pt x="82" y="10"/>
                          <a:pt x="77" y="10"/>
                          <a:pt x="71" y="11"/>
                        </a:cubicBezTo>
                        <a:cubicBezTo>
                          <a:pt x="70" y="11"/>
                          <a:pt x="69" y="12"/>
                          <a:pt x="68" y="12"/>
                        </a:cubicBezTo>
                        <a:cubicBezTo>
                          <a:pt x="66" y="12"/>
                          <a:pt x="65" y="13"/>
                          <a:pt x="64" y="13"/>
                        </a:cubicBezTo>
                        <a:cubicBezTo>
                          <a:pt x="61" y="14"/>
                          <a:pt x="58" y="15"/>
                          <a:pt x="56" y="16"/>
                        </a:cubicBezTo>
                        <a:cubicBezTo>
                          <a:pt x="51" y="18"/>
                          <a:pt x="46" y="21"/>
                          <a:pt x="41" y="23"/>
                        </a:cubicBezTo>
                        <a:cubicBezTo>
                          <a:pt x="36" y="26"/>
                          <a:pt x="32" y="28"/>
                          <a:pt x="26" y="30"/>
                        </a:cubicBezTo>
                        <a:cubicBezTo>
                          <a:pt x="24" y="30"/>
                          <a:pt x="21" y="30"/>
                          <a:pt x="18" y="30"/>
                        </a:cubicBezTo>
                        <a:cubicBezTo>
                          <a:pt x="17" y="30"/>
                          <a:pt x="16" y="29"/>
                          <a:pt x="15" y="28"/>
                        </a:cubicBezTo>
                        <a:cubicBezTo>
                          <a:pt x="13" y="28"/>
                          <a:pt x="12" y="27"/>
                          <a:pt x="12" y="26"/>
                        </a:cubicBezTo>
                        <a:cubicBezTo>
                          <a:pt x="11" y="26"/>
                          <a:pt x="10" y="25"/>
                          <a:pt x="9" y="24"/>
                        </a:cubicBezTo>
                        <a:cubicBezTo>
                          <a:pt x="8" y="23"/>
                          <a:pt x="8" y="23"/>
                          <a:pt x="8" y="23"/>
                        </a:cubicBezTo>
                        <a:cubicBezTo>
                          <a:pt x="7" y="21"/>
                          <a:pt x="7" y="21"/>
                          <a:pt x="7" y="21"/>
                        </a:cubicBezTo>
                        <a:cubicBezTo>
                          <a:pt x="6" y="20"/>
                          <a:pt x="5" y="18"/>
                          <a:pt x="4" y="17"/>
                        </a:cubicBezTo>
                        <a:cubicBezTo>
                          <a:pt x="3" y="15"/>
                          <a:pt x="2" y="14"/>
                          <a:pt x="2" y="12"/>
                        </a:cubicBezTo>
                        <a:cubicBezTo>
                          <a:pt x="1" y="11"/>
                          <a:pt x="1" y="9"/>
                          <a:pt x="0" y="8"/>
                        </a:cubicBezTo>
                        <a:cubicBezTo>
                          <a:pt x="0" y="5"/>
                          <a:pt x="0" y="3"/>
                          <a:pt x="0" y="2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1"/>
                        </a:cubicBezTo>
                        <a:cubicBezTo>
                          <a:pt x="2" y="1"/>
                          <a:pt x="2" y="1"/>
                          <a:pt x="1" y="2"/>
                        </a:cubicBezTo>
                        <a:cubicBezTo>
                          <a:pt x="1" y="3"/>
                          <a:pt x="1" y="5"/>
                          <a:pt x="2" y="8"/>
                        </a:cubicBezTo>
                        <a:cubicBezTo>
                          <a:pt x="2" y="9"/>
                          <a:pt x="3" y="10"/>
                          <a:pt x="4" y="11"/>
                        </a:cubicBezTo>
                        <a:cubicBezTo>
                          <a:pt x="4" y="12"/>
                          <a:pt x="5" y="14"/>
                          <a:pt x="6" y="15"/>
                        </a:cubicBezTo>
                        <a:cubicBezTo>
                          <a:pt x="7" y="17"/>
                          <a:pt x="8" y="18"/>
                          <a:pt x="10" y="19"/>
                        </a:cubicBezTo>
                        <a:cubicBezTo>
                          <a:pt x="11" y="21"/>
                          <a:pt x="11" y="21"/>
                          <a:pt x="11" y="21"/>
                        </a:cubicBezTo>
                        <a:cubicBezTo>
                          <a:pt x="12" y="22"/>
                          <a:pt x="12" y="22"/>
                          <a:pt x="12" y="22"/>
                        </a:cubicBezTo>
                        <a:cubicBezTo>
                          <a:pt x="12" y="22"/>
                          <a:pt x="13" y="23"/>
                          <a:pt x="14" y="23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7" y="26"/>
                          <a:pt x="18" y="26"/>
                          <a:pt x="19" y="26"/>
                        </a:cubicBezTo>
                        <a:cubicBezTo>
                          <a:pt x="21" y="26"/>
                          <a:pt x="23" y="26"/>
                          <a:pt x="25" y="25"/>
                        </a:cubicBezTo>
                        <a:cubicBezTo>
                          <a:pt x="29" y="24"/>
                          <a:pt x="34" y="21"/>
                          <a:pt x="38" y="18"/>
                        </a:cubicBezTo>
                        <a:cubicBezTo>
                          <a:pt x="43" y="15"/>
                          <a:pt x="48" y="12"/>
                          <a:pt x="53" y="10"/>
                        </a:cubicBezTo>
                        <a:cubicBezTo>
                          <a:pt x="56" y="9"/>
                          <a:pt x="58" y="7"/>
                          <a:pt x="61" y="6"/>
                        </a:cubicBezTo>
                        <a:cubicBezTo>
                          <a:pt x="62" y="6"/>
                          <a:pt x="64" y="5"/>
                          <a:pt x="65" y="5"/>
                        </a:cubicBezTo>
                        <a:cubicBezTo>
                          <a:pt x="67" y="4"/>
                          <a:pt x="68" y="4"/>
                          <a:pt x="70" y="3"/>
                        </a:cubicBezTo>
                        <a:cubicBezTo>
                          <a:pt x="76" y="2"/>
                          <a:pt x="82" y="1"/>
                          <a:pt x="88" y="2"/>
                        </a:cubicBezTo>
                        <a:cubicBezTo>
                          <a:pt x="95" y="3"/>
                          <a:pt x="100" y="5"/>
                          <a:pt x="105" y="7"/>
                        </a:cubicBezTo>
                        <a:cubicBezTo>
                          <a:pt x="111" y="10"/>
                          <a:pt x="115" y="12"/>
                          <a:pt x="119" y="15"/>
                        </a:cubicBezTo>
                        <a:cubicBezTo>
                          <a:pt x="123" y="18"/>
                          <a:pt x="127" y="20"/>
                          <a:pt x="131" y="22"/>
                        </a:cubicBezTo>
                        <a:cubicBezTo>
                          <a:pt x="135" y="24"/>
                          <a:pt x="138" y="26"/>
                          <a:pt x="141" y="28"/>
                        </a:cubicBezTo>
                        <a:cubicBezTo>
                          <a:pt x="143" y="28"/>
                          <a:pt x="144" y="29"/>
                          <a:pt x="145" y="30"/>
                        </a:cubicBezTo>
                        <a:cubicBezTo>
                          <a:pt x="147" y="30"/>
                          <a:pt x="148" y="31"/>
                          <a:pt x="149" y="31"/>
                        </a:cubicBezTo>
                        <a:cubicBezTo>
                          <a:pt x="151" y="32"/>
                          <a:pt x="153" y="33"/>
                          <a:pt x="155" y="33"/>
                        </a:cubicBezTo>
                        <a:cubicBezTo>
                          <a:pt x="156" y="34"/>
                          <a:pt x="157" y="34"/>
                          <a:pt x="157" y="34"/>
                        </a:cubicBezTo>
                        <a:cubicBezTo>
                          <a:pt x="157" y="34"/>
                          <a:pt x="157" y="34"/>
                          <a:pt x="157" y="35"/>
                        </a:cubicBezTo>
                        <a:cubicBezTo>
                          <a:pt x="157" y="35"/>
                          <a:pt x="157" y="35"/>
                          <a:pt x="156" y="35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78" name="Freeform 59"/>
                  <p:cNvSpPr>
                    <a:spLocks/>
                  </p:cNvSpPr>
                  <p:nvPr/>
                </p:nvSpPr>
                <p:spPr bwMode="auto">
                  <a:xfrm>
                    <a:off x="4546" y="1300"/>
                    <a:ext cx="228" cy="91"/>
                  </a:xfrm>
                  <a:custGeom>
                    <a:avLst/>
                    <a:gdLst>
                      <a:gd name="T0" fmla="*/ 96 w 96"/>
                      <a:gd name="T1" fmla="*/ 6 h 38"/>
                      <a:gd name="T2" fmla="*/ 91 w 96"/>
                      <a:gd name="T3" fmla="*/ 7 h 38"/>
                      <a:gd name="T4" fmla="*/ 86 w 96"/>
                      <a:gd name="T5" fmla="*/ 7 h 38"/>
                      <a:gd name="T6" fmla="*/ 80 w 96"/>
                      <a:gd name="T7" fmla="*/ 8 h 38"/>
                      <a:gd name="T8" fmla="*/ 73 w 96"/>
                      <a:gd name="T9" fmla="*/ 10 h 38"/>
                      <a:gd name="T10" fmla="*/ 69 w 96"/>
                      <a:gd name="T11" fmla="*/ 11 h 38"/>
                      <a:gd name="T12" fmla="*/ 66 w 96"/>
                      <a:gd name="T13" fmla="*/ 13 h 38"/>
                      <a:gd name="T14" fmla="*/ 62 w 96"/>
                      <a:gd name="T15" fmla="*/ 15 h 38"/>
                      <a:gd name="T16" fmla="*/ 58 w 96"/>
                      <a:gd name="T17" fmla="*/ 17 h 38"/>
                      <a:gd name="T18" fmla="*/ 50 w 96"/>
                      <a:gd name="T19" fmla="*/ 22 h 38"/>
                      <a:gd name="T20" fmla="*/ 33 w 96"/>
                      <a:gd name="T21" fmla="*/ 32 h 38"/>
                      <a:gd name="T22" fmla="*/ 17 w 96"/>
                      <a:gd name="T23" fmla="*/ 38 h 38"/>
                      <a:gd name="T24" fmla="*/ 13 w 96"/>
                      <a:gd name="T25" fmla="*/ 38 h 38"/>
                      <a:gd name="T26" fmla="*/ 10 w 96"/>
                      <a:gd name="T27" fmla="*/ 38 h 38"/>
                      <a:gd name="T28" fmla="*/ 5 w 96"/>
                      <a:gd name="T29" fmla="*/ 37 h 38"/>
                      <a:gd name="T30" fmla="*/ 1 w 96"/>
                      <a:gd name="T31" fmla="*/ 35 h 38"/>
                      <a:gd name="T32" fmla="*/ 0 w 96"/>
                      <a:gd name="T33" fmla="*/ 35 h 38"/>
                      <a:gd name="T34" fmla="*/ 0 w 96"/>
                      <a:gd name="T35" fmla="*/ 34 h 38"/>
                      <a:gd name="T36" fmla="*/ 1 w 96"/>
                      <a:gd name="T37" fmla="*/ 34 h 38"/>
                      <a:gd name="T38" fmla="*/ 1 w 96"/>
                      <a:gd name="T39" fmla="*/ 34 h 38"/>
                      <a:gd name="T40" fmla="*/ 2 w 96"/>
                      <a:gd name="T41" fmla="*/ 34 h 38"/>
                      <a:gd name="T42" fmla="*/ 5 w 96"/>
                      <a:gd name="T43" fmla="*/ 35 h 38"/>
                      <a:gd name="T44" fmla="*/ 10 w 96"/>
                      <a:gd name="T45" fmla="*/ 35 h 38"/>
                      <a:gd name="T46" fmla="*/ 13 w 96"/>
                      <a:gd name="T47" fmla="*/ 35 h 38"/>
                      <a:gd name="T48" fmla="*/ 16 w 96"/>
                      <a:gd name="T49" fmla="*/ 34 h 38"/>
                      <a:gd name="T50" fmla="*/ 30 w 96"/>
                      <a:gd name="T51" fmla="*/ 27 h 38"/>
                      <a:gd name="T52" fmla="*/ 45 w 96"/>
                      <a:gd name="T53" fmla="*/ 16 h 38"/>
                      <a:gd name="T54" fmla="*/ 53 w 96"/>
                      <a:gd name="T55" fmla="*/ 9 h 38"/>
                      <a:gd name="T56" fmla="*/ 57 w 96"/>
                      <a:gd name="T57" fmla="*/ 6 h 38"/>
                      <a:gd name="T58" fmla="*/ 61 w 96"/>
                      <a:gd name="T59" fmla="*/ 3 h 38"/>
                      <a:gd name="T60" fmla="*/ 66 w 96"/>
                      <a:gd name="T61" fmla="*/ 2 h 38"/>
                      <a:gd name="T62" fmla="*/ 71 w 96"/>
                      <a:gd name="T63" fmla="*/ 1 h 38"/>
                      <a:gd name="T64" fmla="*/ 75 w 96"/>
                      <a:gd name="T65" fmla="*/ 0 h 38"/>
                      <a:gd name="T66" fmla="*/ 79 w 96"/>
                      <a:gd name="T67" fmla="*/ 0 h 38"/>
                      <a:gd name="T68" fmla="*/ 86 w 96"/>
                      <a:gd name="T69" fmla="*/ 2 h 38"/>
                      <a:gd name="T70" fmla="*/ 91 w 96"/>
                      <a:gd name="T71" fmla="*/ 3 h 38"/>
                      <a:gd name="T72" fmla="*/ 96 w 96"/>
                      <a:gd name="T73" fmla="*/ 5 h 38"/>
                      <a:gd name="T74" fmla="*/ 96 w 96"/>
                      <a:gd name="T75" fmla="*/ 6 h 38"/>
                      <a:gd name="T76" fmla="*/ 96 w 96"/>
                      <a:gd name="T77" fmla="*/ 6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96" h="38">
                        <a:moveTo>
                          <a:pt x="96" y="6"/>
                        </a:moveTo>
                        <a:cubicBezTo>
                          <a:pt x="96" y="6"/>
                          <a:pt x="94" y="6"/>
                          <a:pt x="91" y="7"/>
                        </a:cubicBezTo>
                        <a:cubicBezTo>
                          <a:pt x="90" y="7"/>
                          <a:pt x="88" y="7"/>
                          <a:pt x="86" y="7"/>
                        </a:cubicBezTo>
                        <a:cubicBezTo>
                          <a:pt x="84" y="8"/>
                          <a:pt x="82" y="8"/>
                          <a:pt x="80" y="8"/>
                        </a:cubicBezTo>
                        <a:cubicBezTo>
                          <a:pt x="77" y="9"/>
                          <a:pt x="75" y="9"/>
                          <a:pt x="73" y="10"/>
                        </a:cubicBezTo>
                        <a:cubicBezTo>
                          <a:pt x="71" y="10"/>
                          <a:pt x="70" y="11"/>
                          <a:pt x="69" y="11"/>
                        </a:cubicBezTo>
                        <a:cubicBezTo>
                          <a:pt x="68" y="12"/>
                          <a:pt x="67" y="12"/>
                          <a:pt x="66" y="13"/>
                        </a:cubicBezTo>
                        <a:cubicBezTo>
                          <a:pt x="64" y="13"/>
                          <a:pt x="63" y="14"/>
                          <a:pt x="62" y="15"/>
                        </a:cubicBezTo>
                        <a:cubicBezTo>
                          <a:pt x="61" y="15"/>
                          <a:pt x="60" y="16"/>
                          <a:pt x="58" y="17"/>
                        </a:cubicBezTo>
                        <a:cubicBezTo>
                          <a:pt x="56" y="19"/>
                          <a:pt x="53" y="20"/>
                          <a:pt x="50" y="22"/>
                        </a:cubicBezTo>
                        <a:cubicBezTo>
                          <a:pt x="45" y="26"/>
                          <a:pt x="39" y="29"/>
                          <a:pt x="33" y="32"/>
                        </a:cubicBezTo>
                        <a:cubicBezTo>
                          <a:pt x="28" y="35"/>
                          <a:pt x="22" y="37"/>
                          <a:pt x="17" y="38"/>
                        </a:cubicBezTo>
                        <a:cubicBezTo>
                          <a:pt x="16" y="38"/>
                          <a:pt x="14" y="38"/>
                          <a:pt x="13" y="38"/>
                        </a:cubicBezTo>
                        <a:cubicBezTo>
                          <a:pt x="12" y="38"/>
                          <a:pt x="11" y="38"/>
                          <a:pt x="10" y="38"/>
                        </a:cubicBezTo>
                        <a:cubicBezTo>
                          <a:pt x="8" y="38"/>
                          <a:pt x="6" y="37"/>
                          <a:pt x="5" y="37"/>
                        </a:cubicBezTo>
                        <a:cubicBezTo>
                          <a:pt x="3" y="36"/>
                          <a:pt x="2" y="36"/>
                          <a:pt x="1" y="35"/>
                        </a:cubicBezTo>
                        <a:cubicBezTo>
                          <a:pt x="1" y="35"/>
                          <a:pt x="0" y="35"/>
                          <a:pt x="0" y="35"/>
                        </a:cubicBezTo>
                        <a:cubicBezTo>
                          <a:pt x="0" y="35"/>
                          <a:pt x="0" y="35"/>
                          <a:pt x="0" y="34"/>
                        </a:cubicBezTo>
                        <a:cubicBezTo>
                          <a:pt x="0" y="34"/>
                          <a:pt x="0" y="34"/>
                          <a:pt x="1" y="34"/>
                        </a:cubicBezTo>
                        <a:cubicBezTo>
                          <a:pt x="1" y="34"/>
                          <a:pt x="1" y="34"/>
                          <a:pt x="1" y="34"/>
                        </a:cubicBezTo>
                        <a:cubicBezTo>
                          <a:pt x="1" y="34"/>
                          <a:pt x="1" y="34"/>
                          <a:pt x="2" y="34"/>
                        </a:cubicBezTo>
                        <a:cubicBezTo>
                          <a:pt x="3" y="34"/>
                          <a:pt x="4" y="35"/>
                          <a:pt x="5" y="35"/>
                        </a:cubicBezTo>
                        <a:cubicBezTo>
                          <a:pt x="6" y="35"/>
                          <a:pt x="8" y="35"/>
                          <a:pt x="10" y="35"/>
                        </a:cubicBezTo>
                        <a:cubicBezTo>
                          <a:pt x="11" y="35"/>
                          <a:pt x="12" y="35"/>
                          <a:pt x="13" y="35"/>
                        </a:cubicBezTo>
                        <a:cubicBezTo>
                          <a:pt x="14" y="35"/>
                          <a:pt x="15" y="35"/>
                          <a:pt x="16" y="34"/>
                        </a:cubicBezTo>
                        <a:cubicBezTo>
                          <a:pt x="21" y="33"/>
                          <a:pt x="25" y="30"/>
                          <a:pt x="30" y="27"/>
                        </a:cubicBezTo>
                        <a:cubicBezTo>
                          <a:pt x="35" y="24"/>
                          <a:pt x="40" y="20"/>
                          <a:pt x="45" y="16"/>
                        </a:cubicBezTo>
                        <a:cubicBezTo>
                          <a:pt x="48" y="14"/>
                          <a:pt x="50" y="12"/>
                          <a:pt x="53" y="9"/>
                        </a:cubicBezTo>
                        <a:cubicBezTo>
                          <a:pt x="54" y="8"/>
                          <a:pt x="55" y="7"/>
                          <a:pt x="57" y="6"/>
                        </a:cubicBezTo>
                        <a:cubicBezTo>
                          <a:pt x="58" y="5"/>
                          <a:pt x="60" y="4"/>
                          <a:pt x="61" y="3"/>
                        </a:cubicBezTo>
                        <a:cubicBezTo>
                          <a:pt x="63" y="3"/>
                          <a:pt x="64" y="2"/>
                          <a:pt x="66" y="2"/>
                        </a:cubicBezTo>
                        <a:cubicBezTo>
                          <a:pt x="68" y="1"/>
                          <a:pt x="69" y="1"/>
                          <a:pt x="71" y="1"/>
                        </a:cubicBezTo>
                        <a:cubicBezTo>
                          <a:pt x="72" y="1"/>
                          <a:pt x="74" y="0"/>
                          <a:pt x="75" y="0"/>
                        </a:cubicBezTo>
                        <a:cubicBezTo>
                          <a:pt x="77" y="0"/>
                          <a:pt x="78" y="0"/>
                          <a:pt x="79" y="0"/>
                        </a:cubicBezTo>
                        <a:cubicBezTo>
                          <a:pt x="82" y="1"/>
                          <a:pt x="84" y="1"/>
                          <a:pt x="86" y="2"/>
                        </a:cubicBezTo>
                        <a:cubicBezTo>
                          <a:pt x="88" y="2"/>
                          <a:pt x="90" y="3"/>
                          <a:pt x="91" y="3"/>
                        </a:cubicBezTo>
                        <a:cubicBezTo>
                          <a:pt x="94" y="4"/>
                          <a:pt x="96" y="5"/>
                          <a:pt x="96" y="5"/>
                        </a:cubicBezTo>
                        <a:cubicBezTo>
                          <a:pt x="96" y="5"/>
                          <a:pt x="96" y="6"/>
                          <a:pt x="96" y="6"/>
                        </a:cubicBezTo>
                        <a:cubicBezTo>
                          <a:pt x="96" y="6"/>
                          <a:pt x="96" y="6"/>
                          <a:pt x="96" y="6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79" name="Freeform 60"/>
                  <p:cNvSpPr>
                    <a:spLocks/>
                  </p:cNvSpPr>
                  <p:nvPr/>
                </p:nvSpPr>
                <p:spPr bwMode="auto">
                  <a:xfrm>
                    <a:off x="4442" y="1310"/>
                    <a:ext cx="154" cy="57"/>
                  </a:xfrm>
                  <a:custGeom>
                    <a:avLst/>
                    <a:gdLst>
                      <a:gd name="T0" fmla="*/ 65 w 65"/>
                      <a:gd name="T1" fmla="*/ 1 h 24"/>
                      <a:gd name="T2" fmla="*/ 58 w 65"/>
                      <a:gd name="T3" fmla="*/ 10 h 24"/>
                      <a:gd name="T4" fmla="*/ 48 w 65"/>
                      <a:gd name="T5" fmla="*/ 18 h 24"/>
                      <a:gd name="T6" fmla="*/ 35 w 65"/>
                      <a:gd name="T7" fmla="*/ 23 h 24"/>
                      <a:gd name="T8" fmla="*/ 31 w 65"/>
                      <a:gd name="T9" fmla="*/ 24 h 24"/>
                      <a:gd name="T10" fmla="*/ 27 w 65"/>
                      <a:gd name="T11" fmla="*/ 23 h 24"/>
                      <a:gd name="T12" fmla="*/ 21 w 65"/>
                      <a:gd name="T13" fmla="*/ 22 h 24"/>
                      <a:gd name="T14" fmla="*/ 15 w 65"/>
                      <a:gd name="T15" fmla="*/ 20 h 24"/>
                      <a:gd name="T16" fmla="*/ 10 w 65"/>
                      <a:gd name="T17" fmla="*/ 17 h 24"/>
                      <a:gd name="T18" fmla="*/ 3 w 65"/>
                      <a:gd name="T19" fmla="*/ 12 h 24"/>
                      <a:gd name="T20" fmla="*/ 0 w 65"/>
                      <a:gd name="T21" fmla="*/ 10 h 24"/>
                      <a:gd name="T22" fmla="*/ 0 w 65"/>
                      <a:gd name="T23" fmla="*/ 10 h 24"/>
                      <a:gd name="T24" fmla="*/ 1 w 65"/>
                      <a:gd name="T25" fmla="*/ 10 h 24"/>
                      <a:gd name="T26" fmla="*/ 3 w 65"/>
                      <a:gd name="T27" fmla="*/ 11 h 24"/>
                      <a:gd name="T28" fmla="*/ 11 w 65"/>
                      <a:gd name="T29" fmla="*/ 15 h 24"/>
                      <a:gd name="T30" fmla="*/ 16 w 65"/>
                      <a:gd name="T31" fmla="*/ 17 h 24"/>
                      <a:gd name="T32" fmla="*/ 21 w 65"/>
                      <a:gd name="T33" fmla="*/ 18 h 24"/>
                      <a:gd name="T34" fmla="*/ 28 w 65"/>
                      <a:gd name="T35" fmla="*/ 19 h 24"/>
                      <a:gd name="T36" fmla="*/ 31 w 65"/>
                      <a:gd name="T37" fmla="*/ 19 h 24"/>
                      <a:gd name="T38" fmla="*/ 34 w 65"/>
                      <a:gd name="T39" fmla="*/ 18 h 24"/>
                      <a:gd name="T40" fmla="*/ 45 w 65"/>
                      <a:gd name="T41" fmla="*/ 12 h 24"/>
                      <a:gd name="T42" fmla="*/ 55 w 65"/>
                      <a:gd name="T43" fmla="*/ 6 h 24"/>
                      <a:gd name="T44" fmla="*/ 65 w 65"/>
                      <a:gd name="T45" fmla="*/ 1 h 24"/>
                      <a:gd name="T46" fmla="*/ 65 w 65"/>
                      <a:gd name="T47" fmla="*/ 1 h 24"/>
                      <a:gd name="T48" fmla="*/ 65 w 65"/>
                      <a:gd name="T49" fmla="*/ 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65" h="24">
                        <a:moveTo>
                          <a:pt x="65" y="1"/>
                        </a:moveTo>
                        <a:cubicBezTo>
                          <a:pt x="65" y="1"/>
                          <a:pt x="63" y="5"/>
                          <a:pt x="58" y="10"/>
                        </a:cubicBezTo>
                        <a:cubicBezTo>
                          <a:pt x="55" y="13"/>
                          <a:pt x="52" y="15"/>
                          <a:pt x="48" y="18"/>
                        </a:cubicBezTo>
                        <a:cubicBezTo>
                          <a:pt x="45" y="20"/>
                          <a:pt x="40" y="22"/>
                          <a:pt x="35" y="23"/>
                        </a:cubicBezTo>
                        <a:cubicBezTo>
                          <a:pt x="34" y="23"/>
                          <a:pt x="33" y="23"/>
                          <a:pt x="31" y="24"/>
                        </a:cubicBezTo>
                        <a:cubicBezTo>
                          <a:pt x="30" y="24"/>
                          <a:pt x="29" y="23"/>
                          <a:pt x="27" y="23"/>
                        </a:cubicBezTo>
                        <a:cubicBezTo>
                          <a:pt x="25" y="23"/>
                          <a:pt x="23" y="23"/>
                          <a:pt x="21" y="22"/>
                        </a:cubicBezTo>
                        <a:cubicBezTo>
                          <a:pt x="19" y="21"/>
                          <a:pt x="16" y="21"/>
                          <a:pt x="15" y="20"/>
                        </a:cubicBezTo>
                        <a:cubicBezTo>
                          <a:pt x="13" y="19"/>
                          <a:pt x="11" y="18"/>
                          <a:pt x="10" y="17"/>
                        </a:cubicBezTo>
                        <a:cubicBezTo>
                          <a:pt x="7" y="15"/>
                          <a:pt x="4" y="14"/>
                          <a:pt x="3" y="12"/>
                        </a:cubicBezTo>
                        <a:cubicBezTo>
                          <a:pt x="1" y="11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1" y="10"/>
                        </a:cubicBezTo>
                        <a:cubicBezTo>
                          <a:pt x="1" y="10"/>
                          <a:pt x="1" y="10"/>
                          <a:pt x="3" y="11"/>
                        </a:cubicBezTo>
                        <a:cubicBezTo>
                          <a:pt x="5" y="12"/>
                          <a:pt x="7" y="14"/>
                          <a:pt x="11" y="15"/>
                        </a:cubicBezTo>
                        <a:cubicBezTo>
                          <a:pt x="12" y="16"/>
                          <a:pt x="14" y="16"/>
                          <a:pt x="16" y="17"/>
                        </a:cubicBezTo>
                        <a:cubicBezTo>
                          <a:pt x="18" y="18"/>
                          <a:pt x="19" y="18"/>
                          <a:pt x="21" y="18"/>
                        </a:cubicBezTo>
                        <a:cubicBezTo>
                          <a:pt x="23" y="19"/>
                          <a:pt x="26" y="19"/>
                          <a:pt x="28" y="19"/>
                        </a:cubicBezTo>
                        <a:cubicBezTo>
                          <a:pt x="29" y="19"/>
                          <a:pt x="30" y="19"/>
                          <a:pt x="31" y="19"/>
                        </a:cubicBezTo>
                        <a:cubicBezTo>
                          <a:pt x="32" y="19"/>
                          <a:pt x="33" y="19"/>
                          <a:pt x="34" y="18"/>
                        </a:cubicBezTo>
                        <a:cubicBezTo>
                          <a:pt x="38" y="17"/>
                          <a:pt x="42" y="15"/>
                          <a:pt x="45" y="12"/>
                        </a:cubicBezTo>
                        <a:cubicBezTo>
                          <a:pt x="49" y="10"/>
                          <a:pt x="52" y="8"/>
                          <a:pt x="55" y="6"/>
                        </a:cubicBezTo>
                        <a:cubicBezTo>
                          <a:pt x="61" y="3"/>
                          <a:pt x="65" y="1"/>
                          <a:pt x="65" y="1"/>
                        </a:cubicBezTo>
                        <a:cubicBezTo>
                          <a:pt x="65" y="0"/>
                          <a:pt x="65" y="1"/>
                          <a:pt x="65" y="1"/>
                        </a:cubicBezTo>
                        <a:cubicBezTo>
                          <a:pt x="65" y="1"/>
                          <a:pt x="65" y="1"/>
                          <a:pt x="65" y="1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0" name="Freeform 61"/>
                  <p:cNvSpPr>
                    <a:spLocks/>
                  </p:cNvSpPr>
                  <p:nvPr/>
                </p:nvSpPr>
                <p:spPr bwMode="auto">
                  <a:xfrm>
                    <a:off x="4643" y="1181"/>
                    <a:ext cx="197" cy="165"/>
                  </a:xfrm>
                  <a:custGeom>
                    <a:avLst/>
                    <a:gdLst>
                      <a:gd name="T0" fmla="*/ 82 w 83"/>
                      <a:gd name="T1" fmla="*/ 69 h 69"/>
                      <a:gd name="T2" fmla="*/ 66 w 83"/>
                      <a:gd name="T3" fmla="*/ 59 h 69"/>
                      <a:gd name="T4" fmla="*/ 63 w 83"/>
                      <a:gd name="T5" fmla="*/ 56 h 69"/>
                      <a:gd name="T6" fmla="*/ 59 w 83"/>
                      <a:gd name="T7" fmla="*/ 53 h 69"/>
                      <a:gd name="T8" fmla="*/ 53 w 83"/>
                      <a:gd name="T9" fmla="*/ 45 h 69"/>
                      <a:gd name="T10" fmla="*/ 47 w 83"/>
                      <a:gd name="T11" fmla="*/ 35 h 69"/>
                      <a:gd name="T12" fmla="*/ 45 w 83"/>
                      <a:gd name="T13" fmla="*/ 29 h 69"/>
                      <a:gd name="T14" fmla="*/ 45 w 83"/>
                      <a:gd name="T15" fmla="*/ 25 h 69"/>
                      <a:gd name="T16" fmla="*/ 45 w 83"/>
                      <a:gd name="T17" fmla="*/ 23 h 69"/>
                      <a:gd name="T18" fmla="*/ 42 w 83"/>
                      <a:gd name="T19" fmla="*/ 14 h 69"/>
                      <a:gd name="T20" fmla="*/ 35 w 83"/>
                      <a:gd name="T21" fmla="*/ 8 h 69"/>
                      <a:gd name="T22" fmla="*/ 18 w 83"/>
                      <a:gd name="T23" fmla="*/ 4 h 69"/>
                      <a:gd name="T24" fmla="*/ 5 w 83"/>
                      <a:gd name="T25" fmla="*/ 3 h 69"/>
                      <a:gd name="T26" fmla="*/ 0 w 83"/>
                      <a:gd name="T27" fmla="*/ 3 h 69"/>
                      <a:gd name="T28" fmla="*/ 0 w 83"/>
                      <a:gd name="T29" fmla="*/ 3 h 69"/>
                      <a:gd name="T30" fmla="*/ 0 w 83"/>
                      <a:gd name="T31" fmla="*/ 2 h 69"/>
                      <a:gd name="T32" fmla="*/ 5 w 83"/>
                      <a:gd name="T33" fmla="*/ 1 h 69"/>
                      <a:gd name="T34" fmla="*/ 18 w 83"/>
                      <a:gd name="T35" fmla="*/ 0 h 69"/>
                      <a:gd name="T36" fmla="*/ 28 w 83"/>
                      <a:gd name="T37" fmla="*/ 1 h 69"/>
                      <a:gd name="T38" fmla="*/ 38 w 83"/>
                      <a:gd name="T39" fmla="*/ 3 h 69"/>
                      <a:gd name="T40" fmla="*/ 48 w 83"/>
                      <a:gd name="T41" fmla="*/ 10 h 69"/>
                      <a:gd name="T42" fmla="*/ 53 w 83"/>
                      <a:gd name="T43" fmla="*/ 22 h 69"/>
                      <a:gd name="T44" fmla="*/ 53 w 83"/>
                      <a:gd name="T45" fmla="*/ 25 h 69"/>
                      <a:gd name="T46" fmla="*/ 54 w 83"/>
                      <a:gd name="T47" fmla="*/ 27 h 69"/>
                      <a:gd name="T48" fmla="*/ 56 w 83"/>
                      <a:gd name="T49" fmla="*/ 31 h 69"/>
                      <a:gd name="T50" fmla="*/ 61 w 83"/>
                      <a:gd name="T51" fmla="*/ 39 h 69"/>
                      <a:gd name="T52" fmla="*/ 67 w 83"/>
                      <a:gd name="T53" fmla="*/ 46 h 69"/>
                      <a:gd name="T54" fmla="*/ 72 w 83"/>
                      <a:gd name="T55" fmla="*/ 53 h 69"/>
                      <a:gd name="T56" fmla="*/ 76 w 83"/>
                      <a:gd name="T57" fmla="*/ 59 h 69"/>
                      <a:gd name="T58" fmla="*/ 80 w 83"/>
                      <a:gd name="T59" fmla="*/ 64 h 69"/>
                      <a:gd name="T60" fmla="*/ 83 w 83"/>
                      <a:gd name="T61" fmla="*/ 68 h 69"/>
                      <a:gd name="T62" fmla="*/ 83 w 83"/>
                      <a:gd name="T63" fmla="*/ 69 h 69"/>
                      <a:gd name="T64" fmla="*/ 82 w 83"/>
                      <a:gd name="T65" fmla="*/ 69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83" h="69">
                        <a:moveTo>
                          <a:pt x="82" y="69"/>
                        </a:moveTo>
                        <a:cubicBezTo>
                          <a:pt x="82" y="69"/>
                          <a:pt x="75" y="66"/>
                          <a:pt x="66" y="59"/>
                        </a:cubicBezTo>
                        <a:cubicBezTo>
                          <a:pt x="65" y="58"/>
                          <a:pt x="64" y="57"/>
                          <a:pt x="63" y="56"/>
                        </a:cubicBezTo>
                        <a:cubicBezTo>
                          <a:pt x="62" y="55"/>
                          <a:pt x="61" y="54"/>
                          <a:pt x="59" y="53"/>
                        </a:cubicBezTo>
                        <a:cubicBezTo>
                          <a:pt x="57" y="50"/>
                          <a:pt x="55" y="48"/>
                          <a:pt x="53" y="45"/>
                        </a:cubicBezTo>
                        <a:cubicBezTo>
                          <a:pt x="50" y="42"/>
                          <a:pt x="48" y="39"/>
                          <a:pt x="47" y="35"/>
                        </a:cubicBezTo>
                        <a:cubicBezTo>
                          <a:pt x="46" y="33"/>
                          <a:pt x="46" y="31"/>
                          <a:pt x="45" y="29"/>
                        </a:cubicBezTo>
                        <a:cubicBezTo>
                          <a:pt x="45" y="25"/>
                          <a:pt x="45" y="25"/>
                          <a:pt x="45" y="25"/>
                        </a:cubicBezTo>
                        <a:cubicBezTo>
                          <a:pt x="45" y="25"/>
                          <a:pt x="45" y="24"/>
                          <a:pt x="45" y="23"/>
                        </a:cubicBezTo>
                        <a:cubicBezTo>
                          <a:pt x="44" y="20"/>
                          <a:pt x="44" y="17"/>
                          <a:pt x="42" y="14"/>
                        </a:cubicBezTo>
                        <a:cubicBezTo>
                          <a:pt x="40" y="12"/>
                          <a:pt x="38" y="10"/>
                          <a:pt x="35" y="8"/>
                        </a:cubicBezTo>
                        <a:cubicBezTo>
                          <a:pt x="30" y="6"/>
                          <a:pt x="24" y="4"/>
                          <a:pt x="18" y="4"/>
                        </a:cubicBezTo>
                        <a:cubicBezTo>
                          <a:pt x="13" y="3"/>
                          <a:pt x="8" y="3"/>
                          <a:pt x="5" y="3"/>
                        </a:cubicBezTo>
                        <a:cubicBezTo>
                          <a:pt x="2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2" y="2"/>
                          <a:pt x="5" y="1"/>
                        </a:cubicBezTo>
                        <a:cubicBezTo>
                          <a:pt x="8" y="1"/>
                          <a:pt x="13" y="0"/>
                          <a:pt x="18" y="0"/>
                        </a:cubicBezTo>
                        <a:cubicBezTo>
                          <a:pt x="21" y="0"/>
                          <a:pt x="24" y="0"/>
                          <a:pt x="28" y="1"/>
                        </a:cubicBezTo>
                        <a:cubicBezTo>
                          <a:pt x="31" y="1"/>
                          <a:pt x="34" y="2"/>
                          <a:pt x="38" y="3"/>
                        </a:cubicBezTo>
                        <a:cubicBezTo>
                          <a:pt x="41" y="5"/>
                          <a:pt x="45" y="7"/>
                          <a:pt x="48" y="10"/>
                        </a:cubicBezTo>
                        <a:cubicBezTo>
                          <a:pt x="50" y="13"/>
                          <a:pt x="52" y="18"/>
                          <a:pt x="53" y="22"/>
                        </a:cubicBezTo>
                        <a:cubicBezTo>
                          <a:pt x="53" y="23"/>
                          <a:pt x="53" y="24"/>
                          <a:pt x="53" y="25"/>
                        </a:cubicBezTo>
                        <a:cubicBezTo>
                          <a:pt x="54" y="27"/>
                          <a:pt x="54" y="27"/>
                          <a:pt x="54" y="27"/>
                        </a:cubicBezTo>
                        <a:cubicBezTo>
                          <a:pt x="54" y="28"/>
                          <a:pt x="55" y="29"/>
                          <a:pt x="56" y="31"/>
                        </a:cubicBezTo>
                        <a:cubicBezTo>
                          <a:pt x="57" y="34"/>
                          <a:pt x="59" y="36"/>
                          <a:pt x="61" y="39"/>
                        </a:cubicBezTo>
                        <a:cubicBezTo>
                          <a:pt x="63" y="41"/>
                          <a:pt x="65" y="44"/>
                          <a:pt x="67" y="46"/>
                        </a:cubicBezTo>
                        <a:cubicBezTo>
                          <a:pt x="68" y="49"/>
                          <a:pt x="70" y="51"/>
                          <a:pt x="72" y="53"/>
                        </a:cubicBezTo>
                        <a:cubicBezTo>
                          <a:pt x="74" y="55"/>
                          <a:pt x="75" y="57"/>
                          <a:pt x="76" y="59"/>
                        </a:cubicBezTo>
                        <a:cubicBezTo>
                          <a:pt x="78" y="61"/>
                          <a:pt x="79" y="62"/>
                          <a:pt x="80" y="64"/>
                        </a:cubicBezTo>
                        <a:cubicBezTo>
                          <a:pt x="82" y="66"/>
                          <a:pt x="83" y="68"/>
                          <a:pt x="83" y="68"/>
                        </a:cubicBezTo>
                        <a:cubicBezTo>
                          <a:pt x="83" y="68"/>
                          <a:pt x="83" y="68"/>
                          <a:pt x="83" y="69"/>
                        </a:cubicBezTo>
                        <a:cubicBezTo>
                          <a:pt x="83" y="69"/>
                          <a:pt x="82" y="69"/>
                          <a:pt x="82" y="69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1" name="Freeform 62"/>
                  <p:cNvSpPr>
                    <a:spLocks/>
                  </p:cNvSpPr>
                  <p:nvPr/>
                </p:nvSpPr>
                <p:spPr bwMode="auto">
                  <a:xfrm>
                    <a:off x="4568" y="1234"/>
                    <a:ext cx="90" cy="50"/>
                  </a:xfrm>
                  <a:custGeom>
                    <a:avLst/>
                    <a:gdLst>
                      <a:gd name="T0" fmla="*/ 38 w 38"/>
                      <a:gd name="T1" fmla="*/ 21 h 21"/>
                      <a:gd name="T2" fmla="*/ 32 w 38"/>
                      <a:gd name="T3" fmla="*/ 18 h 21"/>
                      <a:gd name="T4" fmla="*/ 26 w 38"/>
                      <a:gd name="T5" fmla="*/ 15 h 21"/>
                      <a:gd name="T6" fmla="*/ 22 w 38"/>
                      <a:gd name="T7" fmla="*/ 13 h 21"/>
                      <a:gd name="T8" fmla="*/ 19 w 38"/>
                      <a:gd name="T9" fmla="*/ 12 h 21"/>
                      <a:gd name="T10" fmla="*/ 15 w 38"/>
                      <a:gd name="T11" fmla="*/ 11 h 21"/>
                      <a:gd name="T12" fmla="*/ 11 w 38"/>
                      <a:gd name="T13" fmla="*/ 10 h 21"/>
                      <a:gd name="T14" fmla="*/ 5 w 38"/>
                      <a:gd name="T15" fmla="*/ 6 h 21"/>
                      <a:gd name="T16" fmla="*/ 0 w 38"/>
                      <a:gd name="T17" fmla="*/ 1 h 21"/>
                      <a:gd name="T18" fmla="*/ 0 w 38"/>
                      <a:gd name="T19" fmla="*/ 0 h 21"/>
                      <a:gd name="T20" fmla="*/ 1 w 38"/>
                      <a:gd name="T21" fmla="*/ 0 h 21"/>
                      <a:gd name="T22" fmla="*/ 6 w 38"/>
                      <a:gd name="T23" fmla="*/ 5 h 21"/>
                      <a:gd name="T24" fmla="*/ 11 w 38"/>
                      <a:gd name="T25" fmla="*/ 8 h 21"/>
                      <a:gd name="T26" fmla="*/ 15 w 38"/>
                      <a:gd name="T27" fmla="*/ 8 h 21"/>
                      <a:gd name="T28" fmla="*/ 19 w 38"/>
                      <a:gd name="T29" fmla="*/ 9 h 21"/>
                      <a:gd name="T30" fmla="*/ 24 w 38"/>
                      <a:gd name="T31" fmla="*/ 10 h 21"/>
                      <a:gd name="T32" fmla="*/ 27 w 38"/>
                      <a:gd name="T33" fmla="*/ 12 h 21"/>
                      <a:gd name="T34" fmla="*/ 33 w 38"/>
                      <a:gd name="T35" fmla="*/ 16 h 21"/>
                      <a:gd name="T36" fmla="*/ 38 w 38"/>
                      <a:gd name="T37" fmla="*/ 21 h 21"/>
                      <a:gd name="T38" fmla="*/ 38 w 38"/>
                      <a:gd name="T39" fmla="*/ 21 h 21"/>
                      <a:gd name="T40" fmla="*/ 38 w 38"/>
                      <a:gd name="T41" fmla="*/ 21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38" h="21">
                        <a:moveTo>
                          <a:pt x="38" y="21"/>
                        </a:moveTo>
                        <a:cubicBezTo>
                          <a:pt x="38" y="21"/>
                          <a:pt x="35" y="20"/>
                          <a:pt x="32" y="18"/>
                        </a:cubicBezTo>
                        <a:cubicBezTo>
                          <a:pt x="30" y="17"/>
                          <a:pt x="28" y="16"/>
                          <a:pt x="26" y="15"/>
                        </a:cubicBezTo>
                        <a:cubicBezTo>
                          <a:pt x="24" y="15"/>
                          <a:pt x="23" y="14"/>
                          <a:pt x="22" y="13"/>
                        </a:cubicBezTo>
                        <a:cubicBezTo>
                          <a:pt x="21" y="13"/>
                          <a:pt x="20" y="12"/>
                          <a:pt x="19" y="12"/>
                        </a:cubicBezTo>
                        <a:cubicBezTo>
                          <a:pt x="17" y="11"/>
                          <a:pt x="16" y="11"/>
                          <a:pt x="15" y="11"/>
                        </a:cubicBezTo>
                        <a:cubicBezTo>
                          <a:pt x="14" y="11"/>
                          <a:pt x="12" y="11"/>
                          <a:pt x="11" y="10"/>
                        </a:cubicBezTo>
                        <a:cubicBezTo>
                          <a:pt x="8" y="9"/>
                          <a:pt x="6" y="8"/>
                          <a:pt x="5" y="6"/>
                        </a:cubicBezTo>
                        <a:cubicBezTo>
                          <a:pt x="2" y="3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2" y="3"/>
                          <a:pt x="6" y="5"/>
                        </a:cubicBezTo>
                        <a:cubicBezTo>
                          <a:pt x="7" y="6"/>
                          <a:pt x="9" y="8"/>
                          <a:pt x="11" y="8"/>
                        </a:cubicBezTo>
                        <a:cubicBezTo>
                          <a:pt x="13" y="8"/>
                          <a:pt x="13" y="9"/>
                          <a:pt x="15" y="8"/>
                        </a:cubicBezTo>
                        <a:cubicBezTo>
                          <a:pt x="16" y="8"/>
                          <a:pt x="18" y="8"/>
                          <a:pt x="19" y="9"/>
                        </a:cubicBezTo>
                        <a:cubicBezTo>
                          <a:pt x="21" y="9"/>
                          <a:pt x="22" y="9"/>
                          <a:pt x="24" y="10"/>
                        </a:cubicBezTo>
                        <a:cubicBezTo>
                          <a:pt x="25" y="10"/>
                          <a:pt x="26" y="11"/>
                          <a:pt x="27" y="12"/>
                        </a:cubicBezTo>
                        <a:cubicBezTo>
                          <a:pt x="30" y="13"/>
                          <a:pt x="32" y="14"/>
                          <a:pt x="33" y="16"/>
                        </a:cubicBezTo>
                        <a:cubicBezTo>
                          <a:pt x="37" y="18"/>
                          <a:pt x="38" y="21"/>
                          <a:pt x="38" y="21"/>
                        </a:cubicBezTo>
                        <a:cubicBezTo>
                          <a:pt x="38" y="21"/>
                          <a:pt x="38" y="21"/>
                          <a:pt x="38" y="21"/>
                        </a:cubicBezTo>
                        <a:cubicBezTo>
                          <a:pt x="38" y="21"/>
                          <a:pt x="38" y="21"/>
                          <a:pt x="38" y="21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2" name="Freeform 63"/>
                  <p:cNvSpPr>
                    <a:spLocks/>
                  </p:cNvSpPr>
                  <p:nvPr/>
                </p:nvSpPr>
                <p:spPr bwMode="auto">
                  <a:xfrm>
                    <a:off x="4688" y="1141"/>
                    <a:ext cx="38" cy="52"/>
                  </a:xfrm>
                  <a:custGeom>
                    <a:avLst/>
                    <a:gdLst>
                      <a:gd name="T0" fmla="*/ 16 w 16"/>
                      <a:gd name="T1" fmla="*/ 22 h 22"/>
                      <a:gd name="T2" fmla="*/ 12 w 16"/>
                      <a:gd name="T3" fmla="*/ 20 h 22"/>
                      <a:gd name="T4" fmla="*/ 8 w 16"/>
                      <a:gd name="T5" fmla="*/ 17 h 22"/>
                      <a:gd name="T6" fmla="*/ 6 w 16"/>
                      <a:gd name="T7" fmla="*/ 13 h 22"/>
                      <a:gd name="T8" fmla="*/ 3 w 16"/>
                      <a:gd name="T9" fmla="*/ 9 h 22"/>
                      <a:gd name="T10" fmla="*/ 1 w 16"/>
                      <a:gd name="T11" fmla="*/ 5 h 22"/>
                      <a:gd name="T12" fmla="*/ 1 w 16"/>
                      <a:gd name="T13" fmla="*/ 1 h 22"/>
                      <a:gd name="T14" fmla="*/ 0 w 16"/>
                      <a:gd name="T15" fmla="*/ 0 h 22"/>
                      <a:gd name="T16" fmla="*/ 0 w 16"/>
                      <a:gd name="T17" fmla="*/ 0 h 22"/>
                      <a:gd name="T18" fmla="*/ 1 w 16"/>
                      <a:gd name="T19" fmla="*/ 0 h 22"/>
                      <a:gd name="T20" fmla="*/ 1 w 16"/>
                      <a:gd name="T21" fmla="*/ 0 h 22"/>
                      <a:gd name="T22" fmla="*/ 1 w 16"/>
                      <a:gd name="T23" fmla="*/ 1 h 22"/>
                      <a:gd name="T24" fmla="*/ 3 w 16"/>
                      <a:gd name="T25" fmla="*/ 4 h 22"/>
                      <a:gd name="T26" fmla="*/ 5 w 16"/>
                      <a:gd name="T27" fmla="*/ 7 h 22"/>
                      <a:gd name="T28" fmla="*/ 8 w 16"/>
                      <a:gd name="T29" fmla="*/ 11 h 22"/>
                      <a:gd name="T30" fmla="*/ 12 w 16"/>
                      <a:gd name="T31" fmla="*/ 14 h 22"/>
                      <a:gd name="T32" fmla="*/ 14 w 16"/>
                      <a:gd name="T33" fmla="*/ 18 h 22"/>
                      <a:gd name="T34" fmla="*/ 16 w 16"/>
                      <a:gd name="T35" fmla="*/ 22 h 22"/>
                      <a:gd name="T36" fmla="*/ 16 w 16"/>
                      <a:gd name="T37" fmla="*/ 22 h 22"/>
                      <a:gd name="T38" fmla="*/ 16 w 16"/>
                      <a:gd name="T39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6" h="22">
                        <a:moveTo>
                          <a:pt x="16" y="22"/>
                        </a:moveTo>
                        <a:cubicBezTo>
                          <a:pt x="16" y="22"/>
                          <a:pt x="14" y="22"/>
                          <a:pt x="12" y="20"/>
                        </a:cubicBezTo>
                        <a:cubicBezTo>
                          <a:pt x="11" y="19"/>
                          <a:pt x="9" y="18"/>
                          <a:pt x="8" y="17"/>
                        </a:cubicBezTo>
                        <a:cubicBezTo>
                          <a:pt x="7" y="16"/>
                          <a:pt x="7" y="14"/>
                          <a:pt x="6" y="13"/>
                        </a:cubicBezTo>
                        <a:cubicBezTo>
                          <a:pt x="5" y="11"/>
                          <a:pt x="4" y="10"/>
                          <a:pt x="3" y="9"/>
                        </a:cubicBezTo>
                        <a:cubicBezTo>
                          <a:pt x="2" y="7"/>
                          <a:pt x="2" y="6"/>
                          <a:pt x="1" y="5"/>
                        </a:cubicBezTo>
                        <a:cubicBezTo>
                          <a:pt x="1" y="3"/>
                          <a:pt x="1" y="2"/>
                          <a:pt x="1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2" y="2"/>
                          <a:pt x="2" y="3"/>
                          <a:pt x="3" y="4"/>
                        </a:cubicBezTo>
                        <a:cubicBezTo>
                          <a:pt x="3" y="5"/>
                          <a:pt x="4" y="6"/>
                          <a:pt x="5" y="7"/>
                        </a:cubicBezTo>
                        <a:cubicBezTo>
                          <a:pt x="6" y="8"/>
                          <a:pt x="7" y="10"/>
                          <a:pt x="8" y="11"/>
                        </a:cubicBezTo>
                        <a:cubicBezTo>
                          <a:pt x="9" y="12"/>
                          <a:pt x="11" y="13"/>
                          <a:pt x="12" y="14"/>
                        </a:cubicBezTo>
                        <a:cubicBezTo>
                          <a:pt x="13" y="16"/>
                          <a:pt x="13" y="17"/>
                          <a:pt x="14" y="18"/>
                        </a:cubicBezTo>
                        <a:cubicBezTo>
                          <a:pt x="15" y="20"/>
                          <a:pt x="16" y="22"/>
                          <a:pt x="16" y="22"/>
                        </a:cubicBezTo>
                        <a:cubicBezTo>
                          <a:pt x="16" y="22"/>
                          <a:pt x="16" y="22"/>
                          <a:pt x="16" y="22"/>
                        </a:cubicBezTo>
                        <a:cubicBezTo>
                          <a:pt x="16" y="22"/>
                          <a:pt x="16" y="22"/>
                          <a:pt x="16" y="22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3" name="Freeform 64"/>
                  <p:cNvSpPr>
                    <a:spLocks/>
                  </p:cNvSpPr>
                  <p:nvPr/>
                </p:nvSpPr>
                <p:spPr bwMode="auto">
                  <a:xfrm>
                    <a:off x="4741" y="1136"/>
                    <a:ext cx="40" cy="69"/>
                  </a:xfrm>
                  <a:custGeom>
                    <a:avLst/>
                    <a:gdLst>
                      <a:gd name="T0" fmla="*/ 6 w 17"/>
                      <a:gd name="T1" fmla="*/ 29 h 29"/>
                      <a:gd name="T2" fmla="*/ 1 w 17"/>
                      <a:gd name="T3" fmla="*/ 14 h 29"/>
                      <a:gd name="T4" fmla="*/ 0 w 17"/>
                      <a:gd name="T5" fmla="*/ 0 h 29"/>
                      <a:gd name="T6" fmla="*/ 6 w 17"/>
                      <a:gd name="T7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29">
                        <a:moveTo>
                          <a:pt x="6" y="29"/>
                        </a:moveTo>
                        <a:cubicBezTo>
                          <a:pt x="6" y="29"/>
                          <a:pt x="0" y="26"/>
                          <a:pt x="1" y="14"/>
                        </a:cubicBezTo>
                        <a:cubicBezTo>
                          <a:pt x="2" y="1"/>
                          <a:pt x="0" y="0"/>
                          <a:pt x="0" y="0"/>
                        </a:cubicBezTo>
                        <a:cubicBezTo>
                          <a:pt x="0" y="0"/>
                          <a:pt x="17" y="12"/>
                          <a:pt x="6" y="29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4" name="Freeform 65"/>
                  <p:cNvSpPr>
                    <a:spLocks/>
                  </p:cNvSpPr>
                  <p:nvPr/>
                </p:nvSpPr>
                <p:spPr bwMode="auto">
                  <a:xfrm>
                    <a:off x="4750" y="1158"/>
                    <a:ext cx="7" cy="47"/>
                  </a:xfrm>
                  <a:custGeom>
                    <a:avLst/>
                    <a:gdLst>
                      <a:gd name="T0" fmla="*/ 2 w 3"/>
                      <a:gd name="T1" fmla="*/ 20 h 20"/>
                      <a:gd name="T2" fmla="*/ 2 w 3"/>
                      <a:gd name="T3" fmla="*/ 17 h 20"/>
                      <a:gd name="T4" fmla="*/ 1 w 3"/>
                      <a:gd name="T5" fmla="*/ 10 h 20"/>
                      <a:gd name="T6" fmla="*/ 1 w 3"/>
                      <a:gd name="T7" fmla="*/ 7 h 20"/>
                      <a:gd name="T8" fmla="*/ 1 w 3"/>
                      <a:gd name="T9" fmla="*/ 3 h 20"/>
                      <a:gd name="T10" fmla="*/ 0 w 3"/>
                      <a:gd name="T11" fmla="*/ 1 h 20"/>
                      <a:gd name="T12" fmla="*/ 0 w 3"/>
                      <a:gd name="T13" fmla="*/ 0 h 20"/>
                      <a:gd name="T14" fmla="*/ 1 w 3"/>
                      <a:gd name="T15" fmla="*/ 1 h 20"/>
                      <a:gd name="T16" fmla="*/ 2 w 3"/>
                      <a:gd name="T17" fmla="*/ 3 h 20"/>
                      <a:gd name="T18" fmla="*/ 3 w 3"/>
                      <a:gd name="T19" fmla="*/ 6 h 20"/>
                      <a:gd name="T20" fmla="*/ 3 w 3"/>
                      <a:gd name="T21" fmla="*/ 10 h 20"/>
                      <a:gd name="T22" fmla="*/ 3 w 3"/>
                      <a:gd name="T23" fmla="*/ 17 h 20"/>
                      <a:gd name="T24" fmla="*/ 2 w 3"/>
                      <a:gd name="T25" fmla="*/ 2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" h="20">
                        <a:moveTo>
                          <a:pt x="2" y="20"/>
                        </a:moveTo>
                        <a:cubicBezTo>
                          <a:pt x="2" y="20"/>
                          <a:pt x="2" y="19"/>
                          <a:pt x="2" y="17"/>
                        </a:cubicBezTo>
                        <a:cubicBezTo>
                          <a:pt x="2" y="15"/>
                          <a:pt x="1" y="13"/>
                          <a:pt x="1" y="10"/>
                        </a:cubicBezTo>
                        <a:cubicBezTo>
                          <a:pt x="1" y="9"/>
                          <a:pt x="1" y="8"/>
                          <a:pt x="1" y="7"/>
                        </a:cubicBezTo>
                        <a:cubicBezTo>
                          <a:pt x="1" y="5"/>
                          <a:pt x="1" y="4"/>
                          <a:pt x="1" y="3"/>
                        </a:cubicBezTo>
                        <a:cubicBezTo>
                          <a:pt x="1" y="2"/>
                          <a:pt x="0" y="2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1" y="2"/>
                          <a:pt x="2" y="2"/>
                          <a:pt x="2" y="3"/>
                        </a:cubicBezTo>
                        <a:cubicBezTo>
                          <a:pt x="2" y="4"/>
                          <a:pt x="3" y="5"/>
                          <a:pt x="3" y="6"/>
                        </a:cubicBezTo>
                        <a:cubicBezTo>
                          <a:pt x="3" y="7"/>
                          <a:pt x="3" y="9"/>
                          <a:pt x="3" y="10"/>
                        </a:cubicBezTo>
                        <a:cubicBezTo>
                          <a:pt x="3" y="13"/>
                          <a:pt x="3" y="15"/>
                          <a:pt x="3" y="17"/>
                        </a:cubicBezTo>
                        <a:cubicBezTo>
                          <a:pt x="3" y="19"/>
                          <a:pt x="2" y="20"/>
                          <a:pt x="2" y="2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5" name="Freeform 66"/>
                  <p:cNvSpPr>
                    <a:spLocks/>
                  </p:cNvSpPr>
                  <p:nvPr/>
                </p:nvSpPr>
                <p:spPr bwMode="auto">
                  <a:xfrm>
                    <a:off x="4648" y="1117"/>
                    <a:ext cx="57" cy="55"/>
                  </a:xfrm>
                  <a:custGeom>
                    <a:avLst/>
                    <a:gdLst>
                      <a:gd name="T0" fmla="*/ 24 w 24"/>
                      <a:gd name="T1" fmla="*/ 20 h 23"/>
                      <a:gd name="T2" fmla="*/ 10 w 24"/>
                      <a:gd name="T3" fmla="*/ 12 h 23"/>
                      <a:gd name="T4" fmla="*/ 0 w 24"/>
                      <a:gd name="T5" fmla="*/ 3 h 23"/>
                      <a:gd name="T6" fmla="*/ 24 w 24"/>
                      <a:gd name="T7" fmla="*/ 2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4" h="23">
                        <a:moveTo>
                          <a:pt x="24" y="20"/>
                        </a:moveTo>
                        <a:cubicBezTo>
                          <a:pt x="24" y="20"/>
                          <a:pt x="17" y="23"/>
                          <a:pt x="10" y="12"/>
                        </a:cubicBezTo>
                        <a:cubicBezTo>
                          <a:pt x="3" y="2"/>
                          <a:pt x="0" y="3"/>
                          <a:pt x="0" y="3"/>
                        </a:cubicBezTo>
                        <a:cubicBezTo>
                          <a:pt x="0" y="3"/>
                          <a:pt x="21" y="0"/>
                          <a:pt x="24" y="2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6" name="Freeform 67"/>
                  <p:cNvSpPr>
                    <a:spLocks/>
                  </p:cNvSpPr>
                  <p:nvPr/>
                </p:nvSpPr>
                <p:spPr bwMode="auto">
                  <a:xfrm>
                    <a:off x="4672" y="1134"/>
                    <a:ext cx="33" cy="31"/>
                  </a:xfrm>
                  <a:custGeom>
                    <a:avLst/>
                    <a:gdLst>
                      <a:gd name="T0" fmla="*/ 14 w 14"/>
                      <a:gd name="T1" fmla="*/ 13 h 13"/>
                      <a:gd name="T2" fmla="*/ 12 w 14"/>
                      <a:gd name="T3" fmla="*/ 11 h 13"/>
                      <a:gd name="T4" fmla="*/ 7 w 14"/>
                      <a:gd name="T5" fmla="*/ 7 h 13"/>
                      <a:gd name="T6" fmla="*/ 4 w 14"/>
                      <a:gd name="T7" fmla="*/ 4 h 13"/>
                      <a:gd name="T8" fmla="*/ 2 w 14"/>
                      <a:gd name="T9" fmla="*/ 2 h 13"/>
                      <a:gd name="T10" fmla="*/ 0 w 14"/>
                      <a:gd name="T11" fmla="*/ 1 h 13"/>
                      <a:gd name="T12" fmla="*/ 0 w 14"/>
                      <a:gd name="T13" fmla="*/ 0 h 13"/>
                      <a:gd name="T14" fmla="*/ 0 w 14"/>
                      <a:gd name="T15" fmla="*/ 0 h 13"/>
                      <a:gd name="T16" fmla="*/ 3 w 14"/>
                      <a:gd name="T17" fmla="*/ 1 h 13"/>
                      <a:gd name="T18" fmla="*/ 5 w 14"/>
                      <a:gd name="T19" fmla="*/ 3 h 13"/>
                      <a:gd name="T20" fmla="*/ 8 w 14"/>
                      <a:gd name="T21" fmla="*/ 5 h 13"/>
                      <a:gd name="T22" fmla="*/ 13 w 14"/>
                      <a:gd name="T23" fmla="*/ 11 h 13"/>
                      <a:gd name="T24" fmla="*/ 14 w 14"/>
                      <a:gd name="T25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4" h="13">
                        <a:moveTo>
                          <a:pt x="14" y="13"/>
                        </a:moveTo>
                        <a:cubicBezTo>
                          <a:pt x="14" y="13"/>
                          <a:pt x="13" y="13"/>
                          <a:pt x="12" y="11"/>
                        </a:cubicBezTo>
                        <a:cubicBezTo>
                          <a:pt x="10" y="10"/>
                          <a:pt x="9" y="8"/>
                          <a:pt x="7" y="7"/>
                        </a:cubicBezTo>
                        <a:cubicBezTo>
                          <a:pt x="6" y="6"/>
                          <a:pt x="5" y="5"/>
                          <a:pt x="4" y="4"/>
                        </a:cubicBezTo>
                        <a:cubicBezTo>
                          <a:pt x="3" y="3"/>
                          <a:pt x="3" y="3"/>
                          <a:pt x="2" y="2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2" y="0"/>
                          <a:pt x="3" y="1"/>
                        </a:cubicBezTo>
                        <a:cubicBezTo>
                          <a:pt x="3" y="1"/>
                          <a:pt x="5" y="2"/>
                          <a:pt x="5" y="3"/>
                        </a:cubicBezTo>
                        <a:cubicBezTo>
                          <a:pt x="6" y="3"/>
                          <a:pt x="7" y="4"/>
                          <a:pt x="8" y="5"/>
                        </a:cubicBezTo>
                        <a:cubicBezTo>
                          <a:pt x="10" y="7"/>
                          <a:pt x="12" y="9"/>
                          <a:pt x="13" y="11"/>
                        </a:cubicBezTo>
                        <a:cubicBezTo>
                          <a:pt x="14" y="12"/>
                          <a:pt x="14" y="13"/>
                          <a:pt x="14" y="1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7" name="Freeform 68"/>
                  <p:cNvSpPr>
                    <a:spLocks/>
                  </p:cNvSpPr>
                  <p:nvPr/>
                </p:nvSpPr>
                <p:spPr bwMode="auto">
                  <a:xfrm>
                    <a:off x="4409" y="1303"/>
                    <a:ext cx="57" cy="52"/>
                  </a:xfrm>
                  <a:custGeom>
                    <a:avLst/>
                    <a:gdLst>
                      <a:gd name="T0" fmla="*/ 24 w 24"/>
                      <a:gd name="T1" fmla="*/ 20 h 22"/>
                      <a:gd name="T2" fmla="*/ 10 w 24"/>
                      <a:gd name="T3" fmla="*/ 12 h 22"/>
                      <a:gd name="T4" fmla="*/ 0 w 24"/>
                      <a:gd name="T5" fmla="*/ 2 h 22"/>
                      <a:gd name="T6" fmla="*/ 24 w 24"/>
                      <a:gd name="T7" fmla="*/ 2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4" h="22">
                        <a:moveTo>
                          <a:pt x="24" y="20"/>
                        </a:moveTo>
                        <a:cubicBezTo>
                          <a:pt x="24" y="20"/>
                          <a:pt x="17" y="22"/>
                          <a:pt x="10" y="12"/>
                        </a:cubicBezTo>
                        <a:cubicBezTo>
                          <a:pt x="2" y="2"/>
                          <a:pt x="0" y="2"/>
                          <a:pt x="0" y="2"/>
                        </a:cubicBezTo>
                        <a:cubicBezTo>
                          <a:pt x="0" y="2"/>
                          <a:pt x="21" y="0"/>
                          <a:pt x="24" y="2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8" name="Freeform 69"/>
                  <p:cNvSpPr>
                    <a:spLocks/>
                  </p:cNvSpPr>
                  <p:nvPr/>
                </p:nvSpPr>
                <p:spPr bwMode="auto">
                  <a:xfrm>
                    <a:off x="4430" y="1320"/>
                    <a:ext cx="36" cy="31"/>
                  </a:xfrm>
                  <a:custGeom>
                    <a:avLst/>
                    <a:gdLst>
                      <a:gd name="T0" fmla="*/ 15 w 15"/>
                      <a:gd name="T1" fmla="*/ 13 h 13"/>
                      <a:gd name="T2" fmla="*/ 13 w 15"/>
                      <a:gd name="T3" fmla="*/ 11 h 13"/>
                      <a:gd name="T4" fmla="*/ 8 w 15"/>
                      <a:gd name="T5" fmla="*/ 6 h 13"/>
                      <a:gd name="T6" fmla="*/ 5 w 15"/>
                      <a:gd name="T7" fmla="*/ 4 h 13"/>
                      <a:gd name="T8" fmla="*/ 3 w 15"/>
                      <a:gd name="T9" fmla="*/ 2 h 13"/>
                      <a:gd name="T10" fmla="*/ 1 w 15"/>
                      <a:gd name="T11" fmla="*/ 0 h 13"/>
                      <a:gd name="T12" fmla="*/ 0 w 15"/>
                      <a:gd name="T13" fmla="*/ 0 h 13"/>
                      <a:gd name="T14" fmla="*/ 1 w 15"/>
                      <a:gd name="T15" fmla="*/ 0 h 13"/>
                      <a:gd name="T16" fmla="*/ 3 w 15"/>
                      <a:gd name="T17" fmla="*/ 1 h 13"/>
                      <a:gd name="T18" fmla="*/ 6 w 15"/>
                      <a:gd name="T19" fmla="*/ 2 h 13"/>
                      <a:gd name="T20" fmla="*/ 9 w 15"/>
                      <a:gd name="T21" fmla="*/ 5 h 13"/>
                      <a:gd name="T22" fmla="*/ 13 w 15"/>
                      <a:gd name="T23" fmla="*/ 10 h 13"/>
                      <a:gd name="T24" fmla="*/ 15 w 15"/>
                      <a:gd name="T25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13">
                        <a:moveTo>
                          <a:pt x="15" y="13"/>
                        </a:moveTo>
                        <a:cubicBezTo>
                          <a:pt x="15" y="13"/>
                          <a:pt x="14" y="12"/>
                          <a:pt x="13" y="11"/>
                        </a:cubicBezTo>
                        <a:cubicBezTo>
                          <a:pt x="11" y="10"/>
                          <a:pt x="9" y="8"/>
                          <a:pt x="8" y="6"/>
                        </a:cubicBezTo>
                        <a:cubicBezTo>
                          <a:pt x="7" y="5"/>
                          <a:pt x="6" y="5"/>
                          <a:pt x="5" y="4"/>
                        </a:cubicBezTo>
                        <a:cubicBezTo>
                          <a:pt x="4" y="3"/>
                          <a:pt x="3" y="2"/>
                          <a:pt x="3" y="2"/>
                        </a:cubicBezTo>
                        <a:cubicBezTo>
                          <a:pt x="2" y="1"/>
                          <a:pt x="1" y="1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2" y="0"/>
                          <a:pt x="3" y="0"/>
                          <a:pt x="3" y="1"/>
                        </a:cubicBezTo>
                        <a:cubicBezTo>
                          <a:pt x="4" y="1"/>
                          <a:pt x="5" y="2"/>
                          <a:pt x="6" y="2"/>
                        </a:cubicBezTo>
                        <a:cubicBezTo>
                          <a:pt x="7" y="3"/>
                          <a:pt x="8" y="4"/>
                          <a:pt x="9" y="5"/>
                        </a:cubicBezTo>
                        <a:cubicBezTo>
                          <a:pt x="11" y="7"/>
                          <a:pt x="12" y="9"/>
                          <a:pt x="13" y="10"/>
                        </a:cubicBezTo>
                        <a:cubicBezTo>
                          <a:pt x="14" y="12"/>
                          <a:pt x="15" y="13"/>
                          <a:pt x="15" y="1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9" name="Freeform 70"/>
                  <p:cNvSpPr>
                    <a:spLocks/>
                  </p:cNvSpPr>
                  <p:nvPr/>
                </p:nvSpPr>
                <p:spPr bwMode="auto">
                  <a:xfrm>
                    <a:off x="4589" y="1370"/>
                    <a:ext cx="54" cy="61"/>
                  </a:xfrm>
                  <a:custGeom>
                    <a:avLst/>
                    <a:gdLst>
                      <a:gd name="T0" fmla="*/ 20 w 23"/>
                      <a:gd name="T1" fmla="*/ 0 h 26"/>
                      <a:gd name="T2" fmla="*/ 14 w 23"/>
                      <a:gd name="T3" fmla="*/ 15 h 26"/>
                      <a:gd name="T4" fmla="*/ 6 w 23"/>
                      <a:gd name="T5" fmla="*/ 26 h 26"/>
                      <a:gd name="T6" fmla="*/ 20 w 23"/>
                      <a:gd name="T7" fmla="*/ 0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26">
                        <a:moveTo>
                          <a:pt x="20" y="0"/>
                        </a:moveTo>
                        <a:cubicBezTo>
                          <a:pt x="20" y="0"/>
                          <a:pt x="23" y="6"/>
                          <a:pt x="14" y="15"/>
                        </a:cubicBezTo>
                        <a:cubicBezTo>
                          <a:pt x="5" y="24"/>
                          <a:pt x="6" y="26"/>
                          <a:pt x="6" y="26"/>
                        </a:cubicBezTo>
                        <a:cubicBezTo>
                          <a:pt x="6" y="26"/>
                          <a:pt x="0" y="6"/>
                          <a:pt x="20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0" name="Freeform 71"/>
                  <p:cNvSpPr>
                    <a:spLocks/>
                  </p:cNvSpPr>
                  <p:nvPr/>
                </p:nvSpPr>
                <p:spPr bwMode="auto">
                  <a:xfrm>
                    <a:off x="4610" y="1370"/>
                    <a:ext cx="26" cy="38"/>
                  </a:xfrm>
                  <a:custGeom>
                    <a:avLst/>
                    <a:gdLst>
                      <a:gd name="T0" fmla="*/ 11 w 11"/>
                      <a:gd name="T1" fmla="*/ 0 h 16"/>
                      <a:gd name="T2" fmla="*/ 9 w 11"/>
                      <a:gd name="T3" fmla="*/ 2 h 16"/>
                      <a:gd name="T4" fmla="*/ 5 w 11"/>
                      <a:gd name="T5" fmla="*/ 8 h 16"/>
                      <a:gd name="T6" fmla="*/ 3 w 11"/>
                      <a:gd name="T7" fmla="*/ 11 h 16"/>
                      <a:gd name="T8" fmla="*/ 1 w 11"/>
                      <a:gd name="T9" fmla="*/ 13 h 16"/>
                      <a:gd name="T10" fmla="*/ 0 w 11"/>
                      <a:gd name="T11" fmla="*/ 15 h 16"/>
                      <a:gd name="T12" fmla="*/ 0 w 11"/>
                      <a:gd name="T13" fmla="*/ 16 h 16"/>
                      <a:gd name="T14" fmla="*/ 0 w 11"/>
                      <a:gd name="T15" fmla="*/ 15 h 16"/>
                      <a:gd name="T16" fmla="*/ 0 w 11"/>
                      <a:gd name="T17" fmla="*/ 13 h 16"/>
                      <a:gd name="T18" fmla="*/ 2 w 11"/>
                      <a:gd name="T19" fmla="*/ 10 h 16"/>
                      <a:gd name="T20" fmla="*/ 4 w 11"/>
                      <a:gd name="T21" fmla="*/ 7 h 16"/>
                      <a:gd name="T22" fmla="*/ 8 w 11"/>
                      <a:gd name="T23" fmla="*/ 2 h 16"/>
                      <a:gd name="T24" fmla="*/ 11 w 11"/>
                      <a:gd name="T2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1" h="16">
                        <a:moveTo>
                          <a:pt x="11" y="0"/>
                        </a:moveTo>
                        <a:cubicBezTo>
                          <a:pt x="11" y="0"/>
                          <a:pt x="10" y="1"/>
                          <a:pt x="9" y="2"/>
                        </a:cubicBezTo>
                        <a:cubicBezTo>
                          <a:pt x="8" y="4"/>
                          <a:pt x="7" y="6"/>
                          <a:pt x="5" y="8"/>
                        </a:cubicBezTo>
                        <a:cubicBezTo>
                          <a:pt x="4" y="9"/>
                          <a:pt x="4" y="10"/>
                          <a:pt x="3" y="11"/>
                        </a:cubicBezTo>
                        <a:cubicBezTo>
                          <a:pt x="2" y="12"/>
                          <a:pt x="2" y="13"/>
                          <a:pt x="1" y="13"/>
                        </a:cubicBezTo>
                        <a:cubicBezTo>
                          <a:pt x="1" y="14"/>
                          <a:pt x="0" y="15"/>
                          <a:pt x="0" y="15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6"/>
                          <a:pt x="0" y="16"/>
                          <a:pt x="0" y="15"/>
                        </a:cubicBezTo>
                        <a:cubicBezTo>
                          <a:pt x="0" y="15"/>
                          <a:pt x="0" y="14"/>
                          <a:pt x="0" y="13"/>
                        </a:cubicBezTo>
                        <a:cubicBezTo>
                          <a:pt x="1" y="12"/>
                          <a:pt x="1" y="11"/>
                          <a:pt x="2" y="10"/>
                        </a:cubicBezTo>
                        <a:cubicBezTo>
                          <a:pt x="2" y="9"/>
                          <a:pt x="3" y="8"/>
                          <a:pt x="4" y="7"/>
                        </a:cubicBezTo>
                        <a:cubicBezTo>
                          <a:pt x="5" y="5"/>
                          <a:pt x="7" y="3"/>
                          <a:pt x="8" y="2"/>
                        </a:cubicBezTo>
                        <a:cubicBezTo>
                          <a:pt x="10" y="0"/>
                          <a:pt x="11" y="0"/>
                          <a:pt x="1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1" name="Freeform 72"/>
                  <p:cNvSpPr>
                    <a:spLocks/>
                  </p:cNvSpPr>
                  <p:nvPr/>
                </p:nvSpPr>
                <p:spPr bwMode="auto">
                  <a:xfrm>
                    <a:off x="4596" y="1215"/>
                    <a:ext cx="38" cy="45"/>
                  </a:xfrm>
                  <a:custGeom>
                    <a:avLst/>
                    <a:gdLst>
                      <a:gd name="T0" fmla="*/ 14 w 16"/>
                      <a:gd name="T1" fmla="*/ 19 h 19"/>
                      <a:gd name="T2" fmla="*/ 5 w 16"/>
                      <a:gd name="T3" fmla="*/ 10 h 19"/>
                      <a:gd name="T4" fmla="*/ 0 w 16"/>
                      <a:gd name="T5" fmla="*/ 0 h 19"/>
                      <a:gd name="T6" fmla="*/ 14 w 16"/>
                      <a:gd name="T7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9">
                        <a:moveTo>
                          <a:pt x="14" y="19"/>
                        </a:moveTo>
                        <a:cubicBezTo>
                          <a:pt x="14" y="19"/>
                          <a:pt x="9" y="19"/>
                          <a:pt x="5" y="10"/>
                        </a:cubicBezTo>
                        <a:cubicBezTo>
                          <a:pt x="2" y="1"/>
                          <a:pt x="0" y="0"/>
                          <a:pt x="0" y="0"/>
                        </a:cubicBezTo>
                        <a:cubicBezTo>
                          <a:pt x="0" y="0"/>
                          <a:pt x="16" y="4"/>
                          <a:pt x="14" y="19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2" name="Freeform 73"/>
                  <p:cNvSpPr>
                    <a:spLocks/>
                  </p:cNvSpPr>
                  <p:nvPr/>
                </p:nvSpPr>
                <p:spPr bwMode="auto">
                  <a:xfrm>
                    <a:off x="4610" y="1229"/>
                    <a:ext cx="19" cy="31"/>
                  </a:xfrm>
                  <a:custGeom>
                    <a:avLst/>
                    <a:gdLst>
                      <a:gd name="T0" fmla="*/ 8 w 8"/>
                      <a:gd name="T1" fmla="*/ 13 h 13"/>
                      <a:gd name="T2" fmla="*/ 7 w 8"/>
                      <a:gd name="T3" fmla="*/ 11 h 13"/>
                      <a:gd name="T4" fmla="*/ 6 w 8"/>
                      <a:gd name="T5" fmla="*/ 9 h 13"/>
                      <a:gd name="T6" fmla="*/ 4 w 8"/>
                      <a:gd name="T7" fmla="*/ 6 h 13"/>
                      <a:gd name="T8" fmla="*/ 2 w 8"/>
                      <a:gd name="T9" fmla="*/ 2 h 13"/>
                      <a:gd name="T10" fmla="*/ 1 w 8"/>
                      <a:gd name="T11" fmla="*/ 0 h 13"/>
                      <a:gd name="T12" fmla="*/ 0 w 8"/>
                      <a:gd name="T13" fmla="*/ 0 h 13"/>
                      <a:gd name="T14" fmla="*/ 1 w 8"/>
                      <a:gd name="T15" fmla="*/ 0 h 13"/>
                      <a:gd name="T16" fmla="*/ 2 w 8"/>
                      <a:gd name="T17" fmla="*/ 1 h 13"/>
                      <a:gd name="T18" fmla="*/ 4 w 8"/>
                      <a:gd name="T19" fmla="*/ 3 h 13"/>
                      <a:gd name="T20" fmla="*/ 6 w 8"/>
                      <a:gd name="T21" fmla="*/ 6 h 13"/>
                      <a:gd name="T22" fmla="*/ 8 w 8"/>
                      <a:gd name="T23" fmla="*/ 11 h 13"/>
                      <a:gd name="T24" fmla="*/ 8 w 8"/>
                      <a:gd name="T25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13">
                        <a:moveTo>
                          <a:pt x="8" y="13"/>
                        </a:moveTo>
                        <a:cubicBezTo>
                          <a:pt x="8" y="13"/>
                          <a:pt x="7" y="12"/>
                          <a:pt x="7" y="11"/>
                        </a:cubicBezTo>
                        <a:cubicBezTo>
                          <a:pt x="6" y="10"/>
                          <a:pt x="6" y="10"/>
                          <a:pt x="6" y="9"/>
                        </a:cubicBezTo>
                        <a:cubicBezTo>
                          <a:pt x="5" y="8"/>
                          <a:pt x="5" y="7"/>
                          <a:pt x="4" y="6"/>
                        </a:cubicBezTo>
                        <a:cubicBezTo>
                          <a:pt x="3" y="5"/>
                          <a:pt x="2" y="3"/>
                          <a:pt x="2" y="2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2" y="1"/>
                          <a:pt x="2" y="1"/>
                        </a:cubicBezTo>
                        <a:cubicBezTo>
                          <a:pt x="3" y="2"/>
                          <a:pt x="4" y="2"/>
                          <a:pt x="4" y="3"/>
                        </a:cubicBezTo>
                        <a:cubicBezTo>
                          <a:pt x="5" y="4"/>
                          <a:pt x="5" y="5"/>
                          <a:pt x="6" y="6"/>
                        </a:cubicBezTo>
                        <a:cubicBezTo>
                          <a:pt x="6" y="7"/>
                          <a:pt x="7" y="9"/>
                          <a:pt x="8" y="11"/>
                        </a:cubicBezTo>
                        <a:cubicBezTo>
                          <a:pt x="8" y="12"/>
                          <a:pt x="8" y="13"/>
                          <a:pt x="8" y="1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3" name="Freeform 74"/>
                  <p:cNvSpPr>
                    <a:spLocks/>
                  </p:cNvSpPr>
                  <p:nvPr/>
                </p:nvSpPr>
                <p:spPr bwMode="auto">
                  <a:xfrm>
                    <a:off x="4598" y="1317"/>
                    <a:ext cx="55" cy="36"/>
                  </a:xfrm>
                  <a:custGeom>
                    <a:avLst/>
                    <a:gdLst>
                      <a:gd name="T0" fmla="*/ 23 w 23"/>
                      <a:gd name="T1" fmla="*/ 10 h 15"/>
                      <a:gd name="T2" fmla="*/ 11 w 23"/>
                      <a:gd name="T3" fmla="*/ 12 h 15"/>
                      <a:gd name="T4" fmla="*/ 0 w 23"/>
                      <a:gd name="T5" fmla="*/ 12 h 15"/>
                      <a:gd name="T6" fmla="*/ 23 w 23"/>
                      <a:gd name="T7" fmla="*/ 10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15">
                        <a:moveTo>
                          <a:pt x="23" y="10"/>
                        </a:moveTo>
                        <a:cubicBezTo>
                          <a:pt x="23" y="10"/>
                          <a:pt x="20" y="15"/>
                          <a:pt x="11" y="12"/>
                        </a:cubicBezTo>
                        <a:cubicBezTo>
                          <a:pt x="2" y="10"/>
                          <a:pt x="0" y="12"/>
                          <a:pt x="0" y="12"/>
                        </a:cubicBezTo>
                        <a:cubicBezTo>
                          <a:pt x="0" y="12"/>
                          <a:pt x="12" y="0"/>
                          <a:pt x="23" y="1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4" name="Freeform 75"/>
                  <p:cNvSpPr>
                    <a:spLocks/>
                  </p:cNvSpPr>
                  <p:nvPr/>
                </p:nvSpPr>
                <p:spPr bwMode="auto">
                  <a:xfrm>
                    <a:off x="4617" y="1336"/>
                    <a:ext cx="36" cy="5"/>
                  </a:xfrm>
                  <a:custGeom>
                    <a:avLst/>
                    <a:gdLst>
                      <a:gd name="T0" fmla="*/ 15 w 15"/>
                      <a:gd name="T1" fmla="*/ 2 h 2"/>
                      <a:gd name="T2" fmla="*/ 13 w 15"/>
                      <a:gd name="T3" fmla="*/ 2 h 2"/>
                      <a:gd name="T4" fmla="*/ 11 w 15"/>
                      <a:gd name="T5" fmla="*/ 2 h 2"/>
                      <a:gd name="T6" fmla="*/ 8 w 15"/>
                      <a:gd name="T7" fmla="*/ 2 h 2"/>
                      <a:gd name="T8" fmla="*/ 3 w 15"/>
                      <a:gd name="T9" fmla="*/ 1 h 2"/>
                      <a:gd name="T10" fmla="*/ 1 w 15"/>
                      <a:gd name="T11" fmla="*/ 1 h 2"/>
                      <a:gd name="T12" fmla="*/ 0 w 15"/>
                      <a:gd name="T13" fmla="*/ 1 h 2"/>
                      <a:gd name="T14" fmla="*/ 1 w 15"/>
                      <a:gd name="T15" fmla="*/ 1 h 2"/>
                      <a:gd name="T16" fmla="*/ 3 w 15"/>
                      <a:gd name="T17" fmla="*/ 0 h 2"/>
                      <a:gd name="T18" fmla="*/ 5 w 15"/>
                      <a:gd name="T19" fmla="*/ 0 h 2"/>
                      <a:gd name="T20" fmla="*/ 8 w 15"/>
                      <a:gd name="T21" fmla="*/ 0 h 2"/>
                      <a:gd name="T22" fmla="*/ 13 w 15"/>
                      <a:gd name="T23" fmla="*/ 1 h 2"/>
                      <a:gd name="T24" fmla="*/ 15 w 15"/>
                      <a:gd name="T2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2">
                        <a:moveTo>
                          <a:pt x="15" y="2"/>
                        </a:moveTo>
                        <a:cubicBezTo>
                          <a:pt x="15" y="2"/>
                          <a:pt x="14" y="2"/>
                          <a:pt x="13" y="2"/>
                        </a:cubicBezTo>
                        <a:cubicBezTo>
                          <a:pt x="12" y="2"/>
                          <a:pt x="11" y="2"/>
                          <a:pt x="11" y="2"/>
                        </a:cubicBezTo>
                        <a:cubicBezTo>
                          <a:pt x="10" y="2"/>
                          <a:pt x="9" y="2"/>
                          <a:pt x="8" y="2"/>
                        </a:cubicBezTo>
                        <a:cubicBezTo>
                          <a:pt x="6" y="1"/>
                          <a:pt x="4" y="1"/>
                          <a:pt x="3" y="1"/>
                        </a:cubicBezTo>
                        <a:cubicBezTo>
                          <a:pt x="2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2" y="0"/>
                          <a:pt x="3" y="0"/>
                        </a:cubicBezTo>
                        <a:cubicBezTo>
                          <a:pt x="3" y="0"/>
                          <a:pt x="4" y="0"/>
                          <a:pt x="5" y="0"/>
                        </a:cubicBezTo>
                        <a:cubicBezTo>
                          <a:pt x="6" y="0"/>
                          <a:pt x="7" y="0"/>
                          <a:pt x="8" y="0"/>
                        </a:cubicBezTo>
                        <a:cubicBezTo>
                          <a:pt x="10" y="0"/>
                          <a:pt x="12" y="1"/>
                          <a:pt x="13" y="1"/>
                        </a:cubicBezTo>
                        <a:cubicBezTo>
                          <a:pt x="14" y="1"/>
                          <a:pt x="15" y="2"/>
                          <a:pt x="15" y="2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5" name="Freeform 76"/>
                  <p:cNvSpPr>
                    <a:spLocks/>
                  </p:cNvSpPr>
                  <p:nvPr/>
                </p:nvSpPr>
                <p:spPr bwMode="auto">
                  <a:xfrm>
                    <a:off x="4546" y="1239"/>
                    <a:ext cx="45" cy="28"/>
                  </a:xfrm>
                  <a:custGeom>
                    <a:avLst/>
                    <a:gdLst>
                      <a:gd name="T0" fmla="*/ 19 w 19"/>
                      <a:gd name="T1" fmla="*/ 8 h 12"/>
                      <a:gd name="T2" fmla="*/ 9 w 19"/>
                      <a:gd name="T3" fmla="*/ 10 h 12"/>
                      <a:gd name="T4" fmla="*/ 0 w 19"/>
                      <a:gd name="T5" fmla="*/ 10 h 12"/>
                      <a:gd name="T6" fmla="*/ 19 w 19"/>
                      <a:gd name="T7" fmla="*/ 8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12">
                        <a:moveTo>
                          <a:pt x="19" y="8"/>
                        </a:moveTo>
                        <a:cubicBezTo>
                          <a:pt x="19" y="8"/>
                          <a:pt x="17" y="12"/>
                          <a:pt x="9" y="10"/>
                        </a:cubicBezTo>
                        <a:cubicBezTo>
                          <a:pt x="1" y="8"/>
                          <a:pt x="0" y="10"/>
                          <a:pt x="0" y="10"/>
                        </a:cubicBezTo>
                        <a:cubicBezTo>
                          <a:pt x="0" y="10"/>
                          <a:pt x="9" y="0"/>
                          <a:pt x="19" y="8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6" name="Freeform 77"/>
                  <p:cNvSpPr>
                    <a:spLocks/>
                  </p:cNvSpPr>
                  <p:nvPr/>
                </p:nvSpPr>
                <p:spPr bwMode="auto">
                  <a:xfrm>
                    <a:off x="4561" y="1253"/>
                    <a:ext cx="30" cy="5"/>
                  </a:xfrm>
                  <a:custGeom>
                    <a:avLst/>
                    <a:gdLst>
                      <a:gd name="T0" fmla="*/ 13 w 13"/>
                      <a:gd name="T1" fmla="*/ 2 h 2"/>
                      <a:gd name="T2" fmla="*/ 11 w 13"/>
                      <a:gd name="T3" fmla="*/ 2 h 2"/>
                      <a:gd name="T4" fmla="*/ 7 w 13"/>
                      <a:gd name="T5" fmla="*/ 2 h 2"/>
                      <a:gd name="T6" fmla="*/ 2 w 13"/>
                      <a:gd name="T7" fmla="*/ 2 h 2"/>
                      <a:gd name="T8" fmla="*/ 1 w 13"/>
                      <a:gd name="T9" fmla="*/ 2 h 2"/>
                      <a:gd name="T10" fmla="*/ 0 w 13"/>
                      <a:gd name="T11" fmla="*/ 2 h 2"/>
                      <a:gd name="T12" fmla="*/ 1 w 13"/>
                      <a:gd name="T13" fmla="*/ 1 h 2"/>
                      <a:gd name="T14" fmla="*/ 2 w 13"/>
                      <a:gd name="T15" fmla="*/ 1 h 2"/>
                      <a:gd name="T16" fmla="*/ 4 w 13"/>
                      <a:gd name="T17" fmla="*/ 1 h 2"/>
                      <a:gd name="T18" fmla="*/ 7 w 13"/>
                      <a:gd name="T19" fmla="*/ 0 h 2"/>
                      <a:gd name="T20" fmla="*/ 11 w 13"/>
                      <a:gd name="T21" fmla="*/ 1 h 2"/>
                      <a:gd name="T22" fmla="*/ 13 w 13"/>
                      <a:gd name="T2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3" h="2">
                        <a:moveTo>
                          <a:pt x="13" y="2"/>
                        </a:moveTo>
                        <a:cubicBezTo>
                          <a:pt x="13" y="2"/>
                          <a:pt x="12" y="2"/>
                          <a:pt x="11" y="2"/>
                        </a:cubicBezTo>
                        <a:cubicBezTo>
                          <a:pt x="10" y="2"/>
                          <a:pt x="8" y="2"/>
                          <a:pt x="7" y="2"/>
                        </a:cubicBezTo>
                        <a:cubicBezTo>
                          <a:pt x="5" y="2"/>
                          <a:pt x="4" y="2"/>
                          <a:pt x="2" y="2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1" y="2"/>
                          <a:pt x="0" y="2"/>
                          <a:pt x="0" y="2"/>
                        </a:cubicBezTo>
                        <a:cubicBezTo>
                          <a:pt x="0" y="2"/>
                          <a:pt x="1" y="2"/>
                          <a:pt x="1" y="1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3" y="1"/>
                          <a:pt x="4" y="1"/>
                          <a:pt x="4" y="1"/>
                        </a:cubicBezTo>
                        <a:cubicBezTo>
                          <a:pt x="5" y="0"/>
                          <a:pt x="6" y="0"/>
                          <a:pt x="7" y="0"/>
                        </a:cubicBezTo>
                        <a:cubicBezTo>
                          <a:pt x="8" y="1"/>
                          <a:pt x="10" y="1"/>
                          <a:pt x="11" y="1"/>
                        </a:cubicBezTo>
                        <a:cubicBezTo>
                          <a:pt x="12" y="1"/>
                          <a:pt x="13" y="2"/>
                          <a:pt x="13" y="2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7" name="Freeform 78"/>
                  <p:cNvSpPr>
                    <a:spLocks/>
                  </p:cNvSpPr>
                  <p:nvPr/>
                </p:nvSpPr>
                <p:spPr bwMode="auto">
                  <a:xfrm>
                    <a:off x="4466" y="1296"/>
                    <a:ext cx="47" cy="28"/>
                  </a:xfrm>
                  <a:custGeom>
                    <a:avLst/>
                    <a:gdLst>
                      <a:gd name="T0" fmla="*/ 20 w 20"/>
                      <a:gd name="T1" fmla="*/ 8 h 12"/>
                      <a:gd name="T2" fmla="*/ 10 w 20"/>
                      <a:gd name="T3" fmla="*/ 11 h 12"/>
                      <a:gd name="T4" fmla="*/ 0 w 20"/>
                      <a:gd name="T5" fmla="*/ 10 h 12"/>
                      <a:gd name="T6" fmla="*/ 20 w 20"/>
                      <a:gd name="T7" fmla="*/ 8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12">
                        <a:moveTo>
                          <a:pt x="20" y="8"/>
                        </a:moveTo>
                        <a:cubicBezTo>
                          <a:pt x="20" y="8"/>
                          <a:pt x="17" y="12"/>
                          <a:pt x="10" y="11"/>
                        </a:cubicBezTo>
                        <a:cubicBezTo>
                          <a:pt x="2" y="9"/>
                          <a:pt x="0" y="10"/>
                          <a:pt x="0" y="10"/>
                        </a:cubicBezTo>
                        <a:cubicBezTo>
                          <a:pt x="0" y="10"/>
                          <a:pt x="10" y="0"/>
                          <a:pt x="20" y="8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8" name="Freeform 79"/>
                  <p:cNvSpPr>
                    <a:spLocks/>
                  </p:cNvSpPr>
                  <p:nvPr/>
                </p:nvSpPr>
                <p:spPr bwMode="auto">
                  <a:xfrm>
                    <a:off x="4482" y="1312"/>
                    <a:ext cx="31" cy="3"/>
                  </a:xfrm>
                  <a:custGeom>
                    <a:avLst/>
                    <a:gdLst>
                      <a:gd name="T0" fmla="*/ 13 w 13"/>
                      <a:gd name="T1" fmla="*/ 1 h 1"/>
                      <a:gd name="T2" fmla="*/ 11 w 13"/>
                      <a:gd name="T3" fmla="*/ 1 h 1"/>
                      <a:gd name="T4" fmla="*/ 6 w 13"/>
                      <a:gd name="T5" fmla="*/ 1 h 1"/>
                      <a:gd name="T6" fmla="*/ 2 w 13"/>
                      <a:gd name="T7" fmla="*/ 1 h 1"/>
                      <a:gd name="T8" fmla="*/ 1 w 13"/>
                      <a:gd name="T9" fmla="*/ 1 h 1"/>
                      <a:gd name="T10" fmla="*/ 0 w 13"/>
                      <a:gd name="T11" fmla="*/ 1 h 1"/>
                      <a:gd name="T12" fmla="*/ 1 w 13"/>
                      <a:gd name="T13" fmla="*/ 1 h 1"/>
                      <a:gd name="T14" fmla="*/ 2 w 13"/>
                      <a:gd name="T15" fmla="*/ 0 h 1"/>
                      <a:gd name="T16" fmla="*/ 4 w 13"/>
                      <a:gd name="T17" fmla="*/ 0 h 1"/>
                      <a:gd name="T18" fmla="*/ 6 w 13"/>
                      <a:gd name="T19" fmla="*/ 0 h 1"/>
                      <a:gd name="T20" fmla="*/ 11 w 13"/>
                      <a:gd name="T21" fmla="*/ 1 h 1"/>
                      <a:gd name="T22" fmla="*/ 13 w 13"/>
                      <a:gd name="T2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3" h="1">
                        <a:moveTo>
                          <a:pt x="13" y="1"/>
                        </a:moveTo>
                        <a:cubicBezTo>
                          <a:pt x="13" y="1"/>
                          <a:pt x="12" y="1"/>
                          <a:pt x="11" y="1"/>
                        </a:cubicBezTo>
                        <a:cubicBezTo>
                          <a:pt x="10" y="1"/>
                          <a:pt x="8" y="1"/>
                          <a:pt x="6" y="1"/>
                        </a:cubicBezTo>
                        <a:cubicBezTo>
                          <a:pt x="5" y="1"/>
                          <a:pt x="3" y="1"/>
                          <a:pt x="2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0"/>
                          <a:pt x="2" y="0"/>
                        </a:cubicBezTo>
                        <a:cubicBezTo>
                          <a:pt x="3" y="0"/>
                          <a:pt x="3" y="0"/>
                          <a:pt x="4" y="0"/>
                        </a:cubicBezTo>
                        <a:cubicBezTo>
                          <a:pt x="5" y="0"/>
                          <a:pt x="6" y="0"/>
                          <a:pt x="6" y="0"/>
                        </a:cubicBezTo>
                        <a:cubicBezTo>
                          <a:pt x="8" y="0"/>
                          <a:pt x="10" y="0"/>
                          <a:pt x="11" y="1"/>
                        </a:cubicBezTo>
                        <a:cubicBezTo>
                          <a:pt x="12" y="1"/>
                          <a:pt x="13" y="1"/>
                          <a:pt x="13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9" name="Freeform 80"/>
                  <p:cNvSpPr>
                    <a:spLocks/>
                  </p:cNvSpPr>
                  <p:nvPr/>
                </p:nvSpPr>
                <p:spPr bwMode="auto">
                  <a:xfrm>
                    <a:off x="4677" y="1181"/>
                    <a:ext cx="54" cy="36"/>
                  </a:xfrm>
                  <a:custGeom>
                    <a:avLst/>
                    <a:gdLst>
                      <a:gd name="T0" fmla="*/ 23 w 23"/>
                      <a:gd name="T1" fmla="*/ 8 h 15"/>
                      <a:gd name="T2" fmla="*/ 11 w 23"/>
                      <a:gd name="T3" fmla="*/ 13 h 15"/>
                      <a:gd name="T4" fmla="*/ 0 w 23"/>
                      <a:gd name="T5" fmla="*/ 15 h 15"/>
                      <a:gd name="T6" fmla="*/ 23 w 23"/>
                      <a:gd name="T7" fmla="*/ 8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15">
                        <a:moveTo>
                          <a:pt x="23" y="8"/>
                        </a:moveTo>
                        <a:cubicBezTo>
                          <a:pt x="23" y="8"/>
                          <a:pt x="21" y="13"/>
                          <a:pt x="11" y="13"/>
                        </a:cubicBezTo>
                        <a:cubicBezTo>
                          <a:pt x="1" y="13"/>
                          <a:pt x="0" y="15"/>
                          <a:pt x="0" y="15"/>
                        </a:cubicBezTo>
                        <a:cubicBezTo>
                          <a:pt x="0" y="15"/>
                          <a:pt x="9" y="0"/>
                          <a:pt x="23" y="8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0" name="Freeform 81"/>
                  <p:cNvSpPr>
                    <a:spLocks/>
                  </p:cNvSpPr>
                  <p:nvPr/>
                </p:nvSpPr>
                <p:spPr bwMode="auto">
                  <a:xfrm>
                    <a:off x="4693" y="1198"/>
                    <a:ext cx="38" cy="10"/>
                  </a:xfrm>
                  <a:custGeom>
                    <a:avLst/>
                    <a:gdLst>
                      <a:gd name="T0" fmla="*/ 16 w 16"/>
                      <a:gd name="T1" fmla="*/ 1 h 4"/>
                      <a:gd name="T2" fmla="*/ 13 w 16"/>
                      <a:gd name="T3" fmla="*/ 1 h 4"/>
                      <a:gd name="T4" fmla="*/ 11 w 16"/>
                      <a:gd name="T5" fmla="*/ 2 h 4"/>
                      <a:gd name="T6" fmla="*/ 8 w 16"/>
                      <a:gd name="T7" fmla="*/ 2 h 4"/>
                      <a:gd name="T8" fmla="*/ 3 w 16"/>
                      <a:gd name="T9" fmla="*/ 3 h 4"/>
                      <a:gd name="T10" fmla="*/ 1 w 16"/>
                      <a:gd name="T11" fmla="*/ 3 h 4"/>
                      <a:gd name="T12" fmla="*/ 0 w 16"/>
                      <a:gd name="T13" fmla="*/ 4 h 4"/>
                      <a:gd name="T14" fmla="*/ 1 w 16"/>
                      <a:gd name="T15" fmla="*/ 3 h 4"/>
                      <a:gd name="T16" fmla="*/ 2 w 16"/>
                      <a:gd name="T17" fmla="*/ 2 h 4"/>
                      <a:gd name="T18" fmla="*/ 5 w 16"/>
                      <a:gd name="T19" fmla="*/ 1 h 4"/>
                      <a:gd name="T20" fmla="*/ 8 w 16"/>
                      <a:gd name="T21" fmla="*/ 1 h 4"/>
                      <a:gd name="T22" fmla="*/ 13 w 16"/>
                      <a:gd name="T23" fmla="*/ 0 h 4"/>
                      <a:gd name="T24" fmla="*/ 16 w 16"/>
                      <a:gd name="T25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6" h="4">
                        <a:moveTo>
                          <a:pt x="16" y="1"/>
                        </a:moveTo>
                        <a:cubicBezTo>
                          <a:pt x="16" y="1"/>
                          <a:pt x="15" y="1"/>
                          <a:pt x="13" y="1"/>
                        </a:cubicBezTo>
                        <a:cubicBezTo>
                          <a:pt x="13" y="1"/>
                          <a:pt x="12" y="2"/>
                          <a:pt x="11" y="2"/>
                        </a:cubicBezTo>
                        <a:cubicBezTo>
                          <a:pt x="10" y="2"/>
                          <a:pt x="9" y="2"/>
                          <a:pt x="8" y="2"/>
                        </a:cubicBezTo>
                        <a:cubicBezTo>
                          <a:pt x="6" y="2"/>
                          <a:pt x="4" y="3"/>
                          <a:pt x="3" y="3"/>
                        </a:cubicBezTo>
                        <a:cubicBezTo>
                          <a:pt x="2" y="3"/>
                          <a:pt x="1" y="3"/>
                          <a:pt x="1" y="3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3"/>
                          <a:pt x="1" y="3"/>
                        </a:cubicBezTo>
                        <a:cubicBezTo>
                          <a:pt x="1" y="3"/>
                          <a:pt x="2" y="2"/>
                          <a:pt x="2" y="2"/>
                        </a:cubicBezTo>
                        <a:cubicBezTo>
                          <a:pt x="3" y="2"/>
                          <a:pt x="4" y="1"/>
                          <a:pt x="5" y="1"/>
                        </a:cubicBezTo>
                        <a:cubicBezTo>
                          <a:pt x="6" y="1"/>
                          <a:pt x="7" y="1"/>
                          <a:pt x="8" y="1"/>
                        </a:cubicBezTo>
                        <a:cubicBezTo>
                          <a:pt x="10" y="0"/>
                          <a:pt x="12" y="0"/>
                          <a:pt x="13" y="0"/>
                        </a:cubicBezTo>
                        <a:cubicBezTo>
                          <a:pt x="15" y="0"/>
                          <a:pt x="16" y="1"/>
                          <a:pt x="16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1" name="Freeform 82"/>
                  <p:cNvSpPr>
                    <a:spLocks/>
                  </p:cNvSpPr>
                  <p:nvPr/>
                </p:nvSpPr>
                <p:spPr bwMode="auto">
                  <a:xfrm>
                    <a:off x="4624" y="1136"/>
                    <a:ext cx="24" cy="24"/>
                  </a:xfrm>
                  <a:custGeom>
                    <a:avLst/>
                    <a:gdLst>
                      <a:gd name="T0" fmla="*/ 7 w 10"/>
                      <a:gd name="T1" fmla="*/ 10 h 10"/>
                      <a:gd name="T2" fmla="*/ 5 w 10"/>
                      <a:gd name="T3" fmla="*/ 1 h 10"/>
                      <a:gd name="T4" fmla="*/ 7 w 10"/>
                      <a:gd name="T5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10">
                        <a:moveTo>
                          <a:pt x="7" y="10"/>
                        </a:moveTo>
                        <a:cubicBezTo>
                          <a:pt x="7" y="10"/>
                          <a:pt x="0" y="3"/>
                          <a:pt x="5" y="1"/>
                        </a:cubicBezTo>
                        <a:cubicBezTo>
                          <a:pt x="10" y="0"/>
                          <a:pt x="7" y="10"/>
                          <a:pt x="7" y="1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2" name="Freeform 83"/>
                  <p:cNvSpPr>
                    <a:spLocks/>
                  </p:cNvSpPr>
                  <p:nvPr/>
                </p:nvSpPr>
                <p:spPr bwMode="auto">
                  <a:xfrm>
                    <a:off x="4641" y="1136"/>
                    <a:ext cx="21" cy="24"/>
                  </a:xfrm>
                  <a:custGeom>
                    <a:avLst/>
                    <a:gdLst>
                      <a:gd name="T0" fmla="*/ 0 w 9"/>
                      <a:gd name="T1" fmla="*/ 10 h 10"/>
                      <a:gd name="T2" fmla="*/ 5 w 9"/>
                      <a:gd name="T3" fmla="*/ 3 h 10"/>
                      <a:gd name="T4" fmla="*/ 0 w 9"/>
                      <a:gd name="T5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10">
                        <a:moveTo>
                          <a:pt x="0" y="10"/>
                        </a:moveTo>
                        <a:cubicBezTo>
                          <a:pt x="0" y="10"/>
                          <a:pt x="0" y="0"/>
                          <a:pt x="5" y="3"/>
                        </a:cubicBezTo>
                        <a:cubicBezTo>
                          <a:pt x="9" y="5"/>
                          <a:pt x="0" y="10"/>
                          <a:pt x="0" y="1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3" name="Freeform 84"/>
                  <p:cNvSpPr>
                    <a:spLocks/>
                  </p:cNvSpPr>
                  <p:nvPr/>
                </p:nvSpPr>
                <p:spPr bwMode="auto">
                  <a:xfrm>
                    <a:off x="4641" y="1148"/>
                    <a:ext cx="19" cy="24"/>
                  </a:xfrm>
                  <a:custGeom>
                    <a:avLst/>
                    <a:gdLst>
                      <a:gd name="T0" fmla="*/ 0 w 8"/>
                      <a:gd name="T1" fmla="*/ 5 h 10"/>
                      <a:gd name="T2" fmla="*/ 8 w 8"/>
                      <a:gd name="T3" fmla="*/ 5 h 10"/>
                      <a:gd name="T4" fmla="*/ 0 w 8"/>
                      <a:gd name="T5" fmla="*/ 5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10">
                        <a:moveTo>
                          <a:pt x="0" y="5"/>
                        </a:moveTo>
                        <a:cubicBezTo>
                          <a:pt x="0" y="5"/>
                          <a:pt x="8" y="0"/>
                          <a:pt x="8" y="5"/>
                        </a:cubicBezTo>
                        <a:cubicBezTo>
                          <a:pt x="8" y="10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4" name="Freeform 85"/>
                  <p:cNvSpPr>
                    <a:spLocks/>
                  </p:cNvSpPr>
                  <p:nvPr/>
                </p:nvSpPr>
                <p:spPr bwMode="auto">
                  <a:xfrm>
                    <a:off x="4641" y="1160"/>
                    <a:ext cx="19" cy="24"/>
                  </a:xfrm>
                  <a:custGeom>
                    <a:avLst/>
                    <a:gdLst>
                      <a:gd name="T0" fmla="*/ 0 w 8"/>
                      <a:gd name="T1" fmla="*/ 0 h 10"/>
                      <a:gd name="T2" fmla="*/ 4 w 8"/>
                      <a:gd name="T3" fmla="*/ 7 h 10"/>
                      <a:gd name="T4" fmla="*/ 0 w 8"/>
                      <a:gd name="T5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10">
                        <a:moveTo>
                          <a:pt x="0" y="0"/>
                        </a:moveTo>
                        <a:cubicBezTo>
                          <a:pt x="0" y="0"/>
                          <a:pt x="8" y="4"/>
                          <a:pt x="4" y="7"/>
                        </a:cubicBezTo>
                        <a:cubicBezTo>
                          <a:pt x="0" y="1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5" name="Freeform 86"/>
                  <p:cNvSpPr>
                    <a:spLocks/>
                  </p:cNvSpPr>
                  <p:nvPr/>
                </p:nvSpPr>
                <p:spPr bwMode="auto">
                  <a:xfrm>
                    <a:off x="4620" y="1160"/>
                    <a:ext cx="23" cy="21"/>
                  </a:xfrm>
                  <a:custGeom>
                    <a:avLst/>
                    <a:gdLst>
                      <a:gd name="T0" fmla="*/ 9 w 10"/>
                      <a:gd name="T1" fmla="*/ 0 h 9"/>
                      <a:gd name="T2" fmla="*/ 5 w 10"/>
                      <a:gd name="T3" fmla="*/ 8 h 9"/>
                      <a:gd name="T4" fmla="*/ 9 w 10"/>
                      <a:gd name="T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9">
                        <a:moveTo>
                          <a:pt x="9" y="0"/>
                        </a:moveTo>
                        <a:cubicBezTo>
                          <a:pt x="9" y="0"/>
                          <a:pt x="10" y="9"/>
                          <a:pt x="5" y="8"/>
                        </a:cubicBezTo>
                        <a:cubicBezTo>
                          <a:pt x="0" y="6"/>
                          <a:pt x="9" y="0"/>
                          <a:pt x="9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6" name="Freeform 87"/>
                  <p:cNvSpPr>
                    <a:spLocks/>
                  </p:cNvSpPr>
                  <p:nvPr/>
                </p:nvSpPr>
                <p:spPr bwMode="auto">
                  <a:xfrm>
                    <a:off x="4617" y="1153"/>
                    <a:ext cx="24" cy="24"/>
                  </a:xfrm>
                  <a:custGeom>
                    <a:avLst/>
                    <a:gdLst>
                      <a:gd name="T0" fmla="*/ 10 w 10"/>
                      <a:gd name="T1" fmla="*/ 3 h 10"/>
                      <a:gd name="T2" fmla="*/ 1 w 10"/>
                      <a:gd name="T3" fmla="*/ 5 h 10"/>
                      <a:gd name="T4" fmla="*/ 10 w 10"/>
                      <a:gd name="T5" fmla="*/ 3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10">
                        <a:moveTo>
                          <a:pt x="10" y="3"/>
                        </a:moveTo>
                        <a:cubicBezTo>
                          <a:pt x="10" y="3"/>
                          <a:pt x="3" y="10"/>
                          <a:pt x="1" y="5"/>
                        </a:cubicBezTo>
                        <a:cubicBezTo>
                          <a:pt x="0" y="0"/>
                          <a:pt x="10" y="3"/>
                          <a:pt x="10" y="3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7" name="Freeform 88"/>
                  <p:cNvSpPr>
                    <a:spLocks/>
                  </p:cNvSpPr>
                  <p:nvPr/>
                </p:nvSpPr>
                <p:spPr bwMode="auto">
                  <a:xfrm>
                    <a:off x="4617" y="1139"/>
                    <a:ext cx="24" cy="21"/>
                  </a:xfrm>
                  <a:custGeom>
                    <a:avLst/>
                    <a:gdLst>
                      <a:gd name="T0" fmla="*/ 10 w 10"/>
                      <a:gd name="T1" fmla="*/ 9 h 9"/>
                      <a:gd name="T2" fmla="*/ 2 w 10"/>
                      <a:gd name="T3" fmla="*/ 5 h 9"/>
                      <a:gd name="T4" fmla="*/ 10 w 10"/>
                      <a:gd name="T5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9">
                        <a:moveTo>
                          <a:pt x="10" y="9"/>
                        </a:moveTo>
                        <a:cubicBezTo>
                          <a:pt x="10" y="9"/>
                          <a:pt x="0" y="9"/>
                          <a:pt x="2" y="5"/>
                        </a:cubicBezTo>
                        <a:cubicBezTo>
                          <a:pt x="4" y="0"/>
                          <a:pt x="10" y="9"/>
                          <a:pt x="10" y="9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8" name="Freeform 89"/>
                  <p:cNvSpPr>
                    <a:spLocks/>
                  </p:cNvSpPr>
                  <p:nvPr/>
                </p:nvSpPr>
                <p:spPr bwMode="auto">
                  <a:xfrm>
                    <a:off x="4636" y="1155"/>
                    <a:ext cx="7" cy="7"/>
                  </a:xfrm>
                  <a:custGeom>
                    <a:avLst/>
                    <a:gdLst>
                      <a:gd name="T0" fmla="*/ 3 w 3"/>
                      <a:gd name="T1" fmla="*/ 1 h 3"/>
                      <a:gd name="T2" fmla="*/ 2 w 3"/>
                      <a:gd name="T3" fmla="*/ 3 h 3"/>
                      <a:gd name="T4" fmla="*/ 0 w 3"/>
                      <a:gd name="T5" fmla="*/ 3 h 3"/>
                      <a:gd name="T6" fmla="*/ 1 w 3"/>
                      <a:gd name="T7" fmla="*/ 1 h 3"/>
                      <a:gd name="T8" fmla="*/ 3 w 3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3" y="1"/>
                        </a:moveTo>
                        <a:cubicBezTo>
                          <a:pt x="3" y="2"/>
                          <a:pt x="2" y="3"/>
                          <a:pt x="2" y="3"/>
                        </a:cubicBezTo>
                        <a:cubicBezTo>
                          <a:pt x="1" y="3"/>
                          <a:pt x="0" y="3"/>
                          <a:pt x="0" y="3"/>
                        </a:cubicBezTo>
                        <a:cubicBezTo>
                          <a:pt x="0" y="2"/>
                          <a:pt x="0" y="1"/>
                          <a:pt x="1" y="1"/>
                        </a:cubicBezTo>
                        <a:cubicBezTo>
                          <a:pt x="2" y="0"/>
                          <a:pt x="2" y="1"/>
                          <a:pt x="3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9" name="Freeform 90"/>
                  <p:cNvSpPr>
                    <a:spLocks/>
                  </p:cNvSpPr>
                  <p:nvPr/>
                </p:nvSpPr>
                <p:spPr bwMode="auto">
                  <a:xfrm>
                    <a:off x="4639" y="1155"/>
                    <a:ext cx="0" cy="3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0 h 1"/>
                      <a:gd name="T4" fmla="*/ 1 h 1"/>
                      <a:gd name="T5" fmla="*/ 0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0" name="Freeform 91"/>
                  <p:cNvSpPr>
                    <a:spLocks/>
                  </p:cNvSpPr>
                  <p:nvPr/>
                </p:nvSpPr>
                <p:spPr bwMode="auto">
                  <a:xfrm>
                    <a:off x="4639" y="1155"/>
                    <a:ext cx="0" cy="3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0 h 1"/>
                      <a:gd name="T4" fmla="*/ 1 h 1"/>
                      <a:gd name="T5" fmla="*/ 0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1" name="Freeform 92"/>
                  <p:cNvSpPr>
                    <a:spLocks/>
                  </p:cNvSpPr>
                  <p:nvPr/>
                </p:nvSpPr>
                <p:spPr bwMode="auto">
                  <a:xfrm>
                    <a:off x="4639" y="1155"/>
                    <a:ext cx="2" cy="3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2" name="Freeform 93"/>
                  <p:cNvSpPr>
                    <a:spLocks/>
                  </p:cNvSpPr>
                  <p:nvPr/>
                </p:nvSpPr>
                <p:spPr bwMode="auto">
                  <a:xfrm>
                    <a:off x="4641" y="1155"/>
                    <a:ext cx="0" cy="3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1 h 1"/>
                      <a:gd name="T4" fmla="*/ 1 h 1"/>
                      <a:gd name="T5" fmla="*/ 1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3" name="Freeform 94"/>
                  <p:cNvSpPr>
                    <a:spLocks/>
                  </p:cNvSpPr>
                  <p:nvPr/>
                </p:nvSpPr>
                <p:spPr bwMode="auto">
                  <a:xfrm>
                    <a:off x="4641" y="1155"/>
                    <a:ext cx="2" cy="3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1 h 1"/>
                      <a:gd name="T4" fmla="*/ 0 w 1"/>
                      <a:gd name="T5" fmla="*/ 1 h 1"/>
                      <a:gd name="T6" fmla="*/ 0 w 1"/>
                      <a:gd name="T7" fmla="*/ 1 h 1"/>
                      <a:gd name="T8" fmla="*/ 0 w 1"/>
                      <a:gd name="T9" fmla="*/ 1 h 1"/>
                      <a:gd name="T10" fmla="*/ 0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4" name="Freeform 95"/>
                  <p:cNvSpPr>
                    <a:spLocks/>
                  </p:cNvSpPr>
                  <p:nvPr/>
                </p:nvSpPr>
                <p:spPr bwMode="auto">
                  <a:xfrm>
                    <a:off x="4641" y="1158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0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5" name="Freeform 96"/>
                  <p:cNvSpPr>
                    <a:spLocks/>
                  </p:cNvSpPr>
                  <p:nvPr/>
                </p:nvSpPr>
                <p:spPr bwMode="auto">
                  <a:xfrm>
                    <a:off x="4641" y="1158"/>
                    <a:ext cx="2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6" name="Freeform 97"/>
                  <p:cNvSpPr>
                    <a:spLocks/>
                  </p:cNvSpPr>
                  <p:nvPr/>
                </p:nvSpPr>
                <p:spPr bwMode="auto">
                  <a:xfrm>
                    <a:off x="4641" y="1160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0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7" name="Freeform 98"/>
                  <p:cNvSpPr>
                    <a:spLocks/>
                  </p:cNvSpPr>
                  <p:nvPr/>
                </p:nvSpPr>
                <p:spPr bwMode="auto">
                  <a:xfrm>
                    <a:off x="4641" y="1160"/>
                    <a:ext cx="2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0 h 1"/>
                      <a:gd name="T10" fmla="*/ 1 w 1"/>
                      <a:gd name="T11" fmla="*/ 0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8" name="Freeform 99"/>
                  <p:cNvSpPr>
                    <a:spLocks/>
                  </p:cNvSpPr>
                  <p:nvPr/>
                </p:nvSpPr>
                <p:spPr bwMode="auto">
                  <a:xfrm>
                    <a:off x="4641" y="1160"/>
                    <a:ext cx="2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1 h 1"/>
                      <a:gd name="T4" fmla="*/ 1 w 1"/>
                      <a:gd name="T5" fmla="*/ 1 h 1"/>
                      <a:gd name="T6" fmla="*/ 1 w 1"/>
                      <a:gd name="T7" fmla="*/ 1 h 1"/>
                      <a:gd name="T8" fmla="*/ 0 w 1"/>
                      <a:gd name="T9" fmla="*/ 0 h 1"/>
                      <a:gd name="T10" fmla="*/ 1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9" name="Freeform 100"/>
                  <p:cNvSpPr>
                    <a:spLocks/>
                  </p:cNvSpPr>
                  <p:nvPr/>
                </p:nvSpPr>
                <p:spPr bwMode="auto">
                  <a:xfrm>
                    <a:off x="4641" y="1160"/>
                    <a:ext cx="2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1 h 1"/>
                      <a:gd name="T4" fmla="*/ 1 w 1"/>
                      <a:gd name="T5" fmla="*/ 1 h 1"/>
                      <a:gd name="T6" fmla="*/ 0 w 1"/>
                      <a:gd name="T7" fmla="*/ 1 h 1"/>
                      <a:gd name="T8" fmla="*/ 0 w 1"/>
                      <a:gd name="T9" fmla="*/ 0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0" name="Freeform 101"/>
                  <p:cNvSpPr>
                    <a:spLocks/>
                  </p:cNvSpPr>
                  <p:nvPr/>
                </p:nvSpPr>
                <p:spPr bwMode="auto">
                  <a:xfrm>
                    <a:off x="4641" y="1162"/>
                    <a:ext cx="0" cy="3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0 h 1"/>
                      <a:gd name="T3" fmla="*/ 0 h 1"/>
                      <a:gd name="T4" fmla="*/ 0 h 1"/>
                      <a:gd name="T5" fmla="*/ 0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1" name="Freeform 102"/>
                  <p:cNvSpPr>
                    <a:spLocks/>
                  </p:cNvSpPr>
                  <p:nvPr/>
                </p:nvSpPr>
                <p:spPr bwMode="auto">
                  <a:xfrm>
                    <a:off x="4641" y="1162"/>
                    <a:ext cx="0" cy="3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1 h 1"/>
                      <a:gd name="T3" fmla="*/ 0 h 1"/>
                      <a:gd name="T4" fmla="*/ 0 h 1"/>
                      <a:gd name="T5" fmla="*/ 0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2" name="Freeform 103"/>
                  <p:cNvSpPr>
                    <a:spLocks/>
                  </p:cNvSpPr>
                  <p:nvPr/>
                </p:nvSpPr>
                <p:spPr bwMode="auto">
                  <a:xfrm>
                    <a:off x="4639" y="1162"/>
                    <a:ext cx="2" cy="3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1 h 1"/>
                      <a:gd name="T6" fmla="*/ 0 w 1"/>
                      <a:gd name="T7" fmla="*/ 1 h 1"/>
                      <a:gd name="T8" fmla="*/ 0 w 1"/>
                      <a:gd name="T9" fmla="*/ 0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3" name="Freeform 104"/>
                  <p:cNvSpPr>
                    <a:spLocks/>
                  </p:cNvSpPr>
                  <p:nvPr/>
                </p:nvSpPr>
                <p:spPr bwMode="auto">
                  <a:xfrm>
                    <a:off x="4639" y="1162"/>
                    <a:ext cx="0" cy="3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1 h 1"/>
                      <a:gd name="T3" fmla="*/ 1 h 1"/>
                      <a:gd name="T4" fmla="*/ 0 h 1"/>
                      <a:gd name="T5" fmla="*/ 1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4" name="Freeform 105"/>
                  <p:cNvSpPr>
                    <a:spLocks/>
                  </p:cNvSpPr>
                  <p:nvPr/>
                </p:nvSpPr>
                <p:spPr bwMode="auto">
                  <a:xfrm>
                    <a:off x="4636" y="1162"/>
                    <a:ext cx="3" cy="3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1 h 1"/>
                      <a:gd name="T4" fmla="*/ 1 w 1"/>
                      <a:gd name="T5" fmla="*/ 1 h 1"/>
                      <a:gd name="T6" fmla="*/ 1 w 1"/>
                      <a:gd name="T7" fmla="*/ 0 h 1"/>
                      <a:gd name="T8" fmla="*/ 1 w 1"/>
                      <a:gd name="T9" fmla="*/ 0 h 1"/>
                      <a:gd name="T10" fmla="*/ 1 w 1"/>
                      <a:gd name="T11" fmla="*/ 0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5" name="Freeform 106"/>
                  <p:cNvSpPr>
                    <a:spLocks/>
                  </p:cNvSpPr>
                  <p:nvPr/>
                </p:nvSpPr>
                <p:spPr bwMode="auto">
                  <a:xfrm>
                    <a:off x="4636" y="1162"/>
                    <a:ext cx="3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1 h 1"/>
                      <a:gd name="T4" fmla="*/ 0 w 1"/>
                      <a:gd name="T5" fmla="*/ 0 h 1"/>
                      <a:gd name="T6" fmla="*/ 0 w 1"/>
                      <a:gd name="T7" fmla="*/ 0 h 1"/>
                      <a:gd name="T8" fmla="*/ 1 w 1"/>
                      <a:gd name="T9" fmla="*/ 0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6" name="Freeform 107"/>
                  <p:cNvSpPr>
                    <a:spLocks/>
                  </p:cNvSpPr>
                  <p:nvPr/>
                </p:nvSpPr>
                <p:spPr bwMode="auto">
                  <a:xfrm>
                    <a:off x="4636" y="1162"/>
                    <a:ext cx="3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0 w 1"/>
                      <a:gd name="T4" fmla="*/ 1 w 1"/>
                      <a:gd name="T5" fmla="*/ 0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7" name="Freeform 108"/>
                  <p:cNvSpPr>
                    <a:spLocks/>
                  </p:cNvSpPr>
                  <p:nvPr/>
                </p:nvSpPr>
                <p:spPr bwMode="auto">
                  <a:xfrm>
                    <a:off x="4634" y="1160"/>
                    <a:ext cx="5" cy="2"/>
                  </a:xfrm>
                  <a:custGeom>
                    <a:avLst/>
                    <a:gdLst>
                      <a:gd name="T0" fmla="*/ 1 w 2"/>
                      <a:gd name="T1" fmla="*/ 1 h 1"/>
                      <a:gd name="T2" fmla="*/ 0 w 2"/>
                      <a:gd name="T3" fmla="*/ 1 h 1"/>
                      <a:gd name="T4" fmla="*/ 1 w 2"/>
                      <a:gd name="T5" fmla="*/ 1 h 1"/>
                      <a:gd name="T6" fmla="*/ 1 w 2"/>
                      <a:gd name="T7" fmla="*/ 1 h 1"/>
                      <a:gd name="T8" fmla="*/ 2 w 2"/>
                      <a:gd name="T9" fmla="*/ 0 h 1"/>
                      <a:gd name="T10" fmla="*/ 1 w 2"/>
                      <a:gd name="T11" fmla="*/ 1 h 1"/>
                      <a:gd name="T12" fmla="*/ 1 w 2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1">
                        <a:moveTo>
                          <a:pt x="1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8" name="Freeform 109"/>
                  <p:cNvSpPr>
                    <a:spLocks/>
                  </p:cNvSpPr>
                  <p:nvPr/>
                </p:nvSpPr>
                <p:spPr bwMode="auto">
                  <a:xfrm>
                    <a:off x="4634" y="1160"/>
                    <a:ext cx="2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1 w 1"/>
                      <a:gd name="T3" fmla="*/ 1 w 1"/>
                      <a:gd name="T4" fmla="*/ 1 w 1"/>
                      <a:gd name="T5" fmla="*/ 1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9" name="Freeform 110"/>
                  <p:cNvSpPr>
                    <a:spLocks/>
                  </p:cNvSpPr>
                  <p:nvPr/>
                </p:nvSpPr>
                <p:spPr bwMode="auto">
                  <a:xfrm>
                    <a:off x="4634" y="1160"/>
                    <a:ext cx="2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1 w 1"/>
                      <a:gd name="T4" fmla="*/ 1 w 1"/>
                      <a:gd name="T5" fmla="*/ 1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0" name="Freeform 111"/>
                  <p:cNvSpPr>
                    <a:spLocks/>
                  </p:cNvSpPr>
                  <p:nvPr/>
                </p:nvSpPr>
                <p:spPr bwMode="auto">
                  <a:xfrm>
                    <a:off x="4634" y="1158"/>
                    <a:ext cx="2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0 h 1"/>
                      <a:gd name="T4" fmla="*/ 1 w 1"/>
                      <a:gd name="T5" fmla="*/ 1 h 1"/>
                      <a:gd name="T6" fmla="*/ 1 w 1"/>
                      <a:gd name="T7" fmla="*/ 1 h 1"/>
                      <a:gd name="T8" fmla="*/ 1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1" name="Freeform 112"/>
                  <p:cNvSpPr>
                    <a:spLocks/>
                  </p:cNvSpPr>
                  <p:nvPr/>
                </p:nvSpPr>
                <p:spPr bwMode="auto">
                  <a:xfrm>
                    <a:off x="4636" y="1158"/>
                    <a:ext cx="3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0 w 1"/>
                      <a:gd name="T5" fmla="*/ 0 h 1"/>
                      <a:gd name="T6" fmla="*/ 0 w 1"/>
                      <a:gd name="T7" fmla="*/ 0 h 1"/>
                      <a:gd name="T8" fmla="*/ 1 w 1"/>
                      <a:gd name="T9" fmla="*/ 1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2" name="Freeform 113"/>
                  <p:cNvSpPr>
                    <a:spLocks/>
                  </p:cNvSpPr>
                  <p:nvPr/>
                </p:nvSpPr>
                <p:spPr bwMode="auto">
                  <a:xfrm>
                    <a:off x="4636" y="1155"/>
                    <a:ext cx="3" cy="3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0 w 1"/>
                      <a:gd name="T5" fmla="*/ 1 h 1"/>
                      <a:gd name="T6" fmla="*/ 0 w 1"/>
                      <a:gd name="T7" fmla="*/ 1 h 1"/>
                      <a:gd name="T8" fmla="*/ 1 w 1"/>
                      <a:gd name="T9" fmla="*/ 1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3" name="Freeform 114"/>
                  <p:cNvSpPr>
                    <a:spLocks/>
                  </p:cNvSpPr>
                  <p:nvPr/>
                </p:nvSpPr>
                <p:spPr bwMode="auto">
                  <a:xfrm>
                    <a:off x="4636" y="1155"/>
                    <a:ext cx="3" cy="3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0 h 1"/>
                      <a:gd name="T4" fmla="*/ 0 w 1"/>
                      <a:gd name="T5" fmla="*/ 0 h 1"/>
                      <a:gd name="T6" fmla="*/ 0 w 1"/>
                      <a:gd name="T7" fmla="*/ 1 h 1"/>
                      <a:gd name="T8" fmla="*/ 1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4" name="Freeform 115"/>
                  <p:cNvSpPr>
                    <a:spLocks/>
                  </p:cNvSpPr>
                  <p:nvPr/>
                </p:nvSpPr>
                <p:spPr bwMode="auto">
                  <a:xfrm>
                    <a:off x="4639" y="1148"/>
                    <a:ext cx="2" cy="10"/>
                  </a:xfrm>
                  <a:custGeom>
                    <a:avLst/>
                    <a:gdLst>
                      <a:gd name="T0" fmla="*/ 1 w 1"/>
                      <a:gd name="T1" fmla="*/ 4 h 4"/>
                      <a:gd name="T2" fmla="*/ 0 w 1"/>
                      <a:gd name="T3" fmla="*/ 2 h 4"/>
                      <a:gd name="T4" fmla="*/ 0 w 1"/>
                      <a:gd name="T5" fmla="*/ 1 h 4"/>
                      <a:gd name="T6" fmla="*/ 0 w 1"/>
                      <a:gd name="T7" fmla="*/ 0 h 4"/>
                      <a:gd name="T8" fmla="*/ 0 w 1"/>
                      <a:gd name="T9" fmla="*/ 1 h 4"/>
                      <a:gd name="T10" fmla="*/ 0 w 1"/>
                      <a:gd name="T11" fmla="*/ 2 h 4"/>
                      <a:gd name="T12" fmla="*/ 1 w 1"/>
                      <a:gd name="T13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1" y="4"/>
                        </a:moveTo>
                        <a:cubicBezTo>
                          <a:pt x="1" y="4"/>
                          <a:pt x="0" y="3"/>
                          <a:pt x="0" y="2"/>
                        </a:cubicBezTo>
                        <a:cubicBezTo>
                          <a:pt x="0" y="2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5" name="Freeform 116"/>
                  <p:cNvSpPr>
                    <a:spLocks/>
                  </p:cNvSpPr>
                  <p:nvPr/>
                </p:nvSpPr>
                <p:spPr bwMode="auto">
                  <a:xfrm>
                    <a:off x="4641" y="1150"/>
                    <a:ext cx="5" cy="8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1 w 2"/>
                      <a:gd name="T3" fmla="*/ 2 h 3"/>
                      <a:gd name="T4" fmla="*/ 2 w 2"/>
                      <a:gd name="T5" fmla="*/ 0 h 3"/>
                      <a:gd name="T6" fmla="*/ 2 w 2"/>
                      <a:gd name="T7" fmla="*/ 0 h 3"/>
                      <a:gd name="T8" fmla="*/ 2 w 2"/>
                      <a:gd name="T9" fmla="*/ 0 h 3"/>
                      <a:gd name="T10" fmla="*/ 1 w 2"/>
                      <a:gd name="T11" fmla="*/ 2 h 3"/>
                      <a:gd name="T12" fmla="*/ 0 w 2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0" y="3"/>
                          <a:pt x="0" y="2"/>
                          <a:pt x="1" y="2"/>
                        </a:cubicBezTo>
                        <a:cubicBezTo>
                          <a:pt x="1" y="1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6" name="Freeform 117"/>
                  <p:cNvSpPr>
                    <a:spLocks/>
                  </p:cNvSpPr>
                  <p:nvPr/>
                </p:nvSpPr>
                <p:spPr bwMode="auto">
                  <a:xfrm>
                    <a:off x="4641" y="1158"/>
                    <a:ext cx="10" cy="2"/>
                  </a:xfrm>
                  <a:custGeom>
                    <a:avLst/>
                    <a:gdLst>
                      <a:gd name="T0" fmla="*/ 0 w 4"/>
                      <a:gd name="T1" fmla="*/ 1 h 1"/>
                      <a:gd name="T2" fmla="*/ 2 w 4"/>
                      <a:gd name="T3" fmla="*/ 0 h 1"/>
                      <a:gd name="T4" fmla="*/ 3 w 4"/>
                      <a:gd name="T5" fmla="*/ 0 h 1"/>
                      <a:gd name="T6" fmla="*/ 4 w 4"/>
                      <a:gd name="T7" fmla="*/ 0 h 1"/>
                      <a:gd name="T8" fmla="*/ 3 w 4"/>
                      <a:gd name="T9" fmla="*/ 0 h 1"/>
                      <a:gd name="T10" fmla="*/ 2 w 4"/>
                      <a:gd name="T11" fmla="*/ 0 h 1"/>
                      <a:gd name="T12" fmla="*/ 0 w 4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2" y="0"/>
                          <a:pt x="3" y="0"/>
                          <a:pt x="3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7" name="Freeform 118"/>
                  <p:cNvSpPr>
                    <a:spLocks/>
                  </p:cNvSpPr>
                  <p:nvPr/>
                </p:nvSpPr>
                <p:spPr bwMode="auto">
                  <a:xfrm>
                    <a:off x="4641" y="1160"/>
                    <a:ext cx="10" cy="2"/>
                  </a:xfrm>
                  <a:custGeom>
                    <a:avLst/>
                    <a:gdLst>
                      <a:gd name="T0" fmla="*/ 0 w 4"/>
                      <a:gd name="T1" fmla="*/ 0 h 1"/>
                      <a:gd name="T2" fmla="*/ 2 w 4"/>
                      <a:gd name="T3" fmla="*/ 0 h 1"/>
                      <a:gd name="T4" fmla="*/ 3 w 4"/>
                      <a:gd name="T5" fmla="*/ 1 h 1"/>
                      <a:gd name="T6" fmla="*/ 4 w 4"/>
                      <a:gd name="T7" fmla="*/ 1 h 1"/>
                      <a:gd name="T8" fmla="*/ 3 w 4"/>
                      <a:gd name="T9" fmla="*/ 1 h 1"/>
                      <a:gd name="T10" fmla="*/ 2 w 4"/>
                      <a:gd name="T11" fmla="*/ 0 h 1"/>
                      <a:gd name="T12" fmla="*/ 0 w 4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0"/>
                          <a:pt x="3" y="0"/>
                          <a:pt x="3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3" y="1"/>
                        </a:cubicBezTo>
                        <a:cubicBezTo>
                          <a:pt x="3" y="1"/>
                          <a:pt x="2" y="0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8" name="Freeform 119"/>
                  <p:cNvSpPr>
                    <a:spLocks/>
                  </p:cNvSpPr>
                  <p:nvPr/>
                </p:nvSpPr>
                <p:spPr bwMode="auto">
                  <a:xfrm>
                    <a:off x="4641" y="1160"/>
                    <a:ext cx="2" cy="10"/>
                  </a:xfrm>
                  <a:custGeom>
                    <a:avLst/>
                    <a:gdLst>
                      <a:gd name="T0" fmla="*/ 0 w 1"/>
                      <a:gd name="T1" fmla="*/ 0 h 4"/>
                      <a:gd name="T2" fmla="*/ 1 w 1"/>
                      <a:gd name="T3" fmla="*/ 2 h 4"/>
                      <a:gd name="T4" fmla="*/ 1 w 1"/>
                      <a:gd name="T5" fmla="*/ 3 h 4"/>
                      <a:gd name="T6" fmla="*/ 1 w 1"/>
                      <a:gd name="T7" fmla="*/ 4 h 4"/>
                      <a:gd name="T8" fmla="*/ 1 w 1"/>
                      <a:gd name="T9" fmla="*/ 3 h 4"/>
                      <a:gd name="T10" fmla="*/ 0 w 1"/>
                      <a:gd name="T11" fmla="*/ 2 h 4"/>
                      <a:gd name="T12" fmla="*/ 0 w 1"/>
                      <a:gd name="T1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2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3"/>
                        </a:cubicBezTo>
                        <a:cubicBezTo>
                          <a:pt x="1" y="3"/>
                          <a:pt x="1" y="3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9" name="Freeform 120"/>
                  <p:cNvSpPr>
                    <a:spLocks/>
                  </p:cNvSpPr>
                  <p:nvPr/>
                </p:nvSpPr>
                <p:spPr bwMode="auto">
                  <a:xfrm>
                    <a:off x="4636" y="1160"/>
                    <a:ext cx="3" cy="10"/>
                  </a:xfrm>
                  <a:custGeom>
                    <a:avLst/>
                    <a:gdLst>
                      <a:gd name="T0" fmla="*/ 1 w 1"/>
                      <a:gd name="T1" fmla="*/ 0 h 4"/>
                      <a:gd name="T2" fmla="*/ 1 w 1"/>
                      <a:gd name="T3" fmla="*/ 2 h 4"/>
                      <a:gd name="T4" fmla="*/ 0 w 1"/>
                      <a:gd name="T5" fmla="*/ 3 h 4"/>
                      <a:gd name="T6" fmla="*/ 0 w 1"/>
                      <a:gd name="T7" fmla="*/ 4 h 4"/>
                      <a:gd name="T8" fmla="*/ 0 w 1"/>
                      <a:gd name="T9" fmla="*/ 3 h 4"/>
                      <a:gd name="T10" fmla="*/ 1 w 1"/>
                      <a:gd name="T11" fmla="*/ 2 h 4"/>
                      <a:gd name="T12" fmla="*/ 1 w 1"/>
                      <a:gd name="T1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1" y="2"/>
                        </a:cubicBezTo>
                        <a:cubicBezTo>
                          <a:pt x="1" y="3"/>
                          <a:pt x="0" y="3"/>
                          <a:pt x="0" y="3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3"/>
                        </a:cubicBezTo>
                        <a:cubicBezTo>
                          <a:pt x="0" y="3"/>
                          <a:pt x="0" y="3"/>
                          <a:pt x="1" y="2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0" name="Freeform 121"/>
                  <p:cNvSpPr>
                    <a:spLocks/>
                  </p:cNvSpPr>
                  <p:nvPr/>
                </p:nvSpPr>
                <p:spPr bwMode="auto">
                  <a:xfrm>
                    <a:off x="4629" y="1160"/>
                    <a:ext cx="10" cy="5"/>
                  </a:xfrm>
                  <a:custGeom>
                    <a:avLst/>
                    <a:gdLst>
                      <a:gd name="T0" fmla="*/ 4 w 4"/>
                      <a:gd name="T1" fmla="*/ 0 h 2"/>
                      <a:gd name="T2" fmla="*/ 2 w 4"/>
                      <a:gd name="T3" fmla="*/ 1 h 2"/>
                      <a:gd name="T4" fmla="*/ 1 w 4"/>
                      <a:gd name="T5" fmla="*/ 2 h 2"/>
                      <a:gd name="T6" fmla="*/ 0 w 4"/>
                      <a:gd name="T7" fmla="*/ 2 h 2"/>
                      <a:gd name="T8" fmla="*/ 1 w 4"/>
                      <a:gd name="T9" fmla="*/ 1 h 2"/>
                      <a:gd name="T10" fmla="*/ 2 w 4"/>
                      <a:gd name="T11" fmla="*/ 1 h 2"/>
                      <a:gd name="T12" fmla="*/ 4 w 4"/>
                      <a:gd name="T1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4" y="0"/>
                        </a:moveTo>
                        <a:cubicBezTo>
                          <a:pt x="4" y="0"/>
                          <a:pt x="3" y="1"/>
                          <a:pt x="2" y="1"/>
                        </a:cubicBez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1" y="2"/>
                          <a:pt x="0" y="2"/>
                          <a:pt x="0" y="2"/>
                        </a:cubicBezTo>
                        <a:cubicBezTo>
                          <a:pt x="0" y="2"/>
                          <a:pt x="1" y="2"/>
                          <a:pt x="1" y="1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3" y="0"/>
                          <a:pt x="4" y="0"/>
                          <a:pt x="4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1" name="Freeform 122"/>
                  <p:cNvSpPr>
                    <a:spLocks/>
                  </p:cNvSpPr>
                  <p:nvPr/>
                </p:nvSpPr>
                <p:spPr bwMode="auto">
                  <a:xfrm>
                    <a:off x="4629" y="1155"/>
                    <a:ext cx="10" cy="5"/>
                  </a:xfrm>
                  <a:custGeom>
                    <a:avLst/>
                    <a:gdLst>
                      <a:gd name="T0" fmla="*/ 4 w 4"/>
                      <a:gd name="T1" fmla="*/ 2 h 2"/>
                      <a:gd name="T2" fmla="*/ 2 w 4"/>
                      <a:gd name="T3" fmla="*/ 1 h 2"/>
                      <a:gd name="T4" fmla="*/ 1 w 4"/>
                      <a:gd name="T5" fmla="*/ 1 h 2"/>
                      <a:gd name="T6" fmla="*/ 0 w 4"/>
                      <a:gd name="T7" fmla="*/ 0 h 2"/>
                      <a:gd name="T8" fmla="*/ 1 w 4"/>
                      <a:gd name="T9" fmla="*/ 1 h 2"/>
                      <a:gd name="T10" fmla="*/ 2 w 4"/>
                      <a:gd name="T11" fmla="*/ 1 h 2"/>
                      <a:gd name="T12" fmla="*/ 4 w 4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4" y="2"/>
                        </a:moveTo>
                        <a:cubicBezTo>
                          <a:pt x="4" y="2"/>
                          <a:pt x="3" y="2"/>
                          <a:pt x="2" y="1"/>
                        </a:cubicBezTo>
                        <a:cubicBezTo>
                          <a:pt x="2" y="1"/>
                          <a:pt x="1" y="1"/>
                          <a:pt x="1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1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3" y="1"/>
                          <a:pt x="4" y="2"/>
                          <a:pt x="4" y="2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2" name="Freeform 123"/>
                  <p:cNvSpPr>
                    <a:spLocks/>
                  </p:cNvSpPr>
                  <p:nvPr/>
                </p:nvSpPr>
                <p:spPr bwMode="auto">
                  <a:xfrm>
                    <a:off x="4634" y="1150"/>
                    <a:ext cx="5" cy="8"/>
                  </a:xfrm>
                  <a:custGeom>
                    <a:avLst/>
                    <a:gdLst>
                      <a:gd name="T0" fmla="*/ 2 w 2"/>
                      <a:gd name="T1" fmla="*/ 3 h 3"/>
                      <a:gd name="T2" fmla="*/ 1 w 2"/>
                      <a:gd name="T3" fmla="*/ 2 h 3"/>
                      <a:gd name="T4" fmla="*/ 0 w 2"/>
                      <a:gd name="T5" fmla="*/ 1 h 3"/>
                      <a:gd name="T6" fmla="*/ 0 w 2"/>
                      <a:gd name="T7" fmla="*/ 0 h 3"/>
                      <a:gd name="T8" fmla="*/ 0 w 2"/>
                      <a:gd name="T9" fmla="*/ 1 h 3"/>
                      <a:gd name="T10" fmla="*/ 1 w 2"/>
                      <a:gd name="T11" fmla="*/ 2 h 3"/>
                      <a:gd name="T12" fmla="*/ 2 w 2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3">
                        <a:moveTo>
                          <a:pt x="2" y="3"/>
                        </a:moveTo>
                        <a:cubicBezTo>
                          <a:pt x="2" y="3"/>
                          <a:pt x="2" y="3"/>
                          <a:pt x="1" y="2"/>
                        </a:cubicBezTo>
                        <a:cubicBezTo>
                          <a:pt x="1" y="2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1" y="2"/>
                          <a:pt x="1" y="2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3" name="Freeform 124"/>
                  <p:cNvSpPr>
                    <a:spLocks/>
                  </p:cNvSpPr>
                  <p:nvPr/>
                </p:nvSpPr>
                <p:spPr bwMode="auto">
                  <a:xfrm>
                    <a:off x="4539" y="1272"/>
                    <a:ext cx="22" cy="24"/>
                  </a:xfrm>
                  <a:custGeom>
                    <a:avLst/>
                    <a:gdLst>
                      <a:gd name="T0" fmla="*/ 6 w 9"/>
                      <a:gd name="T1" fmla="*/ 10 h 10"/>
                      <a:gd name="T2" fmla="*/ 5 w 9"/>
                      <a:gd name="T3" fmla="*/ 1 h 10"/>
                      <a:gd name="T4" fmla="*/ 6 w 9"/>
                      <a:gd name="T5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10">
                        <a:moveTo>
                          <a:pt x="6" y="10"/>
                        </a:moveTo>
                        <a:cubicBezTo>
                          <a:pt x="6" y="10"/>
                          <a:pt x="0" y="3"/>
                          <a:pt x="5" y="1"/>
                        </a:cubicBezTo>
                        <a:cubicBezTo>
                          <a:pt x="9" y="0"/>
                          <a:pt x="6" y="10"/>
                          <a:pt x="6" y="1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4" name="Freeform 125"/>
                  <p:cNvSpPr>
                    <a:spLocks/>
                  </p:cNvSpPr>
                  <p:nvPr/>
                </p:nvSpPr>
                <p:spPr bwMode="auto">
                  <a:xfrm>
                    <a:off x="4553" y="1272"/>
                    <a:ext cx="24" cy="24"/>
                  </a:xfrm>
                  <a:custGeom>
                    <a:avLst/>
                    <a:gdLst>
                      <a:gd name="T0" fmla="*/ 0 w 10"/>
                      <a:gd name="T1" fmla="*/ 10 h 10"/>
                      <a:gd name="T2" fmla="*/ 5 w 10"/>
                      <a:gd name="T3" fmla="*/ 3 h 10"/>
                      <a:gd name="T4" fmla="*/ 0 w 10"/>
                      <a:gd name="T5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10">
                        <a:moveTo>
                          <a:pt x="0" y="10"/>
                        </a:moveTo>
                        <a:cubicBezTo>
                          <a:pt x="0" y="10"/>
                          <a:pt x="1" y="0"/>
                          <a:pt x="5" y="3"/>
                        </a:cubicBezTo>
                        <a:cubicBezTo>
                          <a:pt x="10" y="5"/>
                          <a:pt x="0" y="10"/>
                          <a:pt x="0" y="1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5" name="Freeform 126"/>
                  <p:cNvSpPr>
                    <a:spLocks/>
                  </p:cNvSpPr>
                  <p:nvPr/>
                </p:nvSpPr>
                <p:spPr bwMode="auto">
                  <a:xfrm>
                    <a:off x="4553" y="1284"/>
                    <a:ext cx="22" cy="24"/>
                  </a:xfrm>
                  <a:custGeom>
                    <a:avLst/>
                    <a:gdLst>
                      <a:gd name="T0" fmla="*/ 0 w 9"/>
                      <a:gd name="T1" fmla="*/ 5 h 10"/>
                      <a:gd name="T2" fmla="*/ 9 w 9"/>
                      <a:gd name="T3" fmla="*/ 5 h 10"/>
                      <a:gd name="T4" fmla="*/ 0 w 9"/>
                      <a:gd name="T5" fmla="*/ 5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10">
                        <a:moveTo>
                          <a:pt x="0" y="5"/>
                        </a:moveTo>
                        <a:cubicBezTo>
                          <a:pt x="0" y="5"/>
                          <a:pt x="9" y="0"/>
                          <a:pt x="9" y="5"/>
                        </a:cubicBezTo>
                        <a:cubicBezTo>
                          <a:pt x="9" y="10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6" name="Freeform 127"/>
                  <p:cNvSpPr>
                    <a:spLocks/>
                  </p:cNvSpPr>
                  <p:nvPr/>
                </p:nvSpPr>
                <p:spPr bwMode="auto">
                  <a:xfrm>
                    <a:off x="4553" y="1296"/>
                    <a:ext cx="22" cy="24"/>
                  </a:xfrm>
                  <a:custGeom>
                    <a:avLst/>
                    <a:gdLst>
                      <a:gd name="T0" fmla="*/ 0 w 9"/>
                      <a:gd name="T1" fmla="*/ 0 h 10"/>
                      <a:gd name="T2" fmla="*/ 5 w 9"/>
                      <a:gd name="T3" fmla="*/ 7 h 10"/>
                      <a:gd name="T4" fmla="*/ 0 w 9"/>
                      <a:gd name="T5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10">
                        <a:moveTo>
                          <a:pt x="0" y="0"/>
                        </a:moveTo>
                        <a:cubicBezTo>
                          <a:pt x="0" y="0"/>
                          <a:pt x="9" y="4"/>
                          <a:pt x="5" y="7"/>
                        </a:cubicBezTo>
                        <a:cubicBezTo>
                          <a:pt x="1" y="1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7" name="Freeform 128"/>
                  <p:cNvSpPr>
                    <a:spLocks/>
                  </p:cNvSpPr>
                  <p:nvPr/>
                </p:nvSpPr>
                <p:spPr bwMode="auto">
                  <a:xfrm>
                    <a:off x="4534" y="1296"/>
                    <a:ext cx="24" cy="21"/>
                  </a:xfrm>
                  <a:custGeom>
                    <a:avLst/>
                    <a:gdLst>
                      <a:gd name="T0" fmla="*/ 8 w 10"/>
                      <a:gd name="T1" fmla="*/ 0 h 9"/>
                      <a:gd name="T2" fmla="*/ 5 w 10"/>
                      <a:gd name="T3" fmla="*/ 8 h 9"/>
                      <a:gd name="T4" fmla="*/ 8 w 10"/>
                      <a:gd name="T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9">
                        <a:moveTo>
                          <a:pt x="8" y="0"/>
                        </a:moveTo>
                        <a:cubicBezTo>
                          <a:pt x="8" y="0"/>
                          <a:pt x="10" y="9"/>
                          <a:pt x="5" y="8"/>
                        </a:cubicBezTo>
                        <a:cubicBezTo>
                          <a:pt x="0" y="6"/>
                          <a:pt x="8" y="0"/>
                          <a:pt x="8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8" name="Freeform 129"/>
                  <p:cNvSpPr>
                    <a:spLocks/>
                  </p:cNvSpPr>
                  <p:nvPr/>
                </p:nvSpPr>
                <p:spPr bwMode="auto">
                  <a:xfrm>
                    <a:off x="4530" y="1289"/>
                    <a:ext cx="23" cy="21"/>
                  </a:xfrm>
                  <a:custGeom>
                    <a:avLst/>
                    <a:gdLst>
                      <a:gd name="T0" fmla="*/ 10 w 10"/>
                      <a:gd name="T1" fmla="*/ 3 h 9"/>
                      <a:gd name="T2" fmla="*/ 2 w 10"/>
                      <a:gd name="T3" fmla="*/ 5 h 9"/>
                      <a:gd name="T4" fmla="*/ 10 w 10"/>
                      <a:gd name="T5" fmla="*/ 3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9">
                        <a:moveTo>
                          <a:pt x="10" y="3"/>
                        </a:moveTo>
                        <a:cubicBezTo>
                          <a:pt x="10" y="3"/>
                          <a:pt x="3" y="9"/>
                          <a:pt x="2" y="5"/>
                        </a:cubicBezTo>
                        <a:cubicBezTo>
                          <a:pt x="0" y="0"/>
                          <a:pt x="10" y="3"/>
                          <a:pt x="10" y="3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9" name="Freeform 130"/>
                  <p:cNvSpPr>
                    <a:spLocks/>
                  </p:cNvSpPr>
                  <p:nvPr/>
                </p:nvSpPr>
                <p:spPr bwMode="auto">
                  <a:xfrm>
                    <a:off x="4532" y="1274"/>
                    <a:ext cx="24" cy="22"/>
                  </a:xfrm>
                  <a:custGeom>
                    <a:avLst/>
                    <a:gdLst>
                      <a:gd name="T0" fmla="*/ 10 w 10"/>
                      <a:gd name="T1" fmla="*/ 9 h 9"/>
                      <a:gd name="T2" fmla="*/ 2 w 10"/>
                      <a:gd name="T3" fmla="*/ 5 h 9"/>
                      <a:gd name="T4" fmla="*/ 10 w 10"/>
                      <a:gd name="T5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9">
                        <a:moveTo>
                          <a:pt x="10" y="9"/>
                        </a:moveTo>
                        <a:cubicBezTo>
                          <a:pt x="10" y="9"/>
                          <a:pt x="0" y="9"/>
                          <a:pt x="2" y="5"/>
                        </a:cubicBezTo>
                        <a:cubicBezTo>
                          <a:pt x="4" y="0"/>
                          <a:pt x="10" y="9"/>
                          <a:pt x="10" y="9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0" name="Freeform 131"/>
                  <p:cNvSpPr>
                    <a:spLocks/>
                  </p:cNvSpPr>
                  <p:nvPr/>
                </p:nvSpPr>
                <p:spPr bwMode="auto">
                  <a:xfrm>
                    <a:off x="4549" y="1291"/>
                    <a:ext cx="9" cy="7"/>
                  </a:xfrm>
                  <a:custGeom>
                    <a:avLst/>
                    <a:gdLst>
                      <a:gd name="T0" fmla="*/ 4 w 4"/>
                      <a:gd name="T1" fmla="*/ 1 h 3"/>
                      <a:gd name="T2" fmla="*/ 2 w 4"/>
                      <a:gd name="T3" fmla="*/ 3 h 3"/>
                      <a:gd name="T4" fmla="*/ 1 w 4"/>
                      <a:gd name="T5" fmla="*/ 2 h 3"/>
                      <a:gd name="T6" fmla="*/ 2 w 4"/>
                      <a:gd name="T7" fmla="*/ 1 h 3"/>
                      <a:gd name="T8" fmla="*/ 4 w 4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4" y="1"/>
                        </a:moveTo>
                        <a:cubicBezTo>
                          <a:pt x="4" y="2"/>
                          <a:pt x="3" y="3"/>
                          <a:pt x="2" y="3"/>
                        </a:cubicBezTo>
                        <a:cubicBezTo>
                          <a:pt x="2" y="3"/>
                          <a:pt x="1" y="3"/>
                          <a:pt x="1" y="2"/>
                        </a:cubicBezTo>
                        <a:cubicBezTo>
                          <a:pt x="0" y="2"/>
                          <a:pt x="1" y="1"/>
                          <a:pt x="2" y="1"/>
                        </a:cubicBezTo>
                        <a:cubicBezTo>
                          <a:pt x="2" y="0"/>
                          <a:pt x="3" y="1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1" name="Freeform 132"/>
                  <p:cNvSpPr>
                    <a:spLocks/>
                  </p:cNvSpPr>
                  <p:nvPr/>
                </p:nvSpPr>
                <p:spPr bwMode="auto">
                  <a:xfrm>
                    <a:off x="4551" y="1291"/>
                    <a:ext cx="2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0 w 1"/>
                      <a:gd name="T5" fmla="*/ 0 h 1"/>
                      <a:gd name="T6" fmla="*/ 1 w 1"/>
                      <a:gd name="T7" fmla="*/ 0 h 1"/>
                      <a:gd name="T8" fmla="*/ 1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2" name="Freeform 133"/>
                  <p:cNvSpPr>
                    <a:spLocks/>
                  </p:cNvSpPr>
                  <p:nvPr/>
                </p:nvSpPr>
                <p:spPr bwMode="auto">
                  <a:xfrm>
                    <a:off x="4553" y="1291"/>
                    <a:ext cx="0" cy="2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0 h 1"/>
                      <a:gd name="T4" fmla="*/ 1 h 1"/>
                      <a:gd name="T5" fmla="*/ 0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3" name="Freeform 134"/>
                  <p:cNvSpPr>
                    <a:spLocks/>
                  </p:cNvSpPr>
                  <p:nvPr/>
                </p:nvSpPr>
                <p:spPr bwMode="auto">
                  <a:xfrm>
                    <a:off x="4553" y="1291"/>
                    <a:ext cx="3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0 w 1"/>
                      <a:gd name="T5" fmla="*/ 0 h 1"/>
                      <a:gd name="T6" fmla="*/ 0 w 1"/>
                      <a:gd name="T7" fmla="*/ 0 h 1"/>
                      <a:gd name="T8" fmla="*/ 0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4" name="Freeform 135"/>
                  <p:cNvSpPr>
                    <a:spLocks/>
                  </p:cNvSpPr>
                  <p:nvPr/>
                </p:nvSpPr>
                <p:spPr bwMode="auto">
                  <a:xfrm>
                    <a:off x="4553" y="1291"/>
                    <a:ext cx="3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5" name="Freeform 136"/>
                  <p:cNvSpPr>
                    <a:spLocks/>
                  </p:cNvSpPr>
                  <p:nvPr/>
                </p:nvSpPr>
                <p:spPr bwMode="auto">
                  <a:xfrm>
                    <a:off x="4556" y="1291"/>
                    <a:ext cx="2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0 h 1"/>
                      <a:gd name="T4" fmla="*/ 0 w 1"/>
                      <a:gd name="T5" fmla="*/ 0 h 1"/>
                      <a:gd name="T6" fmla="*/ 0 w 1"/>
                      <a:gd name="T7" fmla="*/ 1 h 1"/>
                      <a:gd name="T8" fmla="*/ 0 w 1"/>
                      <a:gd name="T9" fmla="*/ 1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6" name="Freeform 137"/>
                  <p:cNvSpPr>
                    <a:spLocks/>
                  </p:cNvSpPr>
                  <p:nvPr/>
                </p:nvSpPr>
                <p:spPr bwMode="auto">
                  <a:xfrm>
                    <a:off x="4556" y="1293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0 w 1"/>
                      <a:gd name="T3" fmla="*/ 0 w 1"/>
                      <a:gd name="T4" fmla="*/ 0 w 1"/>
                      <a:gd name="T5" fmla="*/ 0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7" name="Freeform 138"/>
                  <p:cNvSpPr>
                    <a:spLocks/>
                  </p:cNvSpPr>
                  <p:nvPr/>
                </p:nvSpPr>
                <p:spPr bwMode="auto">
                  <a:xfrm>
                    <a:off x="4556" y="1293"/>
                    <a:ext cx="2" cy="3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8" name="Freeform 139"/>
                  <p:cNvSpPr>
                    <a:spLocks/>
                  </p:cNvSpPr>
                  <p:nvPr/>
                </p:nvSpPr>
                <p:spPr bwMode="auto">
                  <a:xfrm>
                    <a:off x="4556" y="1296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0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9" name="Freeform 140"/>
                  <p:cNvSpPr>
                    <a:spLocks/>
                  </p:cNvSpPr>
                  <p:nvPr/>
                </p:nvSpPr>
                <p:spPr bwMode="auto">
                  <a:xfrm>
                    <a:off x="4556" y="1296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0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0" name="Freeform 141"/>
                  <p:cNvSpPr>
                    <a:spLocks/>
                  </p:cNvSpPr>
                  <p:nvPr/>
                </p:nvSpPr>
                <p:spPr bwMode="auto">
                  <a:xfrm>
                    <a:off x="4556" y="1296"/>
                    <a:ext cx="2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1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0 h 1"/>
                      <a:gd name="T10" fmla="*/ 0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1" name="Freeform 142"/>
                  <p:cNvSpPr>
                    <a:spLocks/>
                  </p:cNvSpPr>
                  <p:nvPr/>
                </p:nvSpPr>
                <p:spPr bwMode="auto">
                  <a:xfrm>
                    <a:off x="4556" y="1296"/>
                    <a:ext cx="2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1 h 1"/>
                      <a:gd name="T4" fmla="*/ 1 w 1"/>
                      <a:gd name="T5" fmla="*/ 1 h 1"/>
                      <a:gd name="T6" fmla="*/ 0 w 1"/>
                      <a:gd name="T7" fmla="*/ 1 h 1"/>
                      <a:gd name="T8" fmla="*/ 0 w 1"/>
                      <a:gd name="T9" fmla="*/ 0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2" name="Freeform 143"/>
                  <p:cNvSpPr>
                    <a:spLocks/>
                  </p:cNvSpPr>
                  <p:nvPr/>
                </p:nvSpPr>
                <p:spPr bwMode="auto">
                  <a:xfrm>
                    <a:off x="4556" y="1296"/>
                    <a:ext cx="0" cy="4"/>
                  </a:xfrm>
                  <a:custGeom>
                    <a:avLst/>
                    <a:gdLst>
                      <a:gd name="T0" fmla="*/ 1 h 2"/>
                      <a:gd name="T1" fmla="*/ 1 h 2"/>
                      <a:gd name="T2" fmla="*/ 1 h 2"/>
                      <a:gd name="T3" fmla="*/ 1 h 2"/>
                      <a:gd name="T4" fmla="*/ 0 h 2"/>
                      <a:gd name="T5" fmla="*/ 1 h 2"/>
                      <a:gd name="T6" fmla="*/ 1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2">
                        <a:moveTo>
                          <a:pt x="0" y="1"/>
                        </a:moveTo>
                        <a:cubicBezTo>
                          <a:pt x="0" y="1"/>
                          <a:pt x="0" y="2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3" name="Freeform 144"/>
                  <p:cNvSpPr>
                    <a:spLocks/>
                  </p:cNvSpPr>
                  <p:nvPr/>
                </p:nvSpPr>
                <p:spPr bwMode="auto">
                  <a:xfrm>
                    <a:off x="4553" y="1298"/>
                    <a:ext cx="3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1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0 h 1"/>
                      <a:gd name="T10" fmla="*/ 1 w 1"/>
                      <a:gd name="T11" fmla="*/ 0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4" name="Freeform 145"/>
                  <p:cNvSpPr>
                    <a:spLocks/>
                  </p:cNvSpPr>
                  <p:nvPr/>
                </p:nvSpPr>
                <p:spPr bwMode="auto">
                  <a:xfrm>
                    <a:off x="4553" y="1298"/>
                    <a:ext cx="0" cy="2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1 h 1"/>
                      <a:gd name="T3" fmla="*/ 0 h 1"/>
                      <a:gd name="T4" fmla="*/ 0 h 1"/>
                      <a:gd name="T5" fmla="*/ 0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5" name="Freeform 146"/>
                  <p:cNvSpPr>
                    <a:spLocks/>
                  </p:cNvSpPr>
                  <p:nvPr/>
                </p:nvSpPr>
                <p:spPr bwMode="auto">
                  <a:xfrm>
                    <a:off x="4553" y="1298"/>
                    <a:ext cx="0" cy="2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1 h 1"/>
                      <a:gd name="T3" fmla="*/ 0 h 1"/>
                      <a:gd name="T4" fmla="*/ 0 h 1"/>
                      <a:gd name="T5" fmla="*/ 0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6" name="Freeform 147"/>
                  <p:cNvSpPr>
                    <a:spLocks/>
                  </p:cNvSpPr>
                  <p:nvPr/>
                </p:nvSpPr>
                <p:spPr bwMode="auto">
                  <a:xfrm>
                    <a:off x="4551" y="1298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1 h 1"/>
                      <a:gd name="T4" fmla="*/ 1 w 1"/>
                      <a:gd name="T5" fmla="*/ 1 h 1"/>
                      <a:gd name="T6" fmla="*/ 1 w 1"/>
                      <a:gd name="T7" fmla="*/ 0 h 1"/>
                      <a:gd name="T8" fmla="*/ 1 w 1"/>
                      <a:gd name="T9" fmla="*/ 0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7" name="Freeform 148"/>
                  <p:cNvSpPr>
                    <a:spLocks/>
                  </p:cNvSpPr>
                  <p:nvPr/>
                </p:nvSpPr>
                <p:spPr bwMode="auto">
                  <a:xfrm>
                    <a:off x="4551" y="1296"/>
                    <a:ext cx="2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0 w 1"/>
                      <a:gd name="T5" fmla="*/ 1 h 1"/>
                      <a:gd name="T6" fmla="*/ 0 w 1"/>
                      <a:gd name="T7" fmla="*/ 1 h 1"/>
                      <a:gd name="T8" fmla="*/ 1 w 1"/>
                      <a:gd name="T9" fmla="*/ 0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8" name="Freeform 149"/>
                  <p:cNvSpPr>
                    <a:spLocks/>
                  </p:cNvSpPr>
                  <p:nvPr/>
                </p:nvSpPr>
                <p:spPr bwMode="auto">
                  <a:xfrm>
                    <a:off x="4549" y="1296"/>
                    <a:ext cx="4" cy="2"/>
                  </a:xfrm>
                  <a:custGeom>
                    <a:avLst/>
                    <a:gdLst>
                      <a:gd name="T0" fmla="*/ 1 w 2"/>
                      <a:gd name="T1" fmla="*/ 1 h 1"/>
                      <a:gd name="T2" fmla="*/ 1 w 2"/>
                      <a:gd name="T3" fmla="*/ 1 h 1"/>
                      <a:gd name="T4" fmla="*/ 1 w 2"/>
                      <a:gd name="T5" fmla="*/ 1 h 1"/>
                      <a:gd name="T6" fmla="*/ 1 w 2"/>
                      <a:gd name="T7" fmla="*/ 1 h 1"/>
                      <a:gd name="T8" fmla="*/ 2 w 2"/>
                      <a:gd name="T9" fmla="*/ 0 h 1"/>
                      <a:gd name="T10" fmla="*/ 1 w 2"/>
                      <a:gd name="T11" fmla="*/ 1 h 1"/>
                      <a:gd name="T12" fmla="*/ 1 w 2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1">
                        <a:moveTo>
                          <a:pt x="1" y="1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9" name="Freeform 150"/>
                  <p:cNvSpPr>
                    <a:spLocks/>
                  </p:cNvSpPr>
                  <p:nvPr/>
                </p:nvSpPr>
                <p:spPr bwMode="auto">
                  <a:xfrm>
                    <a:off x="4549" y="1296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1 h 1"/>
                      <a:gd name="T4" fmla="*/ 1 w 1"/>
                      <a:gd name="T5" fmla="*/ 1 h 1"/>
                      <a:gd name="T6" fmla="*/ 1 w 1"/>
                      <a:gd name="T7" fmla="*/ 1 h 1"/>
                      <a:gd name="T8" fmla="*/ 1 w 1"/>
                      <a:gd name="T9" fmla="*/ 0 h 1"/>
                      <a:gd name="T10" fmla="*/ 1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0" name="Freeform 151"/>
                  <p:cNvSpPr>
                    <a:spLocks/>
                  </p:cNvSpPr>
                  <p:nvPr/>
                </p:nvSpPr>
                <p:spPr bwMode="auto">
                  <a:xfrm>
                    <a:off x="4549" y="1296"/>
                    <a:ext cx="2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1 w 1"/>
                      <a:gd name="T4" fmla="*/ 1 w 1"/>
                      <a:gd name="T5" fmla="*/ 1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1" name="Freeform 152"/>
                  <p:cNvSpPr>
                    <a:spLocks/>
                  </p:cNvSpPr>
                  <p:nvPr/>
                </p:nvSpPr>
                <p:spPr bwMode="auto">
                  <a:xfrm>
                    <a:off x="4549" y="1296"/>
                    <a:ext cx="2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0 w 1"/>
                      <a:gd name="T4" fmla="*/ 1 w 1"/>
                      <a:gd name="T5" fmla="*/ 1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2" name="Freeform 153"/>
                  <p:cNvSpPr>
                    <a:spLocks/>
                  </p:cNvSpPr>
                  <p:nvPr/>
                </p:nvSpPr>
                <p:spPr bwMode="auto">
                  <a:xfrm>
                    <a:off x="4549" y="1293"/>
                    <a:ext cx="2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0 w 1"/>
                      <a:gd name="T5" fmla="*/ 0 h 1"/>
                      <a:gd name="T6" fmla="*/ 1 w 1"/>
                      <a:gd name="T7" fmla="*/ 0 h 1"/>
                      <a:gd name="T8" fmla="*/ 1 w 1"/>
                      <a:gd name="T9" fmla="*/ 1 h 1"/>
                      <a:gd name="T10" fmla="*/ 1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3" name="Freeform 154"/>
                  <p:cNvSpPr>
                    <a:spLocks/>
                  </p:cNvSpPr>
                  <p:nvPr/>
                </p:nvSpPr>
                <p:spPr bwMode="auto">
                  <a:xfrm>
                    <a:off x="4549" y="1293"/>
                    <a:ext cx="2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0 w 1"/>
                      <a:gd name="T3" fmla="*/ 1 w 1"/>
                      <a:gd name="T4" fmla="*/ 1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4" name="Freeform 155"/>
                  <p:cNvSpPr>
                    <a:spLocks/>
                  </p:cNvSpPr>
                  <p:nvPr/>
                </p:nvSpPr>
                <p:spPr bwMode="auto">
                  <a:xfrm>
                    <a:off x="4551" y="1291"/>
                    <a:ext cx="0" cy="2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1 h 1"/>
                      <a:gd name="T3" fmla="*/ 1 h 1"/>
                      <a:gd name="T4" fmla="*/ 1 h 1"/>
                      <a:gd name="T5" fmla="*/ 1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5" name="Freeform 156"/>
                  <p:cNvSpPr>
                    <a:spLocks/>
                  </p:cNvSpPr>
                  <p:nvPr/>
                </p:nvSpPr>
                <p:spPr bwMode="auto">
                  <a:xfrm>
                    <a:off x="4551" y="1291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0 w 1"/>
                      <a:gd name="T5" fmla="*/ 0 h 1"/>
                      <a:gd name="T6" fmla="*/ 0 w 1"/>
                      <a:gd name="T7" fmla="*/ 0 h 1"/>
                      <a:gd name="T8" fmla="*/ 1 w 1"/>
                      <a:gd name="T9" fmla="*/ 1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6" name="Freeform 157"/>
                  <p:cNvSpPr>
                    <a:spLocks/>
                  </p:cNvSpPr>
                  <p:nvPr/>
                </p:nvSpPr>
                <p:spPr bwMode="auto">
                  <a:xfrm>
                    <a:off x="4553" y="1284"/>
                    <a:ext cx="0" cy="9"/>
                  </a:xfrm>
                  <a:custGeom>
                    <a:avLst/>
                    <a:gdLst>
                      <a:gd name="T0" fmla="*/ 4 h 4"/>
                      <a:gd name="T1" fmla="*/ 2 h 4"/>
                      <a:gd name="T2" fmla="*/ 1 h 4"/>
                      <a:gd name="T3" fmla="*/ 0 h 4"/>
                      <a:gd name="T4" fmla="*/ 1 h 4"/>
                      <a:gd name="T5" fmla="*/ 2 h 4"/>
                      <a:gd name="T6" fmla="*/ 4 h 4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4">
                        <a:moveTo>
                          <a:pt x="0" y="4"/>
                        </a:moveTo>
                        <a:cubicBezTo>
                          <a:pt x="0" y="4"/>
                          <a:pt x="0" y="3"/>
                          <a:pt x="0" y="2"/>
                        </a:cubicBezTo>
                        <a:cubicBezTo>
                          <a:pt x="0" y="2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7" name="Freeform 158"/>
                  <p:cNvSpPr>
                    <a:spLocks/>
                  </p:cNvSpPr>
                  <p:nvPr/>
                </p:nvSpPr>
                <p:spPr bwMode="auto">
                  <a:xfrm>
                    <a:off x="4556" y="1286"/>
                    <a:ext cx="5" cy="7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1 w 2"/>
                      <a:gd name="T3" fmla="*/ 1 h 3"/>
                      <a:gd name="T4" fmla="*/ 1 w 2"/>
                      <a:gd name="T5" fmla="*/ 0 h 3"/>
                      <a:gd name="T6" fmla="*/ 2 w 2"/>
                      <a:gd name="T7" fmla="*/ 0 h 3"/>
                      <a:gd name="T8" fmla="*/ 1 w 2"/>
                      <a:gd name="T9" fmla="*/ 0 h 3"/>
                      <a:gd name="T10" fmla="*/ 1 w 2"/>
                      <a:gd name="T11" fmla="*/ 2 h 3"/>
                      <a:gd name="T12" fmla="*/ 0 w 2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0" y="3"/>
                          <a:pt x="0" y="2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8" name="Freeform 159"/>
                  <p:cNvSpPr>
                    <a:spLocks/>
                  </p:cNvSpPr>
                  <p:nvPr/>
                </p:nvSpPr>
                <p:spPr bwMode="auto">
                  <a:xfrm>
                    <a:off x="4556" y="1291"/>
                    <a:ext cx="9" cy="5"/>
                  </a:xfrm>
                  <a:custGeom>
                    <a:avLst/>
                    <a:gdLst>
                      <a:gd name="T0" fmla="*/ 0 w 4"/>
                      <a:gd name="T1" fmla="*/ 2 h 2"/>
                      <a:gd name="T2" fmla="*/ 2 w 4"/>
                      <a:gd name="T3" fmla="*/ 1 h 2"/>
                      <a:gd name="T4" fmla="*/ 3 w 4"/>
                      <a:gd name="T5" fmla="*/ 0 h 2"/>
                      <a:gd name="T6" fmla="*/ 4 w 4"/>
                      <a:gd name="T7" fmla="*/ 0 h 2"/>
                      <a:gd name="T8" fmla="*/ 3 w 4"/>
                      <a:gd name="T9" fmla="*/ 1 h 2"/>
                      <a:gd name="T10" fmla="*/ 2 w 4"/>
                      <a:gd name="T11" fmla="*/ 1 h 2"/>
                      <a:gd name="T12" fmla="*/ 0 w 4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cubicBezTo>
                          <a:pt x="0" y="2"/>
                          <a:pt x="1" y="1"/>
                          <a:pt x="2" y="1"/>
                        </a:cubicBezTo>
                        <a:cubicBezTo>
                          <a:pt x="2" y="1"/>
                          <a:pt x="3" y="1"/>
                          <a:pt x="3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1"/>
                          <a:pt x="3" y="1"/>
                        </a:cubicBezTo>
                        <a:cubicBezTo>
                          <a:pt x="3" y="1"/>
                          <a:pt x="2" y="1"/>
                          <a:pt x="2" y="1"/>
                        </a:cubicBezTo>
                        <a:cubicBezTo>
                          <a:pt x="1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79" name="Freeform 160"/>
                  <p:cNvSpPr>
                    <a:spLocks/>
                  </p:cNvSpPr>
                  <p:nvPr/>
                </p:nvSpPr>
                <p:spPr bwMode="auto">
                  <a:xfrm>
                    <a:off x="4556" y="1296"/>
                    <a:ext cx="9" cy="2"/>
                  </a:xfrm>
                  <a:custGeom>
                    <a:avLst/>
                    <a:gdLst>
                      <a:gd name="T0" fmla="*/ 0 w 4"/>
                      <a:gd name="T1" fmla="*/ 0 h 1"/>
                      <a:gd name="T2" fmla="*/ 2 w 4"/>
                      <a:gd name="T3" fmla="*/ 0 h 1"/>
                      <a:gd name="T4" fmla="*/ 3 w 4"/>
                      <a:gd name="T5" fmla="*/ 0 h 1"/>
                      <a:gd name="T6" fmla="*/ 4 w 4"/>
                      <a:gd name="T7" fmla="*/ 1 h 1"/>
                      <a:gd name="T8" fmla="*/ 3 w 4"/>
                      <a:gd name="T9" fmla="*/ 1 h 1"/>
                      <a:gd name="T10" fmla="*/ 2 w 4"/>
                      <a:gd name="T11" fmla="*/ 0 h 1"/>
                      <a:gd name="T12" fmla="*/ 0 w 4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0"/>
                          <a:pt x="3" y="0"/>
                          <a:pt x="3" y="0"/>
                        </a:cubicBezTo>
                        <a:cubicBezTo>
                          <a:pt x="3" y="1"/>
                          <a:pt x="4" y="1"/>
                          <a:pt x="4" y="1"/>
                        </a:cubicBezTo>
                        <a:cubicBezTo>
                          <a:pt x="4" y="1"/>
                          <a:pt x="3" y="1"/>
                          <a:pt x="3" y="1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0" name="Freeform 161"/>
                  <p:cNvSpPr>
                    <a:spLocks/>
                  </p:cNvSpPr>
                  <p:nvPr/>
                </p:nvSpPr>
                <p:spPr bwMode="auto">
                  <a:xfrm>
                    <a:off x="4556" y="1296"/>
                    <a:ext cx="2" cy="9"/>
                  </a:xfrm>
                  <a:custGeom>
                    <a:avLst/>
                    <a:gdLst>
                      <a:gd name="T0" fmla="*/ 0 w 1"/>
                      <a:gd name="T1" fmla="*/ 0 h 4"/>
                      <a:gd name="T2" fmla="*/ 1 w 1"/>
                      <a:gd name="T3" fmla="*/ 2 h 4"/>
                      <a:gd name="T4" fmla="*/ 1 w 1"/>
                      <a:gd name="T5" fmla="*/ 3 h 4"/>
                      <a:gd name="T6" fmla="*/ 1 w 1"/>
                      <a:gd name="T7" fmla="*/ 4 h 4"/>
                      <a:gd name="T8" fmla="*/ 1 w 1"/>
                      <a:gd name="T9" fmla="*/ 3 h 4"/>
                      <a:gd name="T10" fmla="*/ 0 w 1"/>
                      <a:gd name="T11" fmla="*/ 2 h 4"/>
                      <a:gd name="T12" fmla="*/ 0 w 1"/>
                      <a:gd name="T1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3"/>
                        </a:cubicBezTo>
                        <a:cubicBezTo>
                          <a:pt x="1" y="3"/>
                          <a:pt x="0" y="2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1" name="Freeform 162"/>
                  <p:cNvSpPr>
                    <a:spLocks/>
                  </p:cNvSpPr>
                  <p:nvPr/>
                </p:nvSpPr>
                <p:spPr bwMode="auto">
                  <a:xfrm>
                    <a:off x="4551" y="1296"/>
                    <a:ext cx="2" cy="9"/>
                  </a:xfrm>
                  <a:custGeom>
                    <a:avLst/>
                    <a:gdLst>
                      <a:gd name="T0" fmla="*/ 1 w 1"/>
                      <a:gd name="T1" fmla="*/ 0 h 4"/>
                      <a:gd name="T2" fmla="*/ 1 w 1"/>
                      <a:gd name="T3" fmla="*/ 2 h 4"/>
                      <a:gd name="T4" fmla="*/ 0 w 1"/>
                      <a:gd name="T5" fmla="*/ 3 h 4"/>
                      <a:gd name="T6" fmla="*/ 0 w 1"/>
                      <a:gd name="T7" fmla="*/ 4 h 4"/>
                      <a:gd name="T8" fmla="*/ 0 w 1"/>
                      <a:gd name="T9" fmla="*/ 3 h 4"/>
                      <a:gd name="T10" fmla="*/ 0 w 1"/>
                      <a:gd name="T11" fmla="*/ 2 h 4"/>
                      <a:gd name="T12" fmla="*/ 1 w 1"/>
                      <a:gd name="T1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1" y="2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3"/>
                        </a:cubicBezTo>
                        <a:cubicBezTo>
                          <a:pt x="0" y="3"/>
                          <a:pt x="0" y="2"/>
                          <a:pt x="0" y="2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2" name="Freeform 163"/>
                  <p:cNvSpPr>
                    <a:spLocks/>
                  </p:cNvSpPr>
                  <p:nvPr/>
                </p:nvSpPr>
                <p:spPr bwMode="auto">
                  <a:xfrm>
                    <a:off x="4544" y="1296"/>
                    <a:ext cx="9" cy="4"/>
                  </a:xfrm>
                  <a:custGeom>
                    <a:avLst/>
                    <a:gdLst>
                      <a:gd name="T0" fmla="*/ 4 w 4"/>
                      <a:gd name="T1" fmla="*/ 0 h 2"/>
                      <a:gd name="T2" fmla="*/ 2 w 4"/>
                      <a:gd name="T3" fmla="*/ 1 h 2"/>
                      <a:gd name="T4" fmla="*/ 1 w 4"/>
                      <a:gd name="T5" fmla="*/ 1 h 2"/>
                      <a:gd name="T6" fmla="*/ 0 w 4"/>
                      <a:gd name="T7" fmla="*/ 2 h 2"/>
                      <a:gd name="T8" fmla="*/ 1 w 4"/>
                      <a:gd name="T9" fmla="*/ 1 h 2"/>
                      <a:gd name="T10" fmla="*/ 2 w 4"/>
                      <a:gd name="T11" fmla="*/ 1 h 2"/>
                      <a:gd name="T12" fmla="*/ 4 w 4"/>
                      <a:gd name="T1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4" y="0"/>
                        </a:moveTo>
                        <a:cubicBezTo>
                          <a:pt x="4" y="0"/>
                          <a:pt x="3" y="0"/>
                          <a:pt x="2" y="1"/>
                        </a:cubicBezTo>
                        <a:cubicBezTo>
                          <a:pt x="2" y="1"/>
                          <a:pt x="1" y="1"/>
                          <a:pt x="1" y="1"/>
                        </a:cubicBezTo>
                        <a:cubicBezTo>
                          <a:pt x="1" y="1"/>
                          <a:pt x="0" y="2"/>
                          <a:pt x="0" y="2"/>
                        </a:cubicBezTo>
                        <a:cubicBezTo>
                          <a:pt x="0" y="2"/>
                          <a:pt x="1" y="1"/>
                          <a:pt x="1" y="1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3" y="0"/>
                          <a:pt x="4" y="0"/>
                          <a:pt x="4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3" name="Freeform 164"/>
                  <p:cNvSpPr>
                    <a:spLocks/>
                  </p:cNvSpPr>
                  <p:nvPr/>
                </p:nvSpPr>
                <p:spPr bwMode="auto">
                  <a:xfrm>
                    <a:off x="4544" y="1291"/>
                    <a:ext cx="9" cy="2"/>
                  </a:xfrm>
                  <a:custGeom>
                    <a:avLst/>
                    <a:gdLst>
                      <a:gd name="T0" fmla="*/ 4 w 4"/>
                      <a:gd name="T1" fmla="*/ 1 h 1"/>
                      <a:gd name="T2" fmla="*/ 2 w 4"/>
                      <a:gd name="T3" fmla="*/ 1 h 1"/>
                      <a:gd name="T4" fmla="*/ 1 w 4"/>
                      <a:gd name="T5" fmla="*/ 1 h 1"/>
                      <a:gd name="T6" fmla="*/ 0 w 4"/>
                      <a:gd name="T7" fmla="*/ 0 h 1"/>
                      <a:gd name="T8" fmla="*/ 1 w 4"/>
                      <a:gd name="T9" fmla="*/ 0 h 1"/>
                      <a:gd name="T10" fmla="*/ 2 w 4"/>
                      <a:gd name="T11" fmla="*/ 1 h 1"/>
                      <a:gd name="T12" fmla="*/ 4 w 4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1">
                        <a:moveTo>
                          <a:pt x="4" y="1"/>
                        </a:moveTo>
                        <a:cubicBezTo>
                          <a:pt x="4" y="1"/>
                          <a:pt x="3" y="1"/>
                          <a:pt x="2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2" y="1"/>
                          <a:pt x="2" y="1"/>
                        </a:cubicBezTo>
                        <a:cubicBezTo>
                          <a:pt x="3" y="1"/>
                          <a:pt x="4" y="1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4" name="Freeform 165"/>
                  <p:cNvSpPr>
                    <a:spLocks/>
                  </p:cNvSpPr>
                  <p:nvPr/>
                </p:nvSpPr>
                <p:spPr bwMode="auto">
                  <a:xfrm>
                    <a:off x="4549" y="1286"/>
                    <a:ext cx="4" cy="7"/>
                  </a:xfrm>
                  <a:custGeom>
                    <a:avLst/>
                    <a:gdLst>
                      <a:gd name="T0" fmla="*/ 2 w 2"/>
                      <a:gd name="T1" fmla="*/ 3 h 3"/>
                      <a:gd name="T2" fmla="*/ 1 w 2"/>
                      <a:gd name="T3" fmla="*/ 2 h 3"/>
                      <a:gd name="T4" fmla="*/ 0 w 2"/>
                      <a:gd name="T5" fmla="*/ 1 h 3"/>
                      <a:gd name="T6" fmla="*/ 0 w 2"/>
                      <a:gd name="T7" fmla="*/ 0 h 3"/>
                      <a:gd name="T8" fmla="*/ 0 w 2"/>
                      <a:gd name="T9" fmla="*/ 1 h 3"/>
                      <a:gd name="T10" fmla="*/ 1 w 2"/>
                      <a:gd name="T11" fmla="*/ 2 h 3"/>
                      <a:gd name="T12" fmla="*/ 2 w 2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3">
                        <a:moveTo>
                          <a:pt x="2" y="3"/>
                        </a:moveTo>
                        <a:cubicBezTo>
                          <a:pt x="2" y="3"/>
                          <a:pt x="1" y="3"/>
                          <a:pt x="1" y="2"/>
                        </a:cubicBezTo>
                        <a:cubicBezTo>
                          <a:pt x="0" y="2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1" y="1"/>
                          <a:pt x="1" y="2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5" name="Freeform 166"/>
                  <p:cNvSpPr>
                    <a:spLocks/>
                  </p:cNvSpPr>
                  <p:nvPr/>
                </p:nvSpPr>
                <p:spPr bwMode="auto">
                  <a:xfrm>
                    <a:off x="4473" y="1370"/>
                    <a:ext cx="24" cy="23"/>
                  </a:xfrm>
                  <a:custGeom>
                    <a:avLst/>
                    <a:gdLst>
                      <a:gd name="T0" fmla="*/ 7 w 10"/>
                      <a:gd name="T1" fmla="*/ 10 h 10"/>
                      <a:gd name="T2" fmla="*/ 5 w 10"/>
                      <a:gd name="T3" fmla="*/ 1 h 10"/>
                      <a:gd name="T4" fmla="*/ 7 w 10"/>
                      <a:gd name="T5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10">
                        <a:moveTo>
                          <a:pt x="7" y="10"/>
                        </a:moveTo>
                        <a:cubicBezTo>
                          <a:pt x="7" y="10"/>
                          <a:pt x="0" y="3"/>
                          <a:pt x="5" y="1"/>
                        </a:cubicBezTo>
                        <a:cubicBezTo>
                          <a:pt x="10" y="0"/>
                          <a:pt x="7" y="10"/>
                          <a:pt x="7" y="1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6" name="Freeform 167"/>
                  <p:cNvSpPr>
                    <a:spLocks/>
                  </p:cNvSpPr>
                  <p:nvPr/>
                </p:nvSpPr>
                <p:spPr bwMode="auto">
                  <a:xfrm>
                    <a:off x="4487" y="1370"/>
                    <a:ext cx="24" cy="23"/>
                  </a:xfrm>
                  <a:custGeom>
                    <a:avLst/>
                    <a:gdLst>
                      <a:gd name="T0" fmla="*/ 0 w 10"/>
                      <a:gd name="T1" fmla="*/ 10 h 10"/>
                      <a:gd name="T2" fmla="*/ 6 w 10"/>
                      <a:gd name="T3" fmla="*/ 3 h 10"/>
                      <a:gd name="T4" fmla="*/ 0 w 10"/>
                      <a:gd name="T5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10">
                        <a:moveTo>
                          <a:pt x="0" y="10"/>
                        </a:moveTo>
                        <a:cubicBezTo>
                          <a:pt x="0" y="10"/>
                          <a:pt x="1" y="0"/>
                          <a:pt x="6" y="3"/>
                        </a:cubicBezTo>
                        <a:cubicBezTo>
                          <a:pt x="10" y="6"/>
                          <a:pt x="0" y="10"/>
                          <a:pt x="0" y="1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7" name="Freeform 168"/>
                  <p:cNvSpPr>
                    <a:spLocks/>
                  </p:cNvSpPr>
                  <p:nvPr/>
                </p:nvSpPr>
                <p:spPr bwMode="auto">
                  <a:xfrm>
                    <a:off x="4487" y="1381"/>
                    <a:ext cx="21" cy="24"/>
                  </a:xfrm>
                  <a:custGeom>
                    <a:avLst/>
                    <a:gdLst>
                      <a:gd name="T0" fmla="*/ 0 w 9"/>
                      <a:gd name="T1" fmla="*/ 5 h 10"/>
                      <a:gd name="T2" fmla="*/ 9 w 9"/>
                      <a:gd name="T3" fmla="*/ 5 h 10"/>
                      <a:gd name="T4" fmla="*/ 0 w 9"/>
                      <a:gd name="T5" fmla="*/ 5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10">
                        <a:moveTo>
                          <a:pt x="0" y="5"/>
                        </a:moveTo>
                        <a:cubicBezTo>
                          <a:pt x="0" y="5"/>
                          <a:pt x="9" y="0"/>
                          <a:pt x="9" y="5"/>
                        </a:cubicBezTo>
                        <a:cubicBezTo>
                          <a:pt x="9" y="10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8" name="Freeform 169"/>
                  <p:cNvSpPr>
                    <a:spLocks/>
                  </p:cNvSpPr>
                  <p:nvPr/>
                </p:nvSpPr>
                <p:spPr bwMode="auto">
                  <a:xfrm>
                    <a:off x="4487" y="1393"/>
                    <a:ext cx="21" cy="24"/>
                  </a:xfrm>
                  <a:custGeom>
                    <a:avLst/>
                    <a:gdLst>
                      <a:gd name="T0" fmla="*/ 0 w 9"/>
                      <a:gd name="T1" fmla="*/ 0 h 10"/>
                      <a:gd name="T2" fmla="*/ 5 w 9"/>
                      <a:gd name="T3" fmla="*/ 7 h 10"/>
                      <a:gd name="T4" fmla="*/ 0 w 9"/>
                      <a:gd name="T5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10">
                        <a:moveTo>
                          <a:pt x="0" y="0"/>
                        </a:moveTo>
                        <a:cubicBezTo>
                          <a:pt x="0" y="0"/>
                          <a:pt x="9" y="4"/>
                          <a:pt x="5" y="7"/>
                        </a:cubicBezTo>
                        <a:cubicBezTo>
                          <a:pt x="1" y="1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9" name="Freeform 170"/>
                  <p:cNvSpPr>
                    <a:spLocks/>
                  </p:cNvSpPr>
                  <p:nvPr/>
                </p:nvSpPr>
                <p:spPr bwMode="auto">
                  <a:xfrm>
                    <a:off x="4468" y="1393"/>
                    <a:ext cx="24" cy="24"/>
                  </a:xfrm>
                  <a:custGeom>
                    <a:avLst/>
                    <a:gdLst>
                      <a:gd name="T0" fmla="*/ 8 w 10"/>
                      <a:gd name="T1" fmla="*/ 0 h 10"/>
                      <a:gd name="T2" fmla="*/ 5 w 10"/>
                      <a:gd name="T3" fmla="*/ 8 h 10"/>
                      <a:gd name="T4" fmla="*/ 8 w 10"/>
                      <a:gd name="T5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10">
                        <a:moveTo>
                          <a:pt x="8" y="0"/>
                        </a:moveTo>
                        <a:cubicBezTo>
                          <a:pt x="8" y="0"/>
                          <a:pt x="10" y="10"/>
                          <a:pt x="5" y="8"/>
                        </a:cubicBezTo>
                        <a:cubicBezTo>
                          <a:pt x="0" y="6"/>
                          <a:pt x="8" y="0"/>
                          <a:pt x="8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0" name="Freeform 171"/>
                  <p:cNvSpPr>
                    <a:spLocks/>
                  </p:cNvSpPr>
                  <p:nvPr/>
                </p:nvSpPr>
                <p:spPr bwMode="auto">
                  <a:xfrm>
                    <a:off x="4466" y="1386"/>
                    <a:ext cx="21" cy="24"/>
                  </a:xfrm>
                  <a:custGeom>
                    <a:avLst/>
                    <a:gdLst>
                      <a:gd name="T0" fmla="*/ 9 w 9"/>
                      <a:gd name="T1" fmla="*/ 3 h 10"/>
                      <a:gd name="T2" fmla="*/ 1 w 9"/>
                      <a:gd name="T3" fmla="*/ 5 h 10"/>
                      <a:gd name="T4" fmla="*/ 9 w 9"/>
                      <a:gd name="T5" fmla="*/ 3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10">
                        <a:moveTo>
                          <a:pt x="9" y="3"/>
                        </a:moveTo>
                        <a:cubicBezTo>
                          <a:pt x="9" y="3"/>
                          <a:pt x="2" y="10"/>
                          <a:pt x="1" y="5"/>
                        </a:cubicBezTo>
                        <a:cubicBezTo>
                          <a:pt x="0" y="0"/>
                          <a:pt x="9" y="3"/>
                          <a:pt x="9" y="3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1" name="Freeform 172"/>
                  <p:cNvSpPr>
                    <a:spLocks/>
                  </p:cNvSpPr>
                  <p:nvPr/>
                </p:nvSpPr>
                <p:spPr bwMode="auto">
                  <a:xfrm>
                    <a:off x="4466" y="1372"/>
                    <a:ext cx="23" cy="21"/>
                  </a:xfrm>
                  <a:custGeom>
                    <a:avLst/>
                    <a:gdLst>
                      <a:gd name="T0" fmla="*/ 10 w 10"/>
                      <a:gd name="T1" fmla="*/ 9 h 9"/>
                      <a:gd name="T2" fmla="*/ 2 w 10"/>
                      <a:gd name="T3" fmla="*/ 5 h 9"/>
                      <a:gd name="T4" fmla="*/ 10 w 10"/>
                      <a:gd name="T5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9">
                        <a:moveTo>
                          <a:pt x="10" y="9"/>
                        </a:moveTo>
                        <a:cubicBezTo>
                          <a:pt x="10" y="9"/>
                          <a:pt x="0" y="9"/>
                          <a:pt x="2" y="5"/>
                        </a:cubicBezTo>
                        <a:cubicBezTo>
                          <a:pt x="4" y="0"/>
                          <a:pt x="10" y="9"/>
                          <a:pt x="10" y="9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2" name="Freeform 173"/>
                  <p:cNvSpPr>
                    <a:spLocks/>
                  </p:cNvSpPr>
                  <p:nvPr/>
                </p:nvSpPr>
                <p:spPr bwMode="auto">
                  <a:xfrm>
                    <a:off x="4482" y="1391"/>
                    <a:ext cx="10" cy="7"/>
                  </a:xfrm>
                  <a:custGeom>
                    <a:avLst/>
                    <a:gdLst>
                      <a:gd name="T0" fmla="*/ 4 w 4"/>
                      <a:gd name="T1" fmla="*/ 1 h 3"/>
                      <a:gd name="T2" fmla="*/ 3 w 4"/>
                      <a:gd name="T3" fmla="*/ 2 h 3"/>
                      <a:gd name="T4" fmla="*/ 1 w 4"/>
                      <a:gd name="T5" fmla="*/ 2 h 3"/>
                      <a:gd name="T6" fmla="*/ 2 w 4"/>
                      <a:gd name="T7" fmla="*/ 0 h 3"/>
                      <a:gd name="T8" fmla="*/ 4 w 4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4" y="1"/>
                        </a:moveTo>
                        <a:cubicBezTo>
                          <a:pt x="4" y="1"/>
                          <a:pt x="3" y="2"/>
                          <a:pt x="3" y="2"/>
                        </a:cubicBezTo>
                        <a:cubicBezTo>
                          <a:pt x="2" y="3"/>
                          <a:pt x="1" y="2"/>
                          <a:pt x="1" y="2"/>
                        </a:cubicBez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3" y="0"/>
                          <a:pt x="3" y="0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3" name="Freeform 174"/>
                  <p:cNvSpPr>
                    <a:spLocks/>
                  </p:cNvSpPr>
                  <p:nvPr/>
                </p:nvSpPr>
                <p:spPr bwMode="auto">
                  <a:xfrm>
                    <a:off x="4487" y="1389"/>
                    <a:ext cx="0" cy="2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1 h 1"/>
                      <a:gd name="T4" fmla="*/ 1 h 1"/>
                      <a:gd name="T5" fmla="*/ 1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4" name="Freeform 175"/>
                  <p:cNvSpPr>
                    <a:spLocks/>
                  </p:cNvSpPr>
                  <p:nvPr/>
                </p:nvSpPr>
                <p:spPr bwMode="auto">
                  <a:xfrm>
                    <a:off x="4487" y="1389"/>
                    <a:ext cx="0" cy="2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1 h 1"/>
                      <a:gd name="T4" fmla="*/ 1 h 1"/>
                      <a:gd name="T5" fmla="*/ 1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5" name="Freeform 176"/>
                  <p:cNvSpPr>
                    <a:spLocks/>
                  </p:cNvSpPr>
                  <p:nvPr/>
                </p:nvSpPr>
                <p:spPr bwMode="auto">
                  <a:xfrm>
                    <a:off x="4487" y="1389"/>
                    <a:ext cx="2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0 w 1"/>
                      <a:gd name="T5" fmla="*/ 0 h 1"/>
                      <a:gd name="T6" fmla="*/ 1 w 1"/>
                      <a:gd name="T7" fmla="*/ 1 h 1"/>
                      <a:gd name="T8" fmla="*/ 0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6" name="Freeform 177"/>
                  <p:cNvSpPr>
                    <a:spLocks/>
                  </p:cNvSpPr>
                  <p:nvPr/>
                </p:nvSpPr>
                <p:spPr bwMode="auto">
                  <a:xfrm>
                    <a:off x="4489" y="1389"/>
                    <a:ext cx="0" cy="2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0 h 1"/>
                      <a:gd name="T3" fmla="*/ 1 h 1"/>
                      <a:gd name="T4" fmla="*/ 1 h 1"/>
                      <a:gd name="T5" fmla="*/ 1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7" name="Freeform 178"/>
                  <p:cNvSpPr>
                    <a:spLocks/>
                  </p:cNvSpPr>
                  <p:nvPr/>
                </p:nvSpPr>
                <p:spPr bwMode="auto">
                  <a:xfrm>
                    <a:off x="4489" y="1391"/>
                    <a:ext cx="3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0 w 1"/>
                      <a:gd name="T3" fmla="*/ 0 w 1"/>
                      <a:gd name="T4" fmla="*/ 0 w 1"/>
                      <a:gd name="T5" fmla="*/ 0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8" name="Freeform 179"/>
                  <p:cNvSpPr>
                    <a:spLocks/>
                  </p:cNvSpPr>
                  <p:nvPr/>
                </p:nvSpPr>
                <p:spPr bwMode="auto">
                  <a:xfrm>
                    <a:off x="4489" y="1391"/>
                    <a:ext cx="3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9" name="Freeform 180"/>
                  <p:cNvSpPr>
                    <a:spLocks/>
                  </p:cNvSpPr>
                  <p:nvPr/>
                </p:nvSpPr>
                <p:spPr bwMode="auto">
                  <a:xfrm>
                    <a:off x="4489" y="1391"/>
                    <a:ext cx="3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1 h 1"/>
                      <a:gd name="T8" fmla="*/ 0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0" name="Freeform 181"/>
                  <p:cNvSpPr>
                    <a:spLocks/>
                  </p:cNvSpPr>
                  <p:nvPr/>
                </p:nvSpPr>
                <p:spPr bwMode="auto">
                  <a:xfrm>
                    <a:off x="4489" y="1393"/>
                    <a:ext cx="3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0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1" name="Freeform 182"/>
                  <p:cNvSpPr>
                    <a:spLocks/>
                  </p:cNvSpPr>
                  <p:nvPr/>
                </p:nvSpPr>
                <p:spPr bwMode="auto">
                  <a:xfrm>
                    <a:off x="4489" y="1393"/>
                    <a:ext cx="3" cy="3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0 h 1"/>
                      <a:gd name="T10" fmla="*/ 1 w 1"/>
                      <a:gd name="T11" fmla="*/ 0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2" name="Freeform 183"/>
                  <p:cNvSpPr>
                    <a:spLocks/>
                  </p:cNvSpPr>
                  <p:nvPr/>
                </p:nvSpPr>
                <p:spPr bwMode="auto">
                  <a:xfrm>
                    <a:off x="4489" y="1393"/>
                    <a:ext cx="3" cy="3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1 h 1"/>
                      <a:gd name="T4" fmla="*/ 1 w 1"/>
                      <a:gd name="T5" fmla="*/ 1 h 1"/>
                      <a:gd name="T6" fmla="*/ 1 w 1"/>
                      <a:gd name="T7" fmla="*/ 1 h 1"/>
                      <a:gd name="T8" fmla="*/ 0 w 1"/>
                      <a:gd name="T9" fmla="*/ 0 h 1"/>
                      <a:gd name="T10" fmla="*/ 1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3" name="Freeform 184"/>
                  <p:cNvSpPr>
                    <a:spLocks/>
                  </p:cNvSpPr>
                  <p:nvPr/>
                </p:nvSpPr>
                <p:spPr bwMode="auto">
                  <a:xfrm>
                    <a:off x="4489" y="1396"/>
                    <a:ext cx="3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1 w 1"/>
                      <a:gd name="T3" fmla="*/ 0 w 1"/>
                      <a:gd name="T4" fmla="*/ 0 w 1"/>
                      <a:gd name="T5" fmla="*/ 0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4" name="Freeform 185"/>
                  <p:cNvSpPr>
                    <a:spLocks/>
                  </p:cNvSpPr>
                  <p:nvPr/>
                </p:nvSpPr>
                <p:spPr bwMode="auto">
                  <a:xfrm>
                    <a:off x="4489" y="1396"/>
                    <a:ext cx="0" cy="2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0 h 1"/>
                      <a:gd name="T3" fmla="*/ 0 h 1"/>
                      <a:gd name="T4" fmla="*/ 0 h 1"/>
                      <a:gd name="T5" fmla="*/ 0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5" name="Freeform 186"/>
                  <p:cNvSpPr>
                    <a:spLocks/>
                  </p:cNvSpPr>
                  <p:nvPr/>
                </p:nvSpPr>
                <p:spPr bwMode="auto">
                  <a:xfrm>
                    <a:off x="4489" y="1396"/>
                    <a:ext cx="0" cy="2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1 h 1"/>
                      <a:gd name="T3" fmla="*/ 1 h 1"/>
                      <a:gd name="T4" fmla="*/ 0 h 1"/>
                      <a:gd name="T5" fmla="*/ 1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6" name="Freeform 187"/>
                  <p:cNvSpPr>
                    <a:spLocks/>
                  </p:cNvSpPr>
                  <p:nvPr/>
                </p:nvSpPr>
                <p:spPr bwMode="auto">
                  <a:xfrm>
                    <a:off x="4487" y="1396"/>
                    <a:ext cx="2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1 h 1"/>
                      <a:gd name="T6" fmla="*/ 0 w 1"/>
                      <a:gd name="T7" fmla="*/ 1 h 1"/>
                      <a:gd name="T8" fmla="*/ 0 w 1"/>
                      <a:gd name="T9" fmla="*/ 0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7" name="Freeform 188"/>
                  <p:cNvSpPr>
                    <a:spLocks/>
                  </p:cNvSpPr>
                  <p:nvPr/>
                </p:nvSpPr>
                <p:spPr bwMode="auto">
                  <a:xfrm>
                    <a:off x="4487" y="1396"/>
                    <a:ext cx="0" cy="2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1 h 1"/>
                      <a:gd name="T3" fmla="*/ 1 h 1"/>
                      <a:gd name="T4" fmla="*/ 0 h 1"/>
                      <a:gd name="T5" fmla="*/ 1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8" name="Freeform 189"/>
                  <p:cNvSpPr>
                    <a:spLocks/>
                  </p:cNvSpPr>
                  <p:nvPr/>
                </p:nvSpPr>
                <p:spPr bwMode="auto">
                  <a:xfrm>
                    <a:off x="4485" y="1396"/>
                    <a:ext cx="2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1 h 1"/>
                      <a:gd name="T6" fmla="*/ 1 w 1"/>
                      <a:gd name="T7" fmla="*/ 1 h 1"/>
                      <a:gd name="T8" fmla="*/ 1 w 1"/>
                      <a:gd name="T9" fmla="*/ 0 h 1"/>
                      <a:gd name="T10" fmla="*/ 1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9" name="Freeform 190"/>
                  <p:cNvSpPr>
                    <a:spLocks/>
                  </p:cNvSpPr>
                  <p:nvPr/>
                </p:nvSpPr>
                <p:spPr bwMode="auto">
                  <a:xfrm>
                    <a:off x="4485" y="1396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1 h 1"/>
                      <a:gd name="T4" fmla="*/ 0 w 1"/>
                      <a:gd name="T5" fmla="*/ 1 h 1"/>
                      <a:gd name="T6" fmla="*/ 0 w 1"/>
                      <a:gd name="T7" fmla="*/ 0 h 1"/>
                      <a:gd name="T8" fmla="*/ 1 w 1"/>
                      <a:gd name="T9" fmla="*/ 0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0" name="Freeform 191"/>
                  <p:cNvSpPr>
                    <a:spLocks/>
                  </p:cNvSpPr>
                  <p:nvPr/>
                </p:nvSpPr>
                <p:spPr bwMode="auto">
                  <a:xfrm>
                    <a:off x="4485" y="1396"/>
                    <a:ext cx="2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0 w 1"/>
                      <a:gd name="T4" fmla="*/ 1 w 1"/>
                      <a:gd name="T5" fmla="*/ 0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1" name="Freeform 192"/>
                  <p:cNvSpPr>
                    <a:spLocks/>
                  </p:cNvSpPr>
                  <p:nvPr/>
                </p:nvSpPr>
                <p:spPr bwMode="auto">
                  <a:xfrm>
                    <a:off x="4482" y="1393"/>
                    <a:ext cx="5" cy="3"/>
                  </a:xfrm>
                  <a:custGeom>
                    <a:avLst/>
                    <a:gdLst>
                      <a:gd name="T0" fmla="*/ 0 w 2"/>
                      <a:gd name="T1" fmla="*/ 1 h 1"/>
                      <a:gd name="T2" fmla="*/ 0 w 2"/>
                      <a:gd name="T3" fmla="*/ 1 h 1"/>
                      <a:gd name="T4" fmla="*/ 1 w 2"/>
                      <a:gd name="T5" fmla="*/ 1 h 1"/>
                      <a:gd name="T6" fmla="*/ 1 w 2"/>
                      <a:gd name="T7" fmla="*/ 1 h 1"/>
                      <a:gd name="T8" fmla="*/ 2 w 2"/>
                      <a:gd name="T9" fmla="*/ 0 h 1"/>
                      <a:gd name="T10" fmla="*/ 1 w 2"/>
                      <a:gd name="T11" fmla="*/ 1 h 1"/>
                      <a:gd name="T12" fmla="*/ 0 w 2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2" name="Freeform 193"/>
                  <p:cNvSpPr>
                    <a:spLocks/>
                  </p:cNvSpPr>
                  <p:nvPr/>
                </p:nvSpPr>
                <p:spPr bwMode="auto">
                  <a:xfrm>
                    <a:off x="4482" y="1393"/>
                    <a:ext cx="3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1 w 1"/>
                      <a:gd name="T5" fmla="*/ 1 h 1"/>
                      <a:gd name="T6" fmla="*/ 1 w 1"/>
                      <a:gd name="T7" fmla="*/ 0 h 1"/>
                      <a:gd name="T8" fmla="*/ 1 w 1"/>
                      <a:gd name="T9" fmla="*/ 0 h 1"/>
                      <a:gd name="T10" fmla="*/ 1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3" name="Freeform 194"/>
                  <p:cNvSpPr>
                    <a:spLocks/>
                  </p:cNvSpPr>
                  <p:nvPr/>
                </p:nvSpPr>
                <p:spPr bwMode="auto">
                  <a:xfrm>
                    <a:off x="4482" y="1393"/>
                    <a:ext cx="3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1 w 1"/>
                      <a:gd name="T4" fmla="*/ 1 w 1"/>
                      <a:gd name="T5" fmla="*/ 1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4" name="Freeform 195"/>
                  <p:cNvSpPr>
                    <a:spLocks/>
                  </p:cNvSpPr>
                  <p:nvPr/>
                </p:nvSpPr>
                <p:spPr bwMode="auto">
                  <a:xfrm>
                    <a:off x="4482" y="1391"/>
                    <a:ext cx="3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0 h 1"/>
                      <a:gd name="T4" fmla="*/ 0 w 1"/>
                      <a:gd name="T5" fmla="*/ 1 h 1"/>
                      <a:gd name="T6" fmla="*/ 1 w 1"/>
                      <a:gd name="T7" fmla="*/ 1 h 1"/>
                      <a:gd name="T8" fmla="*/ 1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5" name="Freeform 196"/>
                  <p:cNvSpPr>
                    <a:spLocks/>
                  </p:cNvSpPr>
                  <p:nvPr/>
                </p:nvSpPr>
                <p:spPr bwMode="auto">
                  <a:xfrm>
                    <a:off x="4482" y="1391"/>
                    <a:ext cx="5" cy="2"/>
                  </a:xfrm>
                  <a:custGeom>
                    <a:avLst/>
                    <a:gdLst>
                      <a:gd name="T0" fmla="*/ 1 w 2"/>
                      <a:gd name="T1" fmla="*/ 0 h 1"/>
                      <a:gd name="T2" fmla="*/ 1 w 2"/>
                      <a:gd name="T3" fmla="*/ 0 h 1"/>
                      <a:gd name="T4" fmla="*/ 1 w 2"/>
                      <a:gd name="T5" fmla="*/ 0 h 1"/>
                      <a:gd name="T6" fmla="*/ 1 w 2"/>
                      <a:gd name="T7" fmla="*/ 0 h 1"/>
                      <a:gd name="T8" fmla="*/ 2 w 2"/>
                      <a:gd name="T9" fmla="*/ 1 h 1"/>
                      <a:gd name="T10" fmla="*/ 1 w 2"/>
                      <a:gd name="T11" fmla="*/ 0 h 1"/>
                      <a:gd name="T12" fmla="*/ 1 w 2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6" name="Freeform 197"/>
                  <p:cNvSpPr>
                    <a:spLocks/>
                  </p:cNvSpPr>
                  <p:nvPr/>
                </p:nvSpPr>
                <p:spPr bwMode="auto">
                  <a:xfrm>
                    <a:off x="4485" y="1391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0 w 1"/>
                      <a:gd name="T5" fmla="*/ 0 h 1"/>
                      <a:gd name="T6" fmla="*/ 0 w 1"/>
                      <a:gd name="T7" fmla="*/ 0 h 1"/>
                      <a:gd name="T8" fmla="*/ 1 w 1"/>
                      <a:gd name="T9" fmla="*/ 1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7" name="Freeform 198"/>
                  <p:cNvSpPr>
                    <a:spLocks/>
                  </p:cNvSpPr>
                  <p:nvPr/>
                </p:nvSpPr>
                <p:spPr bwMode="auto">
                  <a:xfrm>
                    <a:off x="4485" y="1389"/>
                    <a:ext cx="2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0 h 1"/>
                      <a:gd name="T4" fmla="*/ 0 w 1"/>
                      <a:gd name="T5" fmla="*/ 1 h 1"/>
                      <a:gd name="T6" fmla="*/ 0 w 1"/>
                      <a:gd name="T7" fmla="*/ 1 h 1"/>
                      <a:gd name="T8" fmla="*/ 1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8" name="Freeform 199"/>
                  <p:cNvSpPr>
                    <a:spLocks/>
                  </p:cNvSpPr>
                  <p:nvPr/>
                </p:nvSpPr>
                <p:spPr bwMode="auto">
                  <a:xfrm>
                    <a:off x="4487" y="1381"/>
                    <a:ext cx="2" cy="10"/>
                  </a:xfrm>
                  <a:custGeom>
                    <a:avLst/>
                    <a:gdLst>
                      <a:gd name="T0" fmla="*/ 0 w 1"/>
                      <a:gd name="T1" fmla="*/ 4 h 4"/>
                      <a:gd name="T2" fmla="*/ 0 w 1"/>
                      <a:gd name="T3" fmla="*/ 2 h 4"/>
                      <a:gd name="T4" fmla="*/ 0 w 1"/>
                      <a:gd name="T5" fmla="*/ 1 h 4"/>
                      <a:gd name="T6" fmla="*/ 0 w 1"/>
                      <a:gd name="T7" fmla="*/ 0 h 4"/>
                      <a:gd name="T8" fmla="*/ 0 w 1"/>
                      <a:gd name="T9" fmla="*/ 1 h 4"/>
                      <a:gd name="T10" fmla="*/ 0 w 1"/>
                      <a:gd name="T11" fmla="*/ 2 h 4"/>
                      <a:gd name="T12" fmla="*/ 0 w 1"/>
                      <a:gd name="T13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0" y="4"/>
                        </a:moveTo>
                        <a:cubicBezTo>
                          <a:pt x="0" y="4"/>
                          <a:pt x="0" y="3"/>
                          <a:pt x="0" y="2"/>
                        </a:cubicBezTo>
                        <a:cubicBezTo>
                          <a:pt x="0" y="2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3"/>
                          <a:pt x="1" y="4"/>
                          <a:pt x="0" y="4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9" name="Freeform 200"/>
                  <p:cNvSpPr>
                    <a:spLocks/>
                  </p:cNvSpPr>
                  <p:nvPr/>
                </p:nvSpPr>
                <p:spPr bwMode="auto">
                  <a:xfrm>
                    <a:off x="4489" y="1384"/>
                    <a:ext cx="5" cy="9"/>
                  </a:xfrm>
                  <a:custGeom>
                    <a:avLst/>
                    <a:gdLst>
                      <a:gd name="T0" fmla="*/ 0 w 2"/>
                      <a:gd name="T1" fmla="*/ 3 h 4"/>
                      <a:gd name="T2" fmla="*/ 1 w 2"/>
                      <a:gd name="T3" fmla="*/ 2 h 4"/>
                      <a:gd name="T4" fmla="*/ 1 w 2"/>
                      <a:gd name="T5" fmla="*/ 1 h 4"/>
                      <a:gd name="T6" fmla="*/ 2 w 2"/>
                      <a:gd name="T7" fmla="*/ 0 h 4"/>
                      <a:gd name="T8" fmla="*/ 2 w 2"/>
                      <a:gd name="T9" fmla="*/ 1 h 4"/>
                      <a:gd name="T10" fmla="*/ 1 w 2"/>
                      <a:gd name="T11" fmla="*/ 2 h 4"/>
                      <a:gd name="T12" fmla="*/ 0 w 2"/>
                      <a:gd name="T13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4">
                        <a:moveTo>
                          <a:pt x="0" y="3"/>
                        </a:moveTo>
                        <a:cubicBezTo>
                          <a:pt x="0" y="3"/>
                          <a:pt x="0" y="3"/>
                          <a:pt x="1" y="2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0" y="3"/>
                          <a:pt x="0" y="4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0" name="Freeform 201"/>
                  <p:cNvSpPr>
                    <a:spLocks/>
                  </p:cNvSpPr>
                  <p:nvPr/>
                </p:nvSpPr>
                <p:spPr bwMode="auto">
                  <a:xfrm>
                    <a:off x="4489" y="1391"/>
                    <a:ext cx="10" cy="2"/>
                  </a:xfrm>
                  <a:custGeom>
                    <a:avLst/>
                    <a:gdLst>
                      <a:gd name="T0" fmla="*/ 0 w 4"/>
                      <a:gd name="T1" fmla="*/ 1 h 1"/>
                      <a:gd name="T2" fmla="*/ 2 w 4"/>
                      <a:gd name="T3" fmla="*/ 0 h 1"/>
                      <a:gd name="T4" fmla="*/ 3 w 4"/>
                      <a:gd name="T5" fmla="*/ 0 h 1"/>
                      <a:gd name="T6" fmla="*/ 4 w 4"/>
                      <a:gd name="T7" fmla="*/ 0 h 1"/>
                      <a:gd name="T8" fmla="*/ 3 w 4"/>
                      <a:gd name="T9" fmla="*/ 0 h 1"/>
                      <a:gd name="T10" fmla="*/ 2 w 4"/>
                      <a:gd name="T11" fmla="*/ 0 h 1"/>
                      <a:gd name="T12" fmla="*/ 0 w 4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2" y="0"/>
                          <a:pt x="3" y="0"/>
                          <a:pt x="3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1" name="Freeform 202"/>
                  <p:cNvSpPr>
                    <a:spLocks/>
                  </p:cNvSpPr>
                  <p:nvPr/>
                </p:nvSpPr>
                <p:spPr bwMode="auto">
                  <a:xfrm>
                    <a:off x="4489" y="1393"/>
                    <a:ext cx="10" cy="3"/>
                  </a:xfrm>
                  <a:custGeom>
                    <a:avLst/>
                    <a:gdLst>
                      <a:gd name="T0" fmla="*/ 0 w 4"/>
                      <a:gd name="T1" fmla="*/ 0 h 1"/>
                      <a:gd name="T2" fmla="*/ 2 w 4"/>
                      <a:gd name="T3" fmla="*/ 0 h 1"/>
                      <a:gd name="T4" fmla="*/ 3 w 4"/>
                      <a:gd name="T5" fmla="*/ 1 h 1"/>
                      <a:gd name="T6" fmla="*/ 4 w 4"/>
                      <a:gd name="T7" fmla="*/ 1 h 1"/>
                      <a:gd name="T8" fmla="*/ 3 w 4"/>
                      <a:gd name="T9" fmla="*/ 1 h 1"/>
                      <a:gd name="T10" fmla="*/ 2 w 4"/>
                      <a:gd name="T11" fmla="*/ 1 h 1"/>
                      <a:gd name="T12" fmla="*/ 0 w 4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0"/>
                          <a:pt x="3" y="1"/>
                          <a:pt x="3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3" y="1"/>
                        </a:cubicBezTo>
                        <a:cubicBezTo>
                          <a:pt x="3" y="1"/>
                          <a:pt x="2" y="1"/>
                          <a:pt x="2" y="1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2" name="Freeform 203"/>
                  <p:cNvSpPr>
                    <a:spLocks/>
                  </p:cNvSpPr>
                  <p:nvPr/>
                </p:nvSpPr>
                <p:spPr bwMode="auto">
                  <a:xfrm>
                    <a:off x="4489" y="1393"/>
                    <a:ext cx="3" cy="10"/>
                  </a:xfrm>
                  <a:custGeom>
                    <a:avLst/>
                    <a:gdLst>
                      <a:gd name="T0" fmla="*/ 0 w 1"/>
                      <a:gd name="T1" fmla="*/ 0 h 4"/>
                      <a:gd name="T2" fmla="*/ 1 w 1"/>
                      <a:gd name="T3" fmla="*/ 2 h 4"/>
                      <a:gd name="T4" fmla="*/ 1 w 1"/>
                      <a:gd name="T5" fmla="*/ 4 h 4"/>
                      <a:gd name="T6" fmla="*/ 1 w 1"/>
                      <a:gd name="T7" fmla="*/ 4 h 4"/>
                      <a:gd name="T8" fmla="*/ 1 w 1"/>
                      <a:gd name="T9" fmla="*/ 4 h 4"/>
                      <a:gd name="T10" fmla="*/ 0 w 1"/>
                      <a:gd name="T11" fmla="*/ 2 h 4"/>
                      <a:gd name="T12" fmla="*/ 0 w 1"/>
                      <a:gd name="T1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2"/>
                        </a:cubicBezTo>
                        <a:cubicBezTo>
                          <a:pt x="1" y="3"/>
                          <a:pt x="1" y="3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3"/>
                          <a:pt x="1" y="3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3" name="Freeform 204"/>
                  <p:cNvSpPr>
                    <a:spLocks/>
                  </p:cNvSpPr>
                  <p:nvPr/>
                </p:nvSpPr>
                <p:spPr bwMode="auto">
                  <a:xfrm>
                    <a:off x="4485" y="1393"/>
                    <a:ext cx="2" cy="10"/>
                  </a:xfrm>
                  <a:custGeom>
                    <a:avLst/>
                    <a:gdLst>
                      <a:gd name="T0" fmla="*/ 1 w 1"/>
                      <a:gd name="T1" fmla="*/ 0 h 4"/>
                      <a:gd name="T2" fmla="*/ 1 w 1"/>
                      <a:gd name="T3" fmla="*/ 2 h 4"/>
                      <a:gd name="T4" fmla="*/ 0 w 1"/>
                      <a:gd name="T5" fmla="*/ 4 h 4"/>
                      <a:gd name="T6" fmla="*/ 0 w 1"/>
                      <a:gd name="T7" fmla="*/ 4 h 4"/>
                      <a:gd name="T8" fmla="*/ 0 w 1"/>
                      <a:gd name="T9" fmla="*/ 3 h 4"/>
                      <a:gd name="T10" fmla="*/ 1 w 1"/>
                      <a:gd name="T11" fmla="*/ 2 h 4"/>
                      <a:gd name="T12" fmla="*/ 1 w 1"/>
                      <a:gd name="T1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4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1" y="2"/>
                        </a:cubicBezTo>
                        <a:cubicBezTo>
                          <a:pt x="1" y="3"/>
                          <a:pt x="0" y="3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3"/>
                        </a:cubicBezTo>
                        <a:cubicBezTo>
                          <a:pt x="0" y="3"/>
                          <a:pt x="0" y="3"/>
                          <a:pt x="1" y="2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4" name="Freeform 205"/>
                  <p:cNvSpPr>
                    <a:spLocks/>
                  </p:cNvSpPr>
                  <p:nvPr/>
                </p:nvSpPr>
                <p:spPr bwMode="auto">
                  <a:xfrm>
                    <a:off x="4478" y="1393"/>
                    <a:ext cx="9" cy="5"/>
                  </a:xfrm>
                  <a:custGeom>
                    <a:avLst/>
                    <a:gdLst>
                      <a:gd name="T0" fmla="*/ 4 w 4"/>
                      <a:gd name="T1" fmla="*/ 0 h 2"/>
                      <a:gd name="T2" fmla="*/ 2 w 4"/>
                      <a:gd name="T3" fmla="*/ 1 h 2"/>
                      <a:gd name="T4" fmla="*/ 1 w 4"/>
                      <a:gd name="T5" fmla="*/ 2 h 2"/>
                      <a:gd name="T6" fmla="*/ 0 w 4"/>
                      <a:gd name="T7" fmla="*/ 2 h 2"/>
                      <a:gd name="T8" fmla="*/ 1 w 4"/>
                      <a:gd name="T9" fmla="*/ 1 h 2"/>
                      <a:gd name="T10" fmla="*/ 2 w 4"/>
                      <a:gd name="T11" fmla="*/ 1 h 2"/>
                      <a:gd name="T12" fmla="*/ 4 w 4"/>
                      <a:gd name="T1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4" y="0"/>
                        </a:moveTo>
                        <a:cubicBezTo>
                          <a:pt x="4" y="0"/>
                          <a:pt x="3" y="1"/>
                          <a:pt x="2" y="1"/>
                        </a:cubicBezTo>
                        <a:cubicBezTo>
                          <a:pt x="2" y="1"/>
                          <a:pt x="1" y="2"/>
                          <a:pt x="1" y="2"/>
                        </a:cubicBezTo>
                        <a:cubicBezTo>
                          <a:pt x="1" y="2"/>
                          <a:pt x="0" y="2"/>
                          <a:pt x="0" y="2"/>
                        </a:cubicBezTo>
                        <a:cubicBezTo>
                          <a:pt x="0" y="2"/>
                          <a:pt x="1" y="2"/>
                          <a:pt x="1" y="1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3" y="1"/>
                          <a:pt x="4" y="0"/>
                          <a:pt x="4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5" name="Freeform 206"/>
                  <p:cNvSpPr>
                    <a:spLocks/>
                  </p:cNvSpPr>
                  <p:nvPr/>
                </p:nvSpPr>
                <p:spPr bwMode="auto">
                  <a:xfrm>
                    <a:off x="4478" y="1391"/>
                    <a:ext cx="9" cy="2"/>
                  </a:xfrm>
                  <a:custGeom>
                    <a:avLst/>
                    <a:gdLst>
                      <a:gd name="T0" fmla="*/ 4 w 4"/>
                      <a:gd name="T1" fmla="*/ 1 h 1"/>
                      <a:gd name="T2" fmla="*/ 2 w 4"/>
                      <a:gd name="T3" fmla="*/ 0 h 1"/>
                      <a:gd name="T4" fmla="*/ 1 w 4"/>
                      <a:gd name="T5" fmla="*/ 0 h 1"/>
                      <a:gd name="T6" fmla="*/ 0 w 4"/>
                      <a:gd name="T7" fmla="*/ 0 h 1"/>
                      <a:gd name="T8" fmla="*/ 1 w 4"/>
                      <a:gd name="T9" fmla="*/ 0 h 1"/>
                      <a:gd name="T10" fmla="*/ 2 w 4"/>
                      <a:gd name="T11" fmla="*/ 0 h 1"/>
                      <a:gd name="T12" fmla="*/ 4 w 4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1">
                        <a:moveTo>
                          <a:pt x="4" y="1"/>
                        </a:moveTo>
                        <a:cubicBezTo>
                          <a:pt x="4" y="1"/>
                          <a:pt x="3" y="1"/>
                          <a:pt x="2" y="0"/>
                        </a:cubicBezTo>
                        <a:cubicBezTo>
                          <a:pt x="2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ubicBezTo>
                          <a:pt x="3" y="0"/>
                          <a:pt x="4" y="1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6" name="Freeform 207"/>
                  <p:cNvSpPr>
                    <a:spLocks/>
                  </p:cNvSpPr>
                  <p:nvPr/>
                </p:nvSpPr>
                <p:spPr bwMode="auto">
                  <a:xfrm>
                    <a:off x="4482" y="1386"/>
                    <a:ext cx="5" cy="7"/>
                  </a:xfrm>
                  <a:custGeom>
                    <a:avLst/>
                    <a:gdLst>
                      <a:gd name="T0" fmla="*/ 2 w 2"/>
                      <a:gd name="T1" fmla="*/ 3 h 3"/>
                      <a:gd name="T2" fmla="*/ 1 w 2"/>
                      <a:gd name="T3" fmla="*/ 1 h 3"/>
                      <a:gd name="T4" fmla="*/ 0 w 2"/>
                      <a:gd name="T5" fmla="*/ 0 h 3"/>
                      <a:gd name="T6" fmla="*/ 0 w 2"/>
                      <a:gd name="T7" fmla="*/ 0 h 3"/>
                      <a:gd name="T8" fmla="*/ 0 w 2"/>
                      <a:gd name="T9" fmla="*/ 0 h 3"/>
                      <a:gd name="T10" fmla="*/ 1 w 2"/>
                      <a:gd name="T11" fmla="*/ 1 h 3"/>
                      <a:gd name="T12" fmla="*/ 2 w 2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3">
                        <a:moveTo>
                          <a:pt x="2" y="3"/>
                        </a:moveTo>
                        <a:cubicBezTo>
                          <a:pt x="2" y="3"/>
                          <a:pt x="1" y="2"/>
                          <a:pt x="1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ubicBezTo>
                          <a:pt x="2" y="2"/>
                          <a:pt x="2" y="3"/>
                          <a:pt x="2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7" name="Freeform 208"/>
                  <p:cNvSpPr>
                    <a:spLocks/>
                  </p:cNvSpPr>
                  <p:nvPr/>
                </p:nvSpPr>
                <p:spPr bwMode="auto">
                  <a:xfrm>
                    <a:off x="4639" y="1196"/>
                    <a:ext cx="19" cy="19"/>
                  </a:xfrm>
                  <a:custGeom>
                    <a:avLst/>
                    <a:gdLst>
                      <a:gd name="T0" fmla="*/ 6 w 8"/>
                      <a:gd name="T1" fmla="*/ 8 h 8"/>
                      <a:gd name="T2" fmla="*/ 4 w 8"/>
                      <a:gd name="T3" fmla="*/ 1 h 8"/>
                      <a:gd name="T4" fmla="*/ 6 w 8"/>
                      <a:gd name="T5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8">
                        <a:moveTo>
                          <a:pt x="6" y="8"/>
                        </a:moveTo>
                        <a:cubicBezTo>
                          <a:pt x="6" y="8"/>
                          <a:pt x="0" y="2"/>
                          <a:pt x="4" y="1"/>
                        </a:cubicBezTo>
                        <a:cubicBezTo>
                          <a:pt x="8" y="0"/>
                          <a:pt x="6" y="8"/>
                          <a:pt x="6" y="8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8" name="Freeform 209"/>
                  <p:cNvSpPr>
                    <a:spLocks/>
                  </p:cNvSpPr>
                  <p:nvPr/>
                </p:nvSpPr>
                <p:spPr bwMode="auto">
                  <a:xfrm>
                    <a:off x="4653" y="1196"/>
                    <a:ext cx="16" cy="19"/>
                  </a:xfrm>
                  <a:custGeom>
                    <a:avLst/>
                    <a:gdLst>
                      <a:gd name="T0" fmla="*/ 0 w 7"/>
                      <a:gd name="T1" fmla="*/ 8 h 8"/>
                      <a:gd name="T2" fmla="*/ 4 w 7"/>
                      <a:gd name="T3" fmla="*/ 2 h 8"/>
                      <a:gd name="T4" fmla="*/ 0 w 7"/>
                      <a:gd name="T5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8">
                        <a:moveTo>
                          <a:pt x="0" y="8"/>
                        </a:moveTo>
                        <a:cubicBezTo>
                          <a:pt x="0" y="8"/>
                          <a:pt x="0" y="0"/>
                          <a:pt x="4" y="2"/>
                        </a:cubicBezTo>
                        <a:cubicBezTo>
                          <a:pt x="7" y="4"/>
                          <a:pt x="0" y="8"/>
                          <a:pt x="0" y="8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9" name="Freeform 210"/>
                  <p:cNvSpPr>
                    <a:spLocks/>
                  </p:cNvSpPr>
                  <p:nvPr/>
                </p:nvSpPr>
                <p:spPr bwMode="auto">
                  <a:xfrm>
                    <a:off x="4653" y="1205"/>
                    <a:ext cx="16" cy="19"/>
                  </a:xfrm>
                  <a:custGeom>
                    <a:avLst/>
                    <a:gdLst>
                      <a:gd name="T0" fmla="*/ 0 w 7"/>
                      <a:gd name="T1" fmla="*/ 4 h 8"/>
                      <a:gd name="T2" fmla="*/ 7 w 7"/>
                      <a:gd name="T3" fmla="*/ 4 h 8"/>
                      <a:gd name="T4" fmla="*/ 0 w 7"/>
                      <a:gd name="T5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8">
                        <a:moveTo>
                          <a:pt x="0" y="4"/>
                        </a:moveTo>
                        <a:cubicBezTo>
                          <a:pt x="0" y="4"/>
                          <a:pt x="6" y="0"/>
                          <a:pt x="7" y="4"/>
                        </a:cubicBezTo>
                        <a:cubicBezTo>
                          <a:pt x="7" y="8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0" name="Freeform 211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16" cy="19"/>
                  </a:xfrm>
                  <a:custGeom>
                    <a:avLst/>
                    <a:gdLst>
                      <a:gd name="T0" fmla="*/ 0 w 7"/>
                      <a:gd name="T1" fmla="*/ 0 h 8"/>
                      <a:gd name="T2" fmla="*/ 4 w 7"/>
                      <a:gd name="T3" fmla="*/ 6 h 8"/>
                      <a:gd name="T4" fmla="*/ 0 w 7"/>
                      <a:gd name="T5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8">
                        <a:moveTo>
                          <a:pt x="0" y="0"/>
                        </a:moveTo>
                        <a:cubicBezTo>
                          <a:pt x="0" y="0"/>
                          <a:pt x="7" y="3"/>
                          <a:pt x="4" y="6"/>
                        </a:cubicBezTo>
                        <a:cubicBezTo>
                          <a:pt x="0" y="8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1" name="Freeform 212"/>
                  <p:cNvSpPr>
                    <a:spLocks/>
                  </p:cNvSpPr>
                  <p:nvPr/>
                </p:nvSpPr>
                <p:spPr bwMode="auto">
                  <a:xfrm>
                    <a:off x="4636" y="1215"/>
                    <a:ext cx="19" cy="19"/>
                  </a:xfrm>
                  <a:custGeom>
                    <a:avLst/>
                    <a:gdLst>
                      <a:gd name="T0" fmla="*/ 7 w 8"/>
                      <a:gd name="T1" fmla="*/ 0 h 8"/>
                      <a:gd name="T2" fmla="*/ 4 w 8"/>
                      <a:gd name="T3" fmla="*/ 6 h 8"/>
                      <a:gd name="T4" fmla="*/ 7 w 8"/>
                      <a:gd name="T5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8">
                        <a:moveTo>
                          <a:pt x="7" y="0"/>
                        </a:moveTo>
                        <a:cubicBezTo>
                          <a:pt x="7" y="0"/>
                          <a:pt x="8" y="8"/>
                          <a:pt x="4" y="6"/>
                        </a:cubicBezTo>
                        <a:cubicBezTo>
                          <a:pt x="0" y="5"/>
                          <a:pt x="7" y="0"/>
                          <a:pt x="7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2" name="Freeform 213"/>
                  <p:cNvSpPr>
                    <a:spLocks/>
                  </p:cNvSpPr>
                  <p:nvPr/>
                </p:nvSpPr>
                <p:spPr bwMode="auto">
                  <a:xfrm>
                    <a:off x="4634" y="1210"/>
                    <a:ext cx="19" cy="17"/>
                  </a:xfrm>
                  <a:custGeom>
                    <a:avLst/>
                    <a:gdLst>
                      <a:gd name="T0" fmla="*/ 8 w 8"/>
                      <a:gd name="T1" fmla="*/ 2 h 7"/>
                      <a:gd name="T2" fmla="*/ 1 w 8"/>
                      <a:gd name="T3" fmla="*/ 3 h 7"/>
                      <a:gd name="T4" fmla="*/ 8 w 8"/>
                      <a:gd name="T5" fmla="*/ 2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7">
                        <a:moveTo>
                          <a:pt x="8" y="2"/>
                        </a:moveTo>
                        <a:cubicBezTo>
                          <a:pt x="8" y="2"/>
                          <a:pt x="2" y="7"/>
                          <a:pt x="1" y="3"/>
                        </a:cubicBezTo>
                        <a:cubicBezTo>
                          <a:pt x="0" y="0"/>
                          <a:pt x="8" y="2"/>
                          <a:pt x="8" y="2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3" name="Freeform 214"/>
                  <p:cNvSpPr>
                    <a:spLocks/>
                  </p:cNvSpPr>
                  <p:nvPr/>
                </p:nvSpPr>
                <p:spPr bwMode="auto">
                  <a:xfrm>
                    <a:off x="4634" y="1198"/>
                    <a:ext cx="19" cy="17"/>
                  </a:xfrm>
                  <a:custGeom>
                    <a:avLst/>
                    <a:gdLst>
                      <a:gd name="T0" fmla="*/ 8 w 8"/>
                      <a:gd name="T1" fmla="*/ 7 h 7"/>
                      <a:gd name="T2" fmla="*/ 2 w 8"/>
                      <a:gd name="T3" fmla="*/ 4 h 7"/>
                      <a:gd name="T4" fmla="*/ 8 w 8"/>
                      <a:gd name="T5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7">
                        <a:moveTo>
                          <a:pt x="8" y="7"/>
                        </a:moveTo>
                        <a:cubicBezTo>
                          <a:pt x="8" y="7"/>
                          <a:pt x="0" y="7"/>
                          <a:pt x="2" y="4"/>
                        </a:cubicBezTo>
                        <a:cubicBezTo>
                          <a:pt x="4" y="0"/>
                          <a:pt x="8" y="7"/>
                          <a:pt x="8" y="7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4" name="Freeform 215"/>
                  <p:cNvSpPr>
                    <a:spLocks/>
                  </p:cNvSpPr>
                  <p:nvPr/>
                </p:nvSpPr>
                <p:spPr bwMode="auto">
                  <a:xfrm>
                    <a:off x="4648" y="1212"/>
                    <a:ext cx="7" cy="5"/>
                  </a:xfrm>
                  <a:custGeom>
                    <a:avLst/>
                    <a:gdLst>
                      <a:gd name="T0" fmla="*/ 3 w 3"/>
                      <a:gd name="T1" fmla="*/ 1 h 2"/>
                      <a:gd name="T2" fmla="*/ 2 w 3"/>
                      <a:gd name="T3" fmla="*/ 2 h 2"/>
                      <a:gd name="T4" fmla="*/ 0 w 3"/>
                      <a:gd name="T5" fmla="*/ 1 h 2"/>
                      <a:gd name="T6" fmla="*/ 1 w 3"/>
                      <a:gd name="T7" fmla="*/ 0 h 2"/>
                      <a:gd name="T8" fmla="*/ 3 w 3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2">
                        <a:moveTo>
                          <a:pt x="3" y="1"/>
                        </a:moveTo>
                        <a:cubicBezTo>
                          <a:pt x="3" y="1"/>
                          <a:pt x="3" y="2"/>
                          <a:pt x="2" y="2"/>
                        </a:cubicBezTo>
                        <a:cubicBezTo>
                          <a:pt x="1" y="2"/>
                          <a:pt x="1" y="2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2" y="0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5" name="Freeform 216"/>
                  <p:cNvSpPr>
                    <a:spLocks/>
                  </p:cNvSpPr>
                  <p:nvPr/>
                </p:nvSpPr>
                <p:spPr bwMode="auto">
                  <a:xfrm>
                    <a:off x="4651" y="1210"/>
                    <a:ext cx="0" cy="2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  <a:gd name="T3" fmla="*/ 1 h 1"/>
                      <a:gd name="T4" fmla="*/ 1 h 1"/>
                      <a:gd name="T5" fmla="*/ 1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6" name="Freeform 217"/>
                  <p:cNvSpPr>
                    <a:spLocks/>
                  </p:cNvSpPr>
                  <p:nvPr/>
                </p:nvSpPr>
                <p:spPr bwMode="auto">
                  <a:xfrm>
                    <a:off x="4651" y="1210"/>
                    <a:ext cx="2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  <a:gd name="T6" fmla="*/ 0 w 1"/>
                      <a:gd name="T7" fmla="*/ 1 h 1"/>
                      <a:gd name="T8" fmla="*/ 0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7" name="Freeform 218"/>
                  <p:cNvSpPr>
                    <a:spLocks/>
                  </p:cNvSpPr>
                  <p:nvPr/>
                </p:nvSpPr>
                <p:spPr bwMode="auto">
                  <a:xfrm>
                    <a:off x="4653" y="1210"/>
                    <a:ext cx="0" cy="2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  <a:gd name="T3" fmla="*/ 1 h 1"/>
                      <a:gd name="T4" fmla="*/ 1 h 1"/>
                      <a:gd name="T5" fmla="*/ 1 h 1"/>
                      <a:gd name="T6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8" name="Freeform 219"/>
                  <p:cNvSpPr>
                    <a:spLocks/>
                  </p:cNvSpPr>
                  <p:nvPr/>
                </p:nvSpPr>
                <p:spPr bwMode="auto">
                  <a:xfrm>
                    <a:off x="4653" y="121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9" name="Freeform 220"/>
                  <p:cNvSpPr>
                    <a:spLocks/>
                  </p:cNvSpPr>
                  <p:nvPr/>
                </p:nvSpPr>
                <p:spPr bwMode="auto">
                  <a:xfrm>
                    <a:off x="4653" y="1212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0 w 1"/>
                      <a:gd name="T3" fmla="*/ 0 w 1"/>
                      <a:gd name="T4" fmla="*/ 0 w 1"/>
                      <a:gd name="T5" fmla="*/ 0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0" name="Freeform 221"/>
                  <p:cNvSpPr>
                    <a:spLocks/>
                  </p:cNvSpPr>
                  <p:nvPr/>
                </p:nvSpPr>
                <p:spPr bwMode="auto">
                  <a:xfrm>
                    <a:off x="4653" y="1212"/>
                    <a:ext cx="2" cy="3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1" name="Freeform 222"/>
                  <p:cNvSpPr>
                    <a:spLocks/>
                  </p:cNvSpPr>
                  <p:nvPr/>
                </p:nvSpPr>
                <p:spPr bwMode="auto">
                  <a:xfrm>
                    <a:off x="4653" y="1212"/>
                    <a:ext cx="2" cy="3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1 h 1"/>
                      <a:gd name="T8" fmla="*/ 0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2" name="Freeform 223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0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3" name="Freeform 224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0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4" name="Freeform 225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2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1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0 h 1"/>
                      <a:gd name="T10" fmla="*/ 1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5" name="Freeform 226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2" cy="2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1 h 1"/>
                      <a:gd name="T4" fmla="*/ 1 w 1"/>
                      <a:gd name="T5" fmla="*/ 1 h 1"/>
                      <a:gd name="T6" fmla="*/ 1 w 1"/>
                      <a:gd name="T7" fmla="*/ 1 h 1"/>
                      <a:gd name="T8" fmla="*/ 0 w 1"/>
                      <a:gd name="T9" fmla="*/ 0 h 1"/>
                      <a:gd name="T10" fmla="*/ 0 w 1"/>
                      <a:gd name="T11" fmla="*/ 1 h 1"/>
                      <a:gd name="T12" fmla="*/ 1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6" name="Freeform 227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2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0 w 1"/>
                      <a:gd name="T5" fmla="*/ 1 h 1"/>
                      <a:gd name="T6" fmla="*/ 0 w 1"/>
                      <a:gd name="T7" fmla="*/ 1 h 1"/>
                      <a:gd name="T8" fmla="*/ 0 w 1"/>
                      <a:gd name="T9" fmla="*/ 0 h 1"/>
                      <a:gd name="T10" fmla="*/ 0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7" name="Freeform 228"/>
                  <p:cNvSpPr>
                    <a:spLocks/>
                  </p:cNvSpPr>
                  <p:nvPr/>
                </p:nvSpPr>
                <p:spPr bwMode="auto">
                  <a:xfrm>
                    <a:off x="4653" y="1217"/>
                    <a:ext cx="0" cy="3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0 h 1"/>
                      <a:gd name="T4" fmla="*/ 0 h 1"/>
                      <a:gd name="T5" fmla="*/ 0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8" name="Freeform 229"/>
                  <p:cNvSpPr>
                    <a:spLocks/>
                  </p:cNvSpPr>
                  <p:nvPr/>
                </p:nvSpPr>
                <p:spPr bwMode="auto">
                  <a:xfrm>
                    <a:off x="4653" y="1217"/>
                    <a:ext cx="0" cy="3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  <a:gd name="T3" fmla="*/ 0 h 1"/>
                      <a:gd name="T4" fmla="*/ 0 h 1"/>
                      <a:gd name="T5" fmla="*/ 0 h 1"/>
                      <a:gd name="T6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9" name="Freeform 230"/>
                  <p:cNvSpPr>
                    <a:spLocks/>
                  </p:cNvSpPr>
                  <p:nvPr/>
                </p:nvSpPr>
                <p:spPr bwMode="auto">
                  <a:xfrm>
                    <a:off x="4651" y="1217"/>
                    <a:ext cx="2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1 h 1"/>
                      <a:gd name="T4" fmla="*/ 0 w 1"/>
                      <a:gd name="T5" fmla="*/ 0 h 1"/>
                      <a:gd name="T6" fmla="*/ 0 w 1"/>
                      <a:gd name="T7" fmla="*/ 0 h 1"/>
                      <a:gd name="T8" fmla="*/ 0 w 1"/>
                      <a:gd name="T9" fmla="*/ 0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0" name="Freeform 231"/>
                  <p:cNvSpPr>
                    <a:spLocks/>
                  </p:cNvSpPr>
                  <p:nvPr/>
                </p:nvSpPr>
                <p:spPr bwMode="auto">
                  <a:xfrm>
                    <a:off x="4651" y="121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1" name="Freeform 232"/>
                  <p:cNvSpPr>
                    <a:spLocks/>
                  </p:cNvSpPr>
                  <p:nvPr/>
                </p:nvSpPr>
                <p:spPr bwMode="auto">
                  <a:xfrm>
                    <a:off x="4648" y="1217"/>
                    <a:ext cx="3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  <a:gd name="T4" fmla="*/ 1 w 1"/>
                      <a:gd name="T5" fmla="*/ 1 w 1"/>
                      <a:gd name="T6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2" name="Freeform 233"/>
                  <p:cNvSpPr>
                    <a:spLocks/>
                  </p:cNvSpPr>
                  <p:nvPr/>
                </p:nvSpPr>
                <p:spPr bwMode="auto">
                  <a:xfrm>
                    <a:off x="4648" y="1215"/>
                    <a:ext cx="3" cy="2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1 h 1"/>
                      <a:gd name="T6" fmla="*/ 1 w 1"/>
                      <a:gd name="T7" fmla="*/ 1 h 1"/>
                      <a:gd name="T8" fmla="*/ 1 w 1"/>
                      <a:gd name="T9" fmla="*/ 0 h 1"/>
                      <a:gd name="T10" fmla="*/ 1 w 1"/>
                      <a:gd name="T11" fmla="*/ 1 h 1"/>
                      <a:gd name="T12" fmla="*/ 0 w 1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3" name="Freeform 234"/>
                  <p:cNvSpPr>
                    <a:spLocks/>
                  </p:cNvSpPr>
                  <p:nvPr/>
                </p:nvSpPr>
                <p:spPr bwMode="auto">
                  <a:xfrm>
                    <a:off x="4648" y="1215"/>
                    <a:ext cx="3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1 h 1"/>
                      <a:gd name="T4" fmla="*/ 0 w 1"/>
                      <a:gd name="T5" fmla="*/ 1 h 1"/>
                      <a:gd name="T6" fmla="*/ 0 w 1"/>
                      <a:gd name="T7" fmla="*/ 1 h 1"/>
                      <a:gd name="T8" fmla="*/ 1 w 1"/>
                      <a:gd name="T9" fmla="*/ 0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4" name="Freeform 235"/>
                  <p:cNvSpPr>
                    <a:spLocks/>
                  </p:cNvSpPr>
                  <p:nvPr/>
                </p:nvSpPr>
                <p:spPr bwMode="auto">
                  <a:xfrm>
                    <a:off x="4648" y="1215"/>
                    <a:ext cx="3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0 w 1"/>
                      <a:gd name="T4" fmla="*/ 1 w 1"/>
                      <a:gd name="T5" fmla="*/ 0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5" name="Freeform 236"/>
                  <p:cNvSpPr>
                    <a:spLocks/>
                  </p:cNvSpPr>
                  <p:nvPr/>
                </p:nvSpPr>
                <p:spPr bwMode="auto">
                  <a:xfrm>
                    <a:off x="4648" y="1215"/>
                    <a:ext cx="3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0 w 1"/>
                      <a:gd name="T4" fmla="*/ 1 w 1"/>
                      <a:gd name="T5" fmla="*/ 0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6" name="Freeform 237"/>
                  <p:cNvSpPr>
                    <a:spLocks/>
                  </p:cNvSpPr>
                  <p:nvPr/>
                </p:nvSpPr>
                <p:spPr bwMode="auto">
                  <a:xfrm>
                    <a:off x="4648" y="1212"/>
                    <a:ext cx="3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0 w 1"/>
                      <a:gd name="T5" fmla="*/ 1 h 1"/>
                      <a:gd name="T6" fmla="*/ 0 w 1"/>
                      <a:gd name="T7" fmla="*/ 1 h 1"/>
                      <a:gd name="T8" fmla="*/ 1 w 1"/>
                      <a:gd name="T9" fmla="*/ 1 h 1"/>
                      <a:gd name="T10" fmla="*/ 0 w 1"/>
                      <a:gd name="T11" fmla="*/ 1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7" name="Freeform 238"/>
                  <p:cNvSpPr>
                    <a:spLocks/>
                  </p:cNvSpPr>
                  <p:nvPr/>
                </p:nvSpPr>
                <p:spPr bwMode="auto">
                  <a:xfrm>
                    <a:off x="4648" y="1212"/>
                    <a:ext cx="3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0 w 1"/>
                      <a:gd name="T5" fmla="*/ 0 h 1"/>
                      <a:gd name="T6" fmla="*/ 0 w 1"/>
                      <a:gd name="T7" fmla="*/ 0 h 1"/>
                      <a:gd name="T8" fmla="*/ 1 w 1"/>
                      <a:gd name="T9" fmla="*/ 1 h 1"/>
                      <a:gd name="T10" fmla="*/ 0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8" name="Freeform 239"/>
                  <p:cNvSpPr>
                    <a:spLocks/>
                  </p:cNvSpPr>
                  <p:nvPr/>
                </p:nvSpPr>
                <p:spPr bwMode="auto">
                  <a:xfrm>
                    <a:off x="4648" y="1212"/>
                    <a:ext cx="3" cy="3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0 h 1"/>
                      <a:gd name="T4" fmla="*/ 0 w 1"/>
                      <a:gd name="T5" fmla="*/ 0 h 1"/>
                      <a:gd name="T6" fmla="*/ 1 w 1"/>
                      <a:gd name="T7" fmla="*/ 0 h 1"/>
                      <a:gd name="T8" fmla="*/ 1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9" name="Freeform 240"/>
                  <p:cNvSpPr>
                    <a:spLocks/>
                  </p:cNvSpPr>
                  <p:nvPr/>
                </p:nvSpPr>
                <p:spPr bwMode="auto">
                  <a:xfrm>
                    <a:off x="4651" y="121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0" name="Freeform 241"/>
                  <p:cNvSpPr>
                    <a:spLocks/>
                  </p:cNvSpPr>
                  <p:nvPr/>
                </p:nvSpPr>
                <p:spPr bwMode="auto">
                  <a:xfrm>
                    <a:off x="4651" y="1205"/>
                    <a:ext cx="2" cy="7"/>
                  </a:xfrm>
                  <a:custGeom>
                    <a:avLst/>
                    <a:gdLst>
                      <a:gd name="T0" fmla="*/ 1 w 1"/>
                      <a:gd name="T1" fmla="*/ 3 h 3"/>
                      <a:gd name="T2" fmla="*/ 0 w 1"/>
                      <a:gd name="T3" fmla="*/ 2 h 3"/>
                      <a:gd name="T4" fmla="*/ 0 w 1"/>
                      <a:gd name="T5" fmla="*/ 0 h 3"/>
                      <a:gd name="T6" fmla="*/ 0 w 1"/>
                      <a:gd name="T7" fmla="*/ 2 h 3"/>
                      <a:gd name="T8" fmla="*/ 1 w 1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3">
                        <a:moveTo>
                          <a:pt x="1" y="3"/>
                        </a:moveTo>
                        <a:cubicBezTo>
                          <a:pt x="1" y="3"/>
                          <a:pt x="0" y="3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2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1" name="Freeform 242"/>
                  <p:cNvSpPr>
                    <a:spLocks/>
                  </p:cNvSpPr>
                  <p:nvPr/>
                </p:nvSpPr>
                <p:spPr bwMode="auto">
                  <a:xfrm>
                    <a:off x="4653" y="1208"/>
                    <a:ext cx="5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1 w 2"/>
                      <a:gd name="T3" fmla="*/ 1 h 2"/>
                      <a:gd name="T4" fmla="*/ 2 w 2"/>
                      <a:gd name="T5" fmla="*/ 0 h 2"/>
                      <a:gd name="T6" fmla="*/ 1 w 2"/>
                      <a:gd name="T7" fmla="*/ 1 h 2"/>
                      <a:gd name="T8" fmla="*/ 0 w 2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1" y="1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ubicBezTo>
                          <a:pt x="2" y="0"/>
                          <a:pt x="1" y="0"/>
                          <a:pt x="1" y="1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2" name="Freeform 243"/>
                  <p:cNvSpPr>
                    <a:spLocks/>
                  </p:cNvSpPr>
                  <p:nvPr/>
                </p:nvSpPr>
                <p:spPr bwMode="auto">
                  <a:xfrm>
                    <a:off x="4653" y="1212"/>
                    <a:ext cx="7" cy="3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2 w 3"/>
                      <a:gd name="T3" fmla="*/ 0 h 1"/>
                      <a:gd name="T4" fmla="*/ 3 w 3"/>
                      <a:gd name="T5" fmla="*/ 0 h 1"/>
                      <a:gd name="T6" fmla="*/ 2 w 3"/>
                      <a:gd name="T7" fmla="*/ 0 h 1"/>
                      <a:gd name="T8" fmla="*/ 0 w 3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2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3" name="Freeform 244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7" cy="2"/>
                  </a:xfrm>
                  <a:custGeom>
                    <a:avLst/>
                    <a:gdLst>
                      <a:gd name="T0" fmla="*/ 0 w 3"/>
                      <a:gd name="T1" fmla="*/ 0 h 1"/>
                      <a:gd name="T2" fmla="*/ 2 w 3"/>
                      <a:gd name="T3" fmla="*/ 0 h 1"/>
                      <a:gd name="T4" fmla="*/ 3 w 3"/>
                      <a:gd name="T5" fmla="*/ 1 h 1"/>
                      <a:gd name="T6" fmla="*/ 2 w 3"/>
                      <a:gd name="T7" fmla="*/ 0 h 1"/>
                      <a:gd name="T8" fmla="*/ 0 w 3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0"/>
                          <a:pt x="3" y="1"/>
                          <a:pt x="3" y="1"/>
                        </a:cubicBezTo>
                        <a:cubicBezTo>
                          <a:pt x="3" y="1"/>
                          <a:pt x="2" y="0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4" name="Freeform 245"/>
                  <p:cNvSpPr>
                    <a:spLocks/>
                  </p:cNvSpPr>
                  <p:nvPr/>
                </p:nvSpPr>
                <p:spPr bwMode="auto">
                  <a:xfrm>
                    <a:off x="4653" y="1215"/>
                    <a:ext cx="2" cy="7"/>
                  </a:xfrm>
                  <a:custGeom>
                    <a:avLst/>
                    <a:gdLst>
                      <a:gd name="T0" fmla="*/ 0 w 1"/>
                      <a:gd name="T1" fmla="*/ 0 h 3"/>
                      <a:gd name="T2" fmla="*/ 1 w 1"/>
                      <a:gd name="T3" fmla="*/ 2 h 3"/>
                      <a:gd name="T4" fmla="*/ 1 w 1"/>
                      <a:gd name="T5" fmla="*/ 3 h 3"/>
                      <a:gd name="T6" fmla="*/ 0 w 1"/>
                      <a:gd name="T7" fmla="*/ 2 h 3"/>
                      <a:gd name="T8" fmla="*/ 0 w 1"/>
                      <a:gd name="T9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3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3"/>
                          <a:pt x="1" y="2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5" name="Freeform 246"/>
                  <p:cNvSpPr>
                    <a:spLocks/>
                  </p:cNvSpPr>
                  <p:nvPr/>
                </p:nvSpPr>
                <p:spPr bwMode="auto">
                  <a:xfrm>
                    <a:off x="4648" y="1215"/>
                    <a:ext cx="5" cy="7"/>
                  </a:xfrm>
                  <a:custGeom>
                    <a:avLst/>
                    <a:gdLst>
                      <a:gd name="T0" fmla="*/ 2 w 2"/>
                      <a:gd name="T1" fmla="*/ 0 h 3"/>
                      <a:gd name="T2" fmla="*/ 1 w 2"/>
                      <a:gd name="T3" fmla="*/ 2 h 3"/>
                      <a:gd name="T4" fmla="*/ 0 w 2"/>
                      <a:gd name="T5" fmla="*/ 3 h 3"/>
                      <a:gd name="T6" fmla="*/ 1 w 2"/>
                      <a:gd name="T7" fmla="*/ 2 h 3"/>
                      <a:gd name="T8" fmla="*/ 2 w 2"/>
                      <a:gd name="T9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2" y="0"/>
                        </a:moveTo>
                        <a:cubicBezTo>
                          <a:pt x="2" y="0"/>
                          <a:pt x="1" y="1"/>
                          <a:pt x="1" y="2"/>
                        </a:cubicBezTo>
                        <a:cubicBezTo>
                          <a:pt x="1" y="2"/>
                          <a:pt x="0" y="3"/>
                          <a:pt x="0" y="3"/>
                        </a:cubicBezTo>
                        <a:cubicBezTo>
                          <a:pt x="0" y="3"/>
                          <a:pt x="1" y="2"/>
                          <a:pt x="1" y="2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6" name="Freeform 247"/>
                  <p:cNvSpPr>
                    <a:spLocks/>
                  </p:cNvSpPr>
                  <p:nvPr/>
                </p:nvSpPr>
                <p:spPr bwMode="auto">
                  <a:xfrm>
                    <a:off x="4646" y="1215"/>
                    <a:ext cx="5" cy="2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1 w 2"/>
                      <a:gd name="T3" fmla="*/ 1 h 1"/>
                      <a:gd name="T4" fmla="*/ 0 w 2"/>
                      <a:gd name="T5" fmla="*/ 1 h 1"/>
                      <a:gd name="T6" fmla="*/ 1 w 2"/>
                      <a:gd name="T7" fmla="*/ 1 h 1"/>
                      <a:gd name="T8" fmla="*/ 2 w 2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7" name="Freeform 248"/>
                  <p:cNvSpPr>
                    <a:spLocks/>
                  </p:cNvSpPr>
                  <p:nvPr/>
                </p:nvSpPr>
                <p:spPr bwMode="auto">
                  <a:xfrm>
                    <a:off x="4643" y="1212"/>
                    <a:ext cx="8" cy="3"/>
                  </a:xfrm>
                  <a:custGeom>
                    <a:avLst/>
                    <a:gdLst>
                      <a:gd name="T0" fmla="*/ 3 w 3"/>
                      <a:gd name="T1" fmla="*/ 1 h 1"/>
                      <a:gd name="T2" fmla="*/ 2 w 3"/>
                      <a:gd name="T3" fmla="*/ 0 h 1"/>
                      <a:gd name="T4" fmla="*/ 0 w 3"/>
                      <a:gd name="T5" fmla="*/ 0 h 1"/>
                      <a:gd name="T6" fmla="*/ 2 w 3"/>
                      <a:gd name="T7" fmla="*/ 0 h 1"/>
                      <a:gd name="T8" fmla="*/ 3 w 3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1">
                        <a:moveTo>
                          <a:pt x="3" y="1"/>
                        </a:moveTo>
                        <a:cubicBezTo>
                          <a:pt x="3" y="1"/>
                          <a:pt x="3" y="1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3" y="0"/>
                          <a:pt x="3" y="1"/>
                          <a:pt x="3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8" name="Freeform 249"/>
                  <p:cNvSpPr>
                    <a:spLocks/>
                  </p:cNvSpPr>
                  <p:nvPr/>
                </p:nvSpPr>
                <p:spPr bwMode="auto">
                  <a:xfrm>
                    <a:off x="4646" y="1208"/>
                    <a:ext cx="7" cy="7"/>
                  </a:xfrm>
                  <a:custGeom>
                    <a:avLst/>
                    <a:gdLst>
                      <a:gd name="T0" fmla="*/ 3 w 3"/>
                      <a:gd name="T1" fmla="*/ 3 h 3"/>
                      <a:gd name="T2" fmla="*/ 1 w 3"/>
                      <a:gd name="T3" fmla="*/ 1 h 3"/>
                      <a:gd name="T4" fmla="*/ 0 w 3"/>
                      <a:gd name="T5" fmla="*/ 0 h 3"/>
                      <a:gd name="T6" fmla="*/ 2 w 3"/>
                      <a:gd name="T7" fmla="*/ 1 h 3"/>
                      <a:gd name="T8" fmla="*/ 3 w 3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3" y="3"/>
                        </a:moveTo>
                        <a:cubicBezTo>
                          <a:pt x="3" y="3"/>
                          <a:pt x="2" y="2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2" y="1"/>
                        </a:cubicBezTo>
                        <a:cubicBezTo>
                          <a:pt x="2" y="2"/>
                          <a:pt x="3" y="3"/>
                          <a:pt x="3" y="3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9" name="Freeform 250"/>
                  <p:cNvSpPr>
                    <a:spLocks/>
                  </p:cNvSpPr>
                  <p:nvPr/>
                </p:nvSpPr>
                <p:spPr bwMode="auto">
                  <a:xfrm>
                    <a:off x="4501" y="1239"/>
                    <a:ext cx="19" cy="19"/>
                  </a:xfrm>
                  <a:custGeom>
                    <a:avLst/>
                    <a:gdLst>
                      <a:gd name="T0" fmla="*/ 5 w 8"/>
                      <a:gd name="T1" fmla="*/ 8 h 8"/>
                      <a:gd name="T2" fmla="*/ 4 w 8"/>
                      <a:gd name="T3" fmla="*/ 1 h 8"/>
                      <a:gd name="T4" fmla="*/ 5 w 8"/>
                      <a:gd name="T5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8">
                        <a:moveTo>
                          <a:pt x="5" y="8"/>
                        </a:moveTo>
                        <a:cubicBezTo>
                          <a:pt x="5" y="8"/>
                          <a:pt x="0" y="3"/>
                          <a:pt x="4" y="1"/>
                        </a:cubicBezTo>
                        <a:cubicBezTo>
                          <a:pt x="8" y="0"/>
                          <a:pt x="5" y="8"/>
                          <a:pt x="5" y="8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70" name="Freeform 251"/>
                  <p:cNvSpPr>
                    <a:spLocks/>
                  </p:cNvSpPr>
                  <p:nvPr/>
                </p:nvSpPr>
                <p:spPr bwMode="auto">
                  <a:xfrm>
                    <a:off x="4513" y="1241"/>
                    <a:ext cx="19" cy="17"/>
                  </a:xfrm>
                  <a:custGeom>
                    <a:avLst/>
                    <a:gdLst>
                      <a:gd name="T0" fmla="*/ 0 w 8"/>
                      <a:gd name="T1" fmla="*/ 7 h 7"/>
                      <a:gd name="T2" fmla="*/ 4 w 8"/>
                      <a:gd name="T3" fmla="*/ 2 h 7"/>
                      <a:gd name="T4" fmla="*/ 0 w 8"/>
                      <a:gd name="T5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7">
                        <a:moveTo>
                          <a:pt x="0" y="7"/>
                        </a:moveTo>
                        <a:cubicBezTo>
                          <a:pt x="0" y="7"/>
                          <a:pt x="1" y="0"/>
                          <a:pt x="4" y="2"/>
                        </a:cubicBezTo>
                        <a:cubicBezTo>
                          <a:pt x="8" y="4"/>
                          <a:pt x="0" y="7"/>
                          <a:pt x="0" y="7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71" name="Freeform 252"/>
                  <p:cNvSpPr>
                    <a:spLocks/>
                  </p:cNvSpPr>
                  <p:nvPr/>
                </p:nvSpPr>
                <p:spPr bwMode="auto">
                  <a:xfrm>
                    <a:off x="4513" y="1248"/>
                    <a:ext cx="17" cy="19"/>
                  </a:xfrm>
                  <a:custGeom>
                    <a:avLst/>
                    <a:gdLst>
                      <a:gd name="T0" fmla="*/ 0 w 7"/>
                      <a:gd name="T1" fmla="*/ 4 h 8"/>
                      <a:gd name="T2" fmla="*/ 7 w 7"/>
                      <a:gd name="T3" fmla="*/ 4 h 8"/>
                      <a:gd name="T4" fmla="*/ 0 w 7"/>
                      <a:gd name="T5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8">
                        <a:moveTo>
                          <a:pt x="0" y="4"/>
                        </a:moveTo>
                        <a:cubicBezTo>
                          <a:pt x="0" y="4"/>
                          <a:pt x="7" y="0"/>
                          <a:pt x="7" y="4"/>
                        </a:cubicBezTo>
                        <a:cubicBezTo>
                          <a:pt x="7" y="8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72" name="Freeform 253"/>
                  <p:cNvSpPr>
                    <a:spLocks/>
                  </p:cNvSpPr>
                  <p:nvPr/>
                </p:nvSpPr>
                <p:spPr bwMode="auto">
                  <a:xfrm>
                    <a:off x="4513" y="1258"/>
                    <a:ext cx="17" cy="21"/>
                  </a:xfrm>
                  <a:custGeom>
                    <a:avLst/>
                    <a:gdLst>
                      <a:gd name="T0" fmla="*/ 0 w 7"/>
                      <a:gd name="T1" fmla="*/ 0 h 9"/>
                      <a:gd name="T2" fmla="*/ 4 w 7"/>
                      <a:gd name="T3" fmla="*/ 6 h 9"/>
                      <a:gd name="T4" fmla="*/ 0 w 7"/>
                      <a:gd name="T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9">
                        <a:moveTo>
                          <a:pt x="0" y="0"/>
                        </a:moveTo>
                        <a:cubicBezTo>
                          <a:pt x="0" y="0"/>
                          <a:pt x="7" y="4"/>
                          <a:pt x="4" y="6"/>
                        </a:cubicBezTo>
                        <a:cubicBezTo>
                          <a:pt x="1" y="9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73" name="Freeform 254"/>
                  <p:cNvSpPr>
                    <a:spLocks/>
                  </p:cNvSpPr>
                  <p:nvPr/>
                </p:nvSpPr>
                <p:spPr bwMode="auto">
                  <a:xfrm>
                    <a:off x="4499" y="1258"/>
                    <a:ext cx="19" cy="19"/>
                  </a:xfrm>
                  <a:custGeom>
                    <a:avLst/>
                    <a:gdLst>
                      <a:gd name="T0" fmla="*/ 6 w 8"/>
                      <a:gd name="T1" fmla="*/ 0 h 8"/>
                      <a:gd name="T2" fmla="*/ 4 w 8"/>
                      <a:gd name="T3" fmla="*/ 7 h 8"/>
                      <a:gd name="T4" fmla="*/ 6 w 8"/>
                      <a:gd name="T5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8">
                        <a:moveTo>
                          <a:pt x="6" y="0"/>
                        </a:moveTo>
                        <a:cubicBezTo>
                          <a:pt x="6" y="0"/>
                          <a:pt x="8" y="8"/>
                          <a:pt x="4" y="7"/>
                        </a:cubicBezTo>
                        <a:cubicBezTo>
                          <a:pt x="0" y="6"/>
                          <a:pt x="6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74" name="Freeform 255"/>
                  <p:cNvSpPr>
                    <a:spLocks/>
                  </p:cNvSpPr>
                  <p:nvPr/>
                </p:nvSpPr>
                <p:spPr bwMode="auto">
                  <a:xfrm>
                    <a:off x="4494" y="1253"/>
                    <a:ext cx="19" cy="19"/>
                  </a:xfrm>
                  <a:custGeom>
                    <a:avLst/>
                    <a:gdLst>
                      <a:gd name="T0" fmla="*/ 8 w 8"/>
                      <a:gd name="T1" fmla="*/ 2 h 8"/>
                      <a:gd name="T2" fmla="*/ 2 w 8"/>
                      <a:gd name="T3" fmla="*/ 4 h 8"/>
                      <a:gd name="T4" fmla="*/ 8 w 8"/>
                      <a:gd name="T5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8">
                        <a:moveTo>
                          <a:pt x="8" y="2"/>
                        </a:moveTo>
                        <a:cubicBezTo>
                          <a:pt x="8" y="2"/>
                          <a:pt x="3" y="8"/>
                          <a:pt x="2" y="4"/>
                        </a:cubicBezTo>
                        <a:cubicBezTo>
                          <a:pt x="0" y="0"/>
                          <a:pt x="8" y="2"/>
                          <a:pt x="8" y="2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75" name="Freeform 256"/>
                  <p:cNvSpPr>
                    <a:spLocks/>
                  </p:cNvSpPr>
                  <p:nvPr/>
                </p:nvSpPr>
                <p:spPr bwMode="auto">
                  <a:xfrm>
                    <a:off x="4497" y="1241"/>
                    <a:ext cx="19" cy="19"/>
                  </a:xfrm>
                  <a:custGeom>
                    <a:avLst/>
                    <a:gdLst>
                      <a:gd name="T0" fmla="*/ 8 w 8"/>
                      <a:gd name="T1" fmla="*/ 7 h 8"/>
                      <a:gd name="T2" fmla="*/ 2 w 8"/>
                      <a:gd name="T3" fmla="*/ 4 h 8"/>
                      <a:gd name="T4" fmla="*/ 8 w 8"/>
                      <a:gd name="T5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8">
                        <a:moveTo>
                          <a:pt x="8" y="7"/>
                        </a:moveTo>
                        <a:cubicBezTo>
                          <a:pt x="8" y="7"/>
                          <a:pt x="0" y="8"/>
                          <a:pt x="2" y="4"/>
                        </a:cubicBezTo>
                        <a:cubicBezTo>
                          <a:pt x="3" y="0"/>
                          <a:pt x="8" y="7"/>
                          <a:pt x="8" y="7"/>
                        </a:cubicBezTo>
                        <a:close/>
                      </a:path>
                    </a:pathLst>
                  </a:custGeom>
                  <a:solidFill>
                    <a:srgbClr val="F7E4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76" name="Freeform 257"/>
                  <p:cNvSpPr>
                    <a:spLocks/>
                  </p:cNvSpPr>
                  <p:nvPr/>
                </p:nvSpPr>
                <p:spPr bwMode="auto">
                  <a:xfrm>
                    <a:off x="4511" y="1255"/>
                    <a:ext cx="5" cy="7"/>
                  </a:xfrm>
                  <a:custGeom>
                    <a:avLst/>
                    <a:gdLst>
                      <a:gd name="T0" fmla="*/ 2 w 2"/>
                      <a:gd name="T1" fmla="*/ 1 h 3"/>
                      <a:gd name="T2" fmla="*/ 1 w 2"/>
                      <a:gd name="T3" fmla="*/ 2 h 3"/>
                      <a:gd name="T4" fmla="*/ 0 w 2"/>
                      <a:gd name="T5" fmla="*/ 2 h 3"/>
                      <a:gd name="T6" fmla="*/ 1 w 2"/>
                      <a:gd name="T7" fmla="*/ 0 h 3"/>
                      <a:gd name="T8" fmla="*/ 2 w 2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2" y="1"/>
                        </a:moveTo>
                        <a:cubicBezTo>
                          <a:pt x="2" y="1"/>
                          <a:pt x="2" y="2"/>
                          <a:pt x="1" y="2"/>
                        </a:cubicBezTo>
                        <a:cubicBezTo>
                          <a:pt x="1" y="3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1" y="0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solidFill>
                    <a:srgbClr val="911E2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3677" name="Freeform 259"/>
                <p:cNvSpPr>
                  <a:spLocks/>
                </p:cNvSpPr>
                <p:nvPr/>
              </p:nvSpPr>
              <p:spPr bwMode="auto">
                <a:xfrm>
                  <a:off x="7034214" y="1741626"/>
                  <a:ext cx="0" cy="4763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0 h 1"/>
                    <a:gd name="T4" fmla="*/ 1 h 1"/>
                    <a:gd name="T5" fmla="*/ 0 h 1"/>
                    <a:gd name="T6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78" name="Freeform 260"/>
                <p:cNvSpPr>
                  <a:spLocks/>
                </p:cNvSpPr>
                <p:nvPr/>
              </p:nvSpPr>
              <p:spPr bwMode="auto">
                <a:xfrm>
                  <a:off x="7034214" y="1741626"/>
                  <a:ext cx="0" cy="4763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0 h 1"/>
                    <a:gd name="T4" fmla="*/ 1 h 1"/>
                    <a:gd name="T5" fmla="*/ 0 h 1"/>
                    <a:gd name="T6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79" name="Freeform 261"/>
                <p:cNvSpPr>
                  <a:spLocks/>
                </p:cNvSpPr>
                <p:nvPr/>
              </p:nvSpPr>
              <p:spPr bwMode="auto">
                <a:xfrm>
                  <a:off x="7034214" y="1741626"/>
                  <a:ext cx="4762" cy="4763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  <a:gd name="T10" fmla="*/ 0 w 1"/>
                    <a:gd name="T11" fmla="*/ 0 h 1"/>
                    <a:gd name="T12" fmla="*/ 1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0" name="Freeform 262"/>
                <p:cNvSpPr>
                  <a:spLocks/>
                </p:cNvSpPr>
                <p:nvPr/>
              </p:nvSpPr>
              <p:spPr bwMode="auto">
                <a:xfrm>
                  <a:off x="7034214" y="1741626"/>
                  <a:ext cx="4762" cy="4763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0 h 1"/>
                    <a:gd name="T4" fmla="*/ 1 w 1"/>
                    <a:gd name="T5" fmla="*/ 0 h 1"/>
                    <a:gd name="T6" fmla="*/ 1 w 1"/>
                    <a:gd name="T7" fmla="*/ 0 h 1"/>
                    <a:gd name="T8" fmla="*/ 0 w 1"/>
                    <a:gd name="T9" fmla="*/ 1 h 1"/>
                    <a:gd name="T10" fmla="*/ 1 w 1"/>
                    <a:gd name="T11" fmla="*/ 0 h 1"/>
                    <a:gd name="T12" fmla="*/ 1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1" name="Freeform 263"/>
                <p:cNvSpPr>
                  <a:spLocks/>
                </p:cNvSpPr>
                <p:nvPr/>
              </p:nvSpPr>
              <p:spPr bwMode="auto">
                <a:xfrm>
                  <a:off x="7034214" y="1741626"/>
                  <a:ext cx="4762" cy="4763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0 h 1"/>
                    <a:gd name="T4" fmla="*/ 1 w 1"/>
                    <a:gd name="T5" fmla="*/ 0 h 1"/>
                    <a:gd name="T6" fmla="*/ 1 w 1"/>
                    <a:gd name="T7" fmla="*/ 0 h 1"/>
                    <a:gd name="T8" fmla="*/ 0 w 1"/>
                    <a:gd name="T9" fmla="*/ 1 h 1"/>
                    <a:gd name="T10" fmla="*/ 1 w 1"/>
                    <a:gd name="T11" fmla="*/ 1 h 1"/>
                    <a:gd name="T12" fmla="*/ 1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2" name="Freeform 264"/>
                <p:cNvSpPr>
                  <a:spLocks/>
                </p:cNvSpPr>
                <p:nvPr/>
              </p:nvSpPr>
              <p:spPr bwMode="auto">
                <a:xfrm>
                  <a:off x="7038976" y="1741626"/>
                  <a:ext cx="0" cy="4763"/>
                </a:xfrm>
                <a:custGeom>
                  <a:avLst/>
                  <a:gdLst>
                    <a:gd name="T0" fmla="*/ 1 h 1"/>
                    <a:gd name="T1" fmla="*/ 1 h 1"/>
                    <a:gd name="T2" fmla="*/ 1 h 1"/>
                    <a:gd name="T3" fmla="*/ 1 h 1"/>
                    <a:gd name="T4" fmla="*/ 1 h 1"/>
                    <a:gd name="T5" fmla="*/ 1 h 1"/>
                    <a:gd name="T6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3" name="Freeform 265"/>
                <p:cNvSpPr>
                  <a:spLocks/>
                </p:cNvSpPr>
                <p:nvPr/>
              </p:nvSpPr>
              <p:spPr bwMode="auto">
                <a:xfrm>
                  <a:off x="7038976" y="1746389"/>
                  <a:ext cx="3175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  <a:gd name="T3" fmla="*/ 0 w 1"/>
                    <a:gd name="T4" fmla="*/ 0 w 1"/>
                    <a:gd name="T5" fmla="*/ 0 w 1"/>
                    <a:gd name="T6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4" name="Freeform 266"/>
                <p:cNvSpPr>
                  <a:spLocks/>
                </p:cNvSpPr>
                <p:nvPr/>
              </p:nvSpPr>
              <p:spPr bwMode="auto">
                <a:xfrm>
                  <a:off x="7038976" y="1746389"/>
                  <a:ext cx="3175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0 w 1"/>
                    <a:gd name="T4" fmla="*/ 0 w 1"/>
                    <a:gd name="T5" fmla="*/ 0 w 1"/>
                    <a:gd name="T6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5" name="Freeform 267"/>
                <p:cNvSpPr>
                  <a:spLocks/>
                </p:cNvSpPr>
                <p:nvPr/>
              </p:nvSpPr>
              <p:spPr bwMode="auto">
                <a:xfrm>
                  <a:off x="7038976" y="1746389"/>
                  <a:ext cx="3175" cy="3175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  <a:gd name="T6" fmla="*/ 0 w 1"/>
                    <a:gd name="T7" fmla="*/ 1 h 1"/>
                    <a:gd name="T8" fmla="*/ 0 w 1"/>
                    <a:gd name="T9" fmla="*/ 0 h 1"/>
                    <a:gd name="T10" fmla="*/ 0 w 1"/>
                    <a:gd name="T11" fmla="*/ 1 h 1"/>
                    <a:gd name="T12" fmla="*/ 0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6" name="Freeform 268"/>
                <p:cNvSpPr>
                  <a:spLocks/>
                </p:cNvSpPr>
                <p:nvPr/>
              </p:nvSpPr>
              <p:spPr bwMode="auto">
                <a:xfrm>
                  <a:off x="7038976" y="1749564"/>
                  <a:ext cx="3175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  <a:gd name="T3" fmla="*/ 0 w 1"/>
                    <a:gd name="T4" fmla="*/ 0 w 1"/>
                    <a:gd name="T5" fmla="*/ 0 w 1"/>
                    <a:gd name="T6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7" name="Freeform 269"/>
                <p:cNvSpPr>
                  <a:spLocks/>
                </p:cNvSpPr>
                <p:nvPr/>
              </p:nvSpPr>
              <p:spPr bwMode="auto">
                <a:xfrm>
                  <a:off x="7038976" y="174956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8" name="Freeform 270"/>
                <p:cNvSpPr>
                  <a:spLocks/>
                </p:cNvSpPr>
                <p:nvPr/>
              </p:nvSpPr>
              <p:spPr bwMode="auto">
                <a:xfrm>
                  <a:off x="7034214" y="1749564"/>
                  <a:ext cx="4762" cy="3175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1 h 1"/>
                    <a:gd name="T4" fmla="*/ 1 w 1"/>
                    <a:gd name="T5" fmla="*/ 0 h 1"/>
                    <a:gd name="T6" fmla="*/ 1 w 1"/>
                    <a:gd name="T7" fmla="*/ 0 h 1"/>
                    <a:gd name="T8" fmla="*/ 0 w 1"/>
                    <a:gd name="T9" fmla="*/ 0 h 1"/>
                    <a:gd name="T10" fmla="*/ 1 w 1"/>
                    <a:gd name="T11" fmla="*/ 0 h 1"/>
                    <a:gd name="T12" fmla="*/ 1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89" name="Freeform 271"/>
                <p:cNvSpPr>
                  <a:spLocks/>
                </p:cNvSpPr>
                <p:nvPr/>
              </p:nvSpPr>
              <p:spPr bwMode="auto">
                <a:xfrm>
                  <a:off x="7034214" y="1749564"/>
                  <a:ext cx="4762" cy="3175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0 w 1"/>
                    <a:gd name="T9" fmla="*/ 0 h 1"/>
                    <a:gd name="T10" fmla="*/ 0 w 1"/>
                    <a:gd name="T11" fmla="*/ 1 h 1"/>
                    <a:gd name="T12" fmla="*/ 0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0" name="Freeform 272"/>
                <p:cNvSpPr>
                  <a:spLocks/>
                </p:cNvSpPr>
                <p:nvPr/>
              </p:nvSpPr>
              <p:spPr bwMode="auto">
                <a:xfrm>
                  <a:off x="7034214" y="1749564"/>
                  <a:ext cx="0" cy="3175"/>
                </a:xfrm>
                <a:custGeom>
                  <a:avLst/>
                  <a:gdLst>
                    <a:gd name="T0" fmla="*/ 1 h 1"/>
                    <a:gd name="T1" fmla="*/ 1 h 1"/>
                    <a:gd name="T2" fmla="*/ 1 h 1"/>
                    <a:gd name="T3" fmla="*/ 1 h 1"/>
                    <a:gd name="T4" fmla="*/ 0 h 1"/>
                    <a:gd name="T5" fmla="*/ 1 h 1"/>
                    <a:gd name="T6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1" name="Freeform 273"/>
                <p:cNvSpPr>
                  <a:spLocks/>
                </p:cNvSpPr>
                <p:nvPr/>
              </p:nvSpPr>
              <p:spPr bwMode="auto">
                <a:xfrm>
                  <a:off x="7034214" y="1749564"/>
                  <a:ext cx="0" cy="3175"/>
                </a:xfrm>
                <a:custGeom>
                  <a:avLst/>
                  <a:gdLst>
                    <a:gd name="T0" fmla="*/ 1 h 1"/>
                    <a:gd name="T1" fmla="*/ 1 h 1"/>
                    <a:gd name="T2" fmla="*/ 1 h 1"/>
                    <a:gd name="T3" fmla="*/ 1 h 1"/>
                    <a:gd name="T4" fmla="*/ 0 h 1"/>
                    <a:gd name="T5" fmla="*/ 1 h 1"/>
                    <a:gd name="T6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2" name="Freeform 274"/>
                <p:cNvSpPr>
                  <a:spLocks/>
                </p:cNvSpPr>
                <p:nvPr/>
              </p:nvSpPr>
              <p:spPr bwMode="auto">
                <a:xfrm>
                  <a:off x="7031039" y="1749564"/>
                  <a:ext cx="3175" cy="3175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1 w 1"/>
                    <a:gd name="T9" fmla="*/ 0 h 1"/>
                    <a:gd name="T10" fmla="*/ 1 w 1"/>
                    <a:gd name="T11" fmla="*/ 1 h 1"/>
                    <a:gd name="T12" fmla="*/ 0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3" name="Freeform 275"/>
                <p:cNvSpPr>
                  <a:spLocks/>
                </p:cNvSpPr>
                <p:nvPr/>
              </p:nvSpPr>
              <p:spPr bwMode="auto">
                <a:xfrm>
                  <a:off x="7031039" y="1749564"/>
                  <a:ext cx="3175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1 h 1"/>
                    <a:gd name="T6" fmla="*/ 0 w 1"/>
                    <a:gd name="T7" fmla="*/ 0 h 1"/>
                    <a:gd name="T8" fmla="*/ 1 w 1"/>
                    <a:gd name="T9" fmla="*/ 0 h 1"/>
                    <a:gd name="T10" fmla="*/ 0 w 1"/>
                    <a:gd name="T11" fmla="*/ 0 h 1"/>
                    <a:gd name="T12" fmla="*/ 0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4" name="Freeform 276"/>
                <p:cNvSpPr>
                  <a:spLocks/>
                </p:cNvSpPr>
                <p:nvPr/>
              </p:nvSpPr>
              <p:spPr bwMode="auto">
                <a:xfrm>
                  <a:off x="7031039" y="1749564"/>
                  <a:ext cx="3175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w 1"/>
                    <a:gd name="T4" fmla="*/ 1 w 1"/>
                    <a:gd name="T5" fmla="*/ 0 w 1"/>
                    <a:gd name="T6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5" name="Freeform 277"/>
                <p:cNvSpPr>
                  <a:spLocks/>
                </p:cNvSpPr>
                <p:nvPr/>
              </p:nvSpPr>
              <p:spPr bwMode="auto">
                <a:xfrm>
                  <a:off x="7031039" y="1749564"/>
                  <a:ext cx="3175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w 1"/>
                    <a:gd name="T4" fmla="*/ 1 w 1"/>
                    <a:gd name="T5" fmla="*/ 0 w 1"/>
                    <a:gd name="T6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6" name="Freeform 278"/>
                <p:cNvSpPr>
                  <a:spLocks/>
                </p:cNvSpPr>
                <p:nvPr/>
              </p:nvSpPr>
              <p:spPr bwMode="auto">
                <a:xfrm>
                  <a:off x="7026276" y="1746389"/>
                  <a:ext cx="4762" cy="3175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1 w 1"/>
                    <a:gd name="T9" fmla="*/ 1 h 1"/>
                    <a:gd name="T10" fmla="*/ 1 w 1"/>
                    <a:gd name="T11" fmla="*/ 1 h 1"/>
                    <a:gd name="T12" fmla="*/ 1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7" name="Freeform 279"/>
                <p:cNvSpPr>
                  <a:spLocks/>
                </p:cNvSpPr>
                <p:nvPr/>
              </p:nvSpPr>
              <p:spPr bwMode="auto">
                <a:xfrm>
                  <a:off x="7026276" y="1746389"/>
                  <a:ext cx="4762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  <a:gd name="T3" fmla="*/ 1 w 1"/>
                    <a:gd name="T4" fmla="*/ 1 w 1"/>
                    <a:gd name="T5" fmla="*/ 1 w 1"/>
                    <a:gd name="T6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8" name="Freeform 280"/>
                <p:cNvSpPr>
                  <a:spLocks/>
                </p:cNvSpPr>
                <p:nvPr/>
              </p:nvSpPr>
              <p:spPr bwMode="auto">
                <a:xfrm>
                  <a:off x="7031039" y="174638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99" name="Freeform 281"/>
                <p:cNvSpPr>
                  <a:spLocks/>
                </p:cNvSpPr>
                <p:nvPr/>
              </p:nvSpPr>
              <p:spPr bwMode="auto">
                <a:xfrm>
                  <a:off x="7031039" y="1741626"/>
                  <a:ext cx="3175" cy="476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1 h 1"/>
                    <a:gd name="T6" fmla="*/ 0 w 1"/>
                    <a:gd name="T7" fmla="*/ 1 h 1"/>
                    <a:gd name="T8" fmla="*/ 1 w 1"/>
                    <a:gd name="T9" fmla="*/ 1 h 1"/>
                    <a:gd name="T10" fmla="*/ 0 w 1"/>
                    <a:gd name="T11" fmla="*/ 1 h 1"/>
                    <a:gd name="T12" fmla="*/ 0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0" name="Freeform 282"/>
                <p:cNvSpPr>
                  <a:spLocks/>
                </p:cNvSpPr>
                <p:nvPr/>
              </p:nvSpPr>
              <p:spPr bwMode="auto">
                <a:xfrm>
                  <a:off x="7031039" y="1741626"/>
                  <a:ext cx="3175" cy="476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w 1"/>
                    <a:gd name="T7" fmla="*/ 1 h 1"/>
                    <a:gd name="T8" fmla="*/ 1 w 1"/>
                    <a:gd name="T9" fmla="*/ 1 h 1"/>
                    <a:gd name="T10" fmla="*/ 0 w 1"/>
                    <a:gd name="T11" fmla="*/ 0 h 1"/>
                    <a:gd name="T12" fmla="*/ 0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1" name="Freeform 283"/>
                <p:cNvSpPr>
                  <a:spLocks/>
                </p:cNvSpPr>
                <p:nvPr/>
              </p:nvSpPr>
              <p:spPr bwMode="auto">
                <a:xfrm>
                  <a:off x="7031039" y="1741626"/>
                  <a:ext cx="3175" cy="4763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w 1"/>
                    <a:gd name="T7" fmla="*/ 0 h 1"/>
                    <a:gd name="T8" fmla="*/ 1 w 1"/>
                    <a:gd name="T9" fmla="*/ 1 h 1"/>
                    <a:gd name="T10" fmla="*/ 1 w 1"/>
                    <a:gd name="T11" fmla="*/ 0 h 1"/>
                    <a:gd name="T12" fmla="*/ 1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2" name="Freeform 284"/>
                <p:cNvSpPr>
                  <a:spLocks/>
                </p:cNvSpPr>
                <p:nvPr/>
              </p:nvSpPr>
              <p:spPr bwMode="auto">
                <a:xfrm>
                  <a:off x="7034214" y="1733689"/>
                  <a:ext cx="0" cy="12700"/>
                </a:xfrm>
                <a:custGeom>
                  <a:avLst/>
                  <a:gdLst>
                    <a:gd name="T0" fmla="*/ 3 h 3"/>
                    <a:gd name="T1" fmla="*/ 1 h 3"/>
                    <a:gd name="T2" fmla="*/ 0 h 3"/>
                    <a:gd name="T3" fmla="*/ 1 h 3"/>
                    <a:gd name="T4" fmla="*/ 3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3" name="Freeform 285"/>
                <p:cNvSpPr>
                  <a:spLocks/>
                </p:cNvSpPr>
                <p:nvPr/>
              </p:nvSpPr>
              <p:spPr bwMode="auto">
                <a:xfrm>
                  <a:off x="7038976" y="1733689"/>
                  <a:ext cx="3175" cy="12700"/>
                </a:xfrm>
                <a:custGeom>
                  <a:avLst/>
                  <a:gdLst>
                    <a:gd name="T0" fmla="*/ 0 w 1"/>
                    <a:gd name="T1" fmla="*/ 3 h 3"/>
                    <a:gd name="T2" fmla="*/ 0 w 1"/>
                    <a:gd name="T3" fmla="*/ 1 h 3"/>
                    <a:gd name="T4" fmla="*/ 1 w 1"/>
                    <a:gd name="T5" fmla="*/ 0 h 3"/>
                    <a:gd name="T6" fmla="*/ 0 w 1"/>
                    <a:gd name="T7" fmla="*/ 2 h 3"/>
                    <a:gd name="T8" fmla="*/ 0 w 1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0" y="3"/>
                      </a:move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0" y="2"/>
                        <a:pt x="0" y="3"/>
                        <a:pt x="0" y="3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4" name="Freeform 286"/>
                <p:cNvSpPr>
                  <a:spLocks/>
                </p:cNvSpPr>
                <p:nvPr/>
              </p:nvSpPr>
              <p:spPr bwMode="auto">
                <a:xfrm>
                  <a:off x="7038976" y="1741626"/>
                  <a:ext cx="11112" cy="4763"/>
                </a:xfrm>
                <a:custGeom>
                  <a:avLst/>
                  <a:gdLst>
                    <a:gd name="T0" fmla="*/ 0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1 w 3"/>
                    <a:gd name="T7" fmla="*/ 1 h 1"/>
                    <a:gd name="T8" fmla="*/ 0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3" y="0"/>
                        <a:pt x="2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5" name="Freeform 287"/>
                <p:cNvSpPr>
                  <a:spLocks/>
                </p:cNvSpPr>
                <p:nvPr/>
              </p:nvSpPr>
              <p:spPr bwMode="auto">
                <a:xfrm>
                  <a:off x="7038976" y="1746389"/>
                  <a:ext cx="11112" cy="3175"/>
                </a:xfrm>
                <a:custGeom>
                  <a:avLst/>
                  <a:gdLst>
                    <a:gd name="T0" fmla="*/ 0 w 3"/>
                    <a:gd name="T1" fmla="*/ 0 h 1"/>
                    <a:gd name="T2" fmla="*/ 1 w 3"/>
                    <a:gd name="T3" fmla="*/ 0 h 1"/>
                    <a:gd name="T4" fmla="*/ 3 w 3"/>
                    <a:gd name="T5" fmla="*/ 1 h 1"/>
                    <a:gd name="T6" fmla="*/ 1 w 3"/>
                    <a:gd name="T7" fmla="*/ 1 h 1"/>
                    <a:gd name="T8" fmla="*/ 0 w 3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2" y="1"/>
                        <a:pt x="3" y="1"/>
                        <a:pt x="3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6" name="Freeform 288"/>
                <p:cNvSpPr>
                  <a:spLocks/>
                </p:cNvSpPr>
                <p:nvPr/>
              </p:nvSpPr>
              <p:spPr bwMode="auto">
                <a:xfrm>
                  <a:off x="7034214" y="1749564"/>
                  <a:ext cx="7937" cy="11113"/>
                </a:xfrm>
                <a:custGeom>
                  <a:avLst/>
                  <a:gdLst>
                    <a:gd name="T0" fmla="*/ 0 w 2"/>
                    <a:gd name="T1" fmla="*/ 0 h 3"/>
                    <a:gd name="T2" fmla="*/ 1 w 2"/>
                    <a:gd name="T3" fmla="*/ 1 h 3"/>
                    <a:gd name="T4" fmla="*/ 2 w 2"/>
                    <a:gd name="T5" fmla="*/ 3 h 3"/>
                    <a:gd name="T6" fmla="*/ 1 w 2"/>
                    <a:gd name="T7" fmla="*/ 1 h 3"/>
                    <a:gd name="T8" fmla="*/ 0 w 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1" y="2"/>
                        <a:pt x="2" y="3"/>
                        <a:pt x="2" y="3"/>
                      </a:cubicBezTo>
                      <a:cubicBezTo>
                        <a:pt x="2" y="3"/>
                        <a:pt x="1" y="2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7" name="Freeform 289"/>
                <p:cNvSpPr>
                  <a:spLocks/>
                </p:cNvSpPr>
                <p:nvPr/>
              </p:nvSpPr>
              <p:spPr bwMode="auto">
                <a:xfrm>
                  <a:off x="7031039" y="1749564"/>
                  <a:ext cx="3175" cy="11113"/>
                </a:xfrm>
                <a:custGeom>
                  <a:avLst/>
                  <a:gdLst>
                    <a:gd name="T0" fmla="*/ 1 w 1"/>
                    <a:gd name="T1" fmla="*/ 0 h 3"/>
                    <a:gd name="T2" fmla="*/ 1 w 1"/>
                    <a:gd name="T3" fmla="*/ 1 h 3"/>
                    <a:gd name="T4" fmla="*/ 0 w 1"/>
                    <a:gd name="T5" fmla="*/ 3 h 3"/>
                    <a:gd name="T6" fmla="*/ 1 w 1"/>
                    <a:gd name="T7" fmla="*/ 1 h 3"/>
                    <a:gd name="T8" fmla="*/ 1 w 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8" name="Freeform 290"/>
                <p:cNvSpPr>
                  <a:spLocks/>
                </p:cNvSpPr>
                <p:nvPr/>
              </p:nvSpPr>
              <p:spPr bwMode="auto">
                <a:xfrm>
                  <a:off x="7023101" y="1746389"/>
                  <a:ext cx="11112" cy="6350"/>
                </a:xfrm>
                <a:custGeom>
                  <a:avLst/>
                  <a:gdLst>
                    <a:gd name="T0" fmla="*/ 3 w 3"/>
                    <a:gd name="T1" fmla="*/ 0 h 2"/>
                    <a:gd name="T2" fmla="*/ 2 w 3"/>
                    <a:gd name="T3" fmla="*/ 1 h 2"/>
                    <a:gd name="T4" fmla="*/ 0 w 3"/>
                    <a:gd name="T5" fmla="*/ 2 h 2"/>
                    <a:gd name="T6" fmla="*/ 1 w 3"/>
                    <a:gd name="T7" fmla="*/ 1 h 2"/>
                    <a:gd name="T8" fmla="*/ 3 w 3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1" y="1"/>
                      </a:cubicBezTo>
                      <a:cubicBezTo>
                        <a:pt x="2" y="1"/>
                        <a:pt x="3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09" name="Freeform 291"/>
                <p:cNvSpPr>
                  <a:spLocks/>
                </p:cNvSpPr>
                <p:nvPr/>
              </p:nvSpPr>
              <p:spPr bwMode="auto">
                <a:xfrm>
                  <a:off x="7023101" y="1741626"/>
                  <a:ext cx="11112" cy="4763"/>
                </a:xfrm>
                <a:custGeom>
                  <a:avLst/>
                  <a:gdLst>
                    <a:gd name="T0" fmla="*/ 3 w 3"/>
                    <a:gd name="T1" fmla="*/ 1 h 1"/>
                    <a:gd name="T2" fmla="*/ 1 w 3"/>
                    <a:gd name="T3" fmla="*/ 1 h 1"/>
                    <a:gd name="T4" fmla="*/ 0 w 3"/>
                    <a:gd name="T5" fmla="*/ 0 h 1"/>
                    <a:gd name="T6" fmla="*/ 1 w 3"/>
                    <a:gd name="T7" fmla="*/ 1 h 1"/>
                    <a:gd name="T8" fmla="*/ 3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2" y="1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10" name="Freeform 292"/>
                <p:cNvSpPr>
                  <a:spLocks/>
                </p:cNvSpPr>
                <p:nvPr/>
              </p:nvSpPr>
              <p:spPr bwMode="auto">
                <a:xfrm>
                  <a:off x="7026276" y="1738451"/>
                  <a:ext cx="7937" cy="7938"/>
                </a:xfrm>
                <a:custGeom>
                  <a:avLst/>
                  <a:gdLst>
                    <a:gd name="T0" fmla="*/ 2 w 2"/>
                    <a:gd name="T1" fmla="*/ 2 h 2"/>
                    <a:gd name="T2" fmla="*/ 1 w 2"/>
                    <a:gd name="T3" fmla="*/ 1 h 2"/>
                    <a:gd name="T4" fmla="*/ 0 w 2"/>
                    <a:gd name="T5" fmla="*/ 0 h 2"/>
                    <a:gd name="T6" fmla="*/ 1 w 2"/>
                    <a:gd name="T7" fmla="*/ 1 h 2"/>
                    <a:gd name="T8" fmla="*/ 2 w 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2" y="2"/>
                        <a:pt x="2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2" y="1"/>
                        <a:pt x="2" y="2"/>
                        <a:pt x="2" y="2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53" name="Freeform 335"/>
                <p:cNvSpPr>
                  <a:spLocks/>
                </p:cNvSpPr>
                <p:nvPr/>
              </p:nvSpPr>
              <p:spPr bwMode="auto">
                <a:xfrm>
                  <a:off x="7061201" y="1957526"/>
                  <a:ext cx="25400" cy="30163"/>
                </a:xfrm>
                <a:custGeom>
                  <a:avLst/>
                  <a:gdLst>
                    <a:gd name="T0" fmla="*/ 5 w 7"/>
                    <a:gd name="T1" fmla="*/ 8 h 8"/>
                    <a:gd name="T2" fmla="*/ 3 w 7"/>
                    <a:gd name="T3" fmla="*/ 1 h 8"/>
                    <a:gd name="T4" fmla="*/ 5 w 7"/>
                    <a:gd name="T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8">
                      <a:moveTo>
                        <a:pt x="5" y="8"/>
                      </a:moveTo>
                      <a:cubicBezTo>
                        <a:pt x="5" y="8"/>
                        <a:pt x="0" y="2"/>
                        <a:pt x="3" y="1"/>
                      </a:cubicBezTo>
                      <a:cubicBezTo>
                        <a:pt x="7" y="0"/>
                        <a:pt x="5" y="8"/>
                        <a:pt x="5" y="8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54" name="Freeform 336"/>
                <p:cNvSpPr>
                  <a:spLocks/>
                </p:cNvSpPr>
                <p:nvPr/>
              </p:nvSpPr>
              <p:spPr bwMode="auto">
                <a:xfrm>
                  <a:off x="7080251" y="1957526"/>
                  <a:ext cx="25400" cy="30163"/>
                </a:xfrm>
                <a:custGeom>
                  <a:avLst/>
                  <a:gdLst>
                    <a:gd name="T0" fmla="*/ 0 w 7"/>
                    <a:gd name="T1" fmla="*/ 8 h 8"/>
                    <a:gd name="T2" fmla="*/ 4 w 7"/>
                    <a:gd name="T3" fmla="*/ 2 h 8"/>
                    <a:gd name="T4" fmla="*/ 0 w 7"/>
                    <a:gd name="T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8">
                      <a:moveTo>
                        <a:pt x="0" y="8"/>
                      </a:moveTo>
                      <a:cubicBezTo>
                        <a:pt x="0" y="8"/>
                        <a:pt x="0" y="0"/>
                        <a:pt x="4" y="2"/>
                      </a:cubicBezTo>
                      <a:cubicBezTo>
                        <a:pt x="7" y="4"/>
                        <a:pt x="0" y="8"/>
                        <a:pt x="0" y="8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55" name="Freeform 337"/>
                <p:cNvSpPr>
                  <a:spLocks/>
                </p:cNvSpPr>
                <p:nvPr/>
              </p:nvSpPr>
              <p:spPr bwMode="auto">
                <a:xfrm>
                  <a:off x="7080251" y="1973401"/>
                  <a:ext cx="25400" cy="30163"/>
                </a:xfrm>
                <a:custGeom>
                  <a:avLst/>
                  <a:gdLst>
                    <a:gd name="T0" fmla="*/ 0 w 7"/>
                    <a:gd name="T1" fmla="*/ 4 h 8"/>
                    <a:gd name="T2" fmla="*/ 7 w 7"/>
                    <a:gd name="T3" fmla="*/ 4 h 8"/>
                    <a:gd name="T4" fmla="*/ 0 w 7"/>
                    <a:gd name="T5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8">
                      <a:moveTo>
                        <a:pt x="0" y="4"/>
                      </a:moveTo>
                      <a:cubicBezTo>
                        <a:pt x="0" y="4"/>
                        <a:pt x="6" y="0"/>
                        <a:pt x="7" y="4"/>
                      </a:cubicBezTo>
                      <a:cubicBezTo>
                        <a:pt x="7" y="8"/>
                        <a:pt x="0" y="4"/>
                        <a:pt x="0" y="4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56" name="Freeform 338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25400" cy="30163"/>
                </a:xfrm>
                <a:custGeom>
                  <a:avLst/>
                  <a:gdLst>
                    <a:gd name="T0" fmla="*/ 0 w 7"/>
                    <a:gd name="T1" fmla="*/ 0 h 8"/>
                    <a:gd name="T2" fmla="*/ 4 w 7"/>
                    <a:gd name="T3" fmla="*/ 6 h 8"/>
                    <a:gd name="T4" fmla="*/ 0 w 7"/>
                    <a:gd name="T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8">
                      <a:moveTo>
                        <a:pt x="0" y="0"/>
                      </a:moveTo>
                      <a:cubicBezTo>
                        <a:pt x="0" y="0"/>
                        <a:pt x="7" y="3"/>
                        <a:pt x="4" y="6"/>
                      </a:cubicBezTo>
                      <a:cubicBezTo>
                        <a:pt x="0" y="8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57" name="Freeform 339"/>
                <p:cNvSpPr>
                  <a:spLocks/>
                </p:cNvSpPr>
                <p:nvPr/>
              </p:nvSpPr>
              <p:spPr bwMode="auto">
                <a:xfrm>
                  <a:off x="7053264" y="1987689"/>
                  <a:ext cx="30162" cy="30163"/>
                </a:xfrm>
                <a:custGeom>
                  <a:avLst/>
                  <a:gdLst>
                    <a:gd name="T0" fmla="*/ 7 w 8"/>
                    <a:gd name="T1" fmla="*/ 0 h 8"/>
                    <a:gd name="T2" fmla="*/ 4 w 8"/>
                    <a:gd name="T3" fmla="*/ 6 h 8"/>
                    <a:gd name="T4" fmla="*/ 7 w 8"/>
                    <a:gd name="T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8">
                      <a:moveTo>
                        <a:pt x="7" y="0"/>
                      </a:moveTo>
                      <a:cubicBezTo>
                        <a:pt x="7" y="0"/>
                        <a:pt x="8" y="8"/>
                        <a:pt x="4" y="6"/>
                      </a:cubicBezTo>
                      <a:cubicBezTo>
                        <a:pt x="0" y="5"/>
                        <a:pt x="7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58" name="Freeform 340"/>
                <p:cNvSpPr>
                  <a:spLocks/>
                </p:cNvSpPr>
                <p:nvPr/>
              </p:nvSpPr>
              <p:spPr bwMode="auto">
                <a:xfrm>
                  <a:off x="7050089" y="1979751"/>
                  <a:ext cx="30162" cy="26988"/>
                </a:xfrm>
                <a:custGeom>
                  <a:avLst/>
                  <a:gdLst>
                    <a:gd name="T0" fmla="*/ 8 w 8"/>
                    <a:gd name="T1" fmla="*/ 2 h 7"/>
                    <a:gd name="T2" fmla="*/ 1 w 8"/>
                    <a:gd name="T3" fmla="*/ 3 h 7"/>
                    <a:gd name="T4" fmla="*/ 8 w 8"/>
                    <a:gd name="T5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7">
                      <a:moveTo>
                        <a:pt x="8" y="2"/>
                      </a:moveTo>
                      <a:cubicBezTo>
                        <a:pt x="8" y="2"/>
                        <a:pt x="2" y="7"/>
                        <a:pt x="1" y="3"/>
                      </a:cubicBezTo>
                      <a:cubicBezTo>
                        <a:pt x="0" y="0"/>
                        <a:pt x="8" y="2"/>
                        <a:pt x="8" y="2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59" name="Freeform 341"/>
                <p:cNvSpPr>
                  <a:spLocks/>
                </p:cNvSpPr>
                <p:nvPr/>
              </p:nvSpPr>
              <p:spPr bwMode="auto">
                <a:xfrm>
                  <a:off x="7050089" y="1960701"/>
                  <a:ext cx="30162" cy="26988"/>
                </a:xfrm>
                <a:custGeom>
                  <a:avLst/>
                  <a:gdLst>
                    <a:gd name="T0" fmla="*/ 8 w 8"/>
                    <a:gd name="T1" fmla="*/ 7 h 7"/>
                    <a:gd name="T2" fmla="*/ 2 w 8"/>
                    <a:gd name="T3" fmla="*/ 4 h 7"/>
                    <a:gd name="T4" fmla="*/ 8 w 8"/>
                    <a:gd name="T5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7">
                      <a:moveTo>
                        <a:pt x="8" y="7"/>
                      </a:moveTo>
                      <a:cubicBezTo>
                        <a:pt x="8" y="7"/>
                        <a:pt x="0" y="7"/>
                        <a:pt x="2" y="4"/>
                      </a:cubicBezTo>
                      <a:cubicBezTo>
                        <a:pt x="4" y="0"/>
                        <a:pt x="8" y="7"/>
                        <a:pt x="8" y="7"/>
                      </a:cubicBezTo>
                      <a:close/>
                    </a:path>
                  </a:pathLst>
                </a:custGeom>
                <a:solidFill>
                  <a:srgbClr val="F7E4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0" name="Freeform 342"/>
                <p:cNvSpPr>
                  <a:spLocks/>
                </p:cNvSpPr>
                <p:nvPr/>
              </p:nvSpPr>
              <p:spPr bwMode="auto">
                <a:xfrm>
                  <a:off x="7072314" y="1984514"/>
                  <a:ext cx="11112" cy="6350"/>
                </a:xfrm>
                <a:custGeom>
                  <a:avLst/>
                  <a:gdLst>
                    <a:gd name="T0" fmla="*/ 3 w 3"/>
                    <a:gd name="T1" fmla="*/ 1 h 2"/>
                    <a:gd name="T2" fmla="*/ 2 w 3"/>
                    <a:gd name="T3" fmla="*/ 2 h 2"/>
                    <a:gd name="T4" fmla="*/ 0 w 3"/>
                    <a:gd name="T5" fmla="*/ 1 h 2"/>
                    <a:gd name="T6" fmla="*/ 1 w 3"/>
                    <a:gd name="T7" fmla="*/ 0 h 2"/>
                    <a:gd name="T8" fmla="*/ 3 w 3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3" y="1"/>
                        <a:pt x="3" y="2"/>
                        <a:pt x="2" y="2"/>
                      </a:cubicBezTo>
                      <a:cubicBezTo>
                        <a:pt x="1" y="2"/>
                        <a:pt x="1" y="2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2" y="0"/>
                        <a:pt x="3" y="0"/>
                        <a:pt x="3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1" name="Freeform 343"/>
                <p:cNvSpPr>
                  <a:spLocks/>
                </p:cNvSpPr>
                <p:nvPr/>
              </p:nvSpPr>
              <p:spPr bwMode="auto">
                <a:xfrm>
                  <a:off x="7075489" y="1979751"/>
                  <a:ext cx="0" cy="4763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  <a:gd name="T3" fmla="*/ 1 h 1"/>
                    <a:gd name="T4" fmla="*/ 1 h 1"/>
                    <a:gd name="T5" fmla="*/ 1 h 1"/>
                    <a:gd name="T6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2" name="Freeform 344"/>
                <p:cNvSpPr>
                  <a:spLocks/>
                </p:cNvSpPr>
                <p:nvPr/>
              </p:nvSpPr>
              <p:spPr bwMode="auto">
                <a:xfrm>
                  <a:off x="7075489" y="1979751"/>
                  <a:ext cx="4762" cy="4763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  <a:gd name="T6" fmla="*/ 0 w 1"/>
                    <a:gd name="T7" fmla="*/ 1 h 1"/>
                    <a:gd name="T8" fmla="*/ 0 w 1"/>
                    <a:gd name="T9" fmla="*/ 1 h 1"/>
                    <a:gd name="T10" fmla="*/ 1 w 1"/>
                    <a:gd name="T11" fmla="*/ 1 h 1"/>
                    <a:gd name="T12" fmla="*/ 1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3" name="Freeform 345"/>
                <p:cNvSpPr>
                  <a:spLocks/>
                </p:cNvSpPr>
                <p:nvPr/>
              </p:nvSpPr>
              <p:spPr bwMode="auto">
                <a:xfrm>
                  <a:off x="7080251" y="1979751"/>
                  <a:ext cx="0" cy="4763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  <a:gd name="T3" fmla="*/ 1 h 1"/>
                    <a:gd name="T4" fmla="*/ 1 h 1"/>
                    <a:gd name="T5" fmla="*/ 1 h 1"/>
                    <a:gd name="T6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4" name="Freeform 346"/>
                <p:cNvSpPr>
                  <a:spLocks/>
                </p:cNvSpPr>
                <p:nvPr/>
              </p:nvSpPr>
              <p:spPr bwMode="auto">
                <a:xfrm>
                  <a:off x="7080251" y="198451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5" name="Freeform 347"/>
                <p:cNvSpPr>
                  <a:spLocks/>
                </p:cNvSpPr>
                <p:nvPr/>
              </p:nvSpPr>
              <p:spPr bwMode="auto">
                <a:xfrm>
                  <a:off x="7080251" y="1984514"/>
                  <a:ext cx="3175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0 w 1"/>
                    <a:gd name="T4" fmla="*/ 0 w 1"/>
                    <a:gd name="T5" fmla="*/ 0 w 1"/>
                    <a:gd name="T6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6" name="Freeform 348"/>
                <p:cNvSpPr>
                  <a:spLocks/>
                </p:cNvSpPr>
                <p:nvPr/>
              </p:nvSpPr>
              <p:spPr bwMode="auto">
                <a:xfrm>
                  <a:off x="7080251" y="1984514"/>
                  <a:ext cx="3175" cy="3175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0 h 1"/>
                    <a:gd name="T4" fmla="*/ 1 w 1"/>
                    <a:gd name="T5" fmla="*/ 0 h 1"/>
                    <a:gd name="T6" fmla="*/ 1 w 1"/>
                    <a:gd name="T7" fmla="*/ 0 h 1"/>
                    <a:gd name="T8" fmla="*/ 0 w 1"/>
                    <a:gd name="T9" fmla="*/ 1 h 1"/>
                    <a:gd name="T10" fmla="*/ 1 w 1"/>
                    <a:gd name="T11" fmla="*/ 0 h 1"/>
                    <a:gd name="T12" fmla="*/ 1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7" name="Freeform 349"/>
                <p:cNvSpPr>
                  <a:spLocks/>
                </p:cNvSpPr>
                <p:nvPr/>
              </p:nvSpPr>
              <p:spPr bwMode="auto">
                <a:xfrm>
                  <a:off x="7080251" y="1984514"/>
                  <a:ext cx="3175" cy="3175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1 w 1"/>
                    <a:gd name="T7" fmla="*/ 1 h 1"/>
                    <a:gd name="T8" fmla="*/ 0 w 1"/>
                    <a:gd name="T9" fmla="*/ 1 h 1"/>
                    <a:gd name="T10" fmla="*/ 1 w 1"/>
                    <a:gd name="T11" fmla="*/ 1 h 1"/>
                    <a:gd name="T12" fmla="*/ 1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8" name="Freeform 350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3175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  <a:gd name="T3" fmla="*/ 1 w 1"/>
                    <a:gd name="T4" fmla="*/ 0 w 1"/>
                    <a:gd name="T5" fmla="*/ 1 w 1"/>
                    <a:gd name="T6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69" name="Freeform 351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3175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  <a:gd name="T3" fmla="*/ 1 w 1"/>
                    <a:gd name="T4" fmla="*/ 0 w 1"/>
                    <a:gd name="T5" fmla="*/ 1 w 1"/>
                    <a:gd name="T6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0" name="Freeform 352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3175" cy="3175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1 h 1"/>
                    <a:gd name="T4" fmla="*/ 1 w 1"/>
                    <a:gd name="T5" fmla="*/ 0 h 1"/>
                    <a:gd name="T6" fmla="*/ 1 w 1"/>
                    <a:gd name="T7" fmla="*/ 0 h 1"/>
                    <a:gd name="T8" fmla="*/ 0 w 1"/>
                    <a:gd name="T9" fmla="*/ 0 h 1"/>
                    <a:gd name="T10" fmla="*/ 1 w 1"/>
                    <a:gd name="T11" fmla="*/ 1 h 1"/>
                    <a:gd name="T12" fmla="*/ 1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1" name="Freeform 353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3175" cy="3175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0 w 1"/>
                    <a:gd name="T9" fmla="*/ 0 h 1"/>
                    <a:gd name="T10" fmla="*/ 0 w 1"/>
                    <a:gd name="T11" fmla="*/ 1 h 1"/>
                    <a:gd name="T12" fmla="*/ 1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2" name="Freeform 354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3175" cy="3175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0 w 1"/>
                    <a:gd name="T5" fmla="*/ 1 h 1"/>
                    <a:gd name="T6" fmla="*/ 0 w 1"/>
                    <a:gd name="T7" fmla="*/ 1 h 1"/>
                    <a:gd name="T8" fmla="*/ 0 w 1"/>
                    <a:gd name="T9" fmla="*/ 0 h 1"/>
                    <a:gd name="T10" fmla="*/ 0 w 1"/>
                    <a:gd name="T11" fmla="*/ 1 h 1"/>
                    <a:gd name="T12" fmla="*/ 0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3" name="Freeform 355"/>
                <p:cNvSpPr>
                  <a:spLocks/>
                </p:cNvSpPr>
                <p:nvPr/>
              </p:nvSpPr>
              <p:spPr bwMode="auto">
                <a:xfrm>
                  <a:off x="7080251" y="199086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4" name="Freeform 356"/>
                <p:cNvSpPr>
                  <a:spLocks/>
                </p:cNvSpPr>
                <p:nvPr/>
              </p:nvSpPr>
              <p:spPr bwMode="auto">
                <a:xfrm>
                  <a:off x="7080251" y="1990864"/>
                  <a:ext cx="0" cy="4763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  <a:gd name="T3" fmla="*/ 0 h 1"/>
                    <a:gd name="T4" fmla="*/ 0 h 1"/>
                    <a:gd name="T5" fmla="*/ 0 h 1"/>
                    <a:gd name="T6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5" name="Freeform 357"/>
                <p:cNvSpPr>
                  <a:spLocks/>
                </p:cNvSpPr>
                <p:nvPr/>
              </p:nvSpPr>
              <p:spPr bwMode="auto">
                <a:xfrm>
                  <a:off x="7075489" y="1990864"/>
                  <a:ext cx="4762" cy="476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  <a:gd name="T6" fmla="*/ 0 w 1"/>
                    <a:gd name="T7" fmla="*/ 0 h 1"/>
                    <a:gd name="T8" fmla="*/ 1 w 1"/>
                    <a:gd name="T9" fmla="*/ 0 h 1"/>
                    <a:gd name="T10" fmla="*/ 0 w 1"/>
                    <a:gd name="T11" fmla="*/ 0 h 1"/>
                    <a:gd name="T12" fmla="*/ 0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6" name="Freeform 358"/>
                <p:cNvSpPr>
                  <a:spLocks/>
                </p:cNvSpPr>
                <p:nvPr/>
              </p:nvSpPr>
              <p:spPr bwMode="auto">
                <a:xfrm>
                  <a:off x="7075489" y="199086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7" name="Freeform 359"/>
                <p:cNvSpPr>
                  <a:spLocks/>
                </p:cNvSpPr>
                <p:nvPr/>
              </p:nvSpPr>
              <p:spPr bwMode="auto">
                <a:xfrm>
                  <a:off x="7075489" y="1987689"/>
                  <a:ext cx="0" cy="3175"/>
                </a:xfrm>
                <a:custGeom>
                  <a:avLst/>
                  <a:gdLst>
                    <a:gd name="T0" fmla="*/ 1 h 1"/>
                    <a:gd name="T1" fmla="*/ 1 h 1"/>
                    <a:gd name="T2" fmla="*/ 1 h 1"/>
                    <a:gd name="T3" fmla="*/ 1 h 1"/>
                    <a:gd name="T4" fmla="*/ 0 h 1"/>
                    <a:gd name="T5" fmla="*/ 1 h 1"/>
                    <a:gd name="T6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8" name="Freeform 360"/>
                <p:cNvSpPr>
                  <a:spLocks/>
                </p:cNvSpPr>
                <p:nvPr/>
              </p:nvSpPr>
              <p:spPr bwMode="auto">
                <a:xfrm>
                  <a:off x="7072314" y="1987689"/>
                  <a:ext cx="3175" cy="3175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1 w 1"/>
                    <a:gd name="T9" fmla="*/ 0 h 1"/>
                    <a:gd name="T10" fmla="*/ 1 w 1"/>
                    <a:gd name="T11" fmla="*/ 1 h 1"/>
                    <a:gd name="T12" fmla="*/ 0 w 1"/>
                    <a:gd name="T1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79" name="Freeform 361"/>
                <p:cNvSpPr>
                  <a:spLocks/>
                </p:cNvSpPr>
                <p:nvPr/>
              </p:nvSpPr>
              <p:spPr bwMode="auto">
                <a:xfrm>
                  <a:off x="7072314" y="1987689"/>
                  <a:ext cx="3175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1 h 1"/>
                    <a:gd name="T6" fmla="*/ 0 w 1"/>
                    <a:gd name="T7" fmla="*/ 1 h 1"/>
                    <a:gd name="T8" fmla="*/ 1 w 1"/>
                    <a:gd name="T9" fmla="*/ 0 h 1"/>
                    <a:gd name="T10" fmla="*/ 0 w 1"/>
                    <a:gd name="T11" fmla="*/ 0 h 1"/>
                    <a:gd name="T12" fmla="*/ 0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0" name="Freeform 362"/>
                <p:cNvSpPr>
                  <a:spLocks/>
                </p:cNvSpPr>
                <p:nvPr/>
              </p:nvSpPr>
              <p:spPr bwMode="auto">
                <a:xfrm>
                  <a:off x="7072314" y="1987689"/>
                  <a:ext cx="3175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w 1"/>
                    <a:gd name="T4" fmla="*/ 1 w 1"/>
                    <a:gd name="T5" fmla="*/ 0 w 1"/>
                    <a:gd name="T6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1" name="Freeform 363"/>
                <p:cNvSpPr>
                  <a:spLocks/>
                </p:cNvSpPr>
                <p:nvPr/>
              </p:nvSpPr>
              <p:spPr bwMode="auto">
                <a:xfrm>
                  <a:off x="7072314" y="1987689"/>
                  <a:ext cx="3175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w 1"/>
                    <a:gd name="T4" fmla="*/ 1 w 1"/>
                    <a:gd name="T5" fmla="*/ 0 w 1"/>
                    <a:gd name="T6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2" name="Freeform 364"/>
                <p:cNvSpPr>
                  <a:spLocks/>
                </p:cNvSpPr>
                <p:nvPr/>
              </p:nvSpPr>
              <p:spPr bwMode="auto">
                <a:xfrm>
                  <a:off x="7072314" y="1984514"/>
                  <a:ext cx="3175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0 w 1"/>
                    <a:gd name="T7" fmla="*/ 1 h 1"/>
                    <a:gd name="T8" fmla="*/ 1 w 1"/>
                    <a:gd name="T9" fmla="*/ 1 h 1"/>
                    <a:gd name="T10" fmla="*/ 0 w 1"/>
                    <a:gd name="T11" fmla="*/ 1 h 1"/>
                    <a:gd name="T12" fmla="*/ 0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3" name="Freeform 365"/>
                <p:cNvSpPr>
                  <a:spLocks/>
                </p:cNvSpPr>
                <p:nvPr/>
              </p:nvSpPr>
              <p:spPr bwMode="auto">
                <a:xfrm>
                  <a:off x="7072314" y="1984514"/>
                  <a:ext cx="3175" cy="3175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w 1"/>
                    <a:gd name="T7" fmla="*/ 0 h 1"/>
                    <a:gd name="T8" fmla="*/ 1 w 1"/>
                    <a:gd name="T9" fmla="*/ 1 h 1"/>
                    <a:gd name="T10" fmla="*/ 1 w 1"/>
                    <a:gd name="T11" fmla="*/ 0 h 1"/>
                    <a:gd name="T12" fmla="*/ 0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4" name="Freeform 366"/>
                <p:cNvSpPr>
                  <a:spLocks/>
                </p:cNvSpPr>
                <p:nvPr/>
              </p:nvSpPr>
              <p:spPr bwMode="auto">
                <a:xfrm>
                  <a:off x="7072314" y="1984514"/>
                  <a:ext cx="3175" cy="3175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1 w 1"/>
                    <a:gd name="T7" fmla="*/ 0 h 1"/>
                    <a:gd name="T8" fmla="*/ 1 w 1"/>
                    <a:gd name="T9" fmla="*/ 1 h 1"/>
                    <a:gd name="T10" fmla="*/ 1 w 1"/>
                    <a:gd name="T11" fmla="*/ 0 h 1"/>
                    <a:gd name="T12" fmla="*/ 1 w 1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5" name="Freeform 367"/>
                <p:cNvSpPr>
                  <a:spLocks/>
                </p:cNvSpPr>
                <p:nvPr/>
              </p:nvSpPr>
              <p:spPr bwMode="auto">
                <a:xfrm>
                  <a:off x="7075489" y="198451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6" name="Freeform 368"/>
                <p:cNvSpPr>
                  <a:spLocks/>
                </p:cNvSpPr>
                <p:nvPr/>
              </p:nvSpPr>
              <p:spPr bwMode="auto">
                <a:xfrm>
                  <a:off x="7075489" y="1973401"/>
                  <a:ext cx="4762" cy="11113"/>
                </a:xfrm>
                <a:custGeom>
                  <a:avLst/>
                  <a:gdLst>
                    <a:gd name="T0" fmla="*/ 1 w 1"/>
                    <a:gd name="T1" fmla="*/ 3 h 3"/>
                    <a:gd name="T2" fmla="*/ 0 w 1"/>
                    <a:gd name="T3" fmla="*/ 2 h 3"/>
                    <a:gd name="T4" fmla="*/ 0 w 1"/>
                    <a:gd name="T5" fmla="*/ 0 h 3"/>
                    <a:gd name="T6" fmla="*/ 1 w 1"/>
                    <a:gd name="T7" fmla="*/ 2 h 3"/>
                    <a:gd name="T8" fmla="*/ 1 w 1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1" y="3"/>
                      </a:move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7" name="Freeform 369"/>
                <p:cNvSpPr>
                  <a:spLocks/>
                </p:cNvSpPr>
                <p:nvPr/>
              </p:nvSpPr>
              <p:spPr bwMode="auto">
                <a:xfrm>
                  <a:off x="7080251" y="1976576"/>
                  <a:ext cx="6350" cy="7938"/>
                </a:xfrm>
                <a:custGeom>
                  <a:avLst/>
                  <a:gdLst>
                    <a:gd name="T0" fmla="*/ 0 w 2"/>
                    <a:gd name="T1" fmla="*/ 2 h 2"/>
                    <a:gd name="T2" fmla="*/ 1 w 2"/>
                    <a:gd name="T3" fmla="*/ 1 h 2"/>
                    <a:gd name="T4" fmla="*/ 2 w 2"/>
                    <a:gd name="T5" fmla="*/ 0 h 2"/>
                    <a:gd name="T6" fmla="*/ 1 w 2"/>
                    <a:gd name="T7" fmla="*/ 1 h 2"/>
                    <a:gd name="T8" fmla="*/ 0 w 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cubicBezTo>
                        <a:pt x="0" y="2"/>
                        <a:pt x="0" y="2"/>
                        <a:pt x="1" y="1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8" name="Freeform 370"/>
                <p:cNvSpPr>
                  <a:spLocks/>
                </p:cNvSpPr>
                <p:nvPr/>
              </p:nvSpPr>
              <p:spPr bwMode="auto">
                <a:xfrm>
                  <a:off x="7080251" y="1984514"/>
                  <a:ext cx="11112" cy="3175"/>
                </a:xfrm>
                <a:custGeom>
                  <a:avLst/>
                  <a:gdLst>
                    <a:gd name="T0" fmla="*/ 0 w 3"/>
                    <a:gd name="T1" fmla="*/ 1 h 1"/>
                    <a:gd name="T2" fmla="*/ 2 w 3"/>
                    <a:gd name="T3" fmla="*/ 0 h 1"/>
                    <a:gd name="T4" fmla="*/ 3 w 3"/>
                    <a:gd name="T5" fmla="*/ 0 h 1"/>
                    <a:gd name="T6" fmla="*/ 2 w 3"/>
                    <a:gd name="T7" fmla="*/ 0 h 1"/>
                    <a:gd name="T8" fmla="*/ 0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89" name="Freeform 371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11112" cy="3175"/>
                </a:xfrm>
                <a:custGeom>
                  <a:avLst/>
                  <a:gdLst>
                    <a:gd name="T0" fmla="*/ 0 w 3"/>
                    <a:gd name="T1" fmla="*/ 0 h 1"/>
                    <a:gd name="T2" fmla="*/ 2 w 3"/>
                    <a:gd name="T3" fmla="*/ 0 h 1"/>
                    <a:gd name="T4" fmla="*/ 3 w 3"/>
                    <a:gd name="T5" fmla="*/ 1 h 1"/>
                    <a:gd name="T6" fmla="*/ 2 w 3"/>
                    <a:gd name="T7" fmla="*/ 0 h 1"/>
                    <a:gd name="T8" fmla="*/ 0 w 3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2" y="0"/>
                        <a:pt x="3" y="1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0" name="Freeform 372"/>
                <p:cNvSpPr>
                  <a:spLocks/>
                </p:cNvSpPr>
                <p:nvPr/>
              </p:nvSpPr>
              <p:spPr bwMode="auto">
                <a:xfrm>
                  <a:off x="7080251" y="1987689"/>
                  <a:ext cx="3175" cy="11113"/>
                </a:xfrm>
                <a:custGeom>
                  <a:avLst/>
                  <a:gdLst>
                    <a:gd name="T0" fmla="*/ 0 w 1"/>
                    <a:gd name="T1" fmla="*/ 0 h 3"/>
                    <a:gd name="T2" fmla="*/ 1 w 1"/>
                    <a:gd name="T3" fmla="*/ 2 h 3"/>
                    <a:gd name="T4" fmla="*/ 1 w 1"/>
                    <a:gd name="T5" fmla="*/ 3 h 3"/>
                    <a:gd name="T6" fmla="*/ 0 w 1"/>
                    <a:gd name="T7" fmla="*/ 2 h 3"/>
                    <a:gd name="T8" fmla="*/ 0 w 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cubicBezTo>
                        <a:pt x="0" y="0"/>
                        <a:pt x="0" y="1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0" y="2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1" name="Freeform 373"/>
                <p:cNvSpPr>
                  <a:spLocks/>
                </p:cNvSpPr>
                <p:nvPr/>
              </p:nvSpPr>
              <p:spPr bwMode="auto">
                <a:xfrm>
                  <a:off x="7072314" y="1987689"/>
                  <a:ext cx="7937" cy="11113"/>
                </a:xfrm>
                <a:custGeom>
                  <a:avLst/>
                  <a:gdLst>
                    <a:gd name="T0" fmla="*/ 2 w 2"/>
                    <a:gd name="T1" fmla="*/ 0 h 3"/>
                    <a:gd name="T2" fmla="*/ 1 w 2"/>
                    <a:gd name="T3" fmla="*/ 2 h 3"/>
                    <a:gd name="T4" fmla="*/ 0 w 2"/>
                    <a:gd name="T5" fmla="*/ 3 h 3"/>
                    <a:gd name="T6" fmla="*/ 1 w 2"/>
                    <a:gd name="T7" fmla="*/ 2 h 3"/>
                    <a:gd name="T8" fmla="*/ 2 w 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2" y="0"/>
                      </a:move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2"/>
                        <a:pt x="0" y="3"/>
                        <a:pt x="0" y="3"/>
                      </a:cubicBezTo>
                      <a:cubicBezTo>
                        <a:pt x="0" y="3"/>
                        <a:pt x="1" y="2"/>
                        <a:pt x="1" y="2"/>
                      </a:cubicBezTo>
                      <a:cubicBezTo>
                        <a:pt x="1" y="1"/>
                        <a:pt x="2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2" name="Freeform 374"/>
                <p:cNvSpPr>
                  <a:spLocks/>
                </p:cNvSpPr>
                <p:nvPr/>
              </p:nvSpPr>
              <p:spPr bwMode="auto">
                <a:xfrm>
                  <a:off x="7067551" y="1987689"/>
                  <a:ext cx="7937" cy="3175"/>
                </a:xfrm>
                <a:custGeom>
                  <a:avLst/>
                  <a:gdLst>
                    <a:gd name="T0" fmla="*/ 2 w 2"/>
                    <a:gd name="T1" fmla="*/ 0 h 1"/>
                    <a:gd name="T2" fmla="*/ 1 w 2"/>
                    <a:gd name="T3" fmla="*/ 1 h 1"/>
                    <a:gd name="T4" fmla="*/ 0 w 2"/>
                    <a:gd name="T5" fmla="*/ 1 h 1"/>
                    <a:gd name="T6" fmla="*/ 1 w 2"/>
                    <a:gd name="T7" fmla="*/ 1 h 1"/>
                    <a:gd name="T8" fmla="*/ 2 w 2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3" name="Freeform 375"/>
                <p:cNvSpPr>
                  <a:spLocks/>
                </p:cNvSpPr>
                <p:nvPr/>
              </p:nvSpPr>
              <p:spPr bwMode="auto">
                <a:xfrm>
                  <a:off x="7064376" y="1984514"/>
                  <a:ext cx="11112" cy="3175"/>
                </a:xfrm>
                <a:custGeom>
                  <a:avLst/>
                  <a:gdLst>
                    <a:gd name="T0" fmla="*/ 3 w 3"/>
                    <a:gd name="T1" fmla="*/ 1 h 1"/>
                    <a:gd name="T2" fmla="*/ 2 w 3"/>
                    <a:gd name="T3" fmla="*/ 0 h 1"/>
                    <a:gd name="T4" fmla="*/ 0 w 3"/>
                    <a:gd name="T5" fmla="*/ 0 h 1"/>
                    <a:gd name="T6" fmla="*/ 2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cubicBezTo>
                        <a:pt x="3" y="1"/>
                        <a:pt x="3" y="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94" name="Freeform 376"/>
                <p:cNvSpPr>
                  <a:spLocks/>
                </p:cNvSpPr>
                <p:nvPr/>
              </p:nvSpPr>
              <p:spPr bwMode="auto">
                <a:xfrm>
                  <a:off x="7067551" y="1976576"/>
                  <a:ext cx="12700" cy="11113"/>
                </a:xfrm>
                <a:custGeom>
                  <a:avLst/>
                  <a:gdLst>
                    <a:gd name="T0" fmla="*/ 3 w 3"/>
                    <a:gd name="T1" fmla="*/ 3 h 3"/>
                    <a:gd name="T2" fmla="*/ 1 w 3"/>
                    <a:gd name="T3" fmla="*/ 1 h 3"/>
                    <a:gd name="T4" fmla="*/ 0 w 3"/>
                    <a:gd name="T5" fmla="*/ 0 h 3"/>
                    <a:gd name="T6" fmla="*/ 2 w 3"/>
                    <a:gd name="T7" fmla="*/ 1 h 3"/>
                    <a:gd name="T8" fmla="*/ 3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cubicBezTo>
                        <a:pt x="3" y="3"/>
                        <a:pt x="2" y="2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2" y="1"/>
                      </a:cubicBezTo>
                      <a:cubicBezTo>
                        <a:pt x="2" y="2"/>
                        <a:pt x="3" y="3"/>
                        <a:pt x="3" y="3"/>
                      </a:cubicBezTo>
                      <a:close/>
                    </a:path>
                  </a:pathLst>
                </a:custGeom>
                <a:solidFill>
                  <a:srgbClr val="911E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63625" name="Freeform 608"/>
              <p:cNvSpPr>
                <a:spLocks noEditPoints="1"/>
              </p:cNvSpPr>
              <p:nvPr/>
            </p:nvSpPr>
            <p:spPr bwMode="auto">
              <a:xfrm>
                <a:off x="7623968" y="495301"/>
                <a:ext cx="936625" cy="941388"/>
              </a:xfrm>
              <a:custGeom>
                <a:avLst/>
                <a:gdLst>
                  <a:gd name="T0" fmla="*/ 124 w 249"/>
                  <a:gd name="T1" fmla="*/ 0 h 249"/>
                  <a:gd name="T2" fmla="*/ 0 w 249"/>
                  <a:gd name="T3" fmla="*/ 124 h 249"/>
                  <a:gd name="T4" fmla="*/ 124 w 249"/>
                  <a:gd name="T5" fmla="*/ 249 h 249"/>
                  <a:gd name="T6" fmla="*/ 249 w 249"/>
                  <a:gd name="T7" fmla="*/ 124 h 249"/>
                  <a:gd name="T8" fmla="*/ 124 w 249"/>
                  <a:gd name="T9" fmla="*/ 0 h 249"/>
                  <a:gd name="T10" fmla="*/ 124 w 249"/>
                  <a:gd name="T11" fmla="*/ 214 h 249"/>
                  <a:gd name="T12" fmla="*/ 34 w 249"/>
                  <a:gd name="T13" fmla="*/ 124 h 249"/>
                  <a:gd name="T14" fmla="*/ 124 w 249"/>
                  <a:gd name="T15" fmla="*/ 34 h 249"/>
                  <a:gd name="T16" fmla="*/ 214 w 249"/>
                  <a:gd name="T17" fmla="*/ 124 h 249"/>
                  <a:gd name="T18" fmla="*/ 124 w 249"/>
                  <a:gd name="T19" fmla="*/ 21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9" h="249">
                    <a:moveTo>
                      <a:pt x="124" y="0"/>
                    </a:moveTo>
                    <a:cubicBezTo>
                      <a:pt x="56" y="0"/>
                      <a:pt x="0" y="55"/>
                      <a:pt x="0" y="124"/>
                    </a:cubicBezTo>
                    <a:cubicBezTo>
                      <a:pt x="0" y="193"/>
                      <a:pt x="56" y="249"/>
                      <a:pt x="124" y="249"/>
                    </a:cubicBezTo>
                    <a:cubicBezTo>
                      <a:pt x="193" y="249"/>
                      <a:pt x="249" y="193"/>
                      <a:pt x="249" y="124"/>
                    </a:cubicBezTo>
                    <a:cubicBezTo>
                      <a:pt x="249" y="55"/>
                      <a:pt x="193" y="0"/>
                      <a:pt x="124" y="0"/>
                    </a:cubicBezTo>
                    <a:close/>
                    <a:moveTo>
                      <a:pt x="124" y="214"/>
                    </a:moveTo>
                    <a:cubicBezTo>
                      <a:pt x="75" y="214"/>
                      <a:pt x="34" y="174"/>
                      <a:pt x="34" y="124"/>
                    </a:cubicBezTo>
                    <a:cubicBezTo>
                      <a:pt x="34" y="74"/>
                      <a:pt x="75" y="34"/>
                      <a:pt x="124" y="34"/>
                    </a:cubicBezTo>
                    <a:cubicBezTo>
                      <a:pt x="174" y="34"/>
                      <a:pt x="214" y="74"/>
                      <a:pt x="214" y="124"/>
                    </a:cubicBezTo>
                    <a:cubicBezTo>
                      <a:pt x="214" y="174"/>
                      <a:pt x="174" y="214"/>
                      <a:pt x="124" y="214"/>
                    </a:cubicBezTo>
                    <a:close/>
                  </a:path>
                </a:pathLst>
              </a:custGeom>
              <a:noFill/>
              <a:ln w="30163" cap="rnd">
                <a:solidFill>
                  <a:srgbClr val="F7E499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42" name="任意多边形 641"/>
            <p:cNvSpPr/>
            <p:nvPr/>
          </p:nvSpPr>
          <p:spPr>
            <a:xfrm>
              <a:off x="3955051" y="1223100"/>
              <a:ext cx="562392" cy="865008"/>
            </a:xfrm>
            <a:custGeom>
              <a:avLst/>
              <a:gdLst/>
              <a:ahLst/>
              <a:cxnLst/>
              <a:rect l="l" t="t" r="r" b="b"/>
              <a:pathLst>
                <a:path w="419100" h="644612">
                  <a:moveTo>
                    <a:pt x="215689" y="0"/>
                  </a:moveTo>
                  <a:cubicBezTo>
                    <a:pt x="278172" y="0"/>
                    <a:pt x="327694" y="15894"/>
                    <a:pt x="364256" y="47681"/>
                  </a:cubicBezTo>
                  <a:cubicBezTo>
                    <a:pt x="400819" y="79468"/>
                    <a:pt x="419100" y="123466"/>
                    <a:pt x="419100" y="179673"/>
                  </a:cubicBezTo>
                  <a:cubicBezTo>
                    <a:pt x="419100" y="253889"/>
                    <a:pt x="374079" y="331651"/>
                    <a:pt x="284038" y="412961"/>
                  </a:cubicBezTo>
                  <a:lnTo>
                    <a:pt x="151841" y="532061"/>
                  </a:lnTo>
                  <a:lnTo>
                    <a:pt x="151841" y="534516"/>
                  </a:lnTo>
                  <a:lnTo>
                    <a:pt x="413370" y="534516"/>
                  </a:lnTo>
                  <a:lnTo>
                    <a:pt x="413370" y="644612"/>
                  </a:lnTo>
                  <a:lnTo>
                    <a:pt x="0" y="644612"/>
                  </a:lnTo>
                  <a:lnTo>
                    <a:pt x="0" y="540656"/>
                  </a:lnTo>
                  <a:lnTo>
                    <a:pt x="182128" y="365894"/>
                  </a:lnTo>
                  <a:cubicBezTo>
                    <a:pt x="220327" y="329332"/>
                    <a:pt x="247067" y="298636"/>
                    <a:pt x="262346" y="273807"/>
                  </a:cubicBezTo>
                  <a:cubicBezTo>
                    <a:pt x="277626" y="248977"/>
                    <a:pt x="285266" y="223193"/>
                    <a:pt x="285266" y="196453"/>
                  </a:cubicBezTo>
                  <a:cubicBezTo>
                    <a:pt x="285266" y="136153"/>
                    <a:pt x="252933" y="106003"/>
                    <a:pt x="188267" y="106003"/>
                  </a:cubicBezTo>
                  <a:cubicBezTo>
                    <a:pt x="133970" y="106003"/>
                    <a:pt x="81446" y="127831"/>
                    <a:pt x="30695" y="171487"/>
                  </a:cubicBezTo>
                  <a:lnTo>
                    <a:pt x="30695" y="54025"/>
                  </a:lnTo>
                  <a:cubicBezTo>
                    <a:pt x="84993" y="18008"/>
                    <a:pt x="146657" y="0"/>
                    <a:pt x="21568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solidFill>
                <a:srgbClr val="F7E4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3" name="任意多边形 642"/>
            <p:cNvSpPr/>
            <p:nvPr/>
          </p:nvSpPr>
          <p:spPr>
            <a:xfrm>
              <a:off x="5820793" y="1183482"/>
              <a:ext cx="562392" cy="865008"/>
            </a:xfrm>
            <a:custGeom>
              <a:avLst/>
              <a:gdLst/>
              <a:ahLst/>
              <a:cxnLst/>
              <a:rect l="l" t="t" r="r" b="b"/>
              <a:pathLst>
                <a:path w="419100" h="644612">
                  <a:moveTo>
                    <a:pt x="215689" y="0"/>
                  </a:moveTo>
                  <a:cubicBezTo>
                    <a:pt x="278172" y="0"/>
                    <a:pt x="327694" y="15894"/>
                    <a:pt x="364256" y="47681"/>
                  </a:cubicBezTo>
                  <a:cubicBezTo>
                    <a:pt x="400819" y="79468"/>
                    <a:pt x="419100" y="123466"/>
                    <a:pt x="419100" y="179673"/>
                  </a:cubicBezTo>
                  <a:cubicBezTo>
                    <a:pt x="419100" y="253889"/>
                    <a:pt x="374079" y="331651"/>
                    <a:pt x="284038" y="412961"/>
                  </a:cubicBezTo>
                  <a:lnTo>
                    <a:pt x="151841" y="532061"/>
                  </a:lnTo>
                  <a:lnTo>
                    <a:pt x="151841" y="534516"/>
                  </a:lnTo>
                  <a:lnTo>
                    <a:pt x="413370" y="534516"/>
                  </a:lnTo>
                  <a:lnTo>
                    <a:pt x="413370" y="644612"/>
                  </a:lnTo>
                  <a:lnTo>
                    <a:pt x="0" y="644612"/>
                  </a:lnTo>
                  <a:lnTo>
                    <a:pt x="0" y="540656"/>
                  </a:lnTo>
                  <a:lnTo>
                    <a:pt x="182128" y="365894"/>
                  </a:lnTo>
                  <a:cubicBezTo>
                    <a:pt x="220327" y="329332"/>
                    <a:pt x="247067" y="298636"/>
                    <a:pt x="262346" y="273807"/>
                  </a:cubicBezTo>
                  <a:cubicBezTo>
                    <a:pt x="277626" y="248977"/>
                    <a:pt x="285266" y="223193"/>
                    <a:pt x="285266" y="196453"/>
                  </a:cubicBezTo>
                  <a:cubicBezTo>
                    <a:pt x="285266" y="136153"/>
                    <a:pt x="252933" y="106003"/>
                    <a:pt x="188267" y="106003"/>
                  </a:cubicBezTo>
                  <a:cubicBezTo>
                    <a:pt x="133970" y="106003"/>
                    <a:pt x="81446" y="127831"/>
                    <a:pt x="30695" y="171487"/>
                  </a:cubicBezTo>
                  <a:lnTo>
                    <a:pt x="30695" y="54025"/>
                  </a:lnTo>
                  <a:cubicBezTo>
                    <a:pt x="84993" y="18008"/>
                    <a:pt x="146657" y="0"/>
                    <a:pt x="21568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solidFill>
                <a:srgbClr val="F7E4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80620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72746"/>
            <a:ext cx="12192000" cy="2298357"/>
          </a:xfrm>
          <a:prstGeom prst="rect">
            <a:avLst/>
          </a:prstGeom>
          <a:solidFill>
            <a:srgbClr val="2775B6"/>
          </a:solidFill>
          <a:ln>
            <a:solidFill>
              <a:srgbClr val="27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1819" y="1637094"/>
            <a:ext cx="68838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专注企业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3013" y="1162601"/>
            <a:ext cx="3605356" cy="5343073"/>
            <a:chOff x="8709026" y="995363"/>
            <a:chExt cx="1409700" cy="2089150"/>
          </a:xfrm>
        </p:grpSpPr>
        <p:sp>
          <p:nvSpPr>
            <p:cNvPr id="5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842963" y="4058322"/>
            <a:ext cx="4078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40GB 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书籍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3" name="文本框 42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关注免费赠送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+40GB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视频教程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49776" y="5908840"/>
            <a:ext cx="3742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QQ: 418157732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（备注</a:t>
            </a:r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51PPT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5" name="qq-social-logo-of-a-penguin_49013"/>
          <p:cNvSpPr>
            <a:spLocks noChangeAspect="1"/>
          </p:cNvSpPr>
          <p:nvPr/>
        </p:nvSpPr>
        <p:spPr bwMode="auto">
          <a:xfrm>
            <a:off x="4913714" y="5846625"/>
            <a:ext cx="538136" cy="549425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9352210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6712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5527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633766" y="2528349"/>
            <a:ext cx="3416299" cy="3640775"/>
            <a:chOff x="5386388" y="3727450"/>
            <a:chExt cx="1763712" cy="1879601"/>
          </a:xfrm>
        </p:grpSpPr>
        <p:sp>
          <p:nvSpPr>
            <p:cNvPr id="6" name="AutoShape 28"/>
            <p:cNvSpPr>
              <a:spLocks noChangeAspect="1" noChangeArrowheads="1" noTextEdit="1"/>
            </p:cNvSpPr>
            <p:nvPr/>
          </p:nvSpPr>
          <p:spPr bwMode="auto">
            <a:xfrm>
              <a:off x="5386388" y="3727450"/>
              <a:ext cx="1763712" cy="187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0"/>
            <p:cNvSpPr>
              <a:spLocks/>
            </p:cNvSpPr>
            <p:nvPr/>
          </p:nvSpPr>
          <p:spPr bwMode="auto">
            <a:xfrm>
              <a:off x="5856288" y="4022725"/>
              <a:ext cx="684212" cy="690563"/>
            </a:xfrm>
            <a:custGeom>
              <a:avLst/>
              <a:gdLst>
                <a:gd name="T0" fmla="*/ 220 w 439"/>
                <a:gd name="T1" fmla="*/ 443 h 443"/>
                <a:gd name="T2" fmla="*/ 220 w 439"/>
                <a:gd name="T3" fmla="*/ 443 h 443"/>
                <a:gd name="T4" fmla="*/ 0 w 439"/>
                <a:gd name="T5" fmla="*/ 224 h 443"/>
                <a:gd name="T6" fmla="*/ 0 w 439"/>
                <a:gd name="T7" fmla="*/ 221 h 443"/>
                <a:gd name="T8" fmla="*/ 222 w 439"/>
                <a:gd name="T9" fmla="*/ 0 h 443"/>
                <a:gd name="T10" fmla="*/ 222 w 439"/>
                <a:gd name="T11" fmla="*/ 0 h 443"/>
                <a:gd name="T12" fmla="*/ 439 w 439"/>
                <a:gd name="T13" fmla="*/ 217 h 443"/>
                <a:gd name="T14" fmla="*/ 439 w 439"/>
                <a:gd name="T15" fmla="*/ 224 h 443"/>
                <a:gd name="T16" fmla="*/ 220 w 439"/>
                <a:gd name="T17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9" h="443">
                  <a:moveTo>
                    <a:pt x="220" y="443"/>
                  </a:moveTo>
                  <a:cubicBezTo>
                    <a:pt x="220" y="443"/>
                    <a:pt x="220" y="443"/>
                    <a:pt x="220" y="443"/>
                  </a:cubicBezTo>
                  <a:cubicBezTo>
                    <a:pt x="98" y="443"/>
                    <a:pt x="0" y="345"/>
                    <a:pt x="0" y="224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99"/>
                    <a:pt x="99" y="0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342" y="0"/>
                    <a:pt x="439" y="97"/>
                    <a:pt x="439" y="217"/>
                  </a:cubicBezTo>
                  <a:cubicBezTo>
                    <a:pt x="439" y="224"/>
                    <a:pt x="439" y="224"/>
                    <a:pt x="439" y="224"/>
                  </a:cubicBezTo>
                  <a:cubicBezTo>
                    <a:pt x="439" y="345"/>
                    <a:pt x="341" y="443"/>
                    <a:pt x="220" y="443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1"/>
            <p:cNvSpPr>
              <a:spLocks/>
            </p:cNvSpPr>
            <p:nvPr/>
          </p:nvSpPr>
          <p:spPr bwMode="auto">
            <a:xfrm>
              <a:off x="6327775" y="4286250"/>
              <a:ext cx="390525" cy="369888"/>
            </a:xfrm>
            <a:custGeom>
              <a:avLst/>
              <a:gdLst>
                <a:gd name="T0" fmla="*/ 174 w 250"/>
                <a:gd name="T1" fmla="*/ 89 h 237"/>
                <a:gd name="T2" fmla="*/ 103 w 250"/>
                <a:gd name="T3" fmla="*/ 19 h 237"/>
                <a:gd name="T4" fmla="*/ 122 w 250"/>
                <a:gd name="T5" fmla="*/ 0 h 237"/>
                <a:gd name="T6" fmla="*/ 0 w 250"/>
                <a:gd name="T7" fmla="*/ 0 h 237"/>
                <a:gd name="T8" fmla="*/ 0 w 250"/>
                <a:gd name="T9" fmla="*/ 237 h 237"/>
                <a:gd name="T10" fmla="*/ 100 w 250"/>
                <a:gd name="T11" fmla="*/ 237 h 237"/>
                <a:gd name="T12" fmla="*/ 250 w 250"/>
                <a:gd name="T13" fmla="*/ 132 h 237"/>
                <a:gd name="T14" fmla="*/ 174 w 250"/>
                <a:gd name="T15" fmla="*/ 8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0" h="237">
                  <a:moveTo>
                    <a:pt x="174" y="89"/>
                  </a:moveTo>
                  <a:cubicBezTo>
                    <a:pt x="103" y="19"/>
                    <a:pt x="103" y="19"/>
                    <a:pt x="103" y="19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00" y="237"/>
                    <a:pt x="100" y="237"/>
                    <a:pt x="100" y="237"/>
                  </a:cubicBezTo>
                  <a:cubicBezTo>
                    <a:pt x="169" y="237"/>
                    <a:pt x="228" y="193"/>
                    <a:pt x="250" y="132"/>
                  </a:cubicBezTo>
                  <a:cubicBezTo>
                    <a:pt x="222" y="125"/>
                    <a:pt x="196" y="111"/>
                    <a:pt x="174" y="89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32"/>
            <p:cNvSpPr>
              <a:spLocks noChangeArrowheads="1"/>
            </p:cNvSpPr>
            <p:nvPr/>
          </p:nvSpPr>
          <p:spPr bwMode="auto">
            <a:xfrm>
              <a:off x="6696075" y="4451350"/>
              <a:ext cx="87312" cy="85725"/>
            </a:xfrm>
            <a:prstGeom prst="ellipse">
              <a:avLst/>
            </a:pr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33"/>
            <p:cNvSpPr>
              <a:spLocks noChangeArrowheads="1"/>
            </p:cNvSpPr>
            <p:nvPr/>
          </p:nvSpPr>
          <p:spPr bwMode="auto">
            <a:xfrm>
              <a:off x="5829300" y="3767138"/>
              <a:ext cx="488950" cy="487363"/>
            </a:xfrm>
            <a:prstGeom prst="ellipse">
              <a:avLst/>
            </a:pr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" name="Picture 3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5175" y="4013200"/>
              <a:ext cx="360362" cy="360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Freeform 37"/>
            <p:cNvSpPr>
              <a:spLocks/>
            </p:cNvSpPr>
            <p:nvPr/>
          </p:nvSpPr>
          <p:spPr bwMode="auto">
            <a:xfrm>
              <a:off x="5759450" y="4748213"/>
              <a:ext cx="1119187" cy="715963"/>
            </a:xfrm>
            <a:custGeom>
              <a:avLst/>
              <a:gdLst>
                <a:gd name="T0" fmla="*/ 608 w 718"/>
                <a:gd name="T1" fmla="*/ 459 h 459"/>
                <a:gd name="T2" fmla="*/ 375 w 718"/>
                <a:gd name="T3" fmla="*/ 459 h 459"/>
                <a:gd name="T4" fmla="*/ 0 w 718"/>
                <a:gd name="T5" fmla="*/ 84 h 459"/>
                <a:gd name="T6" fmla="*/ 0 w 718"/>
                <a:gd name="T7" fmla="*/ 0 h 459"/>
                <a:gd name="T8" fmla="*/ 370 w 718"/>
                <a:gd name="T9" fmla="*/ 0 h 459"/>
                <a:gd name="T10" fmla="*/ 718 w 718"/>
                <a:gd name="T11" fmla="*/ 348 h 459"/>
                <a:gd name="T12" fmla="*/ 718 w 718"/>
                <a:gd name="T13" fmla="*/ 348 h 459"/>
                <a:gd name="T14" fmla="*/ 608 w 718"/>
                <a:gd name="T15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8" h="459">
                  <a:moveTo>
                    <a:pt x="608" y="459"/>
                  </a:moveTo>
                  <a:cubicBezTo>
                    <a:pt x="375" y="459"/>
                    <a:pt x="375" y="459"/>
                    <a:pt x="375" y="459"/>
                  </a:cubicBezTo>
                  <a:cubicBezTo>
                    <a:pt x="168" y="459"/>
                    <a:pt x="0" y="291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562" y="0"/>
                    <a:pt x="718" y="156"/>
                    <a:pt x="718" y="348"/>
                  </a:cubicBezTo>
                  <a:cubicBezTo>
                    <a:pt x="718" y="348"/>
                    <a:pt x="718" y="348"/>
                    <a:pt x="718" y="348"/>
                  </a:cubicBezTo>
                  <a:cubicBezTo>
                    <a:pt x="718" y="409"/>
                    <a:pt x="669" y="459"/>
                    <a:pt x="608" y="459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8"/>
            <p:cNvSpPr>
              <a:spLocks/>
            </p:cNvSpPr>
            <p:nvPr/>
          </p:nvSpPr>
          <p:spPr bwMode="auto">
            <a:xfrm>
              <a:off x="5757863" y="4457700"/>
              <a:ext cx="398462" cy="620713"/>
            </a:xfrm>
            <a:custGeom>
              <a:avLst/>
              <a:gdLst>
                <a:gd name="T0" fmla="*/ 0 w 256"/>
                <a:gd name="T1" fmla="*/ 338 h 399"/>
                <a:gd name="T2" fmla="*/ 0 w 256"/>
                <a:gd name="T3" fmla="*/ 208 h 399"/>
                <a:gd name="T4" fmla="*/ 209 w 256"/>
                <a:gd name="T5" fmla="*/ 0 h 399"/>
                <a:gd name="T6" fmla="*/ 256 w 256"/>
                <a:gd name="T7" fmla="*/ 0 h 399"/>
                <a:gd name="T8" fmla="*/ 256 w 256"/>
                <a:gd name="T9" fmla="*/ 205 h 399"/>
                <a:gd name="T10" fmla="*/ 62 w 256"/>
                <a:gd name="T11" fmla="*/ 399 h 399"/>
                <a:gd name="T12" fmla="*/ 62 w 256"/>
                <a:gd name="T13" fmla="*/ 399 h 399"/>
                <a:gd name="T14" fmla="*/ 0 w 256"/>
                <a:gd name="T15" fmla="*/ 338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" h="399">
                  <a:moveTo>
                    <a:pt x="0" y="338"/>
                  </a:moveTo>
                  <a:cubicBezTo>
                    <a:pt x="0" y="208"/>
                    <a:pt x="0" y="208"/>
                    <a:pt x="0" y="208"/>
                  </a:cubicBezTo>
                  <a:cubicBezTo>
                    <a:pt x="0" y="93"/>
                    <a:pt x="94" y="0"/>
                    <a:pt x="209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56" y="205"/>
                    <a:pt x="256" y="205"/>
                    <a:pt x="256" y="205"/>
                  </a:cubicBezTo>
                  <a:cubicBezTo>
                    <a:pt x="256" y="312"/>
                    <a:pt x="169" y="399"/>
                    <a:pt x="62" y="399"/>
                  </a:cubicBezTo>
                  <a:cubicBezTo>
                    <a:pt x="62" y="399"/>
                    <a:pt x="62" y="399"/>
                    <a:pt x="62" y="399"/>
                  </a:cubicBezTo>
                  <a:cubicBezTo>
                    <a:pt x="28" y="399"/>
                    <a:pt x="0" y="371"/>
                    <a:pt x="0" y="338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9"/>
            <p:cNvSpPr>
              <a:spLocks/>
            </p:cNvSpPr>
            <p:nvPr/>
          </p:nvSpPr>
          <p:spPr bwMode="auto">
            <a:xfrm>
              <a:off x="5956300" y="5370513"/>
              <a:ext cx="747712" cy="236538"/>
            </a:xfrm>
            <a:custGeom>
              <a:avLst/>
              <a:gdLst>
                <a:gd name="T0" fmla="*/ 226 w 480"/>
                <a:gd name="T1" fmla="*/ 0 h 152"/>
                <a:gd name="T2" fmla="*/ 0 w 480"/>
                <a:gd name="T3" fmla="*/ 128 h 152"/>
                <a:gd name="T4" fmla="*/ 79 w 480"/>
                <a:gd name="T5" fmla="*/ 96 h 152"/>
                <a:gd name="T6" fmla="*/ 42 w 480"/>
                <a:gd name="T7" fmla="*/ 148 h 152"/>
                <a:gd name="T8" fmla="*/ 120 w 480"/>
                <a:gd name="T9" fmla="*/ 116 h 152"/>
                <a:gd name="T10" fmla="*/ 111 w 480"/>
                <a:gd name="T11" fmla="*/ 152 h 152"/>
                <a:gd name="T12" fmla="*/ 342 w 480"/>
                <a:gd name="T13" fmla="*/ 52 h 152"/>
                <a:gd name="T14" fmla="*/ 226 w 480"/>
                <a:gd name="T1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0" h="152">
                  <a:moveTo>
                    <a:pt x="226" y="0"/>
                  </a:moveTo>
                  <a:cubicBezTo>
                    <a:pt x="226" y="0"/>
                    <a:pt x="35" y="10"/>
                    <a:pt x="0" y="128"/>
                  </a:cubicBezTo>
                  <a:cubicBezTo>
                    <a:pt x="51" y="110"/>
                    <a:pt x="79" y="96"/>
                    <a:pt x="79" y="96"/>
                  </a:cubicBezTo>
                  <a:cubicBezTo>
                    <a:pt x="79" y="96"/>
                    <a:pt x="42" y="125"/>
                    <a:pt x="42" y="148"/>
                  </a:cubicBezTo>
                  <a:cubicBezTo>
                    <a:pt x="85" y="131"/>
                    <a:pt x="120" y="116"/>
                    <a:pt x="120" y="116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52"/>
                    <a:pt x="203" y="70"/>
                    <a:pt x="342" y="52"/>
                  </a:cubicBezTo>
                  <a:cubicBezTo>
                    <a:pt x="480" y="34"/>
                    <a:pt x="226" y="0"/>
                    <a:pt x="226" y="0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0"/>
            <p:cNvSpPr>
              <a:spLocks/>
            </p:cNvSpPr>
            <p:nvPr/>
          </p:nvSpPr>
          <p:spPr bwMode="auto">
            <a:xfrm>
              <a:off x="5680075" y="5195888"/>
              <a:ext cx="679450" cy="222250"/>
            </a:xfrm>
            <a:custGeom>
              <a:avLst/>
              <a:gdLst>
                <a:gd name="T0" fmla="*/ 227 w 436"/>
                <a:gd name="T1" fmla="*/ 43 h 143"/>
                <a:gd name="T2" fmla="*/ 0 w 436"/>
                <a:gd name="T3" fmla="*/ 93 h 143"/>
                <a:gd name="T4" fmla="*/ 76 w 436"/>
                <a:gd name="T5" fmla="*/ 86 h 143"/>
                <a:gd name="T6" fmla="*/ 31 w 436"/>
                <a:gd name="T7" fmla="*/ 121 h 143"/>
                <a:gd name="T8" fmla="*/ 106 w 436"/>
                <a:gd name="T9" fmla="*/ 114 h 143"/>
                <a:gd name="T10" fmla="*/ 88 w 436"/>
                <a:gd name="T11" fmla="*/ 143 h 143"/>
                <a:gd name="T12" fmla="*/ 313 w 436"/>
                <a:gd name="T13" fmla="*/ 118 h 143"/>
                <a:gd name="T14" fmla="*/ 227 w 436"/>
                <a:gd name="T15" fmla="*/ 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6" h="143">
                  <a:moveTo>
                    <a:pt x="227" y="43"/>
                  </a:moveTo>
                  <a:cubicBezTo>
                    <a:pt x="227" y="43"/>
                    <a:pt x="61" y="0"/>
                    <a:pt x="0" y="93"/>
                  </a:cubicBezTo>
                  <a:cubicBezTo>
                    <a:pt x="49" y="91"/>
                    <a:pt x="76" y="86"/>
                    <a:pt x="76" y="86"/>
                  </a:cubicBezTo>
                  <a:cubicBezTo>
                    <a:pt x="76" y="86"/>
                    <a:pt x="37" y="101"/>
                    <a:pt x="31" y="121"/>
                  </a:cubicBezTo>
                  <a:cubicBezTo>
                    <a:pt x="72" y="118"/>
                    <a:pt x="106" y="114"/>
                    <a:pt x="106" y="114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88" y="143"/>
                    <a:pt x="189" y="97"/>
                    <a:pt x="313" y="118"/>
                  </a:cubicBezTo>
                  <a:cubicBezTo>
                    <a:pt x="436" y="139"/>
                    <a:pt x="227" y="43"/>
                    <a:pt x="227" y="43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"/>
            <p:cNvSpPr>
              <a:spLocks/>
            </p:cNvSpPr>
            <p:nvPr/>
          </p:nvSpPr>
          <p:spPr bwMode="auto">
            <a:xfrm>
              <a:off x="5494338" y="4638675"/>
              <a:ext cx="420687" cy="346075"/>
            </a:xfrm>
            <a:custGeom>
              <a:avLst/>
              <a:gdLst>
                <a:gd name="T0" fmla="*/ 8 w 270"/>
                <a:gd name="T1" fmla="*/ 78 h 222"/>
                <a:gd name="T2" fmla="*/ 181 w 270"/>
                <a:gd name="T3" fmla="*/ 111 h 222"/>
                <a:gd name="T4" fmla="*/ 170 w 270"/>
                <a:gd name="T5" fmla="*/ 186 h 222"/>
                <a:gd name="T6" fmla="*/ 0 w 270"/>
                <a:gd name="T7" fmla="*/ 138 h 222"/>
                <a:gd name="T8" fmla="*/ 28 w 270"/>
                <a:gd name="T9" fmla="*/ 107 h 222"/>
                <a:gd name="T10" fmla="*/ 1 w 270"/>
                <a:gd name="T11" fmla="*/ 107 h 222"/>
                <a:gd name="T12" fmla="*/ 30 w 270"/>
                <a:gd name="T13" fmla="*/ 81 h 222"/>
                <a:gd name="T14" fmla="*/ 8 w 270"/>
                <a:gd name="T15" fmla="*/ 7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222">
                  <a:moveTo>
                    <a:pt x="8" y="78"/>
                  </a:moveTo>
                  <a:cubicBezTo>
                    <a:pt x="8" y="78"/>
                    <a:pt x="93" y="0"/>
                    <a:pt x="181" y="111"/>
                  </a:cubicBezTo>
                  <a:cubicBezTo>
                    <a:pt x="270" y="222"/>
                    <a:pt x="170" y="186"/>
                    <a:pt x="170" y="186"/>
                  </a:cubicBezTo>
                  <a:cubicBezTo>
                    <a:pt x="170" y="186"/>
                    <a:pt x="64" y="83"/>
                    <a:pt x="0" y="138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30" y="81"/>
                    <a:pt x="30" y="81"/>
                    <a:pt x="30" y="81"/>
                  </a:cubicBezTo>
                  <a:lnTo>
                    <a:pt x="8" y="78"/>
                  </a:ln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2"/>
            <p:cNvSpPr>
              <a:spLocks/>
            </p:cNvSpPr>
            <p:nvPr/>
          </p:nvSpPr>
          <p:spPr bwMode="auto">
            <a:xfrm>
              <a:off x="5543550" y="4860925"/>
              <a:ext cx="465137" cy="260350"/>
            </a:xfrm>
            <a:custGeom>
              <a:avLst/>
              <a:gdLst>
                <a:gd name="T0" fmla="*/ 0 w 298"/>
                <a:gd name="T1" fmla="*/ 112 h 167"/>
                <a:gd name="T2" fmla="*/ 163 w 298"/>
                <a:gd name="T3" fmla="*/ 44 h 167"/>
                <a:gd name="T4" fmla="*/ 195 w 298"/>
                <a:gd name="T5" fmla="*/ 113 h 167"/>
                <a:gd name="T6" fmla="*/ 26 w 298"/>
                <a:gd name="T7" fmla="*/ 167 h 167"/>
                <a:gd name="T8" fmla="*/ 33 w 298"/>
                <a:gd name="T9" fmla="*/ 125 h 167"/>
                <a:gd name="T10" fmla="*/ 10 w 298"/>
                <a:gd name="T11" fmla="*/ 140 h 167"/>
                <a:gd name="T12" fmla="*/ 21 w 298"/>
                <a:gd name="T13" fmla="*/ 103 h 167"/>
                <a:gd name="T14" fmla="*/ 0 w 298"/>
                <a:gd name="T15" fmla="*/ 1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8" h="167">
                  <a:moveTo>
                    <a:pt x="0" y="112"/>
                  </a:moveTo>
                  <a:cubicBezTo>
                    <a:pt x="0" y="112"/>
                    <a:pt x="28" y="0"/>
                    <a:pt x="163" y="44"/>
                  </a:cubicBezTo>
                  <a:cubicBezTo>
                    <a:pt x="298" y="88"/>
                    <a:pt x="195" y="113"/>
                    <a:pt x="195" y="113"/>
                  </a:cubicBezTo>
                  <a:cubicBezTo>
                    <a:pt x="195" y="113"/>
                    <a:pt x="50" y="85"/>
                    <a:pt x="26" y="167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21" y="103"/>
                    <a:pt x="21" y="103"/>
                    <a:pt x="21" y="103"/>
                  </a:cubicBezTo>
                  <a:lnTo>
                    <a:pt x="0" y="112"/>
                  </a:ln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3"/>
            <p:cNvSpPr>
              <a:spLocks/>
            </p:cNvSpPr>
            <p:nvPr/>
          </p:nvSpPr>
          <p:spPr bwMode="auto">
            <a:xfrm>
              <a:off x="6611938" y="4408488"/>
              <a:ext cx="538162" cy="889000"/>
            </a:xfrm>
            <a:custGeom>
              <a:avLst/>
              <a:gdLst>
                <a:gd name="T0" fmla="*/ 24 w 345"/>
                <a:gd name="T1" fmla="*/ 488 h 570"/>
                <a:gd name="T2" fmla="*/ 28 w 345"/>
                <a:gd name="T3" fmla="*/ 489 h 570"/>
                <a:gd name="T4" fmla="*/ 46 w 345"/>
                <a:gd name="T5" fmla="*/ 495 h 570"/>
                <a:gd name="T6" fmla="*/ 122 w 345"/>
                <a:gd name="T7" fmla="*/ 510 h 570"/>
                <a:gd name="T8" fmla="*/ 132 w 345"/>
                <a:gd name="T9" fmla="*/ 511 h 570"/>
                <a:gd name="T10" fmla="*/ 145 w 345"/>
                <a:gd name="T11" fmla="*/ 511 h 570"/>
                <a:gd name="T12" fmla="*/ 211 w 345"/>
                <a:gd name="T13" fmla="*/ 489 h 570"/>
                <a:gd name="T14" fmla="*/ 261 w 345"/>
                <a:gd name="T15" fmla="*/ 439 h 570"/>
                <a:gd name="T16" fmla="*/ 279 w 345"/>
                <a:gd name="T17" fmla="*/ 394 h 570"/>
                <a:gd name="T18" fmla="*/ 283 w 345"/>
                <a:gd name="T19" fmla="*/ 356 h 570"/>
                <a:gd name="T20" fmla="*/ 279 w 345"/>
                <a:gd name="T21" fmla="*/ 320 h 570"/>
                <a:gd name="T22" fmla="*/ 239 w 345"/>
                <a:gd name="T23" fmla="*/ 256 h 570"/>
                <a:gd name="T24" fmla="*/ 212 w 345"/>
                <a:gd name="T25" fmla="*/ 219 h 570"/>
                <a:gd name="T26" fmla="*/ 208 w 345"/>
                <a:gd name="T27" fmla="*/ 208 h 570"/>
                <a:gd name="T28" fmla="*/ 208 w 345"/>
                <a:gd name="T29" fmla="*/ 171 h 570"/>
                <a:gd name="T30" fmla="*/ 249 w 345"/>
                <a:gd name="T31" fmla="*/ 125 h 570"/>
                <a:gd name="T32" fmla="*/ 311 w 345"/>
                <a:gd name="T33" fmla="*/ 105 h 570"/>
                <a:gd name="T34" fmla="*/ 316 w 345"/>
                <a:gd name="T35" fmla="*/ 105 h 570"/>
                <a:gd name="T36" fmla="*/ 320 w 345"/>
                <a:gd name="T37" fmla="*/ 103 h 570"/>
                <a:gd name="T38" fmla="*/ 325 w 345"/>
                <a:gd name="T39" fmla="*/ 101 h 570"/>
                <a:gd name="T40" fmla="*/ 336 w 345"/>
                <a:gd name="T41" fmla="*/ 77 h 570"/>
                <a:gd name="T42" fmla="*/ 331 w 345"/>
                <a:gd name="T43" fmla="*/ 52 h 570"/>
                <a:gd name="T44" fmla="*/ 272 w 345"/>
                <a:gd name="T45" fmla="*/ 0 h 570"/>
                <a:gd name="T46" fmla="*/ 337 w 345"/>
                <a:gd name="T47" fmla="*/ 49 h 570"/>
                <a:gd name="T48" fmla="*/ 344 w 345"/>
                <a:gd name="T49" fmla="*/ 77 h 570"/>
                <a:gd name="T50" fmla="*/ 335 w 345"/>
                <a:gd name="T51" fmla="*/ 106 h 570"/>
                <a:gd name="T52" fmla="*/ 328 w 345"/>
                <a:gd name="T53" fmla="*/ 112 h 570"/>
                <a:gd name="T54" fmla="*/ 321 w 345"/>
                <a:gd name="T55" fmla="*/ 115 h 570"/>
                <a:gd name="T56" fmla="*/ 317 w 345"/>
                <a:gd name="T57" fmla="*/ 117 h 570"/>
                <a:gd name="T58" fmla="*/ 307 w 345"/>
                <a:gd name="T59" fmla="*/ 119 h 570"/>
                <a:gd name="T60" fmla="*/ 239 w 345"/>
                <a:gd name="T61" fmla="*/ 156 h 570"/>
                <a:gd name="T62" fmla="*/ 230 w 345"/>
                <a:gd name="T63" fmla="*/ 198 h 570"/>
                <a:gd name="T64" fmla="*/ 232 w 345"/>
                <a:gd name="T65" fmla="*/ 204 h 570"/>
                <a:gd name="T66" fmla="*/ 241 w 345"/>
                <a:gd name="T67" fmla="*/ 218 h 570"/>
                <a:gd name="T68" fmla="*/ 298 w 345"/>
                <a:gd name="T69" fmla="*/ 281 h 570"/>
                <a:gd name="T70" fmla="*/ 319 w 345"/>
                <a:gd name="T71" fmla="*/ 340 h 570"/>
                <a:gd name="T72" fmla="*/ 321 w 345"/>
                <a:gd name="T73" fmla="*/ 370 h 570"/>
                <a:gd name="T74" fmla="*/ 312 w 345"/>
                <a:gd name="T75" fmla="*/ 431 h 570"/>
                <a:gd name="T76" fmla="*/ 285 w 345"/>
                <a:gd name="T77" fmla="*/ 487 h 570"/>
                <a:gd name="T78" fmla="*/ 183 w 345"/>
                <a:gd name="T79" fmla="*/ 561 h 570"/>
                <a:gd name="T80" fmla="*/ 135 w 345"/>
                <a:gd name="T81" fmla="*/ 570 h 570"/>
                <a:gd name="T82" fmla="*/ 126 w 345"/>
                <a:gd name="T83" fmla="*/ 570 h 570"/>
                <a:gd name="T84" fmla="*/ 60 w 345"/>
                <a:gd name="T85" fmla="*/ 565 h 570"/>
                <a:gd name="T86" fmla="*/ 16 w 345"/>
                <a:gd name="T87" fmla="*/ 556 h 570"/>
                <a:gd name="T88" fmla="*/ 5 w 345"/>
                <a:gd name="T89" fmla="*/ 553 h 570"/>
                <a:gd name="T90" fmla="*/ 0 w 345"/>
                <a:gd name="T91" fmla="*/ 552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5" h="570">
                  <a:moveTo>
                    <a:pt x="23" y="487"/>
                  </a:moveTo>
                  <a:cubicBezTo>
                    <a:pt x="23" y="487"/>
                    <a:pt x="24" y="488"/>
                    <a:pt x="24" y="488"/>
                  </a:cubicBezTo>
                  <a:cubicBezTo>
                    <a:pt x="25" y="488"/>
                    <a:pt x="25" y="488"/>
                    <a:pt x="25" y="488"/>
                  </a:cubicBezTo>
                  <a:cubicBezTo>
                    <a:pt x="28" y="489"/>
                    <a:pt x="28" y="489"/>
                    <a:pt x="28" y="489"/>
                  </a:cubicBezTo>
                  <a:cubicBezTo>
                    <a:pt x="34" y="491"/>
                    <a:pt x="34" y="491"/>
                    <a:pt x="34" y="491"/>
                  </a:cubicBezTo>
                  <a:cubicBezTo>
                    <a:pt x="38" y="493"/>
                    <a:pt x="42" y="494"/>
                    <a:pt x="46" y="495"/>
                  </a:cubicBezTo>
                  <a:cubicBezTo>
                    <a:pt x="55" y="497"/>
                    <a:pt x="63" y="500"/>
                    <a:pt x="71" y="501"/>
                  </a:cubicBezTo>
                  <a:cubicBezTo>
                    <a:pt x="88" y="505"/>
                    <a:pt x="105" y="508"/>
                    <a:pt x="122" y="510"/>
                  </a:cubicBezTo>
                  <a:cubicBezTo>
                    <a:pt x="129" y="510"/>
                    <a:pt x="129" y="510"/>
                    <a:pt x="129" y="510"/>
                  </a:cubicBezTo>
                  <a:cubicBezTo>
                    <a:pt x="130" y="510"/>
                    <a:pt x="131" y="511"/>
                    <a:pt x="132" y="511"/>
                  </a:cubicBezTo>
                  <a:cubicBezTo>
                    <a:pt x="135" y="511"/>
                    <a:pt x="135" y="511"/>
                    <a:pt x="135" y="511"/>
                  </a:cubicBezTo>
                  <a:cubicBezTo>
                    <a:pt x="138" y="511"/>
                    <a:pt x="142" y="511"/>
                    <a:pt x="145" y="511"/>
                  </a:cubicBezTo>
                  <a:cubicBezTo>
                    <a:pt x="153" y="510"/>
                    <a:pt x="160" y="509"/>
                    <a:pt x="168" y="507"/>
                  </a:cubicBezTo>
                  <a:cubicBezTo>
                    <a:pt x="183" y="504"/>
                    <a:pt x="198" y="498"/>
                    <a:pt x="211" y="489"/>
                  </a:cubicBezTo>
                  <a:cubicBezTo>
                    <a:pt x="225" y="481"/>
                    <a:pt x="237" y="471"/>
                    <a:pt x="248" y="459"/>
                  </a:cubicBezTo>
                  <a:cubicBezTo>
                    <a:pt x="253" y="452"/>
                    <a:pt x="257" y="446"/>
                    <a:pt x="261" y="439"/>
                  </a:cubicBezTo>
                  <a:cubicBezTo>
                    <a:pt x="265" y="432"/>
                    <a:pt x="269" y="425"/>
                    <a:pt x="272" y="417"/>
                  </a:cubicBezTo>
                  <a:cubicBezTo>
                    <a:pt x="275" y="410"/>
                    <a:pt x="277" y="402"/>
                    <a:pt x="279" y="394"/>
                  </a:cubicBezTo>
                  <a:cubicBezTo>
                    <a:pt x="280" y="386"/>
                    <a:pt x="282" y="378"/>
                    <a:pt x="282" y="369"/>
                  </a:cubicBezTo>
                  <a:cubicBezTo>
                    <a:pt x="283" y="365"/>
                    <a:pt x="283" y="360"/>
                    <a:pt x="283" y="356"/>
                  </a:cubicBezTo>
                  <a:cubicBezTo>
                    <a:pt x="283" y="352"/>
                    <a:pt x="283" y="348"/>
                    <a:pt x="283" y="344"/>
                  </a:cubicBezTo>
                  <a:cubicBezTo>
                    <a:pt x="282" y="335"/>
                    <a:pt x="281" y="327"/>
                    <a:pt x="279" y="320"/>
                  </a:cubicBezTo>
                  <a:cubicBezTo>
                    <a:pt x="275" y="304"/>
                    <a:pt x="268" y="290"/>
                    <a:pt x="257" y="276"/>
                  </a:cubicBezTo>
                  <a:cubicBezTo>
                    <a:pt x="252" y="270"/>
                    <a:pt x="246" y="263"/>
                    <a:pt x="239" y="256"/>
                  </a:cubicBezTo>
                  <a:cubicBezTo>
                    <a:pt x="233" y="249"/>
                    <a:pt x="226" y="242"/>
                    <a:pt x="220" y="233"/>
                  </a:cubicBezTo>
                  <a:cubicBezTo>
                    <a:pt x="217" y="229"/>
                    <a:pt x="215" y="224"/>
                    <a:pt x="212" y="219"/>
                  </a:cubicBezTo>
                  <a:cubicBezTo>
                    <a:pt x="211" y="217"/>
                    <a:pt x="210" y="214"/>
                    <a:pt x="209" y="212"/>
                  </a:cubicBezTo>
                  <a:cubicBezTo>
                    <a:pt x="209" y="210"/>
                    <a:pt x="209" y="209"/>
                    <a:pt x="208" y="208"/>
                  </a:cubicBezTo>
                  <a:cubicBezTo>
                    <a:pt x="208" y="206"/>
                    <a:pt x="208" y="205"/>
                    <a:pt x="207" y="204"/>
                  </a:cubicBezTo>
                  <a:cubicBezTo>
                    <a:pt x="205" y="193"/>
                    <a:pt x="205" y="182"/>
                    <a:pt x="208" y="171"/>
                  </a:cubicBezTo>
                  <a:cubicBezTo>
                    <a:pt x="212" y="160"/>
                    <a:pt x="218" y="151"/>
                    <a:pt x="225" y="143"/>
                  </a:cubicBezTo>
                  <a:cubicBezTo>
                    <a:pt x="232" y="135"/>
                    <a:pt x="241" y="130"/>
                    <a:pt x="249" y="125"/>
                  </a:cubicBezTo>
                  <a:cubicBezTo>
                    <a:pt x="267" y="115"/>
                    <a:pt x="285" y="110"/>
                    <a:pt x="304" y="107"/>
                  </a:cubicBezTo>
                  <a:cubicBezTo>
                    <a:pt x="307" y="106"/>
                    <a:pt x="309" y="106"/>
                    <a:pt x="311" y="105"/>
                  </a:cubicBezTo>
                  <a:cubicBezTo>
                    <a:pt x="314" y="105"/>
                    <a:pt x="314" y="105"/>
                    <a:pt x="314" y="105"/>
                  </a:cubicBezTo>
                  <a:cubicBezTo>
                    <a:pt x="316" y="105"/>
                    <a:pt x="316" y="105"/>
                    <a:pt x="316" y="105"/>
                  </a:cubicBezTo>
                  <a:cubicBezTo>
                    <a:pt x="317" y="104"/>
                    <a:pt x="317" y="104"/>
                    <a:pt x="317" y="104"/>
                  </a:cubicBezTo>
                  <a:cubicBezTo>
                    <a:pt x="318" y="104"/>
                    <a:pt x="319" y="104"/>
                    <a:pt x="320" y="103"/>
                  </a:cubicBezTo>
                  <a:cubicBezTo>
                    <a:pt x="323" y="102"/>
                    <a:pt x="323" y="102"/>
                    <a:pt x="323" y="102"/>
                  </a:cubicBezTo>
                  <a:cubicBezTo>
                    <a:pt x="325" y="101"/>
                    <a:pt x="325" y="101"/>
                    <a:pt x="325" y="101"/>
                  </a:cubicBezTo>
                  <a:cubicBezTo>
                    <a:pt x="326" y="100"/>
                    <a:pt x="326" y="99"/>
                    <a:pt x="327" y="99"/>
                  </a:cubicBezTo>
                  <a:cubicBezTo>
                    <a:pt x="333" y="94"/>
                    <a:pt x="336" y="86"/>
                    <a:pt x="336" y="77"/>
                  </a:cubicBezTo>
                  <a:cubicBezTo>
                    <a:pt x="336" y="73"/>
                    <a:pt x="336" y="69"/>
                    <a:pt x="335" y="64"/>
                  </a:cubicBezTo>
                  <a:cubicBezTo>
                    <a:pt x="334" y="60"/>
                    <a:pt x="333" y="56"/>
                    <a:pt x="331" y="52"/>
                  </a:cubicBezTo>
                  <a:cubicBezTo>
                    <a:pt x="328" y="43"/>
                    <a:pt x="323" y="36"/>
                    <a:pt x="317" y="29"/>
                  </a:cubicBezTo>
                  <a:cubicBezTo>
                    <a:pt x="306" y="15"/>
                    <a:pt x="290" y="4"/>
                    <a:pt x="272" y="0"/>
                  </a:cubicBezTo>
                  <a:cubicBezTo>
                    <a:pt x="290" y="3"/>
                    <a:pt x="307" y="12"/>
                    <a:pt x="320" y="26"/>
                  </a:cubicBezTo>
                  <a:cubicBezTo>
                    <a:pt x="327" y="33"/>
                    <a:pt x="333" y="40"/>
                    <a:pt x="337" y="49"/>
                  </a:cubicBezTo>
                  <a:cubicBezTo>
                    <a:pt x="339" y="53"/>
                    <a:pt x="341" y="58"/>
                    <a:pt x="342" y="63"/>
                  </a:cubicBezTo>
                  <a:cubicBezTo>
                    <a:pt x="343" y="67"/>
                    <a:pt x="344" y="72"/>
                    <a:pt x="344" y="77"/>
                  </a:cubicBezTo>
                  <a:cubicBezTo>
                    <a:pt x="345" y="82"/>
                    <a:pt x="344" y="87"/>
                    <a:pt x="343" y="93"/>
                  </a:cubicBezTo>
                  <a:cubicBezTo>
                    <a:pt x="341" y="98"/>
                    <a:pt x="338" y="102"/>
                    <a:pt x="335" y="106"/>
                  </a:cubicBezTo>
                  <a:cubicBezTo>
                    <a:pt x="334" y="107"/>
                    <a:pt x="333" y="108"/>
                    <a:pt x="332" y="109"/>
                  </a:cubicBezTo>
                  <a:cubicBezTo>
                    <a:pt x="328" y="112"/>
                    <a:pt x="328" y="112"/>
                    <a:pt x="328" y="112"/>
                  </a:cubicBezTo>
                  <a:cubicBezTo>
                    <a:pt x="325" y="114"/>
                    <a:pt x="325" y="114"/>
                    <a:pt x="325" y="114"/>
                  </a:cubicBezTo>
                  <a:cubicBezTo>
                    <a:pt x="324" y="114"/>
                    <a:pt x="322" y="115"/>
                    <a:pt x="321" y="115"/>
                  </a:cubicBezTo>
                  <a:cubicBezTo>
                    <a:pt x="319" y="116"/>
                    <a:pt x="319" y="116"/>
                    <a:pt x="319" y="116"/>
                  </a:cubicBezTo>
                  <a:cubicBezTo>
                    <a:pt x="317" y="117"/>
                    <a:pt x="317" y="117"/>
                    <a:pt x="317" y="117"/>
                  </a:cubicBezTo>
                  <a:cubicBezTo>
                    <a:pt x="313" y="118"/>
                    <a:pt x="313" y="118"/>
                    <a:pt x="313" y="118"/>
                  </a:cubicBezTo>
                  <a:cubicBezTo>
                    <a:pt x="311" y="118"/>
                    <a:pt x="309" y="119"/>
                    <a:pt x="307" y="119"/>
                  </a:cubicBezTo>
                  <a:cubicBezTo>
                    <a:pt x="289" y="123"/>
                    <a:pt x="273" y="130"/>
                    <a:pt x="258" y="139"/>
                  </a:cubicBezTo>
                  <a:cubicBezTo>
                    <a:pt x="251" y="144"/>
                    <a:pt x="244" y="150"/>
                    <a:pt x="239" y="156"/>
                  </a:cubicBezTo>
                  <a:cubicBezTo>
                    <a:pt x="234" y="162"/>
                    <a:pt x="231" y="169"/>
                    <a:pt x="229" y="176"/>
                  </a:cubicBezTo>
                  <a:cubicBezTo>
                    <a:pt x="228" y="183"/>
                    <a:pt x="228" y="191"/>
                    <a:pt x="230" y="198"/>
                  </a:cubicBezTo>
                  <a:cubicBezTo>
                    <a:pt x="231" y="199"/>
                    <a:pt x="231" y="200"/>
                    <a:pt x="231" y="201"/>
                  </a:cubicBezTo>
                  <a:cubicBezTo>
                    <a:pt x="232" y="204"/>
                    <a:pt x="232" y="204"/>
                    <a:pt x="232" y="204"/>
                  </a:cubicBezTo>
                  <a:cubicBezTo>
                    <a:pt x="233" y="205"/>
                    <a:pt x="234" y="207"/>
                    <a:pt x="235" y="209"/>
                  </a:cubicBezTo>
                  <a:cubicBezTo>
                    <a:pt x="236" y="212"/>
                    <a:pt x="238" y="215"/>
                    <a:pt x="241" y="218"/>
                  </a:cubicBezTo>
                  <a:cubicBezTo>
                    <a:pt x="251" y="231"/>
                    <a:pt x="266" y="242"/>
                    <a:pt x="280" y="257"/>
                  </a:cubicBezTo>
                  <a:cubicBezTo>
                    <a:pt x="286" y="264"/>
                    <a:pt x="293" y="272"/>
                    <a:pt x="298" y="281"/>
                  </a:cubicBezTo>
                  <a:cubicBezTo>
                    <a:pt x="304" y="290"/>
                    <a:pt x="308" y="300"/>
                    <a:pt x="312" y="310"/>
                  </a:cubicBezTo>
                  <a:cubicBezTo>
                    <a:pt x="315" y="320"/>
                    <a:pt x="317" y="330"/>
                    <a:pt x="319" y="340"/>
                  </a:cubicBezTo>
                  <a:cubicBezTo>
                    <a:pt x="320" y="345"/>
                    <a:pt x="320" y="350"/>
                    <a:pt x="320" y="355"/>
                  </a:cubicBezTo>
                  <a:cubicBezTo>
                    <a:pt x="321" y="360"/>
                    <a:pt x="321" y="365"/>
                    <a:pt x="321" y="370"/>
                  </a:cubicBezTo>
                  <a:cubicBezTo>
                    <a:pt x="321" y="380"/>
                    <a:pt x="320" y="390"/>
                    <a:pt x="319" y="401"/>
                  </a:cubicBezTo>
                  <a:cubicBezTo>
                    <a:pt x="317" y="411"/>
                    <a:pt x="315" y="421"/>
                    <a:pt x="312" y="431"/>
                  </a:cubicBezTo>
                  <a:cubicBezTo>
                    <a:pt x="309" y="441"/>
                    <a:pt x="306" y="451"/>
                    <a:pt x="301" y="460"/>
                  </a:cubicBezTo>
                  <a:cubicBezTo>
                    <a:pt x="296" y="470"/>
                    <a:pt x="291" y="479"/>
                    <a:pt x="285" y="487"/>
                  </a:cubicBezTo>
                  <a:cubicBezTo>
                    <a:pt x="272" y="504"/>
                    <a:pt x="257" y="520"/>
                    <a:pt x="240" y="532"/>
                  </a:cubicBezTo>
                  <a:cubicBezTo>
                    <a:pt x="223" y="544"/>
                    <a:pt x="204" y="554"/>
                    <a:pt x="183" y="561"/>
                  </a:cubicBezTo>
                  <a:cubicBezTo>
                    <a:pt x="173" y="564"/>
                    <a:pt x="162" y="567"/>
                    <a:pt x="151" y="568"/>
                  </a:cubicBezTo>
                  <a:cubicBezTo>
                    <a:pt x="146" y="569"/>
                    <a:pt x="140" y="569"/>
                    <a:pt x="135" y="570"/>
                  </a:cubicBezTo>
                  <a:cubicBezTo>
                    <a:pt x="130" y="570"/>
                    <a:pt x="130" y="570"/>
                    <a:pt x="130" y="570"/>
                  </a:cubicBezTo>
                  <a:cubicBezTo>
                    <a:pt x="129" y="570"/>
                    <a:pt x="128" y="570"/>
                    <a:pt x="126" y="570"/>
                  </a:cubicBezTo>
                  <a:cubicBezTo>
                    <a:pt x="119" y="570"/>
                    <a:pt x="119" y="570"/>
                    <a:pt x="119" y="570"/>
                  </a:cubicBezTo>
                  <a:cubicBezTo>
                    <a:pt x="99" y="569"/>
                    <a:pt x="79" y="567"/>
                    <a:pt x="60" y="565"/>
                  </a:cubicBezTo>
                  <a:cubicBezTo>
                    <a:pt x="50" y="563"/>
                    <a:pt x="40" y="561"/>
                    <a:pt x="31" y="559"/>
                  </a:cubicBezTo>
                  <a:cubicBezTo>
                    <a:pt x="26" y="558"/>
                    <a:pt x="21" y="557"/>
                    <a:pt x="16" y="556"/>
                  </a:cubicBezTo>
                  <a:cubicBezTo>
                    <a:pt x="13" y="556"/>
                    <a:pt x="11" y="555"/>
                    <a:pt x="8" y="554"/>
                  </a:cubicBezTo>
                  <a:cubicBezTo>
                    <a:pt x="5" y="553"/>
                    <a:pt x="5" y="553"/>
                    <a:pt x="5" y="553"/>
                  </a:cubicBezTo>
                  <a:cubicBezTo>
                    <a:pt x="3" y="553"/>
                    <a:pt x="3" y="553"/>
                    <a:pt x="3" y="553"/>
                  </a:cubicBezTo>
                  <a:cubicBezTo>
                    <a:pt x="0" y="552"/>
                    <a:pt x="0" y="552"/>
                    <a:pt x="0" y="552"/>
                  </a:cubicBezTo>
                  <a:lnTo>
                    <a:pt x="23" y="487"/>
                  </a:ln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9" name="Picture 4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1275" y="4467225"/>
              <a:ext cx="206375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4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4288" y="4568825"/>
              <a:ext cx="225425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4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2413" y="5100638"/>
              <a:ext cx="74612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4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7325" y="4975225"/>
              <a:ext cx="163512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4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5263" y="5087938"/>
              <a:ext cx="65087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4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19850" y="5043488"/>
              <a:ext cx="139700" cy="144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50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1763" y="5162550"/>
              <a:ext cx="107950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51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6038" y="5180013"/>
              <a:ext cx="150812" cy="150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52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7800" y="5205413"/>
              <a:ext cx="74612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53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3988" y="5257800"/>
              <a:ext cx="165100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54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4475" y="5208588"/>
              <a:ext cx="65087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55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6863" y="5210175"/>
              <a:ext cx="141287" cy="144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56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5113" y="5176838"/>
              <a:ext cx="107950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57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6388" y="5072063"/>
              <a:ext cx="150812" cy="14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58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0188" y="5175250"/>
              <a:ext cx="46037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59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4288" y="5334000"/>
              <a:ext cx="93662" cy="9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60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8400" y="4929188"/>
              <a:ext cx="173037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61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8075" y="5033963"/>
              <a:ext cx="149225" cy="168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62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4088" y="5033963"/>
              <a:ext cx="163512" cy="15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63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8525" y="4902200"/>
              <a:ext cx="173037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64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2663" y="4794250"/>
              <a:ext cx="149225" cy="168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65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0775" y="4810125"/>
              <a:ext cx="163512" cy="15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66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6163" y="4921250"/>
              <a:ext cx="141287" cy="150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67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3350" y="4811713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68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725" y="4811713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69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2863" y="4872038"/>
              <a:ext cx="841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70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725" y="4897438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71"/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3350" y="4897438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72"/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6050" y="4872038"/>
              <a:ext cx="841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73"/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9063" y="4875213"/>
              <a:ext cx="36512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74"/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3000" y="5318125"/>
              <a:ext cx="36512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75"/>
            <p:cNvPicPr>
              <a:picLocks noChangeAspect="1" noChangeArrowheads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9338" y="5314950"/>
              <a:ext cx="103187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76"/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6650" y="5346700"/>
              <a:ext cx="93662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77"/>
            <p:cNvPicPr>
              <a:picLocks noChangeAspect="1" noChangeArrowheads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9988" y="5267325"/>
              <a:ext cx="103187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78"/>
            <p:cNvPicPr>
              <a:picLocks noChangeAspect="1" noChangeArrowheads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0613" y="5226050"/>
              <a:ext cx="93662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Picture 79"/>
            <p:cNvPicPr>
              <a:picLocks noChangeAspect="1" noChangeArrowheads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6338" y="4256088"/>
              <a:ext cx="150812" cy="141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Freeform 80"/>
            <p:cNvSpPr>
              <a:spLocks/>
            </p:cNvSpPr>
            <p:nvPr/>
          </p:nvSpPr>
          <p:spPr bwMode="auto">
            <a:xfrm>
              <a:off x="6300788" y="4289425"/>
              <a:ext cx="76200" cy="77788"/>
            </a:xfrm>
            <a:custGeom>
              <a:avLst/>
              <a:gdLst>
                <a:gd name="T0" fmla="*/ 45 w 49"/>
                <a:gd name="T1" fmla="*/ 32 h 49"/>
                <a:gd name="T2" fmla="*/ 17 w 49"/>
                <a:gd name="T3" fmla="*/ 45 h 49"/>
                <a:gd name="T4" fmla="*/ 4 w 49"/>
                <a:gd name="T5" fmla="*/ 17 h 49"/>
                <a:gd name="T6" fmla="*/ 32 w 49"/>
                <a:gd name="T7" fmla="*/ 4 h 49"/>
                <a:gd name="T8" fmla="*/ 45 w 49"/>
                <a:gd name="T9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5" y="32"/>
                  </a:moveTo>
                  <a:cubicBezTo>
                    <a:pt x="41" y="43"/>
                    <a:pt x="28" y="49"/>
                    <a:pt x="17" y="45"/>
                  </a:cubicBezTo>
                  <a:cubicBezTo>
                    <a:pt x="6" y="40"/>
                    <a:pt x="0" y="28"/>
                    <a:pt x="4" y="17"/>
                  </a:cubicBezTo>
                  <a:cubicBezTo>
                    <a:pt x="9" y="5"/>
                    <a:pt x="21" y="0"/>
                    <a:pt x="32" y="4"/>
                  </a:cubicBezTo>
                  <a:cubicBezTo>
                    <a:pt x="44" y="8"/>
                    <a:pt x="49" y="21"/>
                    <a:pt x="45" y="32"/>
                  </a:cubicBezTo>
                  <a:close/>
                </a:path>
              </a:pathLst>
            </a:custGeom>
            <a:solidFill>
              <a:srgbClr val="F4EF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6" name="Picture 81"/>
            <p:cNvPicPr>
              <a:picLocks noChangeAspect="1" noChangeArrowheads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0950" y="4308475"/>
              <a:ext cx="52387" cy="5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Picture 82"/>
            <p:cNvPicPr>
              <a:picLocks noChangeAspect="1" noChangeArrowheads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6650" y="4414838"/>
              <a:ext cx="74612" cy="106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Picture 83"/>
            <p:cNvPicPr>
              <a:picLocks noChangeAspect="1" noChangeArrowheads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6800" y="4414838"/>
              <a:ext cx="74612" cy="106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" name="Picture 84"/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4888" y="4500563"/>
              <a:ext cx="117475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" name="Picture 85"/>
            <p:cNvPicPr>
              <a:picLocks noChangeAspect="1" noChangeArrowheads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6800" y="4538663"/>
              <a:ext cx="74612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Picture 86"/>
            <p:cNvPicPr>
              <a:picLocks noChangeAspect="1" noChangeArrowheads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5063" y="4538663"/>
              <a:ext cx="76200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Picture 87"/>
            <p:cNvPicPr>
              <a:picLocks noChangeAspect="1" noChangeArrowheads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4113" y="4500563"/>
              <a:ext cx="117475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Picture 88"/>
            <p:cNvPicPr>
              <a:picLocks noChangeAspect="1" noChangeArrowheads="1"/>
            </p:cNvPicPr>
            <p:nvPr/>
          </p:nvPicPr>
          <p:blipFill>
            <a:blip r:embed="rId4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4425" y="4506913"/>
              <a:ext cx="47625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Picture 89"/>
            <p:cNvPicPr>
              <a:picLocks noChangeAspect="1" noChangeArrowheads="1"/>
            </p:cNvPicPr>
            <p:nvPr/>
          </p:nvPicPr>
          <p:blipFill>
            <a:blip r:embed="rId4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4250" y="4376738"/>
              <a:ext cx="30797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5" name="组合 64"/>
            <p:cNvGrpSpPr/>
            <p:nvPr/>
          </p:nvGrpSpPr>
          <p:grpSpPr>
            <a:xfrm>
              <a:off x="5441951" y="3933825"/>
              <a:ext cx="587375" cy="587375"/>
              <a:chOff x="5384801" y="3933825"/>
              <a:chExt cx="587375" cy="587375"/>
            </a:xfrm>
          </p:grpSpPr>
          <p:sp>
            <p:nvSpPr>
              <p:cNvPr id="66" name="Oval 35"/>
              <p:cNvSpPr>
                <a:spLocks noChangeArrowheads="1"/>
              </p:cNvSpPr>
              <p:nvPr/>
            </p:nvSpPr>
            <p:spPr bwMode="auto">
              <a:xfrm>
                <a:off x="5384801" y="3933825"/>
                <a:ext cx="587375" cy="587375"/>
              </a:xfrm>
              <a:prstGeom prst="ellipse">
                <a:avLst/>
              </a:prstGeom>
              <a:solidFill>
                <a:srgbClr val="F9A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92"/>
              <p:cNvSpPr>
                <a:spLocks noChangeArrowheads="1"/>
              </p:cNvSpPr>
              <p:nvPr/>
            </p:nvSpPr>
            <p:spPr bwMode="auto">
              <a:xfrm>
                <a:off x="5521325" y="4079875"/>
                <a:ext cx="288925" cy="2889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4" name="组合 453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455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57" name="组合 456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464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58" name="组合 457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459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67" name="组合 466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468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4" name="组合 493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95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0" name="组合 519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521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6" name="组合 545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547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2" name="组合 571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573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8" name="组合 597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599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4" name="组合 623"/>
          <p:cNvGrpSpPr/>
          <p:nvPr/>
        </p:nvGrpSpPr>
        <p:grpSpPr>
          <a:xfrm>
            <a:off x="3197073" y="3284253"/>
            <a:ext cx="2549525" cy="2620962"/>
            <a:chOff x="4951413" y="369888"/>
            <a:chExt cx="2549525" cy="2620962"/>
          </a:xfrm>
        </p:grpSpPr>
        <p:sp>
          <p:nvSpPr>
            <p:cNvPr id="625" name="Freeform 84"/>
            <p:cNvSpPr>
              <a:spLocks/>
            </p:cNvSpPr>
            <p:nvPr/>
          </p:nvSpPr>
          <p:spPr bwMode="auto">
            <a:xfrm>
              <a:off x="4951413" y="427038"/>
              <a:ext cx="2549525" cy="2563812"/>
            </a:xfrm>
            <a:custGeom>
              <a:avLst/>
              <a:gdLst>
                <a:gd name="T0" fmla="*/ 677 w 677"/>
                <a:gd name="T1" fmla="*/ 339 h 681"/>
                <a:gd name="T2" fmla="*/ 583 w 677"/>
                <a:gd name="T3" fmla="*/ 105 h 681"/>
                <a:gd name="T4" fmla="*/ 542 w 677"/>
                <a:gd name="T5" fmla="*/ 42 h 681"/>
                <a:gd name="T6" fmla="*/ 477 w 677"/>
                <a:gd name="T7" fmla="*/ 30 h 681"/>
                <a:gd name="T8" fmla="*/ 338 w 677"/>
                <a:gd name="T9" fmla="*/ 0 h 681"/>
                <a:gd name="T10" fmla="*/ 199 w 677"/>
                <a:gd name="T11" fmla="*/ 30 h 681"/>
                <a:gd name="T12" fmla="*/ 135 w 677"/>
                <a:gd name="T13" fmla="*/ 42 h 681"/>
                <a:gd name="T14" fmla="*/ 93 w 677"/>
                <a:gd name="T15" fmla="*/ 105 h 681"/>
                <a:gd name="T16" fmla="*/ 0 w 677"/>
                <a:gd name="T17" fmla="*/ 339 h 681"/>
                <a:gd name="T18" fmla="*/ 214 w 677"/>
                <a:gd name="T19" fmla="*/ 655 h 681"/>
                <a:gd name="T20" fmla="*/ 338 w 677"/>
                <a:gd name="T21" fmla="*/ 681 h 681"/>
                <a:gd name="T22" fmla="*/ 457 w 677"/>
                <a:gd name="T23" fmla="*/ 657 h 681"/>
                <a:gd name="T24" fmla="*/ 677 w 677"/>
                <a:gd name="T25" fmla="*/ 339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7" h="681">
                  <a:moveTo>
                    <a:pt x="677" y="339"/>
                  </a:moveTo>
                  <a:cubicBezTo>
                    <a:pt x="677" y="248"/>
                    <a:pt x="641" y="165"/>
                    <a:pt x="583" y="105"/>
                  </a:cubicBezTo>
                  <a:cubicBezTo>
                    <a:pt x="578" y="79"/>
                    <a:pt x="564" y="56"/>
                    <a:pt x="542" y="42"/>
                  </a:cubicBezTo>
                  <a:cubicBezTo>
                    <a:pt x="522" y="30"/>
                    <a:pt x="500" y="27"/>
                    <a:pt x="477" y="30"/>
                  </a:cubicBezTo>
                  <a:cubicBezTo>
                    <a:pt x="435" y="11"/>
                    <a:pt x="388" y="0"/>
                    <a:pt x="338" y="0"/>
                  </a:cubicBezTo>
                  <a:cubicBezTo>
                    <a:pt x="289" y="0"/>
                    <a:pt x="242" y="11"/>
                    <a:pt x="199" y="30"/>
                  </a:cubicBezTo>
                  <a:cubicBezTo>
                    <a:pt x="177" y="26"/>
                    <a:pt x="154" y="30"/>
                    <a:pt x="135" y="42"/>
                  </a:cubicBezTo>
                  <a:cubicBezTo>
                    <a:pt x="112" y="56"/>
                    <a:pt x="98" y="79"/>
                    <a:pt x="93" y="105"/>
                  </a:cubicBezTo>
                  <a:cubicBezTo>
                    <a:pt x="35" y="166"/>
                    <a:pt x="0" y="249"/>
                    <a:pt x="0" y="339"/>
                  </a:cubicBezTo>
                  <a:cubicBezTo>
                    <a:pt x="0" y="482"/>
                    <a:pt x="88" y="605"/>
                    <a:pt x="214" y="655"/>
                  </a:cubicBezTo>
                  <a:cubicBezTo>
                    <a:pt x="252" y="672"/>
                    <a:pt x="294" y="681"/>
                    <a:pt x="338" y="681"/>
                  </a:cubicBezTo>
                  <a:cubicBezTo>
                    <a:pt x="380" y="681"/>
                    <a:pt x="420" y="673"/>
                    <a:pt x="457" y="657"/>
                  </a:cubicBezTo>
                  <a:cubicBezTo>
                    <a:pt x="586" y="609"/>
                    <a:pt x="677" y="485"/>
                    <a:pt x="677" y="339"/>
                  </a:cubicBezTo>
                  <a:close/>
                </a:path>
              </a:pathLst>
            </a:custGeom>
            <a:solidFill>
              <a:srgbClr val="CE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Oval 85"/>
            <p:cNvSpPr>
              <a:spLocks noChangeArrowheads="1"/>
            </p:cNvSpPr>
            <p:nvPr/>
          </p:nvSpPr>
          <p:spPr bwMode="auto">
            <a:xfrm>
              <a:off x="4951413" y="369888"/>
              <a:ext cx="2549525" cy="2552700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Oval 86"/>
            <p:cNvSpPr>
              <a:spLocks noChangeArrowheads="1"/>
            </p:cNvSpPr>
            <p:nvPr/>
          </p:nvSpPr>
          <p:spPr bwMode="auto">
            <a:xfrm>
              <a:off x="5011738" y="430213"/>
              <a:ext cx="2428875" cy="2428875"/>
            </a:xfrm>
            <a:prstGeom prst="ellipse">
              <a:avLst/>
            </a:prstGeom>
            <a:solidFill>
              <a:srgbClr val="CE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87"/>
            <p:cNvSpPr>
              <a:spLocks/>
            </p:cNvSpPr>
            <p:nvPr/>
          </p:nvSpPr>
          <p:spPr bwMode="auto">
            <a:xfrm>
              <a:off x="5241926" y="411163"/>
              <a:ext cx="949325" cy="1047750"/>
            </a:xfrm>
            <a:custGeom>
              <a:avLst/>
              <a:gdLst>
                <a:gd name="T0" fmla="*/ 215 w 252"/>
                <a:gd name="T1" fmla="*/ 83 h 278"/>
                <a:gd name="T2" fmla="*/ 194 w 252"/>
                <a:gd name="T3" fmla="*/ 247 h 278"/>
                <a:gd name="T4" fmla="*/ 37 w 252"/>
                <a:gd name="T5" fmla="*/ 195 h 278"/>
                <a:gd name="T6" fmla="*/ 58 w 252"/>
                <a:gd name="T7" fmla="*/ 31 h 278"/>
                <a:gd name="T8" fmla="*/ 215 w 252"/>
                <a:gd name="T9" fmla="*/ 8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78">
                  <a:moveTo>
                    <a:pt x="215" y="83"/>
                  </a:moveTo>
                  <a:cubicBezTo>
                    <a:pt x="252" y="143"/>
                    <a:pt x="243" y="216"/>
                    <a:pt x="194" y="247"/>
                  </a:cubicBezTo>
                  <a:cubicBezTo>
                    <a:pt x="145" y="278"/>
                    <a:pt x="75" y="255"/>
                    <a:pt x="37" y="195"/>
                  </a:cubicBezTo>
                  <a:cubicBezTo>
                    <a:pt x="0" y="135"/>
                    <a:pt x="9" y="62"/>
                    <a:pt x="58" y="31"/>
                  </a:cubicBezTo>
                  <a:cubicBezTo>
                    <a:pt x="107" y="0"/>
                    <a:pt x="177" y="23"/>
                    <a:pt x="215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88"/>
            <p:cNvSpPr>
              <a:spLocks/>
            </p:cNvSpPr>
            <p:nvPr/>
          </p:nvSpPr>
          <p:spPr bwMode="auto">
            <a:xfrm>
              <a:off x="5376863" y="592138"/>
              <a:ext cx="757238" cy="836612"/>
            </a:xfrm>
            <a:custGeom>
              <a:avLst/>
              <a:gdLst>
                <a:gd name="T0" fmla="*/ 171 w 201"/>
                <a:gd name="T1" fmla="*/ 66 h 222"/>
                <a:gd name="T2" fmla="*/ 155 w 201"/>
                <a:gd name="T3" fmla="*/ 197 h 222"/>
                <a:gd name="T4" fmla="*/ 30 w 201"/>
                <a:gd name="T5" fmla="*/ 155 h 222"/>
                <a:gd name="T6" fmla="*/ 46 w 201"/>
                <a:gd name="T7" fmla="*/ 25 h 222"/>
                <a:gd name="T8" fmla="*/ 171 w 201"/>
                <a:gd name="T9" fmla="*/ 6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22">
                  <a:moveTo>
                    <a:pt x="171" y="66"/>
                  </a:moveTo>
                  <a:cubicBezTo>
                    <a:pt x="201" y="114"/>
                    <a:pt x="194" y="172"/>
                    <a:pt x="155" y="197"/>
                  </a:cubicBezTo>
                  <a:cubicBezTo>
                    <a:pt x="116" y="222"/>
                    <a:pt x="60" y="203"/>
                    <a:pt x="30" y="155"/>
                  </a:cubicBezTo>
                  <a:cubicBezTo>
                    <a:pt x="0" y="108"/>
                    <a:pt x="7" y="49"/>
                    <a:pt x="46" y="25"/>
                  </a:cubicBezTo>
                  <a:cubicBezTo>
                    <a:pt x="85" y="0"/>
                    <a:pt x="141" y="19"/>
                    <a:pt x="171" y="66"/>
                  </a:cubicBezTo>
                  <a:close/>
                </a:path>
              </a:pathLst>
            </a:custGeom>
            <a:solidFill>
              <a:srgbClr val="FC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89"/>
            <p:cNvSpPr>
              <a:spLocks/>
            </p:cNvSpPr>
            <p:nvPr/>
          </p:nvSpPr>
          <p:spPr bwMode="auto">
            <a:xfrm>
              <a:off x="6257926" y="411163"/>
              <a:ext cx="952500" cy="1047750"/>
            </a:xfrm>
            <a:custGeom>
              <a:avLst/>
              <a:gdLst>
                <a:gd name="T0" fmla="*/ 38 w 253"/>
                <a:gd name="T1" fmla="*/ 83 h 278"/>
                <a:gd name="T2" fmla="*/ 58 w 253"/>
                <a:gd name="T3" fmla="*/ 247 h 278"/>
                <a:gd name="T4" fmla="*/ 215 w 253"/>
                <a:gd name="T5" fmla="*/ 195 h 278"/>
                <a:gd name="T6" fmla="*/ 195 w 253"/>
                <a:gd name="T7" fmla="*/ 31 h 278"/>
                <a:gd name="T8" fmla="*/ 38 w 253"/>
                <a:gd name="T9" fmla="*/ 8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278">
                  <a:moveTo>
                    <a:pt x="38" y="83"/>
                  </a:moveTo>
                  <a:cubicBezTo>
                    <a:pt x="0" y="143"/>
                    <a:pt x="9" y="216"/>
                    <a:pt x="58" y="247"/>
                  </a:cubicBezTo>
                  <a:cubicBezTo>
                    <a:pt x="107" y="278"/>
                    <a:pt x="177" y="255"/>
                    <a:pt x="215" y="195"/>
                  </a:cubicBezTo>
                  <a:cubicBezTo>
                    <a:pt x="253" y="135"/>
                    <a:pt x="244" y="62"/>
                    <a:pt x="195" y="31"/>
                  </a:cubicBezTo>
                  <a:cubicBezTo>
                    <a:pt x="146" y="0"/>
                    <a:pt x="75" y="23"/>
                    <a:pt x="38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90"/>
            <p:cNvSpPr>
              <a:spLocks/>
            </p:cNvSpPr>
            <p:nvPr/>
          </p:nvSpPr>
          <p:spPr bwMode="auto">
            <a:xfrm>
              <a:off x="6315076" y="592138"/>
              <a:ext cx="760413" cy="836612"/>
            </a:xfrm>
            <a:custGeom>
              <a:avLst/>
              <a:gdLst>
                <a:gd name="T0" fmla="*/ 30 w 202"/>
                <a:gd name="T1" fmla="*/ 66 h 222"/>
                <a:gd name="T2" fmla="*/ 47 w 202"/>
                <a:gd name="T3" fmla="*/ 197 h 222"/>
                <a:gd name="T4" fmla="*/ 172 w 202"/>
                <a:gd name="T5" fmla="*/ 155 h 222"/>
                <a:gd name="T6" fmla="*/ 155 w 202"/>
                <a:gd name="T7" fmla="*/ 25 h 222"/>
                <a:gd name="T8" fmla="*/ 30 w 202"/>
                <a:gd name="T9" fmla="*/ 6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22">
                  <a:moveTo>
                    <a:pt x="30" y="66"/>
                  </a:moveTo>
                  <a:cubicBezTo>
                    <a:pt x="0" y="114"/>
                    <a:pt x="8" y="172"/>
                    <a:pt x="47" y="197"/>
                  </a:cubicBezTo>
                  <a:cubicBezTo>
                    <a:pt x="86" y="222"/>
                    <a:pt x="142" y="203"/>
                    <a:pt x="172" y="155"/>
                  </a:cubicBezTo>
                  <a:cubicBezTo>
                    <a:pt x="202" y="108"/>
                    <a:pt x="194" y="49"/>
                    <a:pt x="155" y="25"/>
                  </a:cubicBezTo>
                  <a:cubicBezTo>
                    <a:pt x="116" y="0"/>
                    <a:pt x="61" y="19"/>
                    <a:pt x="30" y="66"/>
                  </a:cubicBezTo>
                  <a:close/>
                </a:path>
              </a:pathLst>
            </a:custGeom>
            <a:solidFill>
              <a:srgbClr val="FC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91"/>
            <p:cNvSpPr>
              <a:spLocks/>
            </p:cNvSpPr>
            <p:nvPr/>
          </p:nvSpPr>
          <p:spPr bwMode="auto">
            <a:xfrm>
              <a:off x="5667376" y="2005013"/>
              <a:ext cx="1117600" cy="930275"/>
            </a:xfrm>
            <a:custGeom>
              <a:avLst/>
              <a:gdLst>
                <a:gd name="T0" fmla="*/ 148 w 297"/>
                <a:gd name="T1" fmla="*/ 0 h 247"/>
                <a:gd name="T2" fmla="*/ 148 w 297"/>
                <a:gd name="T3" fmla="*/ 0 h 247"/>
                <a:gd name="T4" fmla="*/ 15 w 297"/>
                <a:gd name="T5" fmla="*/ 121 h 247"/>
                <a:gd name="T6" fmla="*/ 0 w 297"/>
                <a:gd name="T7" fmla="*/ 208 h 247"/>
                <a:gd name="T8" fmla="*/ 148 w 297"/>
                <a:gd name="T9" fmla="*/ 247 h 247"/>
                <a:gd name="T10" fmla="*/ 297 w 297"/>
                <a:gd name="T11" fmla="*/ 208 h 247"/>
                <a:gd name="T12" fmla="*/ 282 w 297"/>
                <a:gd name="T13" fmla="*/ 121 h 247"/>
                <a:gd name="T14" fmla="*/ 148 w 297"/>
                <a:gd name="T15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7" h="247"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83" y="0"/>
                    <a:pt x="26" y="51"/>
                    <a:pt x="15" y="121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44" y="233"/>
                    <a:pt x="95" y="247"/>
                    <a:pt x="148" y="247"/>
                  </a:cubicBezTo>
                  <a:cubicBezTo>
                    <a:pt x="202" y="247"/>
                    <a:pt x="252" y="233"/>
                    <a:pt x="297" y="208"/>
                  </a:cubicBezTo>
                  <a:cubicBezTo>
                    <a:pt x="282" y="121"/>
                    <a:pt x="282" y="121"/>
                    <a:pt x="282" y="121"/>
                  </a:cubicBezTo>
                  <a:cubicBezTo>
                    <a:pt x="270" y="51"/>
                    <a:pt x="214" y="0"/>
                    <a:pt x="148" y="0"/>
                  </a:cubicBezTo>
                  <a:close/>
                </a:path>
              </a:pathLst>
            </a:custGeom>
            <a:solidFill>
              <a:srgbClr val="FF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92"/>
            <p:cNvSpPr>
              <a:spLocks/>
            </p:cNvSpPr>
            <p:nvPr/>
          </p:nvSpPr>
          <p:spPr bwMode="auto">
            <a:xfrm>
              <a:off x="5922963" y="2005013"/>
              <a:ext cx="603250" cy="304800"/>
            </a:xfrm>
            <a:custGeom>
              <a:avLst/>
              <a:gdLst>
                <a:gd name="T0" fmla="*/ 80 w 160"/>
                <a:gd name="T1" fmla="*/ 81 h 81"/>
                <a:gd name="T2" fmla="*/ 160 w 160"/>
                <a:gd name="T3" fmla="*/ 28 h 81"/>
                <a:gd name="T4" fmla="*/ 80 w 160"/>
                <a:gd name="T5" fmla="*/ 0 h 81"/>
                <a:gd name="T6" fmla="*/ 80 w 160"/>
                <a:gd name="T7" fmla="*/ 0 h 81"/>
                <a:gd name="T8" fmla="*/ 0 w 160"/>
                <a:gd name="T9" fmla="*/ 28 h 81"/>
                <a:gd name="T10" fmla="*/ 80 w 160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81">
                  <a:moveTo>
                    <a:pt x="80" y="81"/>
                  </a:moveTo>
                  <a:cubicBezTo>
                    <a:pt x="117" y="81"/>
                    <a:pt x="148" y="59"/>
                    <a:pt x="160" y="28"/>
                  </a:cubicBezTo>
                  <a:cubicBezTo>
                    <a:pt x="138" y="10"/>
                    <a:pt x="110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51" y="0"/>
                    <a:pt x="23" y="10"/>
                    <a:pt x="0" y="28"/>
                  </a:cubicBezTo>
                  <a:cubicBezTo>
                    <a:pt x="12" y="59"/>
                    <a:pt x="44" y="81"/>
                    <a:pt x="80" y="8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Oval 93"/>
            <p:cNvSpPr>
              <a:spLocks noChangeArrowheads="1"/>
            </p:cNvSpPr>
            <p:nvPr/>
          </p:nvSpPr>
          <p:spPr bwMode="auto">
            <a:xfrm>
              <a:off x="5678488" y="847725"/>
              <a:ext cx="1092200" cy="14271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94"/>
            <p:cNvSpPr>
              <a:spLocks/>
            </p:cNvSpPr>
            <p:nvPr/>
          </p:nvSpPr>
          <p:spPr bwMode="auto">
            <a:xfrm>
              <a:off x="6100763" y="2151063"/>
              <a:ext cx="252413" cy="150812"/>
            </a:xfrm>
            <a:custGeom>
              <a:avLst/>
              <a:gdLst>
                <a:gd name="T0" fmla="*/ 67 w 67"/>
                <a:gd name="T1" fmla="*/ 16 h 40"/>
                <a:gd name="T2" fmla="*/ 33 w 67"/>
                <a:gd name="T3" fmla="*/ 40 h 40"/>
                <a:gd name="T4" fmla="*/ 0 w 67"/>
                <a:gd name="T5" fmla="*/ 16 h 40"/>
                <a:gd name="T6" fmla="*/ 33 w 67"/>
                <a:gd name="T7" fmla="*/ 0 h 40"/>
                <a:gd name="T8" fmla="*/ 67 w 67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0">
                  <a:moveTo>
                    <a:pt x="67" y="16"/>
                  </a:moveTo>
                  <a:cubicBezTo>
                    <a:pt x="67" y="29"/>
                    <a:pt x="43" y="40"/>
                    <a:pt x="33" y="40"/>
                  </a:cubicBezTo>
                  <a:cubicBezTo>
                    <a:pt x="23" y="40"/>
                    <a:pt x="0" y="29"/>
                    <a:pt x="0" y="16"/>
                  </a:cubicBezTo>
                  <a:cubicBezTo>
                    <a:pt x="0" y="3"/>
                    <a:pt x="15" y="0"/>
                    <a:pt x="33" y="0"/>
                  </a:cubicBezTo>
                  <a:cubicBezTo>
                    <a:pt x="52" y="0"/>
                    <a:pt x="67" y="3"/>
                    <a:pt x="67" y="16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95"/>
            <p:cNvSpPr>
              <a:spLocks/>
            </p:cNvSpPr>
            <p:nvPr/>
          </p:nvSpPr>
          <p:spPr bwMode="auto">
            <a:xfrm>
              <a:off x="5848351" y="1379538"/>
              <a:ext cx="319088" cy="184150"/>
            </a:xfrm>
            <a:custGeom>
              <a:avLst/>
              <a:gdLst>
                <a:gd name="T0" fmla="*/ 85 w 85"/>
                <a:gd name="T1" fmla="*/ 49 h 49"/>
                <a:gd name="T2" fmla="*/ 74 w 85"/>
                <a:gd name="T3" fmla="*/ 21 h 49"/>
                <a:gd name="T4" fmla="*/ 70 w 85"/>
                <a:gd name="T5" fmla="*/ 16 h 49"/>
                <a:gd name="T6" fmla="*/ 64 w 85"/>
                <a:gd name="T7" fmla="*/ 12 h 49"/>
                <a:gd name="T8" fmla="*/ 58 w 85"/>
                <a:gd name="T9" fmla="*/ 9 h 49"/>
                <a:gd name="T10" fmla="*/ 55 w 85"/>
                <a:gd name="T11" fmla="*/ 9 h 49"/>
                <a:gd name="T12" fmla="*/ 51 w 85"/>
                <a:gd name="T13" fmla="*/ 8 h 49"/>
                <a:gd name="T14" fmla="*/ 28 w 85"/>
                <a:gd name="T15" fmla="*/ 17 h 49"/>
                <a:gd name="T16" fmla="*/ 16 w 85"/>
                <a:gd name="T17" fmla="*/ 40 h 49"/>
                <a:gd name="T18" fmla="*/ 7 w 85"/>
                <a:gd name="T19" fmla="*/ 46 h 49"/>
                <a:gd name="T20" fmla="*/ 1 w 85"/>
                <a:gd name="T21" fmla="*/ 36 h 49"/>
                <a:gd name="T22" fmla="*/ 1 w 85"/>
                <a:gd name="T23" fmla="*/ 35 h 49"/>
                <a:gd name="T24" fmla="*/ 20 w 85"/>
                <a:gd name="T25" fmla="*/ 8 h 49"/>
                <a:gd name="T26" fmla="*/ 36 w 85"/>
                <a:gd name="T27" fmla="*/ 1 h 49"/>
                <a:gd name="T28" fmla="*/ 52 w 85"/>
                <a:gd name="T29" fmla="*/ 1 h 49"/>
                <a:gd name="T30" fmla="*/ 56 w 85"/>
                <a:gd name="T31" fmla="*/ 2 h 49"/>
                <a:gd name="T32" fmla="*/ 60 w 85"/>
                <a:gd name="T33" fmla="*/ 3 h 49"/>
                <a:gd name="T34" fmla="*/ 67 w 85"/>
                <a:gd name="T35" fmla="*/ 7 h 49"/>
                <a:gd name="T36" fmla="*/ 73 w 85"/>
                <a:gd name="T37" fmla="*/ 13 h 49"/>
                <a:gd name="T38" fmla="*/ 77 w 85"/>
                <a:gd name="T39" fmla="*/ 19 h 49"/>
                <a:gd name="T40" fmla="*/ 85 w 85"/>
                <a:gd name="T4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49">
                  <a:moveTo>
                    <a:pt x="85" y="49"/>
                  </a:moveTo>
                  <a:cubicBezTo>
                    <a:pt x="83" y="39"/>
                    <a:pt x="80" y="29"/>
                    <a:pt x="74" y="21"/>
                  </a:cubicBezTo>
                  <a:cubicBezTo>
                    <a:pt x="73" y="19"/>
                    <a:pt x="71" y="18"/>
                    <a:pt x="70" y="16"/>
                  </a:cubicBezTo>
                  <a:cubicBezTo>
                    <a:pt x="68" y="15"/>
                    <a:pt x="66" y="13"/>
                    <a:pt x="64" y="12"/>
                  </a:cubicBezTo>
                  <a:cubicBezTo>
                    <a:pt x="62" y="11"/>
                    <a:pt x="60" y="10"/>
                    <a:pt x="58" y="9"/>
                  </a:cubicBezTo>
                  <a:cubicBezTo>
                    <a:pt x="57" y="9"/>
                    <a:pt x="56" y="9"/>
                    <a:pt x="55" y="9"/>
                  </a:cubicBezTo>
                  <a:cubicBezTo>
                    <a:pt x="54" y="8"/>
                    <a:pt x="52" y="8"/>
                    <a:pt x="51" y="8"/>
                  </a:cubicBezTo>
                  <a:cubicBezTo>
                    <a:pt x="42" y="8"/>
                    <a:pt x="34" y="11"/>
                    <a:pt x="28" y="17"/>
                  </a:cubicBezTo>
                  <a:cubicBezTo>
                    <a:pt x="22" y="23"/>
                    <a:pt x="18" y="31"/>
                    <a:pt x="16" y="40"/>
                  </a:cubicBezTo>
                  <a:cubicBezTo>
                    <a:pt x="15" y="44"/>
                    <a:pt x="11" y="47"/>
                    <a:pt x="7" y="46"/>
                  </a:cubicBezTo>
                  <a:cubicBezTo>
                    <a:pt x="3" y="45"/>
                    <a:pt x="0" y="41"/>
                    <a:pt x="1" y="36"/>
                  </a:cubicBezTo>
                  <a:cubicBezTo>
                    <a:pt x="1" y="36"/>
                    <a:pt x="1" y="36"/>
                    <a:pt x="1" y="35"/>
                  </a:cubicBezTo>
                  <a:cubicBezTo>
                    <a:pt x="5" y="25"/>
                    <a:pt x="11" y="15"/>
                    <a:pt x="20" y="8"/>
                  </a:cubicBezTo>
                  <a:cubicBezTo>
                    <a:pt x="25" y="5"/>
                    <a:pt x="30" y="2"/>
                    <a:pt x="36" y="1"/>
                  </a:cubicBezTo>
                  <a:cubicBezTo>
                    <a:pt x="41" y="0"/>
                    <a:pt x="47" y="0"/>
                    <a:pt x="52" y="1"/>
                  </a:cubicBezTo>
                  <a:cubicBezTo>
                    <a:pt x="54" y="1"/>
                    <a:pt x="55" y="1"/>
                    <a:pt x="56" y="2"/>
                  </a:cubicBezTo>
                  <a:cubicBezTo>
                    <a:pt x="58" y="2"/>
                    <a:pt x="59" y="2"/>
                    <a:pt x="60" y="3"/>
                  </a:cubicBezTo>
                  <a:cubicBezTo>
                    <a:pt x="63" y="4"/>
                    <a:pt x="65" y="5"/>
                    <a:pt x="67" y="7"/>
                  </a:cubicBezTo>
                  <a:cubicBezTo>
                    <a:pt x="70" y="9"/>
                    <a:pt x="71" y="11"/>
                    <a:pt x="73" y="13"/>
                  </a:cubicBezTo>
                  <a:cubicBezTo>
                    <a:pt x="75" y="15"/>
                    <a:pt x="76" y="17"/>
                    <a:pt x="77" y="19"/>
                  </a:cubicBezTo>
                  <a:cubicBezTo>
                    <a:pt x="82" y="29"/>
                    <a:pt x="84" y="39"/>
                    <a:pt x="85" y="49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96"/>
            <p:cNvSpPr>
              <a:spLocks/>
            </p:cNvSpPr>
            <p:nvPr/>
          </p:nvSpPr>
          <p:spPr bwMode="auto">
            <a:xfrm>
              <a:off x="6276976" y="1379538"/>
              <a:ext cx="315913" cy="184150"/>
            </a:xfrm>
            <a:custGeom>
              <a:avLst/>
              <a:gdLst>
                <a:gd name="T0" fmla="*/ 0 w 84"/>
                <a:gd name="T1" fmla="*/ 49 h 49"/>
                <a:gd name="T2" fmla="*/ 7 w 84"/>
                <a:gd name="T3" fmla="*/ 19 h 49"/>
                <a:gd name="T4" fmla="*/ 11 w 84"/>
                <a:gd name="T5" fmla="*/ 13 h 49"/>
                <a:gd name="T6" fmla="*/ 17 w 84"/>
                <a:gd name="T7" fmla="*/ 7 h 49"/>
                <a:gd name="T8" fmla="*/ 24 w 84"/>
                <a:gd name="T9" fmla="*/ 3 h 49"/>
                <a:gd name="T10" fmla="*/ 28 w 84"/>
                <a:gd name="T11" fmla="*/ 2 h 49"/>
                <a:gd name="T12" fmla="*/ 32 w 84"/>
                <a:gd name="T13" fmla="*/ 1 h 49"/>
                <a:gd name="T14" fmla="*/ 49 w 84"/>
                <a:gd name="T15" fmla="*/ 1 h 49"/>
                <a:gd name="T16" fmla="*/ 64 w 84"/>
                <a:gd name="T17" fmla="*/ 8 h 49"/>
                <a:gd name="T18" fmla="*/ 83 w 84"/>
                <a:gd name="T19" fmla="*/ 35 h 49"/>
                <a:gd name="T20" fmla="*/ 79 w 84"/>
                <a:gd name="T21" fmla="*/ 45 h 49"/>
                <a:gd name="T22" fmla="*/ 69 w 84"/>
                <a:gd name="T23" fmla="*/ 41 h 49"/>
                <a:gd name="T24" fmla="*/ 68 w 84"/>
                <a:gd name="T25" fmla="*/ 40 h 49"/>
                <a:gd name="T26" fmla="*/ 56 w 84"/>
                <a:gd name="T27" fmla="*/ 17 h 49"/>
                <a:gd name="T28" fmla="*/ 33 w 84"/>
                <a:gd name="T29" fmla="*/ 8 h 49"/>
                <a:gd name="T30" fmla="*/ 30 w 84"/>
                <a:gd name="T31" fmla="*/ 9 h 49"/>
                <a:gd name="T32" fmla="*/ 26 w 84"/>
                <a:gd name="T33" fmla="*/ 9 h 49"/>
                <a:gd name="T34" fmla="*/ 20 w 84"/>
                <a:gd name="T35" fmla="*/ 12 h 49"/>
                <a:gd name="T36" fmla="*/ 15 w 84"/>
                <a:gd name="T37" fmla="*/ 16 h 49"/>
                <a:gd name="T38" fmla="*/ 10 w 84"/>
                <a:gd name="T39" fmla="*/ 21 h 49"/>
                <a:gd name="T40" fmla="*/ 0 w 84"/>
                <a:gd name="T4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49">
                  <a:moveTo>
                    <a:pt x="0" y="49"/>
                  </a:moveTo>
                  <a:cubicBezTo>
                    <a:pt x="0" y="39"/>
                    <a:pt x="2" y="29"/>
                    <a:pt x="7" y="19"/>
                  </a:cubicBezTo>
                  <a:cubicBezTo>
                    <a:pt x="8" y="17"/>
                    <a:pt x="10" y="15"/>
                    <a:pt x="11" y="13"/>
                  </a:cubicBezTo>
                  <a:cubicBezTo>
                    <a:pt x="13" y="11"/>
                    <a:pt x="15" y="9"/>
                    <a:pt x="17" y="7"/>
                  </a:cubicBezTo>
                  <a:cubicBezTo>
                    <a:pt x="19" y="5"/>
                    <a:pt x="22" y="4"/>
                    <a:pt x="24" y="3"/>
                  </a:cubicBezTo>
                  <a:cubicBezTo>
                    <a:pt x="25" y="2"/>
                    <a:pt x="27" y="2"/>
                    <a:pt x="28" y="2"/>
                  </a:cubicBezTo>
                  <a:cubicBezTo>
                    <a:pt x="29" y="1"/>
                    <a:pt x="31" y="1"/>
                    <a:pt x="32" y="1"/>
                  </a:cubicBezTo>
                  <a:cubicBezTo>
                    <a:pt x="37" y="0"/>
                    <a:pt x="43" y="0"/>
                    <a:pt x="49" y="1"/>
                  </a:cubicBezTo>
                  <a:cubicBezTo>
                    <a:pt x="54" y="2"/>
                    <a:pt x="59" y="5"/>
                    <a:pt x="64" y="8"/>
                  </a:cubicBezTo>
                  <a:cubicBezTo>
                    <a:pt x="73" y="15"/>
                    <a:pt x="79" y="25"/>
                    <a:pt x="83" y="35"/>
                  </a:cubicBezTo>
                  <a:cubicBezTo>
                    <a:pt x="84" y="39"/>
                    <a:pt x="82" y="44"/>
                    <a:pt x="79" y="45"/>
                  </a:cubicBezTo>
                  <a:cubicBezTo>
                    <a:pt x="75" y="47"/>
                    <a:pt x="70" y="45"/>
                    <a:pt x="69" y="41"/>
                  </a:cubicBezTo>
                  <a:cubicBezTo>
                    <a:pt x="68" y="41"/>
                    <a:pt x="68" y="40"/>
                    <a:pt x="68" y="40"/>
                  </a:cubicBezTo>
                  <a:cubicBezTo>
                    <a:pt x="66" y="31"/>
                    <a:pt x="62" y="23"/>
                    <a:pt x="56" y="17"/>
                  </a:cubicBezTo>
                  <a:cubicBezTo>
                    <a:pt x="51" y="11"/>
                    <a:pt x="42" y="8"/>
                    <a:pt x="33" y="8"/>
                  </a:cubicBezTo>
                  <a:cubicBezTo>
                    <a:pt x="32" y="8"/>
                    <a:pt x="31" y="8"/>
                    <a:pt x="30" y="9"/>
                  </a:cubicBezTo>
                  <a:cubicBezTo>
                    <a:pt x="28" y="9"/>
                    <a:pt x="27" y="9"/>
                    <a:pt x="26" y="9"/>
                  </a:cubicBezTo>
                  <a:cubicBezTo>
                    <a:pt x="24" y="10"/>
                    <a:pt x="22" y="11"/>
                    <a:pt x="20" y="12"/>
                  </a:cubicBezTo>
                  <a:cubicBezTo>
                    <a:pt x="18" y="13"/>
                    <a:pt x="16" y="15"/>
                    <a:pt x="15" y="16"/>
                  </a:cubicBezTo>
                  <a:cubicBezTo>
                    <a:pt x="13" y="18"/>
                    <a:pt x="11" y="19"/>
                    <a:pt x="10" y="21"/>
                  </a:cubicBezTo>
                  <a:cubicBezTo>
                    <a:pt x="4" y="29"/>
                    <a:pt x="1" y="39"/>
                    <a:pt x="0" y="49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97"/>
            <p:cNvSpPr>
              <a:spLocks/>
            </p:cNvSpPr>
            <p:nvPr/>
          </p:nvSpPr>
          <p:spPr bwMode="auto">
            <a:xfrm>
              <a:off x="6375401" y="1993900"/>
              <a:ext cx="312738" cy="168275"/>
            </a:xfrm>
            <a:custGeom>
              <a:avLst/>
              <a:gdLst>
                <a:gd name="T0" fmla="*/ 0 w 83"/>
                <a:gd name="T1" fmla="*/ 45 h 45"/>
                <a:gd name="T2" fmla="*/ 16 w 83"/>
                <a:gd name="T3" fmla="*/ 37 h 45"/>
                <a:gd name="T4" fmla="*/ 38 w 83"/>
                <a:gd name="T5" fmla="*/ 25 h 45"/>
                <a:gd name="T6" fmla="*/ 82 w 83"/>
                <a:gd name="T7" fmla="*/ 4 h 45"/>
                <a:gd name="T8" fmla="*/ 80 w 83"/>
                <a:gd name="T9" fmla="*/ 1 h 45"/>
                <a:gd name="T10" fmla="*/ 37 w 83"/>
                <a:gd name="T11" fmla="*/ 21 h 45"/>
                <a:gd name="T12" fmla="*/ 16 w 83"/>
                <a:gd name="T13" fmla="*/ 33 h 45"/>
                <a:gd name="T14" fmla="*/ 0 w 83"/>
                <a:gd name="T15" fmla="*/ 44 h 45"/>
                <a:gd name="T16" fmla="*/ 0 w 8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45">
                  <a:moveTo>
                    <a:pt x="0" y="45"/>
                  </a:moveTo>
                  <a:cubicBezTo>
                    <a:pt x="6" y="44"/>
                    <a:pt x="11" y="40"/>
                    <a:pt x="16" y="37"/>
                  </a:cubicBezTo>
                  <a:cubicBezTo>
                    <a:pt x="23" y="33"/>
                    <a:pt x="30" y="29"/>
                    <a:pt x="38" y="25"/>
                  </a:cubicBezTo>
                  <a:cubicBezTo>
                    <a:pt x="52" y="18"/>
                    <a:pt x="67" y="11"/>
                    <a:pt x="82" y="4"/>
                  </a:cubicBezTo>
                  <a:cubicBezTo>
                    <a:pt x="83" y="3"/>
                    <a:pt x="82" y="0"/>
                    <a:pt x="80" y="1"/>
                  </a:cubicBezTo>
                  <a:cubicBezTo>
                    <a:pt x="66" y="7"/>
                    <a:pt x="51" y="13"/>
                    <a:pt x="37" y="21"/>
                  </a:cubicBezTo>
                  <a:cubicBezTo>
                    <a:pt x="30" y="25"/>
                    <a:pt x="23" y="29"/>
                    <a:pt x="16" y="33"/>
                  </a:cubicBezTo>
                  <a:cubicBezTo>
                    <a:pt x="10" y="36"/>
                    <a:pt x="3" y="39"/>
                    <a:pt x="0" y="44"/>
                  </a:cubicBezTo>
                  <a:cubicBezTo>
                    <a:pt x="0" y="44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98"/>
            <p:cNvSpPr>
              <a:spLocks/>
            </p:cNvSpPr>
            <p:nvPr/>
          </p:nvSpPr>
          <p:spPr bwMode="auto">
            <a:xfrm>
              <a:off x="6370638" y="1752600"/>
              <a:ext cx="581025" cy="373062"/>
            </a:xfrm>
            <a:custGeom>
              <a:avLst/>
              <a:gdLst>
                <a:gd name="T0" fmla="*/ 2 w 154"/>
                <a:gd name="T1" fmla="*/ 99 h 99"/>
                <a:gd name="T2" fmla="*/ 76 w 154"/>
                <a:gd name="T3" fmla="*/ 50 h 99"/>
                <a:gd name="T4" fmla="*/ 152 w 154"/>
                <a:gd name="T5" fmla="*/ 5 h 99"/>
                <a:gd name="T6" fmla="*/ 150 w 154"/>
                <a:gd name="T7" fmla="*/ 1 h 99"/>
                <a:gd name="T8" fmla="*/ 72 w 154"/>
                <a:gd name="T9" fmla="*/ 47 h 99"/>
                <a:gd name="T10" fmla="*/ 1 w 154"/>
                <a:gd name="T11" fmla="*/ 96 h 99"/>
                <a:gd name="T12" fmla="*/ 2 w 154"/>
                <a:gd name="T13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99">
                  <a:moveTo>
                    <a:pt x="2" y="99"/>
                  </a:moveTo>
                  <a:cubicBezTo>
                    <a:pt x="28" y="83"/>
                    <a:pt x="51" y="66"/>
                    <a:pt x="76" y="50"/>
                  </a:cubicBezTo>
                  <a:cubicBezTo>
                    <a:pt x="101" y="35"/>
                    <a:pt x="127" y="20"/>
                    <a:pt x="152" y="5"/>
                  </a:cubicBezTo>
                  <a:cubicBezTo>
                    <a:pt x="154" y="3"/>
                    <a:pt x="152" y="0"/>
                    <a:pt x="150" y="1"/>
                  </a:cubicBezTo>
                  <a:cubicBezTo>
                    <a:pt x="123" y="14"/>
                    <a:pt x="97" y="30"/>
                    <a:pt x="72" y="47"/>
                  </a:cubicBezTo>
                  <a:cubicBezTo>
                    <a:pt x="48" y="62"/>
                    <a:pt x="23" y="78"/>
                    <a:pt x="1" y="96"/>
                  </a:cubicBezTo>
                  <a:cubicBezTo>
                    <a:pt x="0" y="98"/>
                    <a:pt x="1" y="99"/>
                    <a:pt x="2" y="99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99"/>
            <p:cNvSpPr>
              <a:spLocks/>
            </p:cNvSpPr>
            <p:nvPr/>
          </p:nvSpPr>
          <p:spPr bwMode="auto">
            <a:xfrm>
              <a:off x="6370638" y="2101850"/>
              <a:ext cx="403225" cy="87312"/>
            </a:xfrm>
            <a:custGeom>
              <a:avLst/>
              <a:gdLst>
                <a:gd name="T0" fmla="*/ 1 w 107"/>
                <a:gd name="T1" fmla="*/ 22 h 23"/>
                <a:gd name="T2" fmla="*/ 24 w 107"/>
                <a:gd name="T3" fmla="*/ 19 h 23"/>
                <a:gd name="T4" fmla="*/ 52 w 107"/>
                <a:gd name="T5" fmla="*/ 14 h 23"/>
                <a:gd name="T6" fmla="*/ 106 w 107"/>
                <a:gd name="T7" fmla="*/ 3 h 23"/>
                <a:gd name="T8" fmla="*/ 105 w 107"/>
                <a:gd name="T9" fmla="*/ 0 h 23"/>
                <a:gd name="T10" fmla="*/ 51 w 107"/>
                <a:gd name="T11" fmla="*/ 10 h 23"/>
                <a:gd name="T12" fmla="*/ 25 w 107"/>
                <a:gd name="T13" fmla="*/ 15 h 23"/>
                <a:gd name="T14" fmla="*/ 1 w 107"/>
                <a:gd name="T15" fmla="*/ 21 h 23"/>
                <a:gd name="T16" fmla="*/ 1 w 107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23">
                  <a:moveTo>
                    <a:pt x="1" y="22"/>
                  </a:moveTo>
                  <a:cubicBezTo>
                    <a:pt x="9" y="23"/>
                    <a:pt x="16" y="20"/>
                    <a:pt x="24" y="19"/>
                  </a:cubicBezTo>
                  <a:cubicBezTo>
                    <a:pt x="33" y="17"/>
                    <a:pt x="43" y="16"/>
                    <a:pt x="52" y="14"/>
                  </a:cubicBezTo>
                  <a:cubicBezTo>
                    <a:pt x="70" y="10"/>
                    <a:pt x="88" y="7"/>
                    <a:pt x="106" y="3"/>
                  </a:cubicBezTo>
                  <a:cubicBezTo>
                    <a:pt x="107" y="2"/>
                    <a:pt x="107" y="0"/>
                    <a:pt x="105" y="0"/>
                  </a:cubicBezTo>
                  <a:cubicBezTo>
                    <a:pt x="87" y="3"/>
                    <a:pt x="69" y="7"/>
                    <a:pt x="51" y="10"/>
                  </a:cubicBezTo>
                  <a:cubicBezTo>
                    <a:pt x="42" y="12"/>
                    <a:pt x="33" y="13"/>
                    <a:pt x="25" y="15"/>
                  </a:cubicBezTo>
                  <a:cubicBezTo>
                    <a:pt x="17" y="17"/>
                    <a:pt x="8" y="18"/>
                    <a:pt x="1" y="21"/>
                  </a:cubicBezTo>
                  <a:cubicBezTo>
                    <a:pt x="0" y="21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100"/>
            <p:cNvSpPr>
              <a:spLocks/>
            </p:cNvSpPr>
            <p:nvPr/>
          </p:nvSpPr>
          <p:spPr bwMode="auto">
            <a:xfrm>
              <a:off x="5765801" y="1993900"/>
              <a:ext cx="311150" cy="168275"/>
            </a:xfrm>
            <a:custGeom>
              <a:avLst/>
              <a:gdLst>
                <a:gd name="T0" fmla="*/ 83 w 83"/>
                <a:gd name="T1" fmla="*/ 44 h 45"/>
                <a:gd name="T2" fmla="*/ 69 w 83"/>
                <a:gd name="T3" fmla="*/ 34 h 45"/>
                <a:gd name="T4" fmla="*/ 46 w 83"/>
                <a:gd name="T5" fmla="*/ 21 h 45"/>
                <a:gd name="T6" fmla="*/ 3 w 83"/>
                <a:gd name="T7" fmla="*/ 1 h 45"/>
                <a:gd name="T8" fmla="*/ 2 w 83"/>
                <a:gd name="T9" fmla="*/ 4 h 45"/>
                <a:gd name="T10" fmla="*/ 46 w 83"/>
                <a:gd name="T11" fmla="*/ 25 h 45"/>
                <a:gd name="T12" fmla="*/ 67 w 83"/>
                <a:gd name="T13" fmla="*/ 37 h 45"/>
                <a:gd name="T14" fmla="*/ 83 w 83"/>
                <a:gd name="T15" fmla="*/ 45 h 45"/>
                <a:gd name="T16" fmla="*/ 83 w 83"/>
                <a:gd name="T17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45">
                  <a:moveTo>
                    <a:pt x="83" y="44"/>
                  </a:moveTo>
                  <a:cubicBezTo>
                    <a:pt x="80" y="39"/>
                    <a:pt x="74" y="37"/>
                    <a:pt x="69" y="34"/>
                  </a:cubicBezTo>
                  <a:cubicBezTo>
                    <a:pt x="62" y="29"/>
                    <a:pt x="54" y="25"/>
                    <a:pt x="46" y="21"/>
                  </a:cubicBezTo>
                  <a:cubicBezTo>
                    <a:pt x="32" y="13"/>
                    <a:pt x="18" y="7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17" y="11"/>
                    <a:pt x="31" y="18"/>
                    <a:pt x="46" y="25"/>
                  </a:cubicBezTo>
                  <a:cubicBezTo>
                    <a:pt x="53" y="29"/>
                    <a:pt x="60" y="33"/>
                    <a:pt x="67" y="37"/>
                  </a:cubicBezTo>
                  <a:cubicBezTo>
                    <a:pt x="72" y="40"/>
                    <a:pt x="77" y="44"/>
                    <a:pt x="83" y="45"/>
                  </a:cubicBezTo>
                  <a:cubicBezTo>
                    <a:pt x="83" y="45"/>
                    <a:pt x="83" y="44"/>
                    <a:pt x="83" y="44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101"/>
            <p:cNvSpPr>
              <a:spLocks/>
            </p:cNvSpPr>
            <p:nvPr/>
          </p:nvSpPr>
          <p:spPr bwMode="auto">
            <a:xfrm>
              <a:off x="5502276" y="1752600"/>
              <a:ext cx="582613" cy="373062"/>
            </a:xfrm>
            <a:custGeom>
              <a:avLst/>
              <a:gdLst>
                <a:gd name="T0" fmla="*/ 154 w 155"/>
                <a:gd name="T1" fmla="*/ 96 h 99"/>
                <a:gd name="T2" fmla="*/ 82 w 155"/>
                <a:gd name="T3" fmla="*/ 47 h 99"/>
                <a:gd name="T4" fmla="*/ 5 w 155"/>
                <a:gd name="T5" fmla="*/ 1 h 99"/>
                <a:gd name="T6" fmla="*/ 3 w 155"/>
                <a:gd name="T7" fmla="*/ 5 h 99"/>
                <a:gd name="T8" fmla="*/ 78 w 155"/>
                <a:gd name="T9" fmla="*/ 50 h 99"/>
                <a:gd name="T10" fmla="*/ 152 w 155"/>
                <a:gd name="T11" fmla="*/ 99 h 99"/>
                <a:gd name="T12" fmla="*/ 154 w 155"/>
                <a:gd name="T13" fmla="*/ 9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99">
                  <a:moveTo>
                    <a:pt x="154" y="96"/>
                  </a:moveTo>
                  <a:cubicBezTo>
                    <a:pt x="132" y="78"/>
                    <a:pt x="107" y="62"/>
                    <a:pt x="82" y="47"/>
                  </a:cubicBezTo>
                  <a:cubicBezTo>
                    <a:pt x="57" y="30"/>
                    <a:pt x="31" y="14"/>
                    <a:pt x="5" y="1"/>
                  </a:cubicBezTo>
                  <a:cubicBezTo>
                    <a:pt x="2" y="0"/>
                    <a:pt x="0" y="3"/>
                    <a:pt x="3" y="5"/>
                  </a:cubicBezTo>
                  <a:cubicBezTo>
                    <a:pt x="27" y="20"/>
                    <a:pt x="53" y="35"/>
                    <a:pt x="78" y="50"/>
                  </a:cubicBezTo>
                  <a:cubicBezTo>
                    <a:pt x="103" y="66"/>
                    <a:pt x="127" y="83"/>
                    <a:pt x="152" y="99"/>
                  </a:cubicBezTo>
                  <a:cubicBezTo>
                    <a:pt x="153" y="99"/>
                    <a:pt x="155" y="98"/>
                    <a:pt x="154" y="96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102"/>
            <p:cNvSpPr>
              <a:spLocks/>
            </p:cNvSpPr>
            <p:nvPr/>
          </p:nvSpPr>
          <p:spPr bwMode="auto">
            <a:xfrm>
              <a:off x="5678488" y="2101850"/>
              <a:ext cx="403225" cy="87312"/>
            </a:xfrm>
            <a:custGeom>
              <a:avLst/>
              <a:gdLst>
                <a:gd name="T0" fmla="*/ 107 w 107"/>
                <a:gd name="T1" fmla="*/ 21 h 23"/>
                <a:gd name="T2" fmla="*/ 84 w 107"/>
                <a:gd name="T3" fmla="*/ 16 h 23"/>
                <a:gd name="T4" fmla="*/ 57 w 107"/>
                <a:gd name="T5" fmla="*/ 10 h 23"/>
                <a:gd name="T6" fmla="*/ 2 w 107"/>
                <a:gd name="T7" fmla="*/ 0 h 23"/>
                <a:gd name="T8" fmla="*/ 2 w 107"/>
                <a:gd name="T9" fmla="*/ 3 h 23"/>
                <a:gd name="T10" fmla="*/ 56 w 107"/>
                <a:gd name="T11" fmla="*/ 14 h 23"/>
                <a:gd name="T12" fmla="*/ 82 w 107"/>
                <a:gd name="T13" fmla="*/ 19 h 23"/>
                <a:gd name="T14" fmla="*/ 106 w 107"/>
                <a:gd name="T15" fmla="*/ 22 h 23"/>
                <a:gd name="T16" fmla="*/ 107 w 107"/>
                <a:gd name="T17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23">
                  <a:moveTo>
                    <a:pt x="107" y="21"/>
                  </a:moveTo>
                  <a:cubicBezTo>
                    <a:pt x="100" y="18"/>
                    <a:pt x="92" y="17"/>
                    <a:pt x="84" y="16"/>
                  </a:cubicBezTo>
                  <a:cubicBezTo>
                    <a:pt x="75" y="14"/>
                    <a:pt x="66" y="12"/>
                    <a:pt x="57" y="10"/>
                  </a:cubicBezTo>
                  <a:cubicBezTo>
                    <a:pt x="38" y="7"/>
                    <a:pt x="20" y="3"/>
                    <a:pt x="2" y="0"/>
                  </a:cubicBezTo>
                  <a:cubicBezTo>
                    <a:pt x="1" y="0"/>
                    <a:pt x="0" y="2"/>
                    <a:pt x="2" y="3"/>
                  </a:cubicBezTo>
                  <a:cubicBezTo>
                    <a:pt x="19" y="7"/>
                    <a:pt x="38" y="10"/>
                    <a:pt x="56" y="14"/>
                  </a:cubicBezTo>
                  <a:cubicBezTo>
                    <a:pt x="64" y="15"/>
                    <a:pt x="73" y="17"/>
                    <a:pt x="82" y="19"/>
                  </a:cubicBezTo>
                  <a:cubicBezTo>
                    <a:pt x="90" y="20"/>
                    <a:pt x="98" y="23"/>
                    <a:pt x="106" y="22"/>
                  </a:cubicBezTo>
                  <a:cubicBezTo>
                    <a:pt x="107" y="22"/>
                    <a:pt x="107" y="21"/>
                    <a:pt x="107" y="21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Oval 103"/>
            <p:cNvSpPr>
              <a:spLocks noChangeArrowheads="1"/>
            </p:cNvSpPr>
            <p:nvPr/>
          </p:nvSpPr>
          <p:spPr bwMode="auto">
            <a:xfrm>
              <a:off x="6076951" y="2452688"/>
              <a:ext cx="57150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Oval 104"/>
            <p:cNvSpPr>
              <a:spLocks noChangeArrowheads="1"/>
            </p:cNvSpPr>
            <p:nvPr/>
          </p:nvSpPr>
          <p:spPr bwMode="auto">
            <a:xfrm>
              <a:off x="6329363" y="2452688"/>
              <a:ext cx="60325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Rectangle 105"/>
            <p:cNvSpPr>
              <a:spLocks noChangeArrowheads="1"/>
            </p:cNvSpPr>
            <p:nvPr/>
          </p:nvSpPr>
          <p:spPr bwMode="auto">
            <a:xfrm>
              <a:off x="6107113" y="2466975"/>
              <a:ext cx="252413" cy="26987"/>
            </a:xfrm>
            <a:prstGeom prst="rect">
              <a:avLst/>
            </a:prstGeom>
            <a:solidFill>
              <a:srgbClr val="EAB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Oval 106"/>
            <p:cNvSpPr>
              <a:spLocks noChangeArrowheads="1"/>
            </p:cNvSpPr>
            <p:nvPr/>
          </p:nvSpPr>
          <p:spPr bwMode="auto">
            <a:xfrm>
              <a:off x="6076951" y="2562225"/>
              <a:ext cx="57150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Oval 107"/>
            <p:cNvSpPr>
              <a:spLocks noChangeArrowheads="1"/>
            </p:cNvSpPr>
            <p:nvPr/>
          </p:nvSpPr>
          <p:spPr bwMode="auto">
            <a:xfrm>
              <a:off x="6329363" y="2562225"/>
              <a:ext cx="60325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Rectangle 108"/>
            <p:cNvSpPr>
              <a:spLocks noChangeArrowheads="1"/>
            </p:cNvSpPr>
            <p:nvPr/>
          </p:nvSpPr>
          <p:spPr bwMode="auto">
            <a:xfrm>
              <a:off x="6107113" y="2576513"/>
              <a:ext cx="252413" cy="30162"/>
            </a:xfrm>
            <a:prstGeom prst="rect">
              <a:avLst/>
            </a:prstGeom>
            <a:solidFill>
              <a:srgbClr val="EAB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Oval 109"/>
            <p:cNvSpPr>
              <a:spLocks noChangeArrowheads="1"/>
            </p:cNvSpPr>
            <p:nvPr/>
          </p:nvSpPr>
          <p:spPr bwMode="auto">
            <a:xfrm>
              <a:off x="6076951" y="2674938"/>
              <a:ext cx="57150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Oval 110"/>
            <p:cNvSpPr>
              <a:spLocks noChangeArrowheads="1"/>
            </p:cNvSpPr>
            <p:nvPr/>
          </p:nvSpPr>
          <p:spPr bwMode="auto">
            <a:xfrm>
              <a:off x="6329363" y="2674938"/>
              <a:ext cx="60325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Rectangle 111"/>
            <p:cNvSpPr>
              <a:spLocks noChangeArrowheads="1"/>
            </p:cNvSpPr>
            <p:nvPr/>
          </p:nvSpPr>
          <p:spPr bwMode="auto">
            <a:xfrm>
              <a:off x="6107113" y="2689225"/>
              <a:ext cx="252413" cy="26987"/>
            </a:xfrm>
            <a:prstGeom prst="rect">
              <a:avLst/>
            </a:prstGeom>
            <a:solidFill>
              <a:srgbClr val="EAB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112"/>
            <p:cNvSpPr>
              <a:spLocks/>
            </p:cNvSpPr>
            <p:nvPr/>
          </p:nvSpPr>
          <p:spPr bwMode="auto">
            <a:xfrm>
              <a:off x="5121276" y="1344613"/>
              <a:ext cx="266700" cy="155575"/>
            </a:xfrm>
            <a:custGeom>
              <a:avLst/>
              <a:gdLst>
                <a:gd name="T0" fmla="*/ 36 w 71"/>
                <a:gd name="T1" fmla="*/ 15 h 41"/>
                <a:gd name="T2" fmla="*/ 0 w 71"/>
                <a:gd name="T3" fmla="*/ 0 h 41"/>
                <a:gd name="T4" fmla="*/ 17 w 71"/>
                <a:gd name="T5" fmla="*/ 39 h 41"/>
                <a:gd name="T6" fmla="*/ 36 w 71"/>
                <a:gd name="T7" fmla="*/ 41 h 41"/>
                <a:gd name="T8" fmla="*/ 54 w 71"/>
                <a:gd name="T9" fmla="*/ 39 h 41"/>
                <a:gd name="T10" fmla="*/ 71 w 71"/>
                <a:gd name="T11" fmla="*/ 0 h 41"/>
                <a:gd name="T12" fmla="*/ 36 w 71"/>
                <a:gd name="T13" fmla="*/ 1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1">
                  <a:moveTo>
                    <a:pt x="36" y="15"/>
                  </a:moveTo>
                  <a:cubicBezTo>
                    <a:pt x="16" y="15"/>
                    <a:pt x="0" y="0"/>
                    <a:pt x="0" y="0"/>
                  </a:cubicBezTo>
                  <a:cubicBezTo>
                    <a:pt x="0" y="3"/>
                    <a:pt x="7" y="26"/>
                    <a:pt x="17" y="39"/>
                  </a:cubicBezTo>
                  <a:cubicBezTo>
                    <a:pt x="19" y="41"/>
                    <a:pt x="30" y="41"/>
                    <a:pt x="36" y="41"/>
                  </a:cubicBezTo>
                  <a:cubicBezTo>
                    <a:pt x="41" y="41"/>
                    <a:pt x="53" y="41"/>
                    <a:pt x="54" y="39"/>
                  </a:cubicBezTo>
                  <a:cubicBezTo>
                    <a:pt x="64" y="26"/>
                    <a:pt x="71" y="3"/>
                    <a:pt x="71" y="0"/>
                  </a:cubicBezTo>
                  <a:cubicBezTo>
                    <a:pt x="71" y="0"/>
                    <a:pt x="55" y="15"/>
                    <a:pt x="36" y="1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113"/>
            <p:cNvSpPr>
              <a:spLocks/>
            </p:cNvSpPr>
            <p:nvPr/>
          </p:nvSpPr>
          <p:spPr bwMode="auto">
            <a:xfrm>
              <a:off x="5121276" y="1303338"/>
              <a:ext cx="266700" cy="109537"/>
            </a:xfrm>
            <a:custGeom>
              <a:avLst/>
              <a:gdLst>
                <a:gd name="T0" fmla="*/ 71 w 71"/>
                <a:gd name="T1" fmla="*/ 11 h 29"/>
                <a:gd name="T2" fmla="*/ 36 w 71"/>
                <a:gd name="T3" fmla="*/ 29 h 29"/>
                <a:gd name="T4" fmla="*/ 0 w 71"/>
                <a:gd name="T5" fmla="*/ 11 h 29"/>
                <a:gd name="T6" fmla="*/ 36 w 71"/>
                <a:gd name="T7" fmla="*/ 20 h 29"/>
                <a:gd name="T8" fmla="*/ 71 w 71"/>
                <a:gd name="T9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9">
                  <a:moveTo>
                    <a:pt x="71" y="11"/>
                  </a:moveTo>
                  <a:cubicBezTo>
                    <a:pt x="71" y="13"/>
                    <a:pt x="55" y="29"/>
                    <a:pt x="36" y="29"/>
                  </a:cubicBezTo>
                  <a:cubicBezTo>
                    <a:pt x="16" y="29"/>
                    <a:pt x="0" y="13"/>
                    <a:pt x="0" y="11"/>
                  </a:cubicBezTo>
                  <a:cubicBezTo>
                    <a:pt x="0" y="0"/>
                    <a:pt x="16" y="20"/>
                    <a:pt x="36" y="20"/>
                  </a:cubicBezTo>
                  <a:cubicBezTo>
                    <a:pt x="55" y="20"/>
                    <a:pt x="71" y="0"/>
                    <a:pt x="71" y="11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114"/>
            <p:cNvSpPr>
              <a:spLocks/>
            </p:cNvSpPr>
            <p:nvPr/>
          </p:nvSpPr>
          <p:spPr bwMode="auto">
            <a:xfrm>
              <a:off x="5195888" y="1338263"/>
              <a:ext cx="117475" cy="41275"/>
            </a:xfrm>
            <a:custGeom>
              <a:avLst/>
              <a:gdLst>
                <a:gd name="T0" fmla="*/ 31 w 31"/>
                <a:gd name="T1" fmla="*/ 8 h 11"/>
                <a:gd name="T2" fmla="*/ 16 w 31"/>
                <a:gd name="T3" fmla="*/ 0 h 11"/>
                <a:gd name="T4" fmla="*/ 0 w 31"/>
                <a:gd name="T5" fmla="*/ 8 h 11"/>
                <a:gd name="T6" fmla="*/ 16 w 31"/>
                <a:gd name="T7" fmla="*/ 11 h 11"/>
                <a:gd name="T8" fmla="*/ 31 w 31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31" y="8"/>
                  </a:moveTo>
                  <a:cubicBezTo>
                    <a:pt x="27" y="3"/>
                    <a:pt x="22" y="0"/>
                    <a:pt x="16" y="0"/>
                  </a:cubicBezTo>
                  <a:cubicBezTo>
                    <a:pt x="10" y="0"/>
                    <a:pt x="4" y="3"/>
                    <a:pt x="0" y="8"/>
                  </a:cubicBezTo>
                  <a:cubicBezTo>
                    <a:pt x="5" y="10"/>
                    <a:pt x="10" y="11"/>
                    <a:pt x="16" y="11"/>
                  </a:cubicBezTo>
                  <a:cubicBezTo>
                    <a:pt x="21" y="11"/>
                    <a:pt x="26" y="10"/>
                    <a:pt x="31" y="8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115"/>
            <p:cNvSpPr>
              <a:spLocks/>
            </p:cNvSpPr>
            <p:nvPr/>
          </p:nvSpPr>
          <p:spPr bwMode="auto">
            <a:xfrm>
              <a:off x="5181601" y="1368425"/>
              <a:ext cx="146050" cy="44450"/>
            </a:xfrm>
            <a:custGeom>
              <a:avLst/>
              <a:gdLst>
                <a:gd name="T0" fmla="*/ 20 w 39"/>
                <a:gd name="T1" fmla="*/ 3 h 12"/>
                <a:gd name="T2" fmla="*/ 4 w 39"/>
                <a:gd name="T3" fmla="*/ 0 h 12"/>
                <a:gd name="T4" fmla="*/ 0 w 39"/>
                <a:gd name="T5" fmla="*/ 7 h 12"/>
                <a:gd name="T6" fmla="*/ 20 w 39"/>
                <a:gd name="T7" fmla="*/ 12 h 12"/>
                <a:gd name="T8" fmla="*/ 39 w 39"/>
                <a:gd name="T9" fmla="*/ 7 h 12"/>
                <a:gd name="T10" fmla="*/ 35 w 39"/>
                <a:gd name="T11" fmla="*/ 0 h 12"/>
                <a:gd name="T12" fmla="*/ 20 w 3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2">
                  <a:moveTo>
                    <a:pt x="20" y="3"/>
                  </a:moveTo>
                  <a:cubicBezTo>
                    <a:pt x="14" y="3"/>
                    <a:pt x="9" y="2"/>
                    <a:pt x="4" y="0"/>
                  </a:cubicBezTo>
                  <a:cubicBezTo>
                    <a:pt x="2" y="2"/>
                    <a:pt x="1" y="4"/>
                    <a:pt x="0" y="7"/>
                  </a:cubicBezTo>
                  <a:cubicBezTo>
                    <a:pt x="6" y="10"/>
                    <a:pt x="13" y="12"/>
                    <a:pt x="20" y="12"/>
                  </a:cubicBezTo>
                  <a:cubicBezTo>
                    <a:pt x="27" y="12"/>
                    <a:pt x="33" y="10"/>
                    <a:pt x="39" y="7"/>
                  </a:cubicBezTo>
                  <a:cubicBezTo>
                    <a:pt x="38" y="4"/>
                    <a:pt x="37" y="2"/>
                    <a:pt x="35" y="0"/>
                  </a:cubicBezTo>
                  <a:cubicBezTo>
                    <a:pt x="30" y="2"/>
                    <a:pt x="25" y="3"/>
                    <a:pt x="20" y="3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Oval 116"/>
            <p:cNvSpPr>
              <a:spLocks noChangeArrowheads="1"/>
            </p:cNvSpPr>
            <p:nvPr/>
          </p:nvSpPr>
          <p:spPr bwMode="auto">
            <a:xfrm>
              <a:off x="5275263" y="1352550"/>
              <a:ext cx="15875" cy="158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117"/>
            <p:cNvSpPr>
              <a:spLocks/>
            </p:cNvSpPr>
            <p:nvPr/>
          </p:nvSpPr>
          <p:spPr bwMode="auto">
            <a:xfrm>
              <a:off x="5407026" y="2170113"/>
              <a:ext cx="252413" cy="244475"/>
            </a:xfrm>
            <a:custGeom>
              <a:avLst/>
              <a:gdLst>
                <a:gd name="T0" fmla="*/ 29 w 67"/>
                <a:gd name="T1" fmla="*/ 35 h 65"/>
                <a:gd name="T2" fmla="*/ 11 w 67"/>
                <a:gd name="T3" fmla="*/ 0 h 65"/>
                <a:gd name="T4" fmla="*/ 0 w 67"/>
                <a:gd name="T5" fmla="*/ 42 h 65"/>
                <a:gd name="T6" fmla="*/ 14 w 67"/>
                <a:gd name="T7" fmla="*/ 55 h 65"/>
                <a:gd name="T8" fmla="*/ 29 w 67"/>
                <a:gd name="T9" fmla="*/ 65 h 65"/>
                <a:gd name="T10" fmla="*/ 67 w 67"/>
                <a:gd name="T11" fmla="*/ 44 h 65"/>
                <a:gd name="T12" fmla="*/ 29 w 67"/>
                <a:gd name="T13" fmla="*/ 3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5">
                  <a:moveTo>
                    <a:pt x="29" y="35"/>
                  </a:moveTo>
                  <a:cubicBezTo>
                    <a:pt x="14" y="22"/>
                    <a:pt x="11" y="0"/>
                    <a:pt x="11" y="0"/>
                  </a:cubicBezTo>
                  <a:cubicBezTo>
                    <a:pt x="9" y="3"/>
                    <a:pt x="1" y="25"/>
                    <a:pt x="0" y="42"/>
                  </a:cubicBezTo>
                  <a:cubicBezTo>
                    <a:pt x="0" y="44"/>
                    <a:pt x="9" y="51"/>
                    <a:pt x="14" y="55"/>
                  </a:cubicBezTo>
                  <a:cubicBezTo>
                    <a:pt x="18" y="58"/>
                    <a:pt x="27" y="65"/>
                    <a:pt x="29" y="65"/>
                  </a:cubicBezTo>
                  <a:cubicBezTo>
                    <a:pt x="45" y="60"/>
                    <a:pt x="65" y="47"/>
                    <a:pt x="67" y="44"/>
                  </a:cubicBezTo>
                  <a:cubicBezTo>
                    <a:pt x="67" y="44"/>
                    <a:pt x="45" y="47"/>
                    <a:pt x="29" y="3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118"/>
            <p:cNvSpPr>
              <a:spLocks/>
            </p:cNvSpPr>
            <p:nvPr/>
          </p:nvSpPr>
          <p:spPr bwMode="auto">
            <a:xfrm>
              <a:off x="5441951" y="2139950"/>
              <a:ext cx="244475" cy="214312"/>
            </a:xfrm>
            <a:custGeom>
              <a:avLst/>
              <a:gdLst>
                <a:gd name="T0" fmla="*/ 58 w 65"/>
                <a:gd name="T1" fmla="*/ 52 h 57"/>
                <a:gd name="T2" fmla="*/ 19 w 65"/>
                <a:gd name="T3" fmla="*/ 45 h 57"/>
                <a:gd name="T4" fmla="*/ 2 w 65"/>
                <a:gd name="T5" fmla="*/ 8 h 57"/>
                <a:gd name="T6" fmla="*/ 24 w 65"/>
                <a:gd name="T7" fmla="*/ 38 h 57"/>
                <a:gd name="T8" fmla="*/ 58 w 65"/>
                <a:gd name="T9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57">
                  <a:moveTo>
                    <a:pt x="58" y="52"/>
                  </a:moveTo>
                  <a:cubicBezTo>
                    <a:pt x="57" y="54"/>
                    <a:pt x="34" y="57"/>
                    <a:pt x="19" y="45"/>
                  </a:cubicBezTo>
                  <a:cubicBezTo>
                    <a:pt x="3" y="33"/>
                    <a:pt x="0" y="10"/>
                    <a:pt x="2" y="8"/>
                  </a:cubicBezTo>
                  <a:cubicBezTo>
                    <a:pt x="9" y="0"/>
                    <a:pt x="9" y="26"/>
                    <a:pt x="24" y="38"/>
                  </a:cubicBezTo>
                  <a:cubicBezTo>
                    <a:pt x="40" y="50"/>
                    <a:pt x="65" y="44"/>
                    <a:pt x="58" y="52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119"/>
            <p:cNvSpPr>
              <a:spLocks/>
            </p:cNvSpPr>
            <p:nvPr/>
          </p:nvSpPr>
          <p:spPr bwMode="auto">
            <a:xfrm>
              <a:off x="5494338" y="2230438"/>
              <a:ext cx="93663" cy="74612"/>
            </a:xfrm>
            <a:custGeom>
              <a:avLst/>
              <a:gdLst>
                <a:gd name="T0" fmla="*/ 25 w 25"/>
                <a:gd name="T1" fmla="*/ 20 h 20"/>
                <a:gd name="T2" fmla="*/ 17 w 25"/>
                <a:gd name="T3" fmla="*/ 5 h 20"/>
                <a:gd name="T4" fmla="*/ 0 w 25"/>
                <a:gd name="T5" fmla="*/ 1 h 20"/>
                <a:gd name="T6" fmla="*/ 10 w 25"/>
                <a:gd name="T7" fmla="*/ 14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4" y="15"/>
                    <a:pt x="22" y="9"/>
                    <a:pt x="17" y="5"/>
                  </a:cubicBezTo>
                  <a:cubicBezTo>
                    <a:pt x="12" y="1"/>
                    <a:pt x="6" y="0"/>
                    <a:pt x="0" y="1"/>
                  </a:cubicBezTo>
                  <a:cubicBezTo>
                    <a:pt x="3" y="6"/>
                    <a:pt x="6" y="10"/>
                    <a:pt x="10" y="14"/>
                  </a:cubicBezTo>
                  <a:cubicBezTo>
                    <a:pt x="14" y="17"/>
                    <a:pt x="20" y="19"/>
                    <a:pt x="25" y="20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120"/>
            <p:cNvSpPr>
              <a:spLocks/>
            </p:cNvSpPr>
            <p:nvPr/>
          </p:nvSpPr>
          <p:spPr bwMode="auto">
            <a:xfrm>
              <a:off x="5464176" y="2233613"/>
              <a:ext cx="123825" cy="106362"/>
            </a:xfrm>
            <a:custGeom>
              <a:avLst/>
              <a:gdLst>
                <a:gd name="T0" fmla="*/ 18 w 33"/>
                <a:gd name="T1" fmla="*/ 13 h 28"/>
                <a:gd name="T2" fmla="*/ 8 w 33"/>
                <a:gd name="T3" fmla="*/ 0 h 28"/>
                <a:gd name="T4" fmla="*/ 0 w 33"/>
                <a:gd name="T5" fmla="*/ 4 h 28"/>
                <a:gd name="T6" fmla="*/ 13 w 33"/>
                <a:gd name="T7" fmla="*/ 20 h 28"/>
                <a:gd name="T8" fmla="*/ 31 w 33"/>
                <a:gd name="T9" fmla="*/ 28 h 28"/>
                <a:gd name="T10" fmla="*/ 33 w 33"/>
                <a:gd name="T11" fmla="*/ 19 h 28"/>
                <a:gd name="T12" fmla="*/ 18 w 33"/>
                <a:gd name="T13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8">
                  <a:moveTo>
                    <a:pt x="18" y="13"/>
                  </a:moveTo>
                  <a:cubicBezTo>
                    <a:pt x="14" y="9"/>
                    <a:pt x="11" y="5"/>
                    <a:pt x="8" y="0"/>
                  </a:cubicBezTo>
                  <a:cubicBezTo>
                    <a:pt x="6" y="1"/>
                    <a:pt x="3" y="2"/>
                    <a:pt x="0" y="4"/>
                  </a:cubicBezTo>
                  <a:cubicBezTo>
                    <a:pt x="3" y="10"/>
                    <a:pt x="7" y="16"/>
                    <a:pt x="13" y="20"/>
                  </a:cubicBezTo>
                  <a:cubicBezTo>
                    <a:pt x="18" y="24"/>
                    <a:pt x="25" y="27"/>
                    <a:pt x="31" y="28"/>
                  </a:cubicBezTo>
                  <a:cubicBezTo>
                    <a:pt x="32" y="25"/>
                    <a:pt x="33" y="22"/>
                    <a:pt x="33" y="19"/>
                  </a:cubicBezTo>
                  <a:cubicBezTo>
                    <a:pt x="28" y="18"/>
                    <a:pt x="22" y="16"/>
                    <a:pt x="18" y="13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121"/>
            <p:cNvSpPr>
              <a:spLocks/>
            </p:cNvSpPr>
            <p:nvPr/>
          </p:nvSpPr>
          <p:spPr bwMode="auto">
            <a:xfrm>
              <a:off x="5554663" y="2274888"/>
              <a:ext cx="22225" cy="19050"/>
            </a:xfrm>
            <a:custGeom>
              <a:avLst/>
              <a:gdLst>
                <a:gd name="T0" fmla="*/ 5 w 6"/>
                <a:gd name="T1" fmla="*/ 4 h 5"/>
                <a:gd name="T2" fmla="*/ 2 w 6"/>
                <a:gd name="T3" fmla="*/ 4 h 5"/>
                <a:gd name="T4" fmla="*/ 1 w 6"/>
                <a:gd name="T5" fmla="*/ 1 h 5"/>
                <a:gd name="T6" fmla="*/ 4 w 6"/>
                <a:gd name="T7" fmla="*/ 0 h 5"/>
                <a:gd name="T8" fmla="*/ 5 w 6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4"/>
                  </a:moveTo>
                  <a:cubicBezTo>
                    <a:pt x="4" y="5"/>
                    <a:pt x="3" y="5"/>
                    <a:pt x="2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1"/>
                    <a:pt x="6" y="3"/>
                    <a:pt x="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122"/>
            <p:cNvSpPr>
              <a:spLocks/>
            </p:cNvSpPr>
            <p:nvPr/>
          </p:nvSpPr>
          <p:spPr bwMode="auto">
            <a:xfrm>
              <a:off x="5140326" y="1763713"/>
              <a:ext cx="252413" cy="247650"/>
            </a:xfrm>
            <a:custGeom>
              <a:avLst/>
              <a:gdLst>
                <a:gd name="T0" fmla="*/ 37 w 67"/>
                <a:gd name="T1" fmla="*/ 35 h 66"/>
                <a:gd name="T2" fmla="*/ 0 w 67"/>
                <a:gd name="T3" fmla="*/ 47 h 66"/>
                <a:gd name="T4" fmla="*/ 38 w 67"/>
                <a:gd name="T5" fmla="*/ 65 h 66"/>
                <a:gd name="T6" fmla="*/ 54 w 67"/>
                <a:gd name="T7" fmla="*/ 55 h 66"/>
                <a:gd name="T8" fmla="*/ 67 w 67"/>
                <a:gd name="T9" fmla="*/ 41 h 66"/>
                <a:gd name="T10" fmla="*/ 54 w 67"/>
                <a:gd name="T11" fmla="*/ 0 h 66"/>
                <a:gd name="T12" fmla="*/ 37 w 67"/>
                <a:gd name="T13" fmla="*/ 3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6">
                  <a:moveTo>
                    <a:pt x="37" y="35"/>
                  </a:moveTo>
                  <a:cubicBezTo>
                    <a:pt x="22" y="48"/>
                    <a:pt x="0" y="47"/>
                    <a:pt x="0" y="47"/>
                  </a:cubicBezTo>
                  <a:cubicBezTo>
                    <a:pt x="2" y="49"/>
                    <a:pt x="22" y="62"/>
                    <a:pt x="38" y="65"/>
                  </a:cubicBezTo>
                  <a:cubicBezTo>
                    <a:pt x="41" y="66"/>
                    <a:pt x="50" y="58"/>
                    <a:pt x="54" y="55"/>
                  </a:cubicBezTo>
                  <a:cubicBezTo>
                    <a:pt x="58" y="51"/>
                    <a:pt x="67" y="44"/>
                    <a:pt x="67" y="41"/>
                  </a:cubicBezTo>
                  <a:cubicBezTo>
                    <a:pt x="65" y="25"/>
                    <a:pt x="56" y="3"/>
                    <a:pt x="54" y="0"/>
                  </a:cubicBezTo>
                  <a:cubicBezTo>
                    <a:pt x="54" y="0"/>
                    <a:pt x="52" y="23"/>
                    <a:pt x="37" y="3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123"/>
            <p:cNvSpPr>
              <a:spLocks/>
            </p:cNvSpPr>
            <p:nvPr/>
          </p:nvSpPr>
          <p:spPr bwMode="auto">
            <a:xfrm>
              <a:off x="5113338" y="1733550"/>
              <a:ext cx="238125" cy="217487"/>
            </a:xfrm>
            <a:custGeom>
              <a:avLst/>
              <a:gdLst>
                <a:gd name="T0" fmla="*/ 61 w 63"/>
                <a:gd name="T1" fmla="*/ 8 h 58"/>
                <a:gd name="T2" fmla="*/ 46 w 63"/>
                <a:gd name="T3" fmla="*/ 46 h 58"/>
                <a:gd name="T4" fmla="*/ 7 w 63"/>
                <a:gd name="T5" fmla="*/ 55 h 58"/>
                <a:gd name="T6" fmla="*/ 40 w 63"/>
                <a:gd name="T7" fmla="*/ 39 h 58"/>
                <a:gd name="T8" fmla="*/ 61 w 63"/>
                <a:gd name="T9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8">
                  <a:moveTo>
                    <a:pt x="61" y="8"/>
                  </a:moveTo>
                  <a:cubicBezTo>
                    <a:pt x="63" y="10"/>
                    <a:pt x="61" y="33"/>
                    <a:pt x="46" y="46"/>
                  </a:cubicBezTo>
                  <a:cubicBezTo>
                    <a:pt x="31" y="58"/>
                    <a:pt x="9" y="57"/>
                    <a:pt x="7" y="55"/>
                  </a:cubicBezTo>
                  <a:cubicBezTo>
                    <a:pt x="0" y="46"/>
                    <a:pt x="25" y="52"/>
                    <a:pt x="40" y="39"/>
                  </a:cubicBezTo>
                  <a:cubicBezTo>
                    <a:pt x="55" y="26"/>
                    <a:pt x="54" y="0"/>
                    <a:pt x="61" y="8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124"/>
            <p:cNvSpPr>
              <a:spLocks/>
            </p:cNvSpPr>
            <p:nvPr/>
          </p:nvSpPr>
          <p:spPr bwMode="auto">
            <a:xfrm>
              <a:off x="5211763" y="1827213"/>
              <a:ext cx="85725" cy="79375"/>
            </a:xfrm>
            <a:custGeom>
              <a:avLst/>
              <a:gdLst>
                <a:gd name="T0" fmla="*/ 23 w 23"/>
                <a:gd name="T1" fmla="*/ 1 h 21"/>
                <a:gd name="T2" fmla="*/ 7 w 23"/>
                <a:gd name="T3" fmla="*/ 5 h 21"/>
                <a:gd name="T4" fmla="*/ 0 w 23"/>
                <a:gd name="T5" fmla="*/ 21 h 21"/>
                <a:gd name="T6" fmla="*/ 14 w 23"/>
                <a:gd name="T7" fmla="*/ 14 h 21"/>
                <a:gd name="T8" fmla="*/ 23 w 23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1">
                  <a:moveTo>
                    <a:pt x="23" y="1"/>
                  </a:moveTo>
                  <a:cubicBezTo>
                    <a:pt x="18" y="0"/>
                    <a:pt x="12" y="1"/>
                    <a:pt x="7" y="5"/>
                  </a:cubicBezTo>
                  <a:cubicBezTo>
                    <a:pt x="2" y="9"/>
                    <a:pt x="0" y="15"/>
                    <a:pt x="0" y="21"/>
                  </a:cubicBezTo>
                  <a:cubicBezTo>
                    <a:pt x="5" y="20"/>
                    <a:pt x="10" y="17"/>
                    <a:pt x="14" y="14"/>
                  </a:cubicBezTo>
                  <a:cubicBezTo>
                    <a:pt x="18" y="10"/>
                    <a:pt x="21" y="6"/>
                    <a:pt x="23" y="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125"/>
            <p:cNvSpPr>
              <a:spLocks/>
            </p:cNvSpPr>
            <p:nvPr/>
          </p:nvSpPr>
          <p:spPr bwMode="auto">
            <a:xfrm>
              <a:off x="5211763" y="1831975"/>
              <a:ext cx="120650" cy="104775"/>
            </a:xfrm>
            <a:custGeom>
              <a:avLst/>
              <a:gdLst>
                <a:gd name="T0" fmla="*/ 14 w 32"/>
                <a:gd name="T1" fmla="*/ 13 h 28"/>
                <a:gd name="T2" fmla="*/ 0 w 32"/>
                <a:gd name="T3" fmla="*/ 20 h 28"/>
                <a:gd name="T4" fmla="*/ 2 w 32"/>
                <a:gd name="T5" fmla="*/ 28 h 28"/>
                <a:gd name="T6" fmla="*/ 20 w 32"/>
                <a:gd name="T7" fmla="*/ 20 h 28"/>
                <a:gd name="T8" fmla="*/ 32 w 32"/>
                <a:gd name="T9" fmla="*/ 3 h 28"/>
                <a:gd name="T10" fmla="*/ 23 w 32"/>
                <a:gd name="T11" fmla="*/ 0 h 28"/>
                <a:gd name="T12" fmla="*/ 14 w 32"/>
                <a:gd name="T13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8">
                  <a:moveTo>
                    <a:pt x="14" y="13"/>
                  </a:moveTo>
                  <a:cubicBezTo>
                    <a:pt x="10" y="16"/>
                    <a:pt x="5" y="19"/>
                    <a:pt x="0" y="20"/>
                  </a:cubicBezTo>
                  <a:cubicBezTo>
                    <a:pt x="0" y="23"/>
                    <a:pt x="1" y="26"/>
                    <a:pt x="2" y="28"/>
                  </a:cubicBezTo>
                  <a:cubicBezTo>
                    <a:pt x="8" y="27"/>
                    <a:pt x="15" y="24"/>
                    <a:pt x="20" y="20"/>
                  </a:cubicBezTo>
                  <a:cubicBezTo>
                    <a:pt x="25" y="15"/>
                    <a:pt x="29" y="9"/>
                    <a:pt x="32" y="3"/>
                  </a:cubicBezTo>
                  <a:cubicBezTo>
                    <a:pt x="29" y="2"/>
                    <a:pt x="26" y="0"/>
                    <a:pt x="23" y="0"/>
                  </a:cubicBezTo>
                  <a:cubicBezTo>
                    <a:pt x="21" y="5"/>
                    <a:pt x="18" y="9"/>
                    <a:pt x="14" y="13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126"/>
            <p:cNvSpPr>
              <a:spLocks/>
            </p:cNvSpPr>
            <p:nvPr/>
          </p:nvSpPr>
          <p:spPr bwMode="auto">
            <a:xfrm>
              <a:off x="5264151" y="1835150"/>
              <a:ext cx="19050" cy="22225"/>
            </a:xfrm>
            <a:custGeom>
              <a:avLst/>
              <a:gdLst>
                <a:gd name="T0" fmla="*/ 4 w 5"/>
                <a:gd name="T1" fmla="*/ 2 h 6"/>
                <a:gd name="T2" fmla="*/ 4 w 5"/>
                <a:gd name="T3" fmla="*/ 5 h 6"/>
                <a:gd name="T4" fmla="*/ 0 w 5"/>
                <a:gd name="T5" fmla="*/ 5 h 6"/>
                <a:gd name="T6" fmla="*/ 1 w 5"/>
                <a:gd name="T7" fmla="*/ 1 h 6"/>
                <a:gd name="T8" fmla="*/ 4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2"/>
                  </a:moveTo>
                  <a:cubicBezTo>
                    <a:pt x="5" y="3"/>
                    <a:pt x="5" y="4"/>
                    <a:pt x="4" y="5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127"/>
            <p:cNvSpPr>
              <a:spLocks/>
            </p:cNvSpPr>
            <p:nvPr/>
          </p:nvSpPr>
          <p:spPr bwMode="auto">
            <a:xfrm>
              <a:off x="6891338" y="1296988"/>
              <a:ext cx="228600" cy="258762"/>
            </a:xfrm>
            <a:custGeom>
              <a:avLst/>
              <a:gdLst>
                <a:gd name="T0" fmla="*/ 30 w 61"/>
                <a:gd name="T1" fmla="*/ 39 h 69"/>
                <a:gd name="T2" fmla="*/ 0 w 61"/>
                <a:gd name="T3" fmla="*/ 63 h 69"/>
                <a:gd name="T4" fmla="*/ 42 w 61"/>
                <a:gd name="T5" fmla="*/ 67 h 69"/>
                <a:gd name="T6" fmla="*/ 53 w 61"/>
                <a:gd name="T7" fmla="*/ 51 h 69"/>
                <a:gd name="T8" fmla="*/ 60 w 61"/>
                <a:gd name="T9" fmla="*/ 34 h 69"/>
                <a:gd name="T10" fmla="*/ 33 w 61"/>
                <a:gd name="T11" fmla="*/ 0 h 69"/>
                <a:gd name="T12" fmla="*/ 30 w 61"/>
                <a:gd name="T13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69">
                  <a:moveTo>
                    <a:pt x="30" y="39"/>
                  </a:moveTo>
                  <a:cubicBezTo>
                    <a:pt x="21" y="57"/>
                    <a:pt x="0" y="63"/>
                    <a:pt x="0" y="63"/>
                  </a:cubicBezTo>
                  <a:cubicBezTo>
                    <a:pt x="3" y="65"/>
                    <a:pt x="26" y="69"/>
                    <a:pt x="42" y="67"/>
                  </a:cubicBezTo>
                  <a:cubicBezTo>
                    <a:pt x="45" y="66"/>
                    <a:pt x="50" y="56"/>
                    <a:pt x="53" y="51"/>
                  </a:cubicBezTo>
                  <a:cubicBezTo>
                    <a:pt x="55" y="46"/>
                    <a:pt x="61" y="36"/>
                    <a:pt x="60" y="34"/>
                  </a:cubicBezTo>
                  <a:cubicBezTo>
                    <a:pt x="52" y="19"/>
                    <a:pt x="36" y="2"/>
                    <a:pt x="33" y="0"/>
                  </a:cubicBezTo>
                  <a:cubicBezTo>
                    <a:pt x="33" y="0"/>
                    <a:pt x="39" y="22"/>
                    <a:pt x="30" y="39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128"/>
            <p:cNvSpPr>
              <a:spLocks/>
            </p:cNvSpPr>
            <p:nvPr/>
          </p:nvSpPr>
          <p:spPr bwMode="auto">
            <a:xfrm>
              <a:off x="6853238" y="1277938"/>
              <a:ext cx="195263" cy="263525"/>
            </a:xfrm>
            <a:custGeom>
              <a:avLst/>
              <a:gdLst>
                <a:gd name="T0" fmla="*/ 43 w 52"/>
                <a:gd name="T1" fmla="*/ 5 h 70"/>
                <a:gd name="T2" fmla="*/ 43 w 52"/>
                <a:gd name="T3" fmla="*/ 46 h 70"/>
                <a:gd name="T4" fmla="*/ 10 w 52"/>
                <a:gd name="T5" fmla="*/ 68 h 70"/>
                <a:gd name="T6" fmla="*/ 35 w 52"/>
                <a:gd name="T7" fmla="*/ 41 h 70"/>
                <a:gd name="T8" fmla="*/ 43 w 52"/>
                <a:gd name="T9" fmla="*/ 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0">
                  <a:moveTo>
                    <a:pt x="43" y="5"/>
                  </a:moveTo>
                  <a:cubicBezTo>
                    <a:pt x="45" y="7"/>
                    <a:pt x="52" y="28"/>
                    <a:pt x="43" y="46"/>
                  </a:cubicBezTo>
                  <a:cubicBezTo>
                    <a:pt x="34" y="63"/>
                    <a:pt x="12" y="70"/>
                    <a:pt x="10" y="68"/>
                  </a:cubicBezTo>
                  <a:cubicBezTo>
                    <a:pt x="0" y="63"/>
                    <a:pt x="26" y="59"/>
                    <a:pt x="35" y="41"/>
                  </a:cubicBezTo>
                  <a:cubicBezTo>
                    <a:pt x="44" y="24"/>
                    <a:pt x="33" y="0"/>
                    <a:pt x="43" y="5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129"/>
            <p:cNvSpPr>
              <a:spLocks/>
            </p:cNvSpPr>
            <p:nvPr/>
          </p:nvSpPr>
          <p:spPr bwMode="auto">
            <a:xfrm>
              <a:off x="6935788" y="1374775"/>
              <a:ext cx="65088" cy="103187"/>
            </a:xfrm>
            <a:custGeom>
              <a:avLst/>
              <a:gdLst>
                <a:gd name="T0" fmla="*/ 17 w 17"/>
                <a:gd name="T1" fmla="*/ 0 h 27"/>
                <a:gd name="T2" fmla="*/ 3 w 17"/>
                <a:gd name="T3" fmla="*/ 10 h 27"/>
                <a:gd name="T4" fmla="*/ 2 w 17"/>
                <a:gd name="T5" fmla="*/ 27 h 27"/>
                <a:gd name="T6" fmla="*/ 13 w 17"/>
                <a:gd name="T7" fmla="*/ 15 h 27"/>
                <a:gd name="T8" fmla="*/ 17 w 1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17" y="0"/>
                  </a:moveTo>
                  <a:cubicBezTo>
                    <a:pt x="11" y="1"/>
                    <a:pt x="6" y="5"/>
                    <a:pt x="3" y="10"/>
                  </a:cubicBezTo>
                  <a:cubicBezTo>
                    <a:pt x="0" y="16"/>
                    <a:pt x="0" y="22"/>
                    <a:pt x="2" y="27"/>
                  </a:cubicBezTo>
                  <a:cubicBezTo>
                    <a:pt x="6" y="24"/>
                    <a:pt x="10" y="20"/>
                    <a:pt x="13" y="15"/>
                  </a:cubicBezTo>
                  <a:cubicBezTo>
                    <a:pt x="15" y="10"/>
                    <a:pt x="16" y="5"/>
                    <a:pt x="17" y="0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130"/>
            <p:cNvSpPr>
              <a:spLocks/>
            </p:cNvSpPr>
            <p:nvPr/>
          </p:nvSpPr>
          <p:spPr bwMode="auto">
            <a:xfrm>
              <a:off x="6943726" y="1371600"/>
              <a:ext cx="87313" cy="131762"/>
            </a:xfrm>
            <a:custGeom>
              <a:avLst/>
              <a:gdLst>
                <a:gd name="T0" fmla="*/ 11 w 23"/>
                <a:gd name="T1" fmla="*/ 16 h 35"/>
                <a:gd name="T2" fmla="*/ 0 w 23"/>
                <a:gd name="T3" fmla="*/ 28 h 35"/>
                <a:gd name="T4" fmla="*/ 5 w 23"/>
                <a:gd name="T5" fmla="*/ 35 h 35"/>
                <a:gd name="T6" fmla="*/ 19 w 23"/>
                <a:gd name="T7" fmla="*/ 21 h 35"/>
                <a:gd name="T8" fmla="*/ 23 w 23"/>
                <a:gd name="T9" fmla="*/ 1 h 35"/>
                <a:gd name="T10" fmla="*/ 15 w 23"/>
                <a:gd name="T11" fmla="*/ 1 h 35"/>
                <a:gd name="T12" fmla="*/ 11 w 23"/>
                <a:gd name="T13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5">
                  <a:moveTo>
                    <a:pt x="11" y="16"/>
                  </a:moveTo>
                  <a:cubicBezTo>
                    <a:pt x="8" y="21"/>
                    <a:pt x="4" y="25"/>
                    <a:pt x="0" y="28"/>
                  </a:cubicBezTo>
                  <a:cubicBezTo>
                    <a:pt x="1" y="31"/>
                    <a:pt x="3" y="33"/>
                    <a:pt x="5" y="35"/>
                  </a:cubicBezTo>
                  <a:cubicBezTo>
                    <a:pt x="10" y="32"/>
                    <a:pt x="15" y="27"/>
                    <a:pt x="19" y="21"/>
                  </a:cubicBezTo>
                  <a:cubicBezTo>
                    <a:pt x="22" y="14"/>
                    <a:pt x="23" y="7"/>
                    <a:pt x="23" y="1"/>
                  </a:cubicBezTo>
                  <a:cubicBezTo>
                    <a:pt x="20" y="0"/>
                    <a:pt x="17" y="0"/>
                    <a:pt x="15" y="1"/>
                  </a:cubicBezTo>
                  <a:cubicBezTo>
                    <a:pt x="14" y="6"/>
                    <a:pt x="13" y="11"/>
                    <a:pt x="11" y="16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131"/>
            <p:cNvSpPr>
              <a:spLocks/>
            </p:cNvSpPr>
            <p:nvPr/>
          </p:nvSpPr>
          <p:spPr bwMode="auto">
            <a:xfrm>
              <a:off x="6970713" y="1390650"/>
              <a:ext cx="17463" cy="19050"/>
            </a:xfrm>
            <a:custGeom>
              <a:avLst/>
              <a:gdLst>
                <a:gd name="T0" fmla="*/ 4 w 5"/>
                <a:gd name="T1" fmla="*/ 0 h 5"/>
                <a:gd name="T2" fmla="*/ 5 w 5"/>
                <a:gd name="T3" fmla="*/ 4 h 5"/>
                <a:gd name="T4" fmla="*/ 1 w 5"/>
                <a:gd name="T5" fmla="*/ 5 h 5"/>
                <a:gd name="T6" fmla="*/ 0 w 5"/>
                <a:gd name="T7" fmla="*/ 1 h 5"/>
                <a:gd name="T8" fmla="*/ 4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5" y="1"/>
                    <a:pt x="5" y="3"/>
                    <a:pt x="5" y="4"/>
                  </a:cubicBezTo>
                  <a:cubicBezTo>
                    <a:pt x="4" y="5"/>
                    <a:pt x="2" y="5"/>
                    <a:pt x="1" y="5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132"/>
            <p:cNvSpPr>
              <a:spLocks/>
            </p:cNvSpPr>
            <p:nvPr/>
          </p:nvSpPr>
          <p:spPr bwMode="auto">
            <a:xfrm>
              <a:off x="7037388" y="1692275"/>
              <a:ext cx="263525" cy="195262"/>
            </a:xfrm>
            <a:custGeom>
              <a:avLst/>
              <a:gdLst>
                <a:gd name="T0" fmla="*/ 38 w 70"/>
                <a:gd name="T1" fmla="*/ 24 h 52"/>
                <a:gd name="T2" fmla="*/ 0 w 70"/>
                <a:gd name="T3" fmla="*/ 17 h 52"/>
                <a:gd name="T4" fmla="*/ 26 w 70"/>
                <a:gd name="T5" fmla="*/ 51 h 52"/>
                <a:gd name="T6" fmla="*/ 45 w 70"/>
                <a:gd name="T7" fmla="*/ 48 h 52"/>
                <a:gd name="T8" fmla="*/ 62 w 70"/>
                <a:gd name="T9" fmla="*/ 42 h 52"/>
                <a:gd name="T10" fmla="*/ 69 w 70"/>
                <a:gd name="T11" fmla="*/ 0 h 52"/>
                <a:gd name="T12" fmla="*/ 38 w 70"/>
                <a:gd name="T13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2">
                  <a:moveTo>
                    <a:pt x="38" y="24"/>
                  </a:moveTo>
                  <a:cubicBezTo>
                    <a:pt x="19" y="28"/>
                    <a:pt x="0" y="17"/>
                    <a:pt x="0" y="17"/>
                  </a:cubicBezTo>
                  <a:cubicBezTo>
                    <a:pt x="1" y="20"/>
                    <a:pt x="13" y="40"/>
                    <a:pt x="26" y="51"/>
                  </a:cubicBezTo>
                  <a:cubicBezTo>
                    <a:pt x="28" y="52"/>
                    <a:pt x="39" y="50"/>
                    <a:pt x="45" y="48"/>
                  </a:cubicBezTo>
                  <a:cubicBezTo>
                    <a:pt x="50" y="47"/>
                    <a:pt x="61" y="44"/>
                    <a:pt x="62" y="42"/>
                  </a:cubicBezTo>
                  <a:cubicBezTo>
                    <a:pt x="69" y="27"/>
                    <a:pt x="70" y="3"/>
                    <a:pt x="69" y="0"/>
                  </a:cubicBezTo>
                  <a:cubicBezTo>
                    <a:pt x="69" y="0"/>
                    <a:pt x="58" y="19"/>
                    <a:pt x="38" y="24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133"/>
            <p:cNvSpPr>
              <a:spLocks/>
            </p:cNvSpPr>
            <p:nvPr/>
          </p:nvSpPr>
          <p:spPr bwMode="auto">
            <a:xfrm>
              <a:off x="7031038" y="1651000"/>
              <a:ext cx="269875" cy="157162"/>
            </a:xfrm>
            <a:custGeom>
              <a:avLst/>
              <a:gdLst>
                <a:gd name="T0" fmla="*/ 71 w 72"/>
                <a:gd name="T1" fmla="*/ 11 h 42"/>
                <a:gd name="T2" fmla="*/ 41 w 72"/>
                <a:gd name="T3" fmla="*/ 37 h 42"/>
                <a:gd name="T4" fmla="*/ 2 w 72"/>
                <a:gd name="T5" fmla="*/ 28 h 42"/>
                <a:gd name="T6" fmla="*/ 39 w 72"/>
                <a:gd name="T7" fmla="*/ 29 h 42"/>
                <a:gd name="T8" fmla="*/ 71 w 72"/>
                <a:gd name="T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2">
                  <a:moveTo>
                    <a:pt x="71" y="11"/>
                  </a:moveTo>
                  <a:cubicBezTo>
                    <a:pt x="72" y="13"/>
                    <a:pt x="60" y="33"/>
                    <a:pt x="41" y="37"/>
                  </a:cubicBezTo>
                  <a:cubicBezTo>
                    <a:pt x="22" y="42"/>
                    <a:pt x="3" y="30"/>
                    <a:pt x="2" y="28"/>
                  </a:cubicBezTo>
                  <a:cubicBezTo>
                    <a:pt x="0" y="17"/>
                    <a:pt x="20" y="33"/>
                    <a:pt x="39" y="29"/>
                  </a:cubicBezTo>
                  <a:cubicBezTo>
                    <a:pt x="58" y="24"/>
                    <a:pt x="69" y="0"/>
                    <a:pt x="71" y="11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134"/>
            <p:cNvSpPr>
              <a:spLocks/>
            </p:cNvSpPr>
            <p:nvPr/>
          </p:nvSpPr>
          <p:spPr bwMode="auto">
            <a:xfrm>
              <a:off x="7116763" y="1711325"/>
              <a:ext cx="112713" cy="52387"/>
            </a:xfrm>
            <a:custGeom>
              <a:avLst/>
              <a:gdLst>
                <a:gd name="T0" fmla="*/ 30 w 30"/>
                <a:gd name="T1" fmla="*/ 5 h 14"/>
                <a:gd name="T2" fmla="*/ 13 w 30"/>
                <a:gd name="T3" fmla="*/ 2 h 14"/>
                <a:gd name="T4" fmla="*/ 0 w 30"/>
                <a:gd name="T5" fmla="*/ 13 h 14"/>
                <a:gd name="T6" fmla="*/ 16 w 30"/>
                <a:gd name="T7" fmla="*/ 13 h 14"/>
                <a:gd name="T8" fmla="*/ 30 w 30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4">
                  <a:moveTo>
                    <a:pt x="30" y="5"/>
                  </a:moveTo>
                  <a:cubicBezTo>
                    <a:pt x="25" y="2"/>
                    <a:pt x="19" y="0"/>
                    <a:pt x="13" y="2"/>
                  </a:cubicBezTo>
                  <a:cubicBezTo>
                    <a:pt x="7" y="3"/>
                    <a:pt x="3" y="8"/>
                    <a:pt x="0" y="13"/>
                  </a:cubicBezTo>
                  <a:cubicBezTo>
                    <a:pt x="5" y="14"/>
                    <a:pt x="11" y="14"/>
                    <a:pt x="16" y="13"/>
                  </a:cubicBezTo>
                  <a:cubicBezTo>
                    <a:pt x="21" y="11"/>
                    <a:pt x="26" y="8"/>
                    <a:pt x="30" y="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135"/>
            <p:cNvSpPr>
              <a:spLocks/>
            </p:cNvSpPr>
            <p:nvPr/>
          </p:nvSpPr>
          <p:spPr bwMode="auto">
            <a:xfrm>
              <a:off x="7108826" y="1728788"/>
              <a:ext cx="142875" cy="68262"/>
            </a:xfrm>
            <a:custGeom>
              <a:avLst/>
              <a:gdLst>
                <a:gd name="T0" fmla="*/ 18 w 38"/>
                <a:gd name="T1" fmla="*/ 8 h 18"/>
                <a:gd name="T2" fmla="*/ 2 w 38"/>
                <a:gd name="T3" fmla="*/ 8 h 18"/>
                <a:gd name="T4" fmla="*/ 0 w 38"/>
                <a:gd name="T5" fmla="*/ 16 h 18"/>
                <a:gd name="T6" fmla="*/ 20 w 38"/>
                <a:gd name="T7" fmla="*/ 16 h 18"/>
                <a:gd name="T8" fmla="*/ 38 w 38"/>
                <a:gd name="T9" fmla="*/ 7 h 18"/>
                <a:gd name="T10" fmla="*/ 32 w 38"/>
                <a:gd name="T11" fmla="*/ 0 h 18"/>
                <a:gd name="T12" fmla="*/ 18 w 38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8">
                  <a:moveTo>
                    <a:pt x="18" y="8"/>
                  </a:moveTo>
                  <a:cubicBezTo>
                    <a:pt x="13" y="9"/>
                    <a:pt x="7" y="9"/>
                    <a:pt x="2" y="8"/>
                  </a:cubicBezTo>
                  <a:cubicBezTo>
                    <a:pt x="1" y="10"/>
                    <a:pt x="0" y="13"/>
                    <a:pt x="0" y="16"/>
                  </a:cubicBezTo>
                  <a:cubicBezTo>
                    <a:pt x="6" y="18"/>
                    <a:pt x="13" y="18"/>
                    <a:pt x="20" y="16"/>
                  </a:cubicBezTo>
                  <a:cubicBezTo>
                    <a:pt x="27" y="15"/>
                    <a:pt x="33" y="11"/>
                    <a:pt x="38" y="7"/>
                  </a:cubicBezTo>
                  <a:cubicBezTo>
                    <a:pt x="36" y="4"/>
                    <a:pt x="34" y="2"/>
                    <a:pt x="32" y="0"/>
                  </a:cubicBezTo>
                  <a:cubicBezTo>
                    <a:pt x="28" y="3"/>
                    <a:pt x="23" y="6"/>
                    <a:pt x="18" y="8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136"/>
            <p:cNvSpPr>
              <a:spLocks/>
            </p:cNvSpPr>
            <p:nvPr/>
          </p:nvSpPr>
          <p:spPr bwMode="auto">
            <a:xfrm>
              <a:off x="7188201" y="1722438"/>
              <a:ext cx="19050" cy="22225"/>
            </a:xfrm>
            <a:custGeom>
              <a:avLst/>
              <a:gdLst>
                <a:gd name="T0" fmla="*/ 5 w 5"/>
                <a:gd name="T1" fmla="*/ 2 h 6"/>
                <a:gd name="T2" fmla="*/ 3 w 5"/>
                <a:gd name="T3" fmla="*/ 5 h 6"/>
                <a:gd name="T4" fmla="*/ 0 w 5"/>
                <a:gd name="T5" fmla="*/ 3 h 6"/>
                <a:gd name="T6" fmla="*/ 2 w 5"/>
                <a:gd name="T7" fmla="*/ 1 h 6"/>
                <a:gd name="T8" fmla="*/ 5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cubicBezTo>
                    <a:pt x="5" y="4"/>
                    <a:pt x="5" y="5"/>
                    <a:pt x="3" y="5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137"/>
            <p:cNvSpPr>
              <a:spLocks/>
            </p:cNvSpPr>
            <p:nvPr/>
          </p:nvSpPr>
          <p:spPr bwMode="auto">
            <a:xfrm>
              <a:off x="6883401" y="2200275"/>
              <a:ext cx="161925" cy="266700"/>
            </a:xfrm>
            <a:custGeom>
              <a:avLst/>
              <a:gdLst>
                <a:gd name="T0" fmla="*/ 26 w 43"/>
                <a:gd name="T1" fmla="*/ 35 h 71"/>
                <a:gd name="T2" fmla="*/ 43 w 43"/>
                <a:gd name="T3" fmla="*/ 0 h 71"/>
                <a:gd name="T4" fmla="*/ 3 w 43"/>
                <a:gd name="T5" fmla="*/ 16 h 71"/>
                <a:gd name="T6" fmla="*/ 0 w 43"/>
                <a:gd name="T7" fmla="*/ 34 h 71"/>
                <a:gd name="T8" fmla="*/ 2 w 43"/>
                <a:gd name="T9" fmla="*/ 53 h 71"/>
                <a:gd name="T10" fmla="*/ 41 w 43"/>
                <a:gd name="T11" fmla="*/ 71 h 71"/>
                <a:gd name="T12" fmla="*/ 26 w 43"/>
                <a:gd name="T13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71">
                  <a:moveTo>
                    <a:pt x="26" y="35"/>
                  </a:moveTo>
                  <a:cubicBezTo>
                    <a:pt x="27" y="15"/>
                    <a:pt x="43" y="0"/>
                    <a:pt x="43" y="0"/>
                  </a:cubicBezTo>
                  <a:cubicBezTo>
                    <a:pt x="39" y="0"/>
                    <a:pt x="16" y="6"/>
                    <a:pt x="3" y="16"/>
                  </a:cubicBezTo>
                  <a:cubicBezTo>
                    <a:pt x="1" y="17"/>
                    <a:pt x="1" y="29"/>
                    <a:pt x="0" y="34"/>
                  </a:cubicBezTo>
                  <a:cubicBezTo>
                    <a:pt x="0" y="40"/>
                    <a:pt x="0" y="51"/>
                    <a:pt x="2" y="53"/>
                  </a:cubicBezTo>
                  <a:cubicBezTo>
                    <a:pt x="15" y="63"/>
                    <a:pt x="37" y="71"/>
                    <a:pt x="41" y="71"/>
                  </a:cubicBezTo>
                  <a:cubicBezTo>
                    <a:pt x="41" y="71"/>
                    <a:pt x="26" y="55"/>
                    <a:pt x="26" y="3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138"/>
            <p:cNvSpPr>
              <a:spLocks/>
            </p:cNvSpPr>
            <p:nvPr/>
          </p:nvSpPr>
          <p:spPr bwMode="auto">
            <a:xfrm>
              <a:off x="6970713" y="2200275"/>
              <a:ext cx="115888" cy="266700"/>
            </a:xfrm>
            <a:custGeom>
              <a:avLst/>
              <a:gdLst>
                <a:gd name="T0" fmla="*/ 18 w 31"/>
                <a:gd name="T1" fmla="*/ 71 h 71"/>
                <a:gd name="T2" fmla="*/ 0 w 31"/>
                <a:gd name="T3" fmla="*/ 35 h 71"/>
                <a:gd name="T4" fmla="*/ 20 w 31"/>
                <a:gd name="T5" fmla="*/ 0 h 71"/>
                <a:gd name="T6" fmla="*/ 9 w 31"/>
                <a:gd name="T7" fmla="*/ 35 h 71"/>
                <a:gd name="T8" fmla="*/ 18 w 31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1">
                  <a:moveTo>
                    <a:pt x="18" y="71"/>
                  </a:moveTo>
                  <a:cubicBezTo>
                    <a:pt x="15" y="71"/>
                    <a:pt x="0" y="55"/>
                    <a:pt x="0" y="35"/>
                  </a:cubicBezTo>
                  <a:cubicBezTo>
                    <a:pt x="1" y="15"/>
                    <a:pt x="17" y="0"/>
                    <a:pt x="20" y="0"/>
                  </a:cubicBezTo>
                  <a:cubicBezTo>
                    <a:pt x="31" y="0"/>
                    <a:pt x="10" y="16"/>
                    <a:pt x="9" y="35"/>
                  </a:cubicBezTo>
                  <a:cubicBezTo>
                    <a:pt x="9" y="55"/>
                    <a:pt x="29" y="71"/>
                    <a:pt x="18" y="71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139"/>
            <p:cNvSpPr>
              <a:spLocks/>
            </p:cNvSpPr>
            <p:nvPr/>
          </p:nvSpPr>
          <p:spPr bwMode="auto">
            <a:xfrm>
              <a:off x="7004051" y="2274888"/>
              <a:ext cx="41275" cy="117475"/>
            </a:xfrm>
            <a:custGeom>
              <a:avLst/>
              <a:gdLst>
                <a:gd name="T0" fmla="*/ 3 w 11"/>
                <a:gd name="T1" fmla="*/ 31 h 31"/>
                <a:gd name="T2" fmla="*/ 11 w 11"/>
                <a:gd name="T3" fmla="*/ 15 h 31"/>
                <a:gd name="T4" fmla="*/ 4 w 11"/>
                <a:gd name="T5" fmla="*/ 0 h 31"/>
                <a:gd name="T6" fmla="*/ 0 w 11"/>
                <a:gd name="T7" fmla="*/ 15 h 31"/>
                <a:gd name="T8" fmla="*/ 3 w 11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1">
                  <a:moveTo>
                    <a:pt x="3" y="31"/>
                  </a:moveTo>
                  <a:cubicBezTo>
                    <a:pt x="8" y="27"/>
                    <a:pt x="11" y="22"/>
                    <a:pt x="11" y="15"/>
                  </a:cubicBezTo>
                  <a:cubicBezTo>
                    <a:pt x="11" y="9"/>
                    <a:pt x="9" y="4"/>
                    <a:pt x="4" y="0"/>
                  </a:cubicBezTo>
                  <a:cubicBezTo>
                    <a:pt x="2" y="5"/>
                    <a:pt x="0" y="10"/>
                    <a:pt x="0" y="15"/>
                  </a:cubicBezTo>
                  <a:cubicBezTo>
                    <a:pt x="0" y="21"/>
                    <a:pt x="1" y="26"/>
                    <a:pt x="3" y="3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140"/>
            <p:cNvSpPr>
              <a:spLocks/>
            </p:cNvSpPr>
            <p:nvPr/>
          </p:nvSpPr>
          <p:spPr bwMode="auto">
            <a:xfrm>
              <a:off x="6970713" y="2260600"/>
              <a:ext cx="47625" cy="142875"/>
            </a:xfrm>
            <a:custGeom>
              <a:avLst/>
              <a:gdLst>
                <a:gd name="T0" fmla="*/ 9 w 13"/>
                <a:gd name="T1" fmla="*/ 19 h 38"/>
                <a:gd name="T2" fmla="*/ 13 w 13"/>
                <a:gd name="T3" fmla="*/ 4 h 38"/>
                <a:gd name="T4" fmla="*/ 6 w 13"/>
                <a:gd name="T5" fmla="*/ 0 h 38"/>
                <a:gd name="T6" fmla="*/ 0 w 13"/>
                <a:gd name="T7" fmla="*/ 19 h 38"/>
                <a:gd name="T8" fmla="*/ 5 w 13"/>
                <a:gd name="T9" fmla="*/ 38 h 38"/>
                <a:gd name="T10" fmla="*/ 12 w 13"/>
                <a:gd name="T11" fmla="*/ 35 h 38"/>
                <a:gd name="T12" fmla="*/ 9 w 13"/>
                <a:gd name="T13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8">
                  <a:moveTo>
                    <a:pt x="9" y="19"/>
                  </a:moveTo>
                  <a:cubicBezTo>
                    <a:pt x="9" y="14"/>
                    <a:pt x="11" y="9"/>
                    <a:pt x="13" y="4"/>
                  </a:cubicBezTo>
                  <a:cubicBezTo>
                    <a:pt x="11" y="2"/>
                    <a:pt x="8" y="1"/>
                    <a:pt x="6" y="0"/>
                  </a:cubicBezTo>
                  <a:cubicBezTo>
                    <a:pt x="3" y="5"/>
                    <a:pt x="0" y="12"/>
                    <a:pt x="0" y="19"/>
                  </a:cubicBezTo>
                  <a:cubicBezTo>
                    <a:pt x="0" y="26"/>
                    <a:pt x="2" y="33"/>
                    <a:pt x="5" y="38"/>
                  </a:cubicBezTo>
                  <a:cubicBezTo>
                    <a:pt x="7" y="38"/>
                    <a:pt x="10" y="36"/>
                    <a:pt x="12" y="35"/>
                  </a:cubicBezTo>
                  <a:cubicBezTo>
                    <a:pt x="10" y="30"/>
                    <a:pt x="9" y="25"/>
                    <a:pt x="9" y="19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141"/>
            <p:cNvSpPr>
              <a:spLocks/>
            </p:cNvSpPr>
            <p:nvPr/>
          </p:nvSpPr>
          <p:spPr bwMode="auto">
            <a:xfrm>
              <a:off x="7015163" y="2351088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0 w 5"/>
                <a:gd name="T3" fmla="*/ 2 h 5"/>
                <a:gd name="T4" fmla="*/ 2 w 5"/>
                <a:gd name="T5" fmla="*/ 0 h 5"/>
                <a:gd name="T6" fmla="*/ 5 w 5"/>
                <a:gd name="T7" fmla="*/ 3 h 5"/>
                <a:gd name="T8" fmla="*/ 2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3" y="5"/>
                    <a:pt x="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142"/>
            <p:cNvSpPr>
              <a:spLocks/>
            </p:cNvSpPr>
            <p:nvPr/>
          </p:nvSpPr>
          <p:spPr bwMode="auto">
            <a:xfrm>
              <a:off x="7023101" y="1917700"/>
              <a:ext cx="255588" cy="233362"/>
            </a:xfrm>
            <a:custGeom>
              <a:avLst/>
              <a:gdLst>
                <a:gd name="T0" fmla="*/ 29 w 68"/>
                <a:gd name="T1" fmla="*/ 32 h 62"/>
                <a:gd name="T2" fmla="*/ 7 w 68"/>
                <a:gd name="T3" fmla="*/ 0 h 62"/>
                <a:gd name="T4" fmla="*/ 1 w 68"/>
                <a:gd name="T5" fmla="*/ 42 h 62"/>
                <a:gd name="T6" fmla="*/ 16 w 68"/>
                <a:gd name="T7" fmla="*/ 53 h 62"/>
                <a:gd name="T8" fmla="*/ 33 w 68"/>
                <a:gd name="T9" fmla="*/ 61 h 62"/>
                <a:gd name="T10" fmla="*/ 68 w 68"/>
                <a:gd name="T11" fmla="*/ 37 h 62"/>
                <a:gd name="T12" fmla="*/ 29 w 68"/>
                <a:gd name="T13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2">
                  <a:moveTo>
                    <a:pt x="29" y="32"/>
                  </a:moveTo>
                  <a:cubicBezTo>
                    <a:pt x="13" y="21"/>
                    <a:pt x="7" y="0"/>
                    <a:pt x="7" y="0"/>
                  </a:cubicBezTo>
                  <a:cubicBezTo>
                    <a:pt x="5" y="3"/>
                    <a:pt x="0" y="25"/>
                    <a:pt x="1" y="42"/>
                  </a:cubicBezTo>
                  <a:cubicBezTo>
                    <a:pt x="2" y="45"/>
                    <a:pt x="12" y="51"/>
                    <a:pt x="16" y="53"/>
                  </a:cubicBezTo>
                  <a:cubicBezTo>
                    <a:pt x="21" y="56"/>
                    <a:pt x="31" y="62"/>
                    <a:pt x="33" y="61"/>
                  </a:cubicBezTo>
                  <a:cubicBezTo>
                    <a:pt x="48" y="55"/>
                    <a:pt x="66" y="40"/>
                    <a:pt x="68" y="37"/>
                  </a:cubicBezTo>
                  <a:cubicBezTo>
                    <a:pt x="68" y="37"/>
                    <a:pt x="46" y="42"/>
                    <a:pt x="29" y="32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143"/>
            <p:cNvSpPr>
              <a:spLocks/>
            </p:cNvSpPr>
            <p:nvPr/>
          </p:nvSpPr>
          <p:spPr bwMode="auto">
            <a:xfrm>
              <a:off x="7045326" y="1879600"/>
              <a:ext cx="255588" cy="203200"/>
            </a:xfrm>
            <a:custGeom>
              <a:avLst/>
              <a:gdLst>
                <a:gd name="T0" fmla="*/ 62 w 68"/>
                <a:gd name="T1" fmla="*/ 47 h 54"/>
                <a:gd name="T2" fmla="*/ 22 w 68"/>
                <a:gd name="T3" fmla="*/ 44 h 54"/>
                <a:gd name="T4" fmla="*/ 1 w 68"/>
                <a:gd name="T5" fmla="*/ 10 h 54"/>
                <a:gd name="T6" fmla="*/ 27 w 68"/>
                <a:gd name="T7" fmla="*/ 36 h 54"/>
                <a:gd name="T8" fmla="*/ 62 w 68"/>
                <a:gd name="T9" fmla="*/ 4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4">
                  <a:moveTo>
                    <a:pt x="62" y="47"/>
                  </a:moveTo>
                  <a:cubicBezTo>
                    <a:pt x="61" y="49"/>
                    <a:pt x="39" y="54"/>
                    <a:pt x="22" y="44"/>
                  </a:cubicBezTo>
                  <a:cubicBezTo>
                    <a:pt x="5" y="34"/>
                    <a:pt x="0" y="12"/>
                    <a:pt x="1" y="10"/>
                  </a:cubicBezTo>
                  <a:cubicBezTo>
                    <a:pt x="7" y="0"/>
                    <a:pt x="10" y="26"/>
                    <a:pt x="27" y="36"/>
                  </a:cubicBezTo>
                  <a:cubicBezTo>
                    <a:pt x="43" y="47"/>
                    <a:pt x="68" y="37"/>
                    <a:pt x="62" y="47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144"/>
            <p:cNvSpPr>
              <a:spLocks/>
            </p:cNvSpPr>
            <p:nvPr/>
          </p:nvSpPr>
          <p:spPr bwMode="auto">
            <a:xfrm>
              <a:off x="7102476" y="1966913"/>
              <a:ext cx="101600" cy="68262"/>
            </a:xfrm>
            <a:custGeom>
              <a:avLst/>
              <a:gdLst>
                <a:gd name="T0" fmla="*/ 27 w 27"/>
                <a:gd name="T1" fmla="*/ 18 h 18"/>
                <a:gd name="T2" fmla="*/ 17 w 27"/>
                <a:gd name="T3" fmla="*/ 4 h 18"/>
                <a:gd name="T4" fmla="*/ 0 w 27"/>
                <a:gd name="T5" fmla="*/ 2 h 18"/>
                <a:gd name="T6" fmla="*/ 12 w 27"/>
                <a:gd name="T7" fmla="*/ 13 h 18"/>
                <a:gd name="T8" fmla="*/ 27 w 27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27" y="18"/>
                  </a:moveTo>
                  <a:cubicBezTo>
                    <a:pt x="26" y="13"/>
                    <a:pt x="23" y="7"/>
                    <a:pt x="17" y="4"/>
                  </a:cubicBezTo>
                  <a:cubicBezTo>
                    <a:pt x="12" y="1"/>
                    <a:pt x="6" y="0"/>
                    <a:pt x="0" y="2"/>
                  </a:cubicBezTo>
                  <a:cubicBezTo>
                    <a:pt x="3" y="6"/>
                    <a:pt x="7" y="10"/>
                    <a:pt x="12" y="13"/>
                  </a:cubicBezTo>
                  <a:cubicBezTo>
                    <a:pt x="16" y="16"/>
                    <a:pt x="22" y="18"/>
                    <a:pt x="27" y="18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145"/>
            <p:cNvSpPr>
              <a:spLocks/>
            </p:cNvSpPr>
            <p:nvPr/>
          </p:nvSpPr>
          <p:spPr bwMode="auto">
            <a:xfrm>
              <a:off x="7075488" y="1974850"/>
              <a:ext cx="128588" cy="93662"/>
            </a:xfrm>
            <a:custGeom>
              <a:avLst/>
              <a:gdLst>
                <a:gd name="T0" fmla="*/ 19 w 34"/>
                <a:gd name="T1" fmla="*/ 11 h 25"/>
                <a:gd name="T2" fmla="*/ 7 w 34"/>
                <a:gd name="T3" fmla="*/ 0 h 25"/>
                <a:gd name="T4" fmla="*/ 0 w 34"/>
                <a:gd name="T5" fmla="*/ 5 h 25"/>
                <a:gd name="T6" fmla="*/ 14 w 34"/>
                <a:gd name="T7" fmla="*/ 19 h 25"/>
                <a:gd name="T8" fmla="*/ 33 w 34"/>
                <a:gd name="T9" fmla="*/ 25 h 25"/>
                <a:gd name="T10" fmla="*/ 34 w 34"/>
                <a:gd name="T11" fmla="*/ 16 h 25"/>
                <a:gd name="T12" fmla="*/ 19 w 34"/>
                <a:gd name="T13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5">
                  <a:moveTo>
                    <a:pt x="19" y="11"/>
                  </a:moveTo>
                  <a:cubicBezTo>
                    <a:pt x="14" y="8"/>
                    <a:pt x="10" y="4"/>
                    <a:pt x="7" y="0"/>
                  </a:cubicBezTo>
                  <a:cubicBezTo>
                    <a:pt x="5" y="1"/>
                    <a:pt x="2" y="3"/>
                    <a:pt x="0" y="5"/>
                  </a:cubicBezTo>
                  <a:cubicBezTo>
                    <a:pt x="3" y="10"/>
                    <a:pt x="8" y="15"/>
                    <a:pt x="14" y="19"/>
                  </a:cubicBezTo>
                  <a:cubicBezTo>
                    <a:pt x="20" y="23"/>
                    <a:pt x="27" y="24"/>
                    <a:pt x="33" y="25"/>
                  </a:cubicBezTo>
                  <a:cubicBezTo>
                    <a:pt x="34" y="22"/>
                    <a:pt x="34" y="19"/>
                    <a:pt x="34" y="16"/>
                  </a:cubicBezTo>
                  <a:cubicBezTo>
                    <a:pt x="29" y="16"/>
                    <a:pt x="23" y="14"/>
                    <a:pt x="19" y="1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146"/>
            <p:cNvSpPr>
              <a:spLocks/>
            </p:cNvSpPr>
            <p:nvPr/>
          </p:nvSpPr>
          <p:spPr bwMode="auto">
            <a:xfrm>
              <a:off x="7169151" y="2005013"/>
              <a:ext cx="19050" cy="17462"/>
            </a:xfrm>
            <a:custGeom>
              <a:avLst/>
              <a:gdLst>
                <a:gd name="T0" fmla="*/ 5 w 5"/>
                <a:gd name="T1" fmla="*/ 4 h 5"/>
                <a:gd name="T2" fmla="*/ 1 w 5"/>
                <a:gd name="T3" fmla="*/ 5 h 5"/>
                <a:gd name="T4" fmla="*/ 0 w 5"/>
                <a:gd name="T5" fmla="*/ 1 h 5"/>
                <a:gd name="T6" fmla="*/ 4 w 5"/>
                <a:gd name="T7" fmla="*/ 1 h 5"/>
                <a:gd name="T8" fmla="*/ 5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4" y="5"/>
                    <a:pt x="2" y="5"/>
                    <a:pt x="1" y="5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" y="0"/>
                    <a:pt x="3" y="0"/>
                    <a:pt x="4" y="1"/>
                  </a:cubicBezTo>
                  <a:cubicBezTo>
                    <a:pt x="5" y="1"/>
                    <a:pt x="5" y="3"/>
                    <a:pt x="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7625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图片 1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7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16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3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69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121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147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6788390" y="3191029"/>
            <a:ext cx="4213225" cy="2870200"/>
            <a:chOff x="4059238" y="3681413"/>
            <a:chExt cx="4213225" cy="2870200"/>
          </a:xfrm>
        </p:grpSpPr>
        <p:sp>
          <p:nvSpPr>
            <p:cNvPr id="174" name="Freeform 55"/>
            <p:cNvSpPr>
              <a:spLocks/>
            </p:cNvSpPr>
            <p:nvPr/>
          </p:nvSpPr>
          <p:spPr bwMode="auto">
            <a:xfrm>
              <a:off x="4059238" y="5089526"/>
              <a:ext cx="989013" cy="1025525"/>
            </a:xfrm>
            <a:custGeom>
              <a:avLst/>
              <a:gdLst>
                <a:gd name="T0" fmla="*/ 261 w 263"/>
                <a:gd name="T1" fmla="*/ 248 h 272"/>
                <a:gd name="T2" fmla="*/ 208 w 263"/>
                <a:gd name="T3" fmla="*/ 257 h 272"/>
                <a:gd name="T4" fmla="*/ 147 w 263"/>
                <a:gd name="T5" fmla="*/ 181 h 272"/>
                <a:gd name="T6" fmla="*/ 134 w 263"/>
                <a:gd name="T7" fmla="*/ 73 h 272"/>
                <a:gd name="T8" fmla="*/ 76 w 263"/>
                <a:gd name="T9" fmla="*/ 9 h 272"/>
                <a:gd name="T10" fmla="*/ 1 w 263"/>
                <a:gd name="T11" fmla="*/ 42 h 272"/>
                <a:gd name="T12" fmla="*/ 5 w 263"/>
                <a:gd name="T13" fmla="*/ 43 h 272"/>
                <a:gd name="T14" fmla="*/ 48 w 263"/>
                <a:gd name="T15" fmla="*/ 15 h 272"/>
                <a:gd name="T16" fmla="*/ 99 w 263"/>
                <a:gd name="T17" fmla="*/ 34 h 272"/>
                <a:gd name="T18" fmla="*/ 131 w 263"/>
                <a:gd name="T19" fmla="*/ 133 h 272"/>
                <a:gd name="T20" fmla="*/ 153 w 263"/>
                <a:gd name="T21" fmla="*/ 230 h 272"/>
                <a:gd name="T22" fmla="*/ 230 w 263"/>
                <a:gd name="T23" fmla="*/ 268 h 272"/>
                <a:gd name="T24" fmla="*/ 263 w 263"/>
                <a:gd name="T25" fmla="*/ 259 h 272"/>
                <a:gd name="T26" fmla="*/ 261 w 263"/>
                <a:gd name="T27" fmla="*/ 2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3" h="272">
                  <a:moveTo>
                    <a:pt x="261" y="248"/>
                  </a:moveTo>
                  <a:cubicBezTo>
                    <a:pt x="245" y="255"/>
                    <a:pt x="226" y="259"/>
                    <a:pt x="208" y="257"/>
                  </a:cubicBezTo>
                  <a:cubicBezTo>
                    <a:pt x="171" y="251"/>
                    <a:pt x="153" y="215"/>
                    <a:pt x="147" y="181"/>
                  </a:cubicBezTo>
                  <a:cubicBezTo>
                    <a:pt x="141" y="146"/>
                    <a:pt x="145" y="108"/>
                    <a:pt x="134" y="73"/>
                  </a:cubicBezTo>
                  <a:cubicBezTo>
                    <a:pt x="125" y="44"/>
                    <a:pt x="105" y="19"/>
                    <a:pt x="76" y="9"/>
                  </a:cubicBezTo>
                  <a:cubicBezTo>
                    <a:pt x="49" y="0"/>
                    <a:pt x="8" y="11"/>
                    <a:pt x="1" y="42"/>
                  </a:cubicBezTo>
                  <a:cubicBezTo>
                    <a:pt x="0" y="45"/>
                    <a:pt x="4" y="46"/>
                    <a:pt x="5" y="43"/>
                  </a:cubicBezTo>
                  <a:cubicBezTo>
                    <a:pt x="11" y="27"/>
                    <a:pt x="31" y="17"/>
                    <a:pt x="48" y="15"/>
                  </a:cubicBezTo>
                  <a:cubicBezTo>
                    <a:pt x="67" y="13"/>
                    <a:pt x="85" y="22"/>
                    <a:pt x="99" y="34"/>
                  </a:cubicBezTo>
                  <a:cubicBezTo>
                    <a:pt x="126" y="59"/>
                    <a:pt x="129" y="98"/>
                    <a:pt x="131" y="133"/>
                  </a:cubicBezTo>
                  <a:cubicBezTo>
                    <a:pt x="133" y="166"/>
                    <a:pt x="135" y="201"/>
                    <a:pt x="153" y="230"/>
                  </a:cubicBezTo>
                  <a:cubicBezTo>
                    <a:pt x="170" y="257"/>
                    <a:pt x="198" y="272"/>
                    <a:pt x="230" y="268"/>
                  </a:cubicBezTo>
                  <a:cubicBezTo>
                    <a:pt x="240" y="266"/>
                    <a:pt x="251" y="264"/>
                    <a:pt x="263" y="259"/>
                  </a:cubicBezTo>
                  <a:cubicBezTo>
                    <a:pt x="262" y="256"/>
                    <a:pt x="262" y="252"/>
                    <a:pt x="261" y="248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56"/>
            <p:cNvSpPr>
              <a:spLocks noChangeArrowheads="1"/>
            </p:cNvSpPr>
            <p:nvPr/>
          </p:nvSpPr>
          <p:spPr bwMode="auto">
            <a:xfrm>
              <a:off x="4589463" y="6373813"/>
              <a:ext cx="1068388" cy="177800"/>
            </a:xfrm>
            <a:prstGeom prst="ellipse">
              <a:avLst/>
            </a:prstGeom>
            <a:solidFill>
              <a:srgbClr val="E8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57"/>
            <p:cNvSpPr>
              <a:spLocks/>
            </p:cNvSpPr>
            <p:nvPr/>
          </p:nvSpPr>
          <p:spPr bwMode="auto">
            <a:xfrm>
              <a:off x="4894263" y="5959476"/>
              <a:ext cx="173038" cy="512763"/>
            </a:xfrm>
            <a:custGeom>
              <a:avLst/>
              <a:gdLst>
                <a:gd name="T0" fmla="*/ 41 w 46"/>
                <a:gd name="T1" fmla="*/ 129 h 136"/>
                <a:gd name="T2" fmla="*/ 46 w 46"/>
                <a:gd name="T3" fmla="*/ 0 h 136"/>
                <a:gd name="T4" fmla="*/ 3 w 46"/>
                <a:gd name="T5" fmla="*/ 0 h 136"/>
                <a:gd name="T6" fmla="*/ 12 w 46"/>
                <a:gd name="T7" fmla="*/ 113 h 136"/>
                <a:gd name="T8" fmla="*/ 12 w 46"/>
                <a:gd name="T9" fmla="*/ 113 h 136"/>
                <a:gd name="T10" fmla="*/ 6 w 46"/>
                <a:gd name="T11" fmla="*/ 124 h 136"/>
                <a:gd name="T12" fmla="*/ 1 w 46"/>
                <a:gd name="T13" fmla="*/ 131 h 136"/>
                <a:gd name="T14" fmla="*/ 22 w 46"/>
                <a:gd name="T15" fmla="*/ 135 h 136"/>
                <a:gd name="T16" fmla="*/ 41 w 46"/>
                <a:gd name="T17" fmla="*/ 1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36">
                  <a:moveTo>
                    <a:pt x="41" y="129"/>
                  </a:moveTo>
                  <a:cubicBezTo>
                    <a:pt x="42" y="101"/>
                    <a:pt x="45" y="36"/>
                    <a:pt x="4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11" y="94"/>
                    <a:pt x="12" y="113"/>
                  </a:cubicBezTo>
                  <a:cubicBezTo>
                    <a:pt x="12" y="113"/>
                    <a:pt x="12" y="113"/>
                    <a:pt x="12" y="113"/>
                  </a:cubicBezTo>
                  <a:cubicBezTo>
                    <a:pt x="12" y="119"/>
                    <a:pt x="12" y="122"/>
                    <a:pt x="6" y="124"/>
                  </a:cubicBezTo>
                  <a:cubicBezTo>
                    <a:pt x="3" y="125"/>
                    <a:pt x="0" y="127"/>
                    <a:pt x="1" y="131"/>
                  </a:cubicBezTo>
                  <a:cubicBezTo>
                    <a:pt x="2" y="136"/>
                    <a:pt x="15" y="135"/>
                    <a:pt x="22" y="135"/>
                  </a:cubicBezTo>
                  <a:cubicBezTo>
                    <a:pt x="31" y="135"/>
                    <a:pt x="41" y="135"/>
                    <a:pt x="41" y="12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58"/>
            <p:cNvSpPr>
              <a:spLocks/>
            </p:cNvSpPr>
            <p:nvPr/>
          </p:nvSpPr>
          <p:spPr bwMode="auto">
            <a:xfrm>
              <a:off x="4860925" y="6415088"/>
              <a:ext cx="192088" cy="65088"/>
            </a:xfrm>
            <a:custGeom>
              <a:avLst/>
              <a:gdLst>
                <a:gd name="T0" fmla="*/ 17 w 51"/>
                <a:gd name="T1" fmla="*/ 1 h 17"/>
                <a:gd name="T2" fmla="*/ 23 w 51"/>
                <a:gd name="T3" fmla="*/ 2 h 17"/>
                <a:gd name="T4" fmla="*/ 26 w 51"/>
                <a:gd name="T5" fmla="*/ 6 h 17"/>
                <a:gd name="T6" fmla="*/ 50 w 51"/>
                <a:gd name="T7" fmla="*/ 4 h 17"/>
                <a:gd name="T8" fmla="*/ 51 w 51"/>
                <a:gd name="T9" fmla="*/ 12 h 17"/>
                <a:gd name="T10" fmla="*/ 47 w 51"/>
                <a:gd name="T11" fmla="*/ 16 h 17"/>
                <a:gd name="T12" fmla="*/ 26 w 51"/>
                <a:gd name="T13" fmla="*/ 17 h 17"/>
                <a:gd name="T14" fmla="*/ 7 w 51"/>
                <a:gd name="T15" fmla="*/ 16 h 17"/>
                <a:gd name="T16" fmla="*/ 0 w 51"/>
                <a:gd name="T17" fmla="*/ 11 h 17"/>
                <a:gd name="T18" fmla="*/ 17 w 51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7">
                  <a:moveTo>
                    <a:pt x="17" y="1"/>
                  </a:moveTo>
                  <a:cubicBezTo>
                    <a:pt x="19" y="0"/>
                    <a:pt x="22" y="2"/>
                    <a:pt x="23" y="2"/>
                  </a:cubicBezTo>
                  <a:cubicBezTo>
                    <a:pt x="25" y="4"/>
                    <a:pt x="21" y="6"/>
                    <a:pt x="26" y="6"/>
                  </a:cubicBezTo>
                  <a:cubicBezTo>
                    <a:pt x="37" y="6"/>
                    <a:pt x="40" y="6"/>
                    <a:pt x="50" y="4"/>
                  </a:cubicBezTo>
                  <a:cubicBezTo>
                    <a:pt x="51" y="4"/>
                    <a:pt x="51" y="10"/>
                    <a:pt x="51" y="12"/>
                  </a:cubicBezTo>
                  <a:cubicBezTo>
                    <a:pt x="51" y="13"/>
                    <a:pt x="51" y="15"/>
                    <a:pt x="47" y="16"/>
                  </a:cubicBezTo>
                  <a:cubicBezTo>
                    <a:pt x="39" y="17"/>
                    <a:pt x="34" y="17"/>
                    <a:pt x="26" y="17"/>
                  </a:cubicBezTo>
                  <a:cubicBezTo>
                    <a:pt x="19" y="17"/>
                    <a:pt x="13" y="17"/>
                    <a:pt x="7" y="16"/>
                  </a:cubicBezTo>
                  <a:cubicBezTo>
                    <a:pt x="4" y="15"/>
                    <a:pt x="0" y="14"/>
                    <a:pt x="0" y="11"/>
                  </a:cubicBezTo>
                  <a:cubicBezTo>
                    <a:pt x="0" y="3"/>
                    <a:pt x="12" y="3"/>
                    <a:pt x="17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59"/>
            <p:cNvSpPr>
              <a:spLocks/>
            </p:cNvSpPr>
            <p:nvPr/>
          </p:nvSpPr>
          <p:spPr bwMode="auto">
            <a:xfrm>
              <a:off x="5184775" y="5959476"/>
              <a:ext cx="173038" cy="512763"/>
            </a:xfrm>
            <a:custGeom>
              <a:avLst/>
              <a:gdLst>
                <a:gd name="T0" fmla="*/ 4 w 46"/>
                <a:gd name="T1" fmla="*/ 129 h 136"/>
                <a:gd name="T2" fmla="*/ 0 w 46"/>
                <a:gd name="T3" fmla="*/ 0 h 136"/>
                <a:gd name="T4" fmla="*/ 43 w 46"/>
                <a:gd name="T5" fmla="*/ 0 h 136"/>
                <a:gd name="T6" fmla="*/ 33 w 46"/>
                <a:gd name="T7" fmla="*/ 113 h 136"/>
                <a:gd name="T8" fmla="*/ 33 w 46"/>
                <a:gd name="T9" fmla="*/ 113 h 136"/>
                <a:gd name="T10" fmla="*/ 40 w 46"/>
                <a:gd name="T11" fmla="*/ 124 h 136"/>
                <a:gd name="T12" fmla="*/ 45 w 46"/>
                <a:gd name="T13" fmla="*/ 131 h 136"/>
                <a:gd name="T14" fmla="*/ 24 w 46"/>
                <a:gd name="T15" fmla="*/ 135 h 136"/>
                <a:gd name="T16" fmla="*/ 4 w 46"/>
                <a:gd name="T17" fmla="*/ 1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36">
                  <a:moveTo>
                    <a:pt x="4" y="129"/>
                  </a:moveTo>
                  <a:cubicBezTo>
                    <a:pt x="4" y="101"/>
                    <a:pt x="0" y="36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34" y="94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9"/>
                    <a:pt x="34" y="122"/>
                    <a:pt x="40" y="124"/>
                  </a:cubicBezTo>
                  <a:cubicBezTo>
                    <a:pt x="42" y="125"/>
                    <a:pt x="46" y="127"/>
                    <a:pt x="45" y="131"/>
                  </a:cubicBezTo>
                  <a:cubicBezTo>
                    <a:pt x="43" y="136"/>
                    <a:pt x="30" y="135"/>
                    <a:pt x="24" y="135"/>
                  </a:cubicBezTo>
                  <a:cubicBezTo>
                    <a:pt x="14" y="135"/>
                    <a:pt x="4" y="135"/>
                    <a:pt x="4" y="12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60"/>
            <p:cNvSpPr>
              <a:spLocks/>
            </p:cNvSpPr>
            <p:nvPr/>
          </p:nvSpPr>
          <p:spPr bwMode="auto">
            <a:xfrm>
              <a:off x="5195888" y="6415088"/>
              <a:ext cx="195263" cy="65088"/>
            </a:xfrm>
            <a:custGeom>
              <a:avLst/>
              <a:gdLst>
                <a:gd name="T0" fmla="*/ 35 w 52"/>
                <a:gd name="T1" fmla="*/ 1 h 17"/>
                <a:gd name="T2" fmla="*/ 28 w 52"/>
                <a:gd name="T3" fmla="*/ 2 h 17"/>
                <a:gd name="T4" fmla="*/ 26 w 52"/>
                <a:gd name="T5" fmla="*/ 6 h 17"/>
                <a:gd name="T6" fmla="*/ 1 w 52"/>
                <a:gd name="T7" fmla="*/ 4 h 17"/>
                <a:gd name="T8" fmla="*/ 1 w 52"/>
                <a:gd name="T9" fmla="*/ 12 h 17"/>
                <a:gd name="T10" fmla="*/ 5 w 52"/>
                <a:gd name="T11" fmla="*/ 16 h 17"/>
                <a:gd name="T12" fmla="*/ 26 w 52"/>
                <a:gd name="T13" fmla="*/ 17 h 17"/>
                <a:gd name="T14" fmla="*/ 45 w 52"/>
                <a:gd name="T15" fmla="*/ 16 h 17"/>
                <a:gd name="T16" fmla="*/ 52 w 52"/>
                <a:gd name="T17" fmla="*/ 11 h 17"/>
                <a:gd name="T18" fmla="*/ 35 w 52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7">
                  <a:moveTo>
                    <a:pt x="35" y="1"/>
                  </a:moveTo>
                  <a:cubicBezTo>
                    <a:pt x="33" y="0"/>
                    <a:pt x="29" y="2"/>
                    <a:pt x="28" y="2"/>
                  </a:cubicBezTo>
                  <a:cubicBezTo>
                    <a:pt x="27" y="4"/>
                    <a:pt x="30" y="6"/>
                    <a:pt x="26" y="6"/>
                  </a:cubicBezTo>
                  <a:cubicBezTo>
                    <a:pt x="15" y="6"/>
                    <a:pt x="12" y="6"/>
                    <a:pt x="1" y="4"/>
                  </a:cubicBezTo>
                  <a:cubicBezTo>
                    <a:pt x="0" y="4"/>
                    <a:pt x="1" y="10"/>
                    <a:pt x="1" y="12"/>
                  </a:cubicBezTo>
                  <a:cubicBezTo>
                    <a:pt x="1" y="13"/>
                    <a:pt x="1" y="15"/>
                    <a:pt x="5" y="16"/>
                  </a:cubicBezTo>
                  <a:cubicBezTo>
                    <a:pt x="13" y="17"/>
                    <a:pt x="17" y="17"/>
                    <a:pt x="26" y="17"/>
                  </a:cubicBezTo>
                  <a:cubicBezTo>
                    <a:pt x="32" y="17"/>
                    <a:pt x="39" y="17"/>
                    <a:pt x="45" y="16"/>
                  </a:cubicBezTo>
                  <a:cubicBezTo>
                    <a:pt x="48" y="15"/>
                    <a:pt x="51" y="14"/>
                    <a:pt x="52" y="11"/>
                  </a:cubicBezTo>
                  <a:cubicBezTo>
                    <a:pt x="52" y="3"/>
                    <a:pt x="40" y="3"/>
                    <a:pt x="35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61"/>
            <p:cNvSpPr>
              <a:spLocks/>
            </p:cNvSpPr>
            <p:nvPr/>
          </p:nvSpPr>
          <p:spPr bwMode="auto">
            <a:xfrm>
              <a:off x="4756150" y="5711826"/>
              <a:ext cx="346075" cy="546100"/>
            </a:xfrm>
            <a:custGeom>
              <a:avLst/>
              <a:gdLst>
                <a:gd name="T0" fmla="*/ 89 w 92"/>
                <a:gd name="T1" fmla="*/ 0 h 145"/>
                <a:gd name="T2" fmla="*/ 7 w 92"/>
                <a:gd name="T3" fmla="*/ 0 h 145"/>
                <a:gd name="T4" fmla="*/ 4 w 92"/>
                <a:gd name="T5" fmla="*/ 2 h 145"/>
                <a:gd name="T6" fmla="*/ 4 w 92"/>
                <a:gd name="T7" fmla="*/ 2 h 145"/>
                <a:gd name="T8" fmla="*/ 4 w 92"/>
                <a:gd name="T9" fmla="*/ 2 h 145"/>
                <a:gd name="T10" fmla="*/ 4 w 92"/>
                <a:gd name="T11" fmla="*/ 3 h 145"/>
                <a:gd name="T12" fmla="*/ 5 w 92"/>
                <a:gd name="T13" fmla="*/ 138 h 145"/>
                <a:gd name="T14" fmla="*/ 8 w 92"/>
                <a:gd name="T15" fmla="*/ 141 h 145"/>
                <a:gd name="T16" fmla="*/ 85 w 92"/>
                <a:gd name="T17" fmla="*/ 144 h 145"/>
                <a:gd name="T18" fmla="*/ 88 w 92"/>
                <a:gd name="T19" fmla="*/ 141 h 145"/>
                <a:gd name="T20" fmla="*/ 92 w 92"/>
                <a:gd name="T21" fmla="*/ 3 h 145"/>
                <a:gd name="T22" fmla="*/ 89 w 92"/>
                <a:gd name="T2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145">
                  <a:moveTo>
                    <a:pt x="89" y="0"/>
                  </a:moveTo>
                  <a:cubicBezTo>
                    <a:pt x="61" y="0"/>
                    <a:pt x="34" y="0"/>
                    <a:pt x="7" y="0"/>
                  </a:cubicBezTo>
                  <a:cubicBezTo>
                    <a:pt x="5" y="0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0" y="48"/>
                    <a:pt x="4" y="93"/>
                    <a:pt x="5" y="138"/>
                  </a:cubicBezTo>
                  <a:cubicBezTo>
                    <a:pt x="5" y="139"/>
                    <a:pt x="6" y="141"/>
                    <a:pt x="8" y="141"/>
                  </a:cubicBezTo>
                  <a:cubicBezTo>
                    <a:pt x="33" y="145"/>
                    <a:pt x="59" y="145"/>
                    <a:pt x="85" y="144"/>
                  </a:cubicBezTo>
                  <a:cubicBezTo>
                    <a:pt x="86" y="144"/>
                    <a:pt x="88" y="143"/>
                    <a:pt x="88" y="141"/>
                  </a:cubicBezTo>
                  <a:cubicBezTo>
                    <a:pt x="91" y="95"/>
                    <a:pt x="92" y="49"/>
                    <a:pt x="92" y="3"/>
                  </a:cubicBezTo>
                  <a:cubicBezTo>
                    <a:pt x="92" y="2"/>
                    <a:pt x="90" y="0"/>
                    <a:pt x="89" y="0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2"/>
            <p:cNvSpPr>
              <a:spLocks/>
            </p:cNvSpPr>
            <p:nvPr/>
          </p:nvSpPr>
          <p:spPr bwMode="auto">
            <a:xfrm>
              <a:off x="5146675" y="5711826"/>
              <a:ext cx="346075" cy="546100"/>
            </a:xfrm>
            <a:custGeom>
              <a:avLst/>
              <a:gdLst>
                <a:gd name="T0" fmla="*/ 89 w 92"/>
                <a:gd name="T1" fmla="*/ 3 h 145"/>
                <a:gd name="T2" fmla="*/ 89 w 92"/>
                <a:gd name="T3" fmla="*/ 2 h 145"/>
                <a:gd name="T4" fmla="*/ 89 w 92"/>
                <a:gd name="T5" fmla="*/ 2 h 145"/>
                <a:gd name="T6" fmla="*/ 89 w 92"/>
                <a:gd name="T7" fmla="*/ 2 h 145"/>
                <a:gd name="T8" fmla="*/ 86 w 92"/>
                <a:gd name="T9" fmla="*/ 0 h 145"/>
                <a:gd name="T10" fmla="*/ 4 w 92"/>
                <a:gd name="T11" fmla="*/ 0 h 145"/>
                <a:gd name="T12" fmla="*/ 1 w 92"/>
                <a:gd name="T13" fmla="*/ 3 h 145"/>
                <a:gd name="T14" fmla="*/ 5 w 92"/>
                <a:gd name="T15" fmla="*/ 141 h 145"/>
                <a:gd name="T16" fmla="*/ 8 w 92"/>
                <a:gd name="T17" fmla="*/ 144 h 145"/>
                <a:gd name="T18" fmla="*/ 85 w 92"/>
                <a:gd name="T19" fmla="*/ 141 h 145"/>
                <a:gd name="T20" fmla="*/ 87 w 92"/>
                <a:gd name="T21" fmla="*/ 138 h 145"/>
                <a:gd name="T22" fmla="*/ 89 w 92"/>
                <a:gd name="T23" fmla="*/ 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145">
                  <a:moveTo>
                    <a:pt x="89" y="3"/>
                  </a:moveTo>
                  <a:cubicBezTo>
                    <a:pt x="89" y="2"/>
                    <a:pt x="89" y="2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8" y="1"/>
                    <a:pt x="87" y="0"/>
                    <a:pt x="86" y="0"/>
                  </a:cubicBezTo>
                  <a:cubicBezTo>
                    <a:pt x="59" y="0"/>
                    <a:pt x="31" y="0"/>
                    <a:pt x="4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49"/>
                    <a:pt x="2" y="95"/>
                    <a:pt x="5" y="141"/>
                  </a:cubicBezTo>
                  <a:cubicBezTo>
                    <a:pt x="5" y="143"/>
                    <a:pt x="6" y="144"/>
                    <a:pt x="8" y="144"/>
                  </a:cubicBezTo>
                  <a:cubicBezTo>
                    <a:pt x="34" y="145"/>
                    <a:pt x="60" y="145"/>
                    <a:pt x="85" y="141"/>
                  </a:cubicBezTo>
                  <a:cubicBezTo>
                    <a:pt x="86" y="141"/>
                    <a:pt x="87" y="139"/>
                    <a:pt x="87" y="138"/>
                  </a:cubicBezTo>
                  <a:cubicBezTo>
                    <a:pt x="89" y="93"/>
                    <a:pt x="92" y="48"/>
                    <a:pt x="89" y="3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63"/>
            <p:cNvSpPr>
              <a:spLocks/>
            </p:cNvSpPr>
            <p:nvPr/>
          </p:nvSpPr>
          <p:spPr bwMode="auto">
            <a:xfrm>
              <a:off x="5237163" y="5154613"/>
              <a:ext cx="717550" cy="631825"/>
            </a:xfrm>
            <a:custGeom>
              <a:avLst/>
              <a:gdLst>
                <a:gd name="T0" fmla="*/ 186 w 191"/>
                <a:gd name="T1" fmla="*/ 149 h 168"/>
                <a:gd name="T2" fmla="*/ 153 w 191"/>
                <a:gd name="T3" fmla="*/ 116 h 168"/>
                <a:gd name="T4" fmla="*/ 117 w 191"/>
                <a:gd name="T5" fmla="*/ 84 h 168"/>
                <a:gd name="T6" fmla="*/ 47 w 191"/>
                <a:gd name="T7" fmla="*/ 18 h 168"/>
                <a:gd name="T8" fmla="*/ 19 w 191"/>
                <a:gd name="T9" fmla="*/ 46 h 168"/>
                <a:gd name="T10" fmla="*/ 92 w 191"/>
                <a:gd name="T11" fmla="*/ 112 h 168"/>
                <a:gd name="T12" fmla="*/ 131 w 191"/>
                <a:gd name="T13" fmla="*/ 141 h 168"/>
                <a:gd name="T14" fmla="*/ 173 w 191"/>
                <a:gd name="T15" fmla="*/ 165 h 168"/>
                <a:gd name="T16" fmla="*/ 186 w 191"/>
                <a:gd name="T17" fmla="*/ 14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68">
                  <a:moveTo>
                    <a:pt x="186" y="149"/>
                  </a:moveTo>
                  <a:cubicBezTo>
                    <a:pt x="177" y="136"/>
                    <a:pt x="164" y="126"/>
                    <a:pt x="153" y="116"/>
                  </a:cubicBezTo>
                  <a:cubicBezTo>
                    <a:pt x="141" y="105"/>
                    <a:pt x="129" y="94"/>
                    <a:pt x="117" y="84"/>
                  </a:cubicBezTo>
                  <a:cubicBezTo>
                    <a:pt x="93" y="63"/>
                    <a:pt x="70" y="41"/>
                    <a:pt x="47" y="18"/>
                  </a:cubicBezTo>
                  <a:cubicBezTo>
                    <a:pt x="29" y="0"/>
                    <a:pt x="0" y="28"/>
                    <a:pt x="19" y="46"/>
                  </a:cubicBezTo>
                  <a:cubicBezTo>
                    <a:pt x="42" y="69"/>
                    <a:pt x="66" y="91"/>
                    <a:pt x="92" y="112"/>
                  </a:cubicBezTo>
                  <a:cubicBezTo>
                    <a:pt x="104" y="122"/>
                    <a:pt x="118" y="132"/>
                    <a:pt x="131" y="141"/>
                  </a:cubicBezTo>
                  <a:cubicBezTo>
                    <a:pt x="143" y="150"/>
                    <a:pt x="158" y="161"/>
                    <a:pt x="173" y="165"/>
                  </a:cubicBezTo>
                  <a:cubicBezTo>
                    <a:pt x="182" y="168"/>
                    <a:pt x="191" y="157"/>
                    <a:pt x="186" y="14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64"/>
            <p:cNvSpPr>
              <a:spLocks/>
            </p:cNvSpPr>
            <p:nvPr/>
          </p:nvSpPr>
          <p:spPr bwMode="auto">
            <a:xfrm>
              <a:off x="5191125" y="5154613"/>
              <a:ext cx="703263" cy="631825"/>
            </a:xfrm>
            <a:custGeom>
              <a:avLst/>
              <a:gdLst>
                <a:gd name="T0" fmla="*/ 184 w 187"/>
                <a:gd name="T1" fmla="*/ 96 h 168"/>
                <a:gd name="T2" fmla="*/ 164 w 187"/>
                <a:gd name="T3" fmla="*/ 75 h 168"/>
                <a:gd name="T4" fmla="*/ 136 w 187"/>
                <a:gd name="T5" fmla="*/ 52 h 168"/>
                <a:gd name="T6" fmla="*/ 74 w 187"/>
                <a:gd name="T7" fmla="*/ 12 h 168"/>
                <a:gd name="T8" fmla="*/ 17 w 187"/>
                <a:gd name="T9" fmla="*/ 18 h 168"/>
                <a:gd name="T10" fmla="*/ 26 w 187"/>
                <a:gd name="T11" fmla="*/ 80 h 168"/>
                <a:gd name="T12" fmla="*/ 73 w 187"/>
                <a:gd name="T13" fmla="*/ 125 h 168"/>
                <a:gd name="T14" fmla="*/ 124 w 187"/>
                <a:gd name="T15" fmla="*/ 165 h 168"/>
                <a:gd name="T16" fmla="*/ 137 w 187"/>
                <a:gd name="T17" fmla="*/ 164 h 168"/>
                <a:gd name="T18" fmla="*/ 160 w 187"/>
                <a:gd name="T19" fmla="*/ 141 h 168"/>
                <a:gd name="T20" fmla="*/ 176 w 187"/>
                <a:gd name="T21" fmla="*/ 119 h 168"/>
                <a:gd name="T22" fmla="*/ 184 w 187"/>
                <a:gd name="T23" fmla="*/ 9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" h="168">
                  <a:moveTo>
                    <a:pt x="184" y="96"/>
                  </a:moveTo>
                  <a:cubicBezTo>
                    <a:pt x="180" y="88"/>
                    <a:pt x="170" y="81"/>
                    <a:pt x="164" y="75"/>
                  </a:cubicBezTo>
                  <a:cubicBezTo>
                    <a:pt x="155" y="67"/>
                    <a:pt x="145" y="60"/>
                    <a:pt x="136" y="52"/>
                  </a:cubicBezTo>
                  <a:cubicBezTo>
                    <a:pt x="116" y="37"/>
                    <a:pt x="96" y="24"/>
                    <a:pt x="74" y="12"/>
                  </a:cubicBezTo>
                  <a:cubicBezTo>
                    <a:pt x="56" y="1"/>
                    <a:pt x="31" y="0"/>
                    <a:pt x="17" y="18"/>
                  </a:cubicBezTo>
                  <a:cubicBezTo>
                    <a:pt x="0" y="38"/>
                    <a:pt x="10" y="63"/>
                    <a:pt x="26" y="80"/>
                  </a:cubicBezTo>
                  <a:cubicBezTo>
                    <a:pt x="41" y="96"/>
                    <a:pt x="56" y="111"/>
                    <a:pt x="73" y="125"/>
                  </a:cubicBezTo>
                  <a:cubicBezTo>
                    <a:pt x="89" y="139"/>
                    <a:pt x="106" y="154"/>
                    <a:pt x="124" y="165"/>
                  </a:cubicBezTo>
                  <a:cubicBezTo>
                    <a:pt x="129" y="168"/>
                    <a:pt x="133" y="167"/>
                    <a:pt x="137" y="164"/>
                  </a:cubicBezTo>
                  <a:cubicBezTo>
                    <a:pt x="146" y="157"/>
                    <a:pt x="154" y="149"/>
                    <a:pt x="160" y="141"/>
                  </a:cubicBezTo>
                  <a:cubicBezTo>
                    <a:pt x="166" y="134"/>
                    <a:pt x="171" y="127"/>
                    <a:pt x="176" y="119"/>
                  </a:cubicBezTo>
                  <a:cubicBezTo>
                    <a:pt x="180" y="113"/>
                    <a:pt x="187" y="104"/>
                    <a:pt x="184" y="96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65"/>
            <p:cNvSpPr>
              <a:spLocks/>
            </p:cNvSpPr>
            <p:nvPr/>
          </p:nvSpPr>
          <p:spPr bwMode="auto">
            <a:xfrm>
              <a:off x="5567363" y="5429251"/>
              <a:ext cx="357188" cy="395288"/>
            </a:xfrm>
            <a:custGeom>
              <a:avLst/>
              <a:gdLst>
                <a:gd name="T0" fmla="*/ 68 w 95"/>
                <a:gd name="T1" fmla="*/ 2 h 105"/>
                <a:gd name="T2" fmla="*/ 64 w 95"/>
                <a:gd name="T3" fmla="*/ 0 h 105"/>
                <a:gd name="T4" fmla="*/ 58 w 95"/>
                <a:gd name="T5" fmla="*/ 3 h 105"/>
                <a:gd name="T6" fmla="*/ 3 w 95"/>
                <a:gd name="T7" fmla="*/ 72 h 105"/>
                <a:gd name="T8" fmla="*/ 4 w 95"/>
                <a:gd name="T9" fmla="*/ 81 h 105"/>
                <a:gd name="T10" fmla="*/ 40 w 95"/>
                <a:gd name="T11" fmla="*/ 96 h 105"/>
                <a:gd name="T12" fmla="*/ 70 w 95"/>
                <a:gd name="T13" fmla="*/ 67 h 105"/>
                <a:gd name="T14" fmla="*/ 91 w 95"/>
                <a:gd name="T15" fmla="*/ 33 h 105"/>
                <a:gd name="T16" fmla="*/ 68 w 95"/>
                <a:gd name="T17" fmla="*/ 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105">
                  <a:moveTo>
                    <a:pt x="68" y="2"/>
                  </a:moveTo>
                  <a:cubicBezTo>
                    <a:pt x="67" y="1"/>
                    <a:pt x="65" y="0"/>
                    <a:pt x="64" y="0"/>
                  </a:cubicBezTo>
                  <a:cubicBezTo>
                    <a:pt x="62" y="0"/>
                    <a:pt x="60" y="1"/>
                    <a:pt x="58" y="3"/>
                  </a:cubicBezTo>
                  <a:cubicBezTo>
                    <a:pt x="43" y="28"/>
                    <a:pt x="23" y="51"/>
                    <a:pt x="3" y="72"/>
                  </a:cubicBezTo>
                  <a:cubicBezTo>
                    <a:pt x="0" y="75"/>
                    <a:pt x="1" y="79"/>
                    <a:pt x="4" y="81"/>
                  </a:cubicBezTo>
                  <a:cubicBezTo>
                    <a:pt x="13" y="89"/>
                    <a:pt x="28" y="105"/>
                    <a:pt x="40" y="96"/>
                  </a:cubicBezTo>
                  <a:cubicBezTo>
                    <a:pt x="51" y="89"/>
                    <a:pt x="61" y="77"/>
                    <a:pt x="70" y="67"/>
                  </a:cubicBezTo>
                  <a:cubicBezTo>
                    <a:pt x="78" y="57"/>
                    <a:pt x="88" y="46"/>
                    <a:pt x="91" y="33"/>
                  </a:cubicBezTo>
                  <a:cubicBezTo>
                    <a:pt x="95" y="20"/>
                    <a:pt x="76" y="9"/>
                    <a:pt x="68" y="2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66"/>
            <p:cNvSpPr>
              <a:spLocks/>
            </p:cNvSpPr>
            <p:nvPr/>
          </p:nvSpPr>
          <p:spPr bwMode="auto">
            <a:xfrm>
              <a:off x="4297363" y="5154613"/>
              <a:ext cx="714375" cy="631825"/>
            </a:xfrm>
            <a:custGeom>
              <a:avLst/>
              <a:gdLst>
                <a:gd name="T0" fmla="*/ 17 w 190"/>
                <a:gd name="T1" fmla="*/ 165 h 168"/>
                <a:gd name="T2" fmla="*/ 60 w 190"/>
                <a:gd name="T3" fmla="*/ 141 h 168"/>
                <a:gd name="T4" fmla="*/ 99 w 190"/>
                <a:gd name="T5" fmla="*/ 112 h 168"/>
                <a:gd name="T6" fmla="*/ 172 w 190"/>
                <a:gd name="T7" fmla="*/ 46 h 168"/>
                <a:gd name="T8" fmla="*/ 144 w 190"/>
                <a:gd name="T9" fmla="*/ 18 h 168"/>
                <a:gd name="T10" fmla="*/ 74 w 190"/>
                <a:gd name="T11" fmla="*/ 84 h 168"/>
                <a:gd name="T12" fmla="*/ 39 w 190"/>
                <a:gd name="T13" fmla="*/ 114 h 168"/>
                <a:gd name="T14" fmla="*/ 5 w 190"/>
                <a:gd name="T15" fmla="*/ 149 h 168"/>
                <a:gd name="T16" fmla="*/ 17 w 190"/>
                <a:gd name="T17" fmla="*/ 16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168">
                  <a:moveTo>
                    <a:pt x="17" y="165"/>
                  </a:moveTo>
                  <a:cubicBezTo>
                    <a:pt x="33" y="161"/>
                    <a:pt x="47" y="150"/>
                    <a:pt x="60" y="141"/>
                  </a:cubicBezTo>
                  <a:cubicBezTo>
                    <a:pt x="73" y="132"/>
                    <a:pt x="86" y="122"/>
                    <a:pt x="99" y="112"/>
                  </a:cubicBezTo>
                  <a:cubicBezTo>
                    <a:pt x="124" y="91"/>
                    <a:pt x="148" y="69"/>
                    <a:pt x="172" y="46"/>
                  </a:cubicBezTo>
                  <a:cubicBezTo>
                    <a:pt x="190" y="28"/>
                    <a:pt x="162" y="0"/>
                    <a:pt x="144" y="18"/>
                  </a:cubicBezTo>
                  <a:cubicBezTo>
                    <a:pt x="121" y="41"/>
                    <a:pt x="98" y="63"/>
                    <a:pt x="74" y="84"/>
                  </a:cubicBezTo>
                  <a:cubicBezTo>
                    <a:pt x="62" y="94"/>
                    <a:pt x="51" y="104"/>
                    <a:pt x="39" y="114"/>
                  </a:cubicBezTo>
                  <a:cubicBezTo>
                    <a:pt x="27" y="125"/>
                    <a:pt x="13" y="136"/>
                    <a:pt x="5" y="149"/>
                  </a:cubicBezTo>
                  <a:cubicBezTo>
                    <a:pt x="0" y="157"/>
                    <a:pt x="8" y="168"/>
                    <a:pt x="17" y="165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67"/>
            <p:cNvSpPr>
              <a:spLocks/>
            </p:cNvSpPr>
            <p:nvPr/>
          </p:nvSpPr>
          <p:spPr bwMode="auto">
            <a:xfrm>
              <a:off x="4360863" y="5149851"/>
              <a:ext cx="700088" cy="633413"/>
            </a:xfrm>
            <a:custGeom>
              <a:avLst/>
              <a:gdLst>
                <a:gd name="T0" fmla="*/ 175 w 186"/>
                <a:gd name="T1" fmla="*/ 29 h 168"/>
                <a:gd name="T2" fmla="*/ 112 w 186"/>
                <a:gd name="T3" fmla="*/ 13 h 168"/>
                <a:gd name="T4" fmla="*/ 7 w 186"/>
                <a:gd name="T5" fmla="*/ 90 h 168"/>
                <a:gd name="T6" fmla="*/ 1 w 186"/>
                <a:gd name="T7" fmla="*/ 104 h 168"/>
                <a:gd name="T8" fmla="*/ 17 w 186"/>
                <a:gd name="T9" fmla="*/ 132 h 168"/>
                <a:gd name="T10" fmla="*/ 34 w 186"/>
                <a:gd name="T11" fmla="*/ 152 h 168"/>
                <a:gd name="T12" fmla="*/ 55 w 186"/>
                <a:gd name="T13" fmla="*/ 168 h 168"/>
                <a:gd name="T14" fmla="*/ 74 w 186"/>
                <a:gd name="T15" fmla="*/ 157 h 168"/>
                <a:gd name="T16" fmla="*/ 99 w 186"/>
                <a:gd name="T17" fmla="*/ 138 h 168"/>
                <a:gd name="T18" fmla="*/ 150 w 186"/>
                <a:gd name="T19" fmla="*/ 91 h 168"/>
                <a:gd name="T20" fmla="*/ 175 w 186"/>
                <a:gd name="T21" fmla="*/ 2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68">
                  <a:moveTo>
                    <a:pt x="175" y="29"/>
                  </a:moveTo>
                  <a:cubicBezTo>
                    <a:pt x="164" y="3"/>
                    <a:pt x="134" y="0"/>
                    <a:pt x="112" y="13"/>
                  </a:cubicBezTo>
                  <a:cubicBezTo>
                    <a:pt x="74" y="34"/>
                    <a:pt x="38" y="59"/>
                    <a:pt x="7" y="90"/>
                  </a:cubicBezTo>
                  <a:cubicBezTo>
                    <a:pt x="3" y="94"/>
                    <a:pt x="0" y="98"/>
                    <a:pt x="1" y="104"/>
                  </a:cubicBezTo>
                  <a:cubicBezTo>
                    <a:pt x="4" y="114"/>
                    <a:pt x="12" y="124"/>
                    <a:pt x="17" y="132"/>
                  </a:cubicBezTo>
                  <a:cubicBezTo>
                    <a:pt x="22" y="139"/>
                    <a:pt x="28" y="146"/>
                    <a:pt x="34" y="152"/>
                  </a:cubicBezTo>
                  <a:cubicBezTo>
                    <a:pt x="39" y="157"/>
                    <a:pt x="48" y="168"/>
                    <a:pt x="55" y="168"/>
                  </a:cubicBezTo>
                  <a:cubicBezTo>
                    <a:pt x="62" y="168"/>
                    <a:pt x="69" y="160"/>
                    <a:pt x="74" y="157"/>
                  </a:cubicBezTo>
                  <a:cubicBezTo>
                    <a:pt x="83" y="151"/>
                    <a:pt x="91" y="144"/>
                    <a:pt x="99" y="138"/>
                  </a:cubicBezTo>
                  <a:cubicBezTo>
                    <a:pt x="117" y="123"/>
                    <a:pt x="134" y="107"/>
                    <a:pt x="150" y="91"/>
                  </a:cubicBezTo>
                  <a:cubicBezTo>
                    <a:pt x="166" y="74"/>
                    <a:pt x="186" y="53"/>
                    <a:pt x="175" y="29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68"/>
            <p:cNvSpPr>
              <a:spLocks/>
            </p:cNvSpPr>
            <p:nvPr/>
          </p:nvSpPr>
          <p:spPr bwMode="auto">
            <a:xfrm>
              <a:off x="4327525" y="5429251"/>
              <a:ext cx="357188" cy="395288"/>
            </a:xfrm>
            <a:custGeom>
              <a:avLst/>
              <a:gdLst>
                <a:gd name="T0" fmla="*/ 92 w 95"/>
                <a:gd name="T1" fmla="*/ 72 h 105"/>
                <a:gd name="T2" fmla="*/ 36 w 95"/>
                <a:gd name="T3" fmla="*/ 3 h 105"/>
                <a:gd name="T4" fmla="*/ 31 w 95"/>
                <a:gd name="T5" fmla="*/ 0 h 105"/>
                <a:gd name="T6" fmla="*/ 27 w 95"/>
                <a:gd name="T7" fmla="*/ 2 h 105"/>
                <a:gd name="T8" fmla="*/ 3 w 95"/>
                <a:gd name="T9" fmla="*/ 33 h 105"/>
                <a:gd name="T10" fmla="*/ 25 w 95"/>
                <a:gd name="T11" fmla="*/ 67 h 105"/>
                <a:gd name="T12" fmla="*/ 55 w 95"/>
                <a:gd name="T13" fmla="*/ 96 h 105"/>
                <a:gd name="T14" fmla="*/ 90 w 95"/>
                <a:gd name="T15" fmla="*/ 81 h 105"/>
                <a:gd name="T16" fmla="*/ 92 w 95"/>
                <a:gd name="T17" fmla="*/ 7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105">
                  <a:moveTo>
                    <a:pt x="92" y="72"/>
                  </a:moveTo>
                  <a:cubicBezTo>
                    <a:pt x="71" y="51"/>
                    <a:pt x="52" y="28"/>
                    <a:pt x="36" y="3"/>
                  </a:cubicBezTo>
                  <a:cubicBezTo>
                    <a:pt x="35" y="1"/>
                    <a:pt x="33" y="0"/>
                    <a:pt x="31" y="0"/>
                  </a:cubicBezTo>
                  <a:cubicBezTo>
                    <a:pt x="29" y="0"/>
                    <a:pt x="28" y="1"/>
                    <a:pt x="27" y="2"/>
                  </a:cubicBezTo>
                  <a:cubicBezTo>
                    <a:pt x="19" y="9"/>
                    <a:pt x="0" y="20"/>
                    <a:pt x="3" y="33"/>
                  </a:cubicBezTo>
                  <a:cubicBezTo>
                    <a:pt x="7" y="45"/>
                    <a:pt x="17" y="57"/>
                    <a:pt x="25" y="67"/>
                  </a:cubicBezTo>
                  <a:cubicBezTo>
                    <a:pt x="34" y="77"/>
                    <a:pt x="43" y="89"/>
                    <a:pt x="55" y="96"/>
                  </a:cubicBezTo>
                  <a:cubicBezTo>
                    <a:pt x="67" y="105"/>
                    <a:pt x="81" y="89"/>
                    <a:pt x="90" y="81"/>
                  </a:cubicBezTo>
                  <a:cubicBezTo>
                    <a:pt x="94" y="79"/>
                    <a:pt x="95" y="75"/>
                    <a:pt x="92" y="72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69"/>
            <p:cNvSpPr>
              <a:spLocks/>
            </p:cNvSpPr>
            <p:nvPr/>
          </p:nvSpPr>
          <p:spPr bwMode="auto">
            <a:xfrm>
              <a:off x="4679950" y="5180013"/>
              <a:ext cx="887413" cy="814388"/>
            </a:xfrm>
            <a:custGeom>
              <a:avLst/>
              <a:gdLst>
                <a:gd name="T0" fmla="*/ 233 w 236"/>
                <a:gd name="T1" fmla="*/ 178 h 216"/>
                <a:gd name="T2" fmla="*/ 195 w 236"/>
                <a:gd name="T3" fmla="*/ 3 h 216"/>
                <a:gd name="T4" fmla="*/ 192 w 236"/>
                <a:gd name="T5" fmla="*/ 0 h 216"/>
                <a:gd name="T6" fmla="*/ 45 w 236"/>
                <a:gd name="T7" fmla="*/ 0 h 216"/>
                <a:gd name="T8" fmla="*/ 42 w 236"/>
                <a:gd name="T9" fmla="*/ 3 h 216"/>
                <a:gd name="T10" fmla="*/ 6 w 236"/>
                <a:gd name="T11" fmla="*/ 167 h 216"/>
                <a:gd name="T12" fmla="*/ 7 w 236"/>
                <a:gd name="T13" fmla="*/ 194 h 216"/>
                <a:gd name="T14" fmla="*/ 32 w 236"/>
                <a:gd name="T15" fmla="*/ 204 h 216"/>
                <a:gd name="T16" fmla="*/ 146 w 236"/>
                <a:gd name="T17" fmla="*/ 214 h 216"/>
                <a:gd name="T18" fmla="*/ 209 w 236"/>
                <a:gd name="T19" fmla="*/ 205 h 216"/>
                <a:gd name="T20" fmla="*/ 233 w 236"/>
                <a:gd name="T21" fmla="*/ 17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6" h="216">
                  <a:moveTo>
                    <a:pt x="233" y="178"/>
                  </a:moveTo>
                  <a:cubicBezTo>
                    <a:pt x="220" y="120"/>
                    <a:pt x="211" y="60"/>
                    <a:pt x="195" y="3"/>
                  </a:cubicBezTo>
                  <a:cubicBezTo>
                    <a:pt x="194" y="1"/>
                    <a:pt x="193" y="0"/>
                    <a:pt x="192" y="0"/>
                  </a:cubicBezTo>
                  <a:cubicBezTo>
                    <a:pt x="143" y="0"/>
                    <a:pt x="94" y="0"/>
                    <a:pt x="45" y="0"/>
                  </a:cubicBezTo>
                  <a:cubicBezTo>
                    <a:pt x="44" y="0"/>
                    <a:pt x="42" y="1"/>
                    <a:pt x="42" y="3"/>
                  </a:cubicBezTo>
                  <a:cubicBezTo>
                    <a:pt x="27" y="57"/>
                    <a:pt x="17" y="112"/>
                    <a:pt x="6" y="167"/>
                  </a:cubicBezTo>
                  <a:cubicBezTo>
                    <a:pt x="4" y="176"/>
                    <a:pt x="0" y="186"/>
                    <a:pt x="7" y="194"/>
                  </a:cubicBezTo>
                  <a:cubicBezTo>
                    <a:pt x="13" y="200"/>
                    <a:pt x="24" y="202"/>
                    <a:pt x="32" y="204"/>
                  </a:cubicBezTo>
                  <a:cubicBezTo>
                    <a:pt x="70" y="213"/>
                    <a:pt x="108" y="216"/>
                    <a:pt x="146" y="214"/>
                  </a:cubicBezTo>
                  <a:cubicBezTo>
                    <a:pt x="167" y="213"/>
                    <a:pt x="189" y="211"/>
                    <a:pt x="209" y="205"/>
                  </a:cubicBezTo>
                  <a:cubicBezTo>
                    <a:pt x="223" y="200"/>
                    <a:pt x="236" y="194"/>
                    <a:pt x="233" y="178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0"/>
            <p:cNvSpPr>
              <a:spLocks/>
            </p:cNvSpPr>
            <p:nvPr/>
          </p:nvSpPr>
          <p:spPr bwMode="auto">
            <a:xfrm>
              <a:off x="5102225" y="5275263"/>
              <a:ext cx="41275" cy="631825"/>
            </a:xfrm>
            <a:custGeom>
              <a:avLst/>
              <a:gdLst>
                <a:gd name="T0" fmla="*/ 4 w 11"/>
                <a:gd name="T1" fmla="*/ 3 h 168"/>
                <a:gd name="T2" fmla="*/ 2 w 11"/>
                <a:gd name="T3" fmla="*/ 163 h 168"/>
                <a:gd name="T4" fmla="*/ 10 w 11"/>
                <a:gd name="T5" fmla="*/ 163 h 168"/>
                <a:gd name="T6" fmla="*/ 9 w 11"/>
                <a:gd name="T7" fmla="*/ 3 h 168"/>
                <a:gd name="T8" fmla="*/ 4 w 11"/>
                <a:gd name="T9" fmla="*/ 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8">
                  <a:moveTo>
                    <a:pt x="4" y="3"/>
                  </a:moveTo>
                  <a:cubicBezTo>
                    <a:pt x="0" y="56"/>
                    <a:pt x="2" y="110"/>
                    <a:pt x="2" y="163"/>
                  </a:cubicBezTo>
                  <a:cubicBezTo>
                    <a:pt x="3" y="168"/>
                    <a:pt x="10" y="168"/>
                    <a:pt x="10" y="163"/>
                  </a:cubicBezTo>
                  <a:cubicBezTo>
                    <a:pt x="11" y="110"/>
                    <a:pt x="11" y="56"/>
                    <a:pt x="9" y="3"/>
                  </a:cubicBezTo>
                  <a:cubicBezTo>
                    <a:pt x="8" y="0"/>
                    <a:pt x="5" y="0"/>
                    <a:pt x="4" y="3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71"/>
            <p:cNvSpPr>
              <a:spLocks/>
            </p:cNvSpPr>
            <p:nvPr/>
          </p:nvSpPr>
          <p:spPr bwMode="auto">
            <a:xfrm>
              <a:off x="4660900" y="5772151"/>
              <a:ext cx="925513" cy="233363"/>
            </a:xfrm>
            <a:custGeom>
              <a:avLst/>
              <a:gdLst>
                <a:gd name="T0" fmla="*/ 235 w 246"/>
                <a:gd name="T1" fmla="*/ 5 h 62"/>
                <a:gd name="T2" fmla="*/ 233 w 246"/>
                <a:gd name="T3" fmla="*/ 2 h 62"/>
                <a:gd name="T4" fmla="*/ 228 w 246"/>
                <a:gd name="T5" fmla="*/ 1 h 62"/>
                <a:gd name="T6" fmla="*/ 127 w 246"/>
                <a:gd name="T7" fmla="*/ 12 h 62"/>
                <a:gd name="T8" fmla="*/ 18 w 246"/>
                <a:gd name="T9" fmla="*/ 1 h 62"/>
                <a:gd name="T10" fmla="*/ 11 w 246"/>
                <a:gd name="T11" fmla="*/ 5 h 62"/>
                <a:gd name="T12" fmla="*/ 10 w 246"/>
                <a:gd name="T13" fmla="*/ 42 h 62"/>
                <a:gd name="T14" fmla="*/ 30 w 246"/>
                <a:gd name="T15" fmla="*/ 50 h 62"/>
                <a:gd name="T16" fmla="*/ 114 w 246"/>
                <a:gd name="T17" fmla="*/ 61 h 62"/>
                <a:gd name="T18" fmla="*/ 210 w 246"/>
                <a:gd name="T19" fmla="*/ 53 h 62"/>
                <a:gd name="T20" fmla="*/ 239 w 246"/>
                <a:gd name="T21" fmla="*/ 40 h 62"/>
                <a:gd name="T22" fmla="*/ 235 w 246"/>
                <a:gd name="T23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62">
                  <a:moveTo>
                    <a:pt x="235" y="5"/>
                  </a:moveTo>
                  <a:cubicBezTo>
                    <a:pt x="235" y="4"/>
                    <a:pt x="234" y="2"/>
                    <a:pt x="233" y="2"/>
                  </a:cubicBezTo>
                  <a:cubicBezTo>
                    <a:pt x="231" y="1"/>
                    <a:pt x="230" y="0"/>
                    <a:pt x="228" y="1"/>
                  </a:cubicBezTo>
                  <a:cubicBezTo>
                    <a:pt x="196" y="11"/>
                    <a:pt x="160" y="12"/>
                    <a:pt x="127" y="12"/>
                  </a:cubicBezTo>
                  <a:cubicBezTo>
                    <a:pt x="91" y="12"/>
                    <a:pt x="54" y="9"/>
                    <a:pt x="18" y="1"/>
                  </a:cubicBezTo>
                  <a:cubicBezTo>
                    <a:pt x="15" y="0"/>
                    <a:pt x="11" y="2"/>
                    <a:pt x="11" y="5"/>
                  </a:cubicBezTo>
                  <a:cubicBezTo>
                    <a:pt x="8" y="16"/>
                    <a:pt x="0" y="32"/>
                    <a:pt x="10" y="42"/>
                  </a:cubicBezTo>
                  <a:cubicBezTo>
                    <a:pt x="15" y="47"/>
                    <a:pt x="23" y="48"/>
                    <a:pt x="30" y="50"/>
                  </a:cubicBezTo>
                  <a:cubicBezTo>
                    <a:pt x="57" y="56"/>
                    <a:pt x="86" y="60"/>
                    <a:pt x="114" y="61"/>
                  </a:cubicBezTo>
                  <a:cubicBezTo>
                    <a:pt x="146" y="62"/>
                    <a:pt x="179" y="61"/>
                    <a:pt x="210" y="53"/>
                  </a:cubicBezTo>
                  <a:cubicBezTo>
                    <a:pt x="220" y="51"/>
                    <a:pt x="232" y="48"/>
                    <a:pt x="239" y="40"/>
                  </a:cubicBezTo>
                  <a:cubicBezTo>
                    <a:pt x="246" y="31"/>
                    <a:pt x="238" y="15"/>
                    <a:pt x="235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72"/>
            <p:cNvSpPr>
              <a:spLocks/>
            </p:cNvSpPr>
            <p:nvPr/>
          </p:nvSpPr>
          <p:spPr bwMode="auto">
            <a:xfrm>
              <a:off x="4157663" y="3681413"/>
              <a:ext cx="733425" cy="738188"/>
            </a:xfrm>
            <a:custGeom>
              <a:avLst/>
              <a:gdLst>
                <a:gd name="T0" fmla="*/ 183 w 195"/>
                <a:gd name="T1" fmla="*/ 73 h 196"/>
                <a:gd name="T2" fmla="*/ 106 w 195"/>
                <a:gd name="T3" fmla="*/ 5 h 196"/>
                <a:gd name="T4" fmla="*/ 21 w 195"/>
                <a:gd name="T5" fmla="*/ 42 h 196"/>
                <a:gd name="T6" fmla="*/ 25 w 195"/>
                <a:gd name="T7" fmla="*/ 147 h 196"/>
                <a:gd name="T8" fmla="*/ 133 w 195"/>
                <a:gd name="T9" fmla="*/ 183 h 196"/>
                <a:gd name="T10" fmla="*/ 183 w 195"/>
                <a:gd name="T11" fmla="*/ 7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6">
                  <a:moveTo>
                    <a:pt x="183" y="73"/>
                  </a:moveTo>
                  <a:cubicBezTo>
                    <a:pt x="172" y="39"/>
                    <a:pt x="143" y="10"/>
                    <a:pt x="106" y="5"/>
                  </a:cubicBezTo>
                  <a:cubicBezTo>
                    <a:pt x="73" y="0"/>
                    <a:pt x="39" y="15"/>
                    <a:pt x="21" y="42"/>
                  </a:cubicBezTo>
                  <a:cubicBezTo>
                    <a:pt x="0" y="74"/>
                    <a:pt x="2" y="118"/>
                    <a:pt x="25" y="147"/>
                  </a:cubicBezTo>
                  <a:cubicBezTo>
                    <a:pt x="49" y="179"/>
                    <a:pt x="95" y="196"/>
                    <a:pt x="133" y="183"/>
                  </a:cubicBezTo>
                  <a:cubicBezTo>
                    <a:pt x="180" y="169"/>
                    <a:pt x="195" y="117"/>
                    <a:pt x="183" y="73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73"/>
            <p:cNvSpPr>
              <a:spLocks/>
            </p:cNvSpPr>
            <p:nvPr/>
          </p:nvSpPr>
          <p:spPr bwMode="auto">
            <a:xfrm>
              <a:off x="4297363" y="3832226"/>
              <a:ext cx="439738" cy="436563"/>
            </a:xfrm>
            <a:custGeom>
              <a:avLst/>
              <a:gdLst>
                <a:gd name="T0" fmla="*/ 112 w 117"/>
                <a:gd name="T1" fmla="*/ 42 h 116"/>
                <a:gd name="T2" fmla="*/ 59 w 117"/>
                <a:gd name="T3" fmla="*/ 0 h 116"/>
                <a:gd name="T4" fmla="*/ 6 w 117"/>
                <a:gd name="T5" fmla="*/ 64 h 116"/>
                <a:gd name="T6" fmla="*/ 41 w 117"/>
                <a:gd name="T7" fmla="*/ 106 h 116"/>
                <a:gd name="T8" fmla="*/ 103 w 117"/>
                <a:gd name="T9" fmla="*/ 94 h 116"/>
                <a:gd name="T10" fmla="*/ 112 w 117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6">
                  <a:moveTo>
                    <a:pt x="112" y="42"/>
                  </a:moveTo>
                  <a:cubicBezTo>
                    <a:pt x="104" y="18"/>
                    <a:pt x="84" y="0"/>
                    <a:pt x="59" y="0"/>
                  </a:cubicBezTo>
                  <a:cubicBezTo>
                    <a:pt x="29" y="0"/>
                    <a:pt x="0" y="25"/>
                    <a:pt x="6" y="64"/>
                  </a:cubicBezTo>
                  <a:cubicBezTo>
                    <a:pt x="9" y="83"/>
                    <a:pt x="24" y="98"/>
                    <a:pt x="41" y="106"/>
                  </a:cubicBezTo>
                  <a:cubicBezTo>
                    <a:pt x="66" y="116"/>
                    <a:pt x="90" y="111"/>
                    <a:pt x="103" y="94"/>
                  </a:cubicBezTo>
                  <a:cubicBezTo>
                    <a:pt x="116" y="79"/>
                    <a:pt x="117" y="60"/>
                    <a:pt x="112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74"/>
            <p:cNvSpPr>
              <a:spLocks/>
            </p:cNvSpPr>
            <p:nvPr/>
          </p:nvSpPr>
          <p:spPr bwMode="auto">
            <a:xfrm>
              <a:off x="5364163" y="3689351"/>
              <a:ext cx="733425" cy="735013"/>
            </a:xfrm>
            <a:custGeom>
              <a:avLst/>
              <a:gdLst>
                <a:gd name="T0" fmla="*/ 180 w 195"/>
                <a:gd name="T1" fmla="*/ 54 h 195"/>
                <a:gd name="T2" fmla="*/ 103 w 195"/>
                <a:gd name="T3" fmla="*/ 2 h 195"/>
                <a:gd name="T4" fmla="*/ 11 w 195"/>
                <a:gd name="T5" fmla="*/ 71 h 195"/>
                <a:gd name="T6" fmla="*/ 48 w 195"/>
                <a:gd name="T7" fmla="*/ 176 h 195"/>
                <a:gd name="T8" fmla="*/ 159 w 195"/>
                <a:gd name="T9" fmla="*/ 157 h 195"/>
                <a:gd name="T10" fmla="*/ 180 w 195"/>
                <a:gd name="T11" fmla="*/ 5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5">
                  <a:moveTo>
                    <a:pt x="180" y="54"/>
                  </a:moveTo>
                  <a:cubicBezTo>
                    <a:pt x="167" y="23"/>
                    <a:pt x="136" y="3"/>
                    <a:pt x="103" y="2"/>
                  </a:cubicBezTo>
                  <a:cubicBezTo>
                    <a:pt x="59" y="0"/>
                    <a:pt x="24" y="31"/>
                    <a:pt x="11" y="71"/>
                  </a:cubicBezTo>
                  <a:cubicBezTo>
                    <a:pt x="0" y="110"/>
                    <a:pt x="10" y="156"/>
                    <a:pt x="48" y="176"/>
                  </a:cubicBezTo>
                  <a:cubicBezTo>
                    <a:pt x="83" y="195"/>
                    <a:pt x="130" y="183"/>
                    <a:pt x="159" y="157"/>
                  </a:cubicBezTo>
                  <a:cubicBezTo>
                    <a:pt x="186" y="131"/>
                    <a:pt x="195" y="89"/>
                    <a:pt x="180" y="54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75"/>
            <p:cNvSpPr>
              <a:spLocks/>
            </p:cNvSpPr>
            <p:nvPr/>
          </p:nvSpPr>
          <p:spPr bwMode="auto">
            <a:xfrm>
              <a:off x="5511800" y="3832226"/>
              <a:ext cx="442913" cy="436563"/>
            </a:xfrm>
            <a:custGeom>
              <a:avLst/>
              <a:gdLst>
                <a:gd name="T0" fmla="*/ 6 w 118"/>
                <a:gd name="T1" fmla="*/ 42 h 116"/>
                <a:gd name="T2" fmla="*/ 59 w 118"/>
                <a:gd name="T3" fmla="*/ 0 h 116"/>
                <a:gd name="T4" fmla="*/ 111 w 118"/>
                <a:gd name="T5" fmla="*/ 64 h 116"/>
                <a:gd name="T6" fmla="*/ 77 w 118"/>
                <a:gd name="T7" fmla="*/ 106 h 116"/>
                <a:gd name="T8" fmla="*/ 15 w 118"/>
                <a:gd name="T9" fmla="*/ 94 h 116"/>
                <a:gd name="T10" fmla="*/ 6 w 118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6">
                  <a:moveTo>
                    <a:pt x="6" y="42"/>
                  </a:moveTo>
                  <a:cubicBezTo>
                    <a:pt x="13" y="18"/>
                    <a:pt x="34" y="0"/>
                    <a:pt x="59" y="0"/>
                  </a:cubicBezTo>
                  <a:cubicBezTo>
                    <a:pt x="89" y="0"/>
                    <a:pt x="118" y="25"/>
                    <a:pt x="111" y="64"/>
                  </a:cubicBezTo>
                  <a:cubicBezTo>
                    <a:pt x="108" y="83"/>
                    <a:pt x="94" y="98"/>
                    <a:pt x="77" y="106"/>
                  </a:cubicBezTo>
                  <a:cubicBezTo>
                    <a:pt x="51" y="116"/>
                    <a:pt x="27" y="111"/>
                    <a:pt x="15" y="94"/>
                  </a:cubicBezTo>
                  <a:cubicBezTo>
                    <a:pt x="2" y="79"/>
                    <a:pt x="0" y="60"/>
                    <a:pt x="6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76"/>
            <p:cNvSpPr>
              <a:spLocks/>
            </p:cNvSpPr>
            <p:nvPr/>
          </p:nvSpPr>
          <p:spPr bwMode="auto">
            <a:xfrm>
              <a:off x="4984750" y="5418138"/>
              <a:ext cx="285750" cy="63500"/>
            </a:xfrm>
            <a:custGeom>
              <a:avLst/>
              <a:gdLst>
                <a:gd name="T0" fmla="*/ 1 w 76"/>
                <a:gd name="T1" fmla="*/ 5 h 17"/>
                <a:gd name="T2" fmla="*/ 73 w 76"/>
                <a:gd name="T3" fmla="*/ 7 h 17"/>
                <a:gd name="T4" fmla="*/ 71 w 76"/>
                <a:gd name="T5" fmla="*/ 1 h 17"/>
                <a:gd name="T6" fmla="*/ 37 w 76"/>
                <a:gd name="T7" fmla="*/ 8 h 17"/>
                <a:gd name="T8" fmla="*/ 2 w 76"/>
                <a:gd name="T9" fmla="*/ 3 h 17"/>
                <a:gd name="T10" fmla="*/ 1 w 76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7">
                  <a:moveTo>
                    <a:pt x="1" y="5"/>
                  </a:moveTo>
                  <a:cubicBezTo>
                    <a:pt x="22" y="17"/>
                    <a:pt x="51" y="15"/>
                    <a:pt x="73" y="7"/>
                  </a:cubicBezTo>
                  <a:cubicBezTo>
                    <a:pt x="76" y="5"/>
                    <a:pt x="75" y="0"/>
                    <a:pt x="71" y="1"/>
                  </a:cubicBezTo>
                  <a:cubicBezTo>
                    <a:pt x="60" y="6"/>
                    <a:pt x="49" y="8"/>
                    <a:pt x="37" y="8"/>
                  </a:cubicBezTo>
                  <a:cubicBezTo>
                    <a:pt x="25" y="8"/>
                    <a:pt x="14" y="5"/>
                    <a:pt x="2" y="3"/>
                  </a:cubicBezTo>
                  <a:cubicBezTo>
                    <a:pt x="1" y="3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Oval 77"/>
            <p:cNvSpPr>
              <a:spLocks noChangeArrowheads="1"/>
            </p:cNvSpPr>
            <p:nvPr/>
          </p:nvSpPr>
          <p:spPr bwMode="auto">
            <a:xfrm>
              <a:off x="5214938" y="5395913"/>
              <a:ext cx="74613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Oval 78"/>
            <p:cNvSpPr>
              <a:spLocks noChangeArrowheads="1"/>
            </p:cNvSpPr>
            <p:nvPr/>
          </p:nvSpPr>
          <p:spPr bwMode="auto">
            <a:xfrm>
              <a:off x="4959350" y="5395913"/>
              <a:ext cx="77788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79"/>
            <p:cNvSpPr>
              <a:spLocks/>
            </p:cNvSpPr>
            <p:nvPr/>
          </p:nvSpPr>
          <p:spPr bwMode="auto">
            <a:xfrm>
              <a:off x="4984750" y="5549901"/>
              <a:ext cx="285750" cy="63500"/>
            </a:xfrm>
            <a:custGeom>
              <a:avLst/>
              <a:gdLst>
                <a:gd name="T0" fmla="*/ 1 w 76"/>
                <a:gd name="T1" fmla="*/ 5 h 17"/>
                <a:gd name="T2" fmla="*/ 73 w 76"/>
                <a:gd name="T3" fmla="*/ 7 h 17"/>
                <a:gd name="T4" fmla="*/ 71 w 76"/>
                <a:gd name="T5" fmla="*/ 2 h 17"/>
                <a:gd name="T6" fmla="*/ 37 w 76"/>
                <a:gd name="T7" fmla="*/ 8 h 17"/>
                <a:gd name="T8" fmla="*/ 2 w 76"/>
                <a:gd name="T9" fmla="*/ 3 h 17"/>
                <a:gd name="T10" fmla="*/ 1 w 76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7">
                  <a:moveTo>
                    <a:pt x="1" y="5"/>
                  </a:moveTo>
                  <a:cubicBezTo>
                    <a:pt x="22" y="17"/>
                    <a:pt x="51" y="15"/>
                    <a:pt x="73" y="7"/>
                  </a:cubicBezTo>
                  <a:cubicBezTo>
                    <a:pt x="76" y="6"/>
                    <a:pt x="75" y="0"/>
                    <a:pt x="71" y="2"/>
                  </a:cubicBezTo>
                  <a:cubicBezTo>
                    <a:pt x="60" y="6"/>
                    <a:pt x="49" y="8"/>
                    <a:pt x="37" y="8"/>
                  </a:cubicBezTo>
                  <a:cubicBezTo>
                    <a:pt x="25" y="8"/>
                    <a:pt x="14" y="5"/>
                    <a:pt x="2" y="3"/>
                  </a:cubicBezTo>
                  <a:cubicBezTo>
                    <a:pt x="1" y="3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Oval 80"/>
            <p:cNvSpPr>
              <a:spLocks noChangeArrowheads="1"/>
            </p:cNvSpPr>
            <p:nvPr/>
          </p:nvSpPr>
          <p:spPr bwMode="auto">
            <a:xfrm>
              <a:off x="5214938" y="5527676"/>
              <a:ext cx="74613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Oval 81"/>
            <p:cNvSpPr>
              <a:spLocks noChangeArrowheads="1"/>
            </p:cNvSpPr>
            <p:nvPr/>
          </p:nvSpPr>
          <p:spPr bwMode="auto">
            <a:xfrm>
              <a:off x="4959350" y="5527676"/>
              <a:ext cx="77788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4984750" y="5681663"/>
              <a:ext cx="285750" cy="63500"/>
            </a:xfrm>
            <a:custGeom>
              <a:avLst/>
              <a:gdLst>
                <a:gd name="T0" fmla="*/ 1 w 76"/>
                <a:gd name="T1" fmla="*/ 5 h 17"/>
                <a:gd name="T2" fmla="*/ 73 w 76"/>
                <a:gd name="T3" fmla="*/ 7 h 17"/>
                <a:gd name="T4" fmla="*/ 71 w 76"/>
                <a:gd name="T5" fmla="*/ 2 h 17"/>
                <a:gd name="T6" fmla="*/ 37 w 76"/>
                <a:gd name="T7" fmla="*/ 8 h 17"/>
                <a:gd name="T8" fmla="*/ 2 w 76"/>
                <a:gd name="T9" fmla="*/ 3 h 17"/>
                <a:gd name="T10" fmla="*/ 1 w 76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7">
                  <a:moveTo>
                    <a:pt x="1" y="5"/>
                  </a:moveTo>
                  <a:cubicBezTo>
                    <a:pt x="22" y="17"/>
                    <a:pt x="51" y="15"/>
                    <a:pt x="73" y="7"/>
                  </a:cubicBezTo>
                  <a:cubicBezTo>
                    <a:pt x="76" y="6"/>
                    <a:pt x="75" y="0"/>
                    <a:pt x="71" y="2"/>
                  </a:cubicBezTo>
                  <a:cubicBezTo>
                    <a:pt x="60" y="6"/>
                    <a:pt x="49" y="8"/>
                    <a:pt x="37" y="8"/>
                  </a:cubicBezTo>
                  <a:cubicBezTo>
                    <a:pt x="25" y="8"/>
                    <a:pt x="14" y="5"/>
                    <a:pt x="2" y="3"/>
                  </a:cubicBezTo>
                  <a:cubicBezTo>
                    <a:pt x="1" y="3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83"/>
            <p:cNvSpPr>
              <a:spLocks noChangeArrowheads="1"/>
            </p:cNvSpPr>
            <p:nvPr/>
          </p:nvSpPr>
          <p:spPr bwMode="auto">
            <a:xfrm>
              <a:off x="5214938" y="5659438"/>
              <a:ext cx="74613" cy="77788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Oval 84"/>
            <p:cNvSpPr>
              <a:spLocks noChangeArrowheads="1"/>
            </p:cNvSpPr>
            <p:nvPr/>
          </p:nvSpPr>
          <p:spPr bwMode="auto">
            <a:xfrm>
              <a:off x="4959350" y="5659438"/>
              <a:ext cx="77788" cy="77788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85"/>
            <p:cNvSpPr>
              <a:spLocks/>
            </p:cNvSpPr>
            <p:nvPr/>
          </p:nvSpPr>
          <p:spPr bwMode="auto">
            <a:xfrm>
              <a:off x="4375150" y="3983038"/>
              <a:ext cx="1546225" cy="1352550"/>
            </a:xfrm>
            <a:custGeom>
              <a:avLst/>
              <a:gdLst>
                <a:gd name="T0" fmla="*/ 363 w 411"/>
                <a:gd name="T1" fmla="*/ 92 h 359"/>
                <a:gd name="T2" fmla="*/ 171 w 411"/>
                <a:gd name="T3" fmla="*/ 8 h 359"/>
                <a:gd name="T4" fmla="*/ 19 w 411"/>
                <a:gd name="T5" fmla="*/ 120 h 359"/>
                <a:gd name="T6" fmla="*/ 12 w 411"/>
                <a:gd name="T7" fmla="*/ 239 h 359"/>
                <a:gd name="T8" fmla="*/ 81 w 411"/>
                <a:gd name="T9" fmla="*/ 328 h 359"/>
                <a:gd name="T10" fmla="*/ 203 w 411"/>
                <a:gd name="T11" fmla="*/ 358 h 359"/>
                <a:gd name="T12" fmla="*/ 325 w 411"/>
                <a:gd name="T13" fmla="*/ 329 h 359"/>
                <a:gd name="T14" fmla="*/ 363 w 411"/>
                <a:gd name="T15" fmla="*/ 92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1" h="359">
                  <a:moveTo>
                    <a:pt x="363" y="92"/>
                  </a:moveTo>
                  <a:cubicBezTo>
                    <a:pt x="321" y="30"/>
                    <a:pt x="244" y="0"/>
                    <a:pt x="171" y="8"/>
                  </a:cubicBezTo>
                  <a:cubicBezTo>
                    <a:pt x="104" y="16"/>
                    <a:pt x="45" y="57"/>
                    <a:pt x="19" y="120"/>
                  </a:cubicBezTo>
                  <a:cubicBezTo>
                    <a:pt x="3" y="157"/>
                    <a:pt x="0" y="200"/>
                    <a:pt x="12" y="239"/>
                  </a:cubicBezTo>
                  <a:cubicBezTo>
                    <a:pt x="23" y="276"/>
                    <a:pt x="48" y="307"/>
                    <a:pt x="81" y="328"/>
                  </a:cubicBezTo>
                  <a:cubicBezTo>
                    <a:pt x="117" y="351"/>
                    <a:pt x="160" y="359"/>
                    <a:pt x="203" y="358"/>
                  </a:cubicBezTo>
                  <a:cubicBezTo>
                    <a:pt x="244" y="358"/>
                    <a:pt x="289" y="351"/>
                    <a:pt x="325" y="329"/>
                  </a:cubicBezTo>
                  <a:cubicBezTo>
                    <a:pt x="405" y="278"/>
                    <a:pt x="411" y="167"/>
                    <a:pt x="363" y="92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5116513" y="4699001"/>
              <a:ext cx="22225" cy="173038"/>
            </a:xfrm>
            <a:custGeom>
              <a:avLst/>
              <a:gdLst>
                <a:gd name="T0" fmla="*/ 0 w 6"/>
                <a:gd name="T1" fmla="*/ 2 h 46"/>
                <a:gd name="T2" fmla="*/ 0 w 6"/>
                <a:gd name="T3" fmla="*/ 42 h 46"/>
                <a:gd name="T4" fmla="*/ 5 w 6"/>
                <a:gd name="T5" fmla="*/ 42 h 46"/>
                <a:gd name="T6" fmla="*/ 4 w 6"/>
                <a:gd name="T7" fmla="*/ 2 h 46"/>
                <a:gd name="T8" fmla="*/ 0 w 6"/>
                <a:gd name="T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6">
                  <a:moveTo>
                    <a:pt x="0" y="2"/>
                  </a:moveTo>
                  <a:cubicBezTo>
                    <a:pt x="0" y="15"/>
                    <a:pt x="0" y="29"/>
                    <a:pt x="0" y="42"/>
                  </a:cubicBezTo>
                  <a:cubicBezTo>
                    <a:pt x="0" y="46"/>
                    <a:pt x="6" y="46"/>
                    <a:pt x="5" y="42"/>
                  </a:cubicBezTo>
                  <a:cubicBezTo>
                    <a:pt x="5" y="29"/>
                    <a:pt x="5" y="15"/>
                    <a:pt x="4" y="2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Oval 87"/>
            <p:cNvSpPr>
              <a:spLocks noChangeArrowheads="1"/>
            </p:cNvSpPr>
            <p:nvPr/>
          </p:nvSpPr>
          <p:spPr bwMode="auto">
            <a:xfrm>
              <a:off x="5067300" y="4676776"/>
              <a:ext cx="117475" cy="63500"/>
            </a:xfrm>
            <a:prstGeom prst="ellipse">
              <a:avLst/>
            </a:prstGeom>
            <a:solidFill>
              <a:srgbClr val="F7B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Oval 88"/>
            <p:cNvSpPr>
              <a:spLocks noChangeArrowheads="1"/>
            </p:cNvSpPr>
            <p:nvPr/>
          </p:nvSpPr>
          <p:spPr bwMode="auto">
            <a:xfrm>
              <a:off x="5281613" y="4592638"/>
              <a:ext cx="188913" cy="188913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Oval 89"/>
            <p:cNvSpPr>
              <a:spLocks noChangeArrowheads="1"/>
            </p:cNvSpPr>
            <p:nvPr/>
          </p:nvSpPr>
          <p:spPr bwMode="auto">
            <a:xfrm>
              <a:off x="4781550" y="4592638"/>
              <a:ext cx="184150" cy="188913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5011738" y="4765676"/>
              <a:ext cx="244475" cy="133350"/>
            </a:xfrm>
            <a:custGeom>
              <a:avLst/>
              <a:gdLst>
                <a:gd name="T0" fmla="*/ 1 w 65"/>
                <a:gd name="T1" fmla="*/ 7 h 35"/>
                <a:gd name="T2" fmla="*/ 62 w 65"/>
                <a:gd name="T3" fmla="*/ 10 h 35"/>
                <a:gd name="T4" fmla="*/ 54 w 65"/>
                <a:gd name="T5" fmla="*/ 5 h 35"/>
                <a:gd name="T6" fmla="*/ 27 w 65"/>
                <a:gd name="T7" fmla="*/ 20 h 35"/>
                <a:gd name="T8" fmla="*/ 5 w 65"/>
                <a:gd name="T9" fmla="*/ 4 h 35"/>
                <a:gd name="T10" fmla="*/ 1 w 65"/>
                <a:gd name="T11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35">
                  <a:moveTo>
                    <a:pt x="1" y="7"/>
                  </a:moveTo>
                  <a:cubicBezTo>
                    <a:pt x="14" y="32"/>
                    <a:pt x="47" y="35"/>
                    <a:pt x="62" y="10"/>
                  </a:cubicBezTo>
                  <a:cubicBezTo>
                    <a:pt x="65" y="5"/>
                    <a:pt x="57" y="0"/>
                    <a:pt x="54" y="5"/>
                  </a:cubicBezTo>
                  <a:cubicBezTo>
                    <a:pt x="48" y="14"/>
                    <a:pt x="38" y="22"/>
                    <a:pt x="27" y="20"/>
                  </a:cubicBezTo>
                  <a:cubicBezTo>
                    <a:pt x="18" y="18"/>
                    <a:pt x="10" y="11"/>
                    <a:pt x="5" y="4"/>
                  </a:cubicBezTo>
                  <a:cubicBezTo>
                    <a:pt x="3" y="2"/>
                    <a:pt x="0" y="4"/>
                    <a:pt x="1" y="7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91"/>
            <p:cNvSpPr>
              <a:spLocks/>
            </p:cNvSpPr>
            <p:nvPr/>
          </p:nvSpPr>
          <p:spPr bwMode="auto">
            <a:xfrm>
              <a:off x="4059238" y="4687888"/>
              <a:ext cx="779463" cy="187325"/>
            </a:xfrm>
            <a:custGeom>
              <a:avLst/>
              <a:gdLst>
                <a:gd name="T0" fmla="*/ 2 w 207"/>
                <a:gd name="T1" fmla="*/ 3 h 50"/>
                <a:gd name="T2" fmla="*/ 204 w 207"/>
                <a:gd name="T3" fmla="*/ 49 h 50"/>
                <a:gd name="T4" fmla="*/ 205 w 207"/>
                <a:gd name="T5" fmla="*/ 45 h 50"/>
                <a:gd name="T6" fmla="*/ 3 w 207"/>
                <a:gd name="T7" fmla="*/ 0 h 50"/>
                <a:gd name="T8" fmla="*/ 2 w 207"/>
                <a:gd name="T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50">
                  <a:moveTo>
                    <a:pt x="2" y="3"/>
                  </a:moveTo>
                  <a:cubicBezTo>
                    <a:pt x="71" y="14"/>
                    <a:pt x="137" y="30"/>
                    <a:pt x="204" y="49"/>
                  </a:cubicBezTo>
                  <a:cubicBezTo>
                    <a:pt x="206" y="50"/>
                    <a:pt x="207" y="46"/>
                    <a:pt x="205" y="45"/>
                  </a:cubicBezTo>
                  <a:cubicBezTo>
                    <a:pt x="139" y="24"/>
                    <a:pt x="71" y="9"/>
                    <a:pt x="3" y="0"/>
                  </a:cubicBezTo>
                  <a:cubicBezTo>
                    <a:pt x="1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4067175" y="4924426"/>
              <a:ext cx="725488" cy="63500"/>
            </a:xfrm>
            <a:custGeom>
              <a:avLst/>
              <a:gdLst>
                <a:gd name="T0" fmla="*/ 3 w 193"/>
                <a:gd name="T1" fmla="*/ 16 h 17"/>
                <a:gd name="T2" fmla="*/ 190 w 193"/>
                <a:gd name="T3" fmla="*/ 5 h 17"/>
                <a:gd name="T4" fmla="*/ 190 w 193"/>
                <a:gd name="T5" fmla="*/ 0 h 17"/>
                <a:gd name="T6" fmla="*/ 3 w 193"/>
                <a:gd name="T7" fmla="*/ 12 h 17"/>
                <a:gd name="T8" fmla="*/ 3 w 193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7">
                  <a:moveTo>
                    <a:pt x="3" y="16"/>
                  </a:moveTo>
                  <a:cubicBezTo>
                    <a:pt x="65" y="11"/>
                    <a:pt x="128" y="12"/>
                    <a:pt x="190" y="5"/>
                  </a:cubicBezTo>
                  <a:cubicBezTo>
                    <a:pt x="193" y="5"/>
                    <a:pt x="193" y="0"/>
                    <a:pt x="190" y="0"/>
                  </a:cubicBezTo>
                  <a:cubicBezTo>
                    <a:pt x="128" y="5"/>
                    <a:pt x="65" y="6"/>
                    <a:pt x="3" y="12"/>
                  </a:cubicBezTo>
                  <a:cubicBezTo>
                    <a:pt x="0" y="13"/>
                    <a:pt x="0" y="17"/>
                    <a:pt x="3" y="16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93"/>
            <p:cNvSpPr>
              <a:spLocks/>
            </p:cNvSpPr>
            <p:nvPr/>
          </p:nvSpPr>
          <p:spPr bwMode="auto">
            <a:xfrm>
              <a:off x="5410200" y="4687888"/>
              <a:ext cx="782638" cy="187325"/>
            </a:xfrm>
            <a:custGeom>
              <a:avLst/>
              <a:gdLst>
                <a:gd name="T0" fmla="*/ 205 w 208"/>
                <a:gd name="T1" fmla="*/ 0 h 50"/>
                <a:gd name="T2" fmla="*/ 3 w 208"/>
                <a:gd name="T3" fmla="*/ 45 h 50"/>
                <a:gd name="T4" fmla="*/ 4 w 208"/>
                <a:gd name="T5" fmla="*/ 49 h 50"/>
                <a:gd name="T6" fmla="*/ 206 w 208"/>
                <a:gd name="T7" fmla="*/ 3 h 50"/>
                <a:gd name="T8" fmla="*/ 205 w 208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50">
                  <a:moveTo>
                    <a:pt x="205" y="0"/>
                  </a:moveTo>
                  <a:cubicBezTo>
                    <a:pt x="137" y="9"/>
                    <a:pt x="68" y="24"/>
                    <a:pt x="3" y="45"/>
                  </a:cubicBezTo>
                  <a:cubicBezTo>
                    <a:pt x="0" y="46"/>
                    <a:pt x="1" y="50"/>
                    <a:pt x="4" y="49"/>
                  </a:cubicBezTo>
                  <a:cubicBezTo>
                    <a:pt x="70" y="30"/>
                    <a:pt x="137" y="14"/>
                    <a:pt x="206" y="3"/>
                  </a:cubicBezTo>
                  <a:cubicBezTo>
                    <a:pt x="208" y="3"/>
                    <a:pt x="207" y="0"/>
                    <a:pt x="205" y="0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5454650" y="4924426"/>
              <a:ext cx="730250" cy="63500"/>
            </a:xfrm>
            <a:custGeom>
              <a:avLst/>
              <a:gdLst>
                <a:gd name="T0" fmla="*/ 191 w 194"/>
                <a:gd name="T1" fmla="*/ 12 h 17"/>
                <a:gd name="T2" fmla="*/ 3 w 194"/>
                <a:gd name="T3" fmla="*/ 0 h 17"/>
                <a:gd name="T4" fmla="*/ 3 w 194"/>
                <a:gd name="T5" fmla="*/ 5 h 17"/>
                <a:gd name="T6" fmla="*/ 191 w 194"/>
                <a:gd name="T7" fmla="*/ 16 h 17"/>
                <a:gd name="T8" fmla="*/ 191 w 194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7">
                  <a:moveTo>
                    <a:pt x="191" y="12"/>
                  </a:moveTo>
                  <a:cubicBezTo>
                    <a:pt x="129" y="6"/>
                    <a:pt x="66" y="5"/>
                    <a:pt x="3" y="0"/>
                  </a:cubicBezTo>
                  <a:cubicBezTo>
                    <a:pt x="0" y="0"/>
                    <a:pt x="0" y="5"/>
                    <a:pt x="3" y="5"/>
                  </a:cubicBezTo>
                  <a:cubicBezTo>
                    <a:pt x="66" y="12"/>
                    <a:pt x="129" y="11"/>
                    <a:pt x="191" y="16"/>
                  </a:cubicBezTo>
                  <a:cubicBezTo>
                    <a:pt x="194" y="17"/>
                    <a:pt x="194" y="13"/>
                    <a:pt x="191" y="12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95"/>
            <p:cNvSpPr>
              <a:spLocks/>
            </p:cNvSpPr>
            <p:nvPr/>
          </p:nvSpPr>
          <p:spPr bwMode="auto">
            <a:xfrm>
              <a:off x="4729163" y="5305426"/>
              <a:ext cx="101600" cy="360363"/>
            </a:xfrm>
            <a:custGeom>
              <a:avLst/>
              <a:gdLst>
                <a:gd name="T0" fmla="*/ 26 w 27"/>
                <a:gd name="T1" fmla="*/ 0 h 96"/>
                <a:gd name="T2" fmla="*/ 13 w 27"/>
                <a:gd name="T3" fmla="*/ 44 h 96"/>
                <a:gd name="T4" fmla="*/ 1 w 27"/>
                <a:gd name="T5" fmla="*/ 92 h 96"/>
                <a:gd name="T6" fmla="*/ 5 w 27"/>
                <a:gd name="T7" fmla="*/ 93 h 96"/>
                <a:gd name="T8" fmla="*/ 18 w 27"/>
                <a:gd name="T9" fmla="*/ 45 h 96"/>
                <a:gd name="T10" fmla="*/ 27 w 27"/>
                <a:gd name="T11" fmla="*/ 0 h 96"/>
                <a:gd name="T12" fmla="*/ 26 w 27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6">
                  <a:moveTo>
                    <a:pt x="26" y="0"/>
                  </a:moveTo>
                  <a:cubicBezTo>
                    <a:pt x="20" y="14"/>
                    <a:pt x="16" y="29"/>
                    <a:pt x="13" y="44"/>
                  </a:cubicBezTo>
                  <a:cubicBezTo>
                    <a:pt x="8" y="60"/>
                    <a:pt x="4" y="76"/>
                    <a:pt x="1" y="92"/>
                  </a:cubicBezTo>
                  <a:cubicBezTo>
                    <a:pt x="0" y="95"/>
                    <a:pt x="4" y="96"/>
                    <a:pt x="5" y="93"/>
                  </a:cubicBezTo>
                  <a:cubicBezTo>
                    <a:pt x="9" y="77"/>
                    <a:pt x="13" y="61"/>
                    <a:pt x="18" y="45"/>
                  </a:cubicBezTo>
                  <a:cubicBezTo>
                    <a:pt x="21" y="31"/>
                    <a:pt x="26" y="15"/>
                    <a:pt x="27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5421313" y="5305426"/>
              <a:ext cx="101600" cy="360363"/>
            </a:xfrm>
            <a:custGeom>
              <a:avLst/>
              <a:gdLst>
                <a:gd name="T0" fmla="*/ 0 w 27"/>
                <a:gd name="T1" fmla="*/ 0 h 96"/>
                <a:gd name="T2" fmla="*/ 9 w 27"/>
                <a:gd name="T3" fmla="*/ 45 h 96"/>
                <a:gd name="T4" fmla="*/ 21 w 27"/>
                <a:gd name="T5" fmla="*/ 93 h 96"/>
                <a:gd name="T6" fmla="*/ 26 w 27"/>
                <a:gd name="T7" fmla="*/ 92 h 96"/>
                <a:gd name="T8" fmla="*/ 14 w 27"/>
                <a:gd name="T9" fmla="*/ 44 h 96"/>
                <a:gd name="T10" fmla="*/ 1 w 27"/>
                <a:gd name="T11" fmla="*/ 0 h 96"/>
                <a:gd name="T12" fmla="*/ 0 w 27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6">
                  <a:moveTo>
                    <a:pt x="0" y="0"/>
                  </a:moveTo>
                  <a:cubicBezTo>
                    <a:pt x="1" y="15"/>
                    <a:pt x="5" y="31"/>
                    <a:pt x="9" y="45"/>
                  </a:cubicBezTo>
                  <a:cubicBezTo>
                    <a:pt x="13" y="61"/>
                    <a:pt x="17" y="77"/>
                    <a:pt x="21" y="93"/>
                  </a:cubicBezTo>
                  <a:cubicBezTo>
                    <a:pt x="22" y="96"/>
                    <a:pt x="27" y="95"/>
                    <a:pt x="26" y="92"/>
                  </a:cubicBezTo>
                  <a:cubicBezTo>
                    <a:pt x="23" y="76"/>
                    <a:pt x="18" y="60"/>
                    <a:pt x="14" y="44"/>
                  </a:cubicBezTo>
                  <a:cubicBezTo>
                    <a:pt x="10" y="29"/>
                    <a:pt x="7" y="14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5214938" y="4133851"/>
              <a:ext cx="514350" cy="339725"/>
            </a:xfrm>
            <a:custGeom>
              <a:avLst/>
              <a:gdLst>
                <a:gd name="T0" fmla="*/ 3 w 137"/>
                <a:gd name="T1" fmla="*/ 3 h 90"/>
                <a:gd name="T2" fmla="*/ 48 w 137"/>
                <a:gd name="T3" fmla="*/ 71 h 90"/>
                <a:gd name="T4" fmla="*/ 133 w 137"/>
                <a:gd name="T5" fmla="*/ 73 h 90"/>
                <a:gd name="T6" fmla="*/ 128 w 137"/>
                <a:gd name="T7" fmla="*/ 66 h 90"/>
                <a:gd name="T8" fmla="*/ 51 w 137"/>
                <a:gd name="T9" fmla="*/ 63 h 90"/>
                <a:gd name="T10" fmla="*/ 7 w 137"/>
                <a:gd name="T11" fmla="*/ 3 h 90"/>
                <a:gd name="T12" fmla="*/ 3 w 137"/>
                <a:gd name="T13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90">
                  <a:moveTo>
                    <a:pt x="3" y="3"/>
                  </a:moveTo>
                  <a:cubicBezTo>
                    <a:pt x="0" y="33"/>
                    <a:pt x="23" y="58"/>
                    <a:pt x="48" y="71"/>
                  </a:cubicBezTo>
                  <a:cubicBezTo>
                    <a:pt x="73" y="83"/>
                    <a:pt x="108" y="90"/>
                    <a:pt x="133" y="73"/>
                  </a:cubicBezTo>
                  <a:cubicBezTo>
                    <a:pt x="137" y="70"/>
                    <a:pt x="133" y="63"/>
                    <a:pt x="128" y="66"/>
                  </a:cubicBezTo>
                  <a:cubicBezTo>
                    <a:pt x="104" y="79"/>
                    <a:pt x="75" y="74"/>
                    <a:pt x="51" y="63"/>
                  </a:cubicBezTo>
                  <a:cubicBezTo>
                    <a:pt x="27" y="50"/>
                    <a:pt x="11" y="30"/>
                    <a:pt x="7" y="3"/>
                  </a:cubicBezTo>
                  <a:cubicBezTo>
                    <a:pt x="7" y="0"/>
                    <a:pt x="3" y="1"/>
                    <a:pt x="3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98"/>
            <p:cNvSpPr>
              <a:spLocks/>
            </p:cNvSpPr>
            <p:nvPr/>
          </p:nvSpPr>
          <p:spPr bwMode="auto">
            <a:xfrm>
              <a:off x="4879975" y="4144963"/>
              <a:ext cx="365125" cy="268288"/>
            </a:xfrm>
            <a:custGeom>
              <a:avLst/>
              <a:gdLst>
                <a:gd name="T0" fmla="*/ 92 w 97"/>
                <a:gd name="T1" fmla="*/ 1 h 71"/>
                <a:gd name="T2" fmla="*/ 62 w 97"/>
                <a:gd name="T3" fmla="*/ 46 h 71"/>
                <a:gd name="T4" fmla="*/ 9 w 97"/>
                <a:gd name="T5" fmla="*/ 51 h 71"/>
                <a:gd name="T6" fmla="*/ 4 w 97"/>
                <a:gd name="T7" fmla="*/ 58 h 71"/>
                <a:gd name="T8" fmla="*/ 64 w 97"/>
                <a:gd name="T9" fmla="*/ 54 h 71"/>
                <a:gd name="T10" fmla="*/ 94 w 97"/>
                <a:gd name="T11" fmla="*/ 1 h 71"/>
                <a:gd name="T12" fmla="*/ 92 w 97"/>
                <a:gd name="T13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71">
                  <a:moveTo>
                    <a:pt x="92" y="1"/>
                  </a:moveTo>
                  <a:cubicBezTo>
                    <a:pt x="85" y="19"/>
                    <a:pt x="79" y="35"/>
                    <a:pt x="62" y="46"/>
                  </a:cubicBezTo>
                  <a:cubicBezTo>
                    <a:pt x="48" y="55"/>
                    <a:pt x="24" y="61"/>
                    <a:pt x="9" y="51"/>
                  </a:cubicBezTo>
                  <a:cubicBezTo>
                    <a:pt x="5" y="48"/>
                    <a:pt x="0" y="55"/>
                    <a:pt x="4" y="58"/>
                  </a:cubicBezTo>
                  <a:cubicBezTo>
                    <a:pt x="20" y="71"/>
                    <a:pt x="48" y="64"/>
                    <a:pt x="64" y="54"/>
                  </a:cubicBezTo>
                  <a:cubicBezTo>
                    <a:pt x="81" y="44"/>
                    <a:pt x="97" y="21"/>
                    <a:pt x="94" y="1"/>
                  </a:cubicBezTo>
                  <a:cubicBezTo>
                    <a:pt x="94" y="0"/>
                    <a:pt x="92" y="0"/>
                    <a:pt x="92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4495800" y="4114801"/>
              <a:ext cx="496888" cy="354013"/>
            </a:xfrm>
            <a:custGeom>
              <a:avLst/>
              <a:gdLst>
                <a:gd name="T0" fmla="*/ 128 w 132"/>
                <a:gd name="T1" fmla="*/ 2 h 94"/>
                <a:gd name="T2" fmla="*/ 91 w 132"/>
                <a:gd name="T3" fmla="*/ 68 h 94"/>
                <a:gd name="T4" fmla="*/ 10 w 132"/>
                <a:gd name="T5" fmla="*/ 70 h 94"/>
                <a:gd name="T6" fmla="*/ 5 w 132"/>
                <a:gd name="T7" fmla="*/ 78 h 94"/>
                <a:gd name="T8" fmla="*/ 93 w 132"/>
                <a:gd name="T9" fmla="*/ 77 h 94"/>
                <a:gd name="T10" fmla="*/ 132 w 132"/>
                <a:gd name="T11" fmla="*/ 3 h 94"/>
                <a:gd name="T12" fmla="*/ 128 w 132"/>
                <a:gd name="T13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94">
                  <a:moveTo>
                    <a:pt x="128" y="2"/>
                  </a:moveTo>
                  <a:cubicBezTo>
                    <a:pt x="120" y="26"/>
                    <a:pt x="112" y="53"/>
                    <a:pt x="91" y="68"/>
                  </a:cubicBezTo>
                  <a:cubicBezTo>
                    <a:pt x="67" y="85"/>
                    <a:pt x="36" y="82"/>
                    <a:pt x="10" y="70"/>
                  </a:cubicBezTo>
                  <a:cubicBezTo>
                    <a:pt x="5" y="67"/>
                    <a:pt x="0" y="75"/>
                    <a:pt x="5" y="78"/>
                  </a:cubicBezTo>
                  <a:cubicBezTo>
                    <a:pt x="31" y="93"/>
                    <a:pt x="68" y="94"/>
                    <a:pt x="93" y="77"/>
                  </a:cubicBezTo>
                  <a:cubicBezTo>
                    <a:pt x="117" y="61"/>
                    <a:pt x="126" y="31"/>
                    <a:pt x="132" y="3"/>
                  </a:cubicBezTo>
                  <a:cubicBezTo>
                    <a:pt x="132" y="1"/>
                    <a:pt x="129" y="0"/>
                    <a:pt x="128" y="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5500688" y="4114801"/>
              <a:ext cx="263525" cy="263525"/>
            </a:xfrm>
            <a:custGeom>
              <a:avLst/>
              <a:gdLst>
                <a:gd name="T0" fmla="*/ 2 w 70"/>
                <a:gd name="T1" fmla="*/ 3 h 70"/>
                <a:gd name="T2" fmla="*/ 63 w 70"/>
                <a:gd name="T3" fmla="*/ 67 h 70"/>
                <a:gd name="T4" fmla="*/ 68 w 70"/>
                <a:gd name="T5" fmla="*/ 64 h 70"/>
                <a:gd name="T6" fmla="*/ 3 w 70"/>
                <a:gd name="T7" fmla="*/ 1 h 70"/>
                <a:gd name="T8" fmla="*/ 2 w 70"/>
                <a:gd name="T9" fmla="*/ 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2" y="3"/>
                  </a:moveTo>
                  <a:cubicBezTo>
                    <a:pt x="27" y="20"/>
                    <a:pt x="47" y="42"/>
                    <a:pt x="63" y="67"/>
                  </a:cubicBezTo>
                  <a:cubicBezTo>
                    <a:pt x="65" y="70"/>
                    <a:pt x="70" y="67"/>
                    <a:pt x="68" y="64"/>
                  </a:cubicBezTo>
                  <a:cubicBezTo>
                    <a:pt x="51" y="38"/>
                    <a:pt x="30" y="17"/>
                    <a:pt x="3" y="1"/>
                  </a:cubicBezTo>
                  <a:cubicBezTo>
                    <a:pt x="2" y="0"/>
                    <a:pt x="0" y="2"/>
                    <a:pt x="2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01"/>
            <p:cNvSpPr>
              <a:spLocks/>
            </p:cNvSpPr>
            <p:nvPr/>
          </p:nvSpPr>
          <p:spPr bwMode="auto">
            <a:xfrm>
              <a:off x="4465638" y="4106863"/>
              <a:ext cx="296863" cy="276225"/>
            </a:xfrm>
            <a:custGeom>
              <a:avLst/>
              <a:gdLst>
                <a:gd name="T0" fmla="*/ 78 w 79"/>
                <a:gd name="T1" fmla="*/ 1 h 73"/>
                <a:gd name="T2" fmla="*/ 2 w 79"/>
                <a:gd name="T3" fmla="*/ 66 h 73"/>
                <a:gd name="T4" fmla="*/ 8 w 79"/>
                <a:gd name="T5" fmla="*/ 69 h 73"/>
                <a:gd name="T6" fmla="*/ 79 w 79"/>
                <a:gd name="T7" fmla="*/ 2 h 73"/>
                <a:gd name="T8" fmla="*/ 78 w 79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3">
                  <a:moveTo>
                    <a:pt x="78" y="1"/>
                  </a:moveTo>
                  <a:cubicBezTo>
                    <a:pt x="46" y="11"/>
                    <a:pt x="18" y="37"/>
                    <a:pt x="2" y="66"/>
                  </a:cubicBezTo>
                  <a:cubicBezTo>
                    <a:pt x="0" y="70"/>
                    <a:pt x="6" y="73"/>
                    <a:pt x="8" y="69"/>
                  </a:cubicBezTo>
                  <a:cubicBezTo>
                    <a:pt x="25" y="40"/>
                    <a:pt x="49" y="20"/>
                    <a:pt x="79" y="2"/>
                  </a:cubicBezTo>
                  <a:cubicBezTo>
                    <a:pt x="79" y="2"/>
                    <a:pt x="79" y="0"/>
                    <a:pt x="78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5048250" y="3724276"/>
              <a:ext cx="139700" cy="127000"/>
            </a:xfrm>
            <a:custGeom>
              <a:avLst/>
              <a:gdLst>
                <a:gd name="T0" fmla="*/ 34 w 37"/>
                <a:gd name="T1" fmla="*/ 8 h 34"/>
                <a:gd name="T2" fmla="*/ 17 w 37"/>
                <a:gd name="T3" fmla="*/ 0 h 34"/>
                <a:gd name="T4" fmla="*/ 1 w 37"/>
                <a:gd name="T5" fmla="*/ 13 h 34"/>
                <a:gd name="T6" fmla="*/ 2 w 37"/>
                <a:gd name="T7" fmla="*/ 25 h 34"/>
                <a:gd name="T8" fmla="*/ 11 w 37"/>
                <a:gd name="T9" fmla="*/ 32 h 34"/>
                <a:gd name="T10" fmla="*/ 22 w 37"/>
                <a:gd name="T11" fmla="*/ 33 h 34"/>
                <a:gd name="T12" fmla="*/ 32 w 37"/>
                <a:gd name="T13" fmla="*/ 29 h 34"/>
                <a:gd name="T14" fmla="*/ 37 w 37"/>
                <a:gd name="T15" fmla="*/ 19 h 34"/>
                <a:gd name="T16" fmla="*/ 34 w 37"/>
                <a:gd name="T17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4">
                  <a:moveTo>
                    <a:pt x="34" y="8"/>
                  </a:moveTo>
                  <a:cubicBezTo>
                    <a:pt x="30" y="3"/>
                    <a:pt x="23" y="0"/>
                    <a:pt x="17" y="0"/>
                  </a:cubicBezTo>
                  <a:cubicBezTo>
                    <a:pt x="10" y="1"/>
                    <a:pt x="3" y="5"/>
                    <a:pt x="1" y="13"/>
                  </a:cubicBezTo>
                  <a:cubicBezTo>
                    <a:pt x="0" y="17"/>
                    <a:pt x="0" y="22"/>
                    <a:pt x="2" y="25"/>
                  </a:cubicBezTo>
                  <a:cubicBezTo>
                    <a:pt x="4" y="29"/>
                    <a:pt x="8" y="31"/>
                    <a:pt x="11" y="32"/>
                  </a:cubicBezTo>
                  <a:cubicBezTo>
                    <a:pt x="15" y="34"/>
                    <a:pt x="19" y="34"/>
                    <a:pt x="22" y="33"/>
                  </a:cubicBezTo>
                  <a:cubicBezTo>
                    <a:pt x="26" y="33"/>
                    <a:pt x="29" y="32"/>
                    <a:pt x="32" y="29"/>
                  </a:cubicBezTo>
                  <a:cubicBezTo>
                    <a:pt x="35" y="27"/>
                    <a:pt x="37" y="23"/>
                    <a:pt x="37" y="19"/>
                  </a:cubicBezTo>
                  <a:cubicBezTo>
                    <a:pt x="37" y="15"/>
                    <a:pt x="36" y="11"/>
                    <a:pt x="34" y="8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4778375" y="3817938"/>
              <a:ext cx="676275" cy="390525"/>
            </a:xfrm>
            <a:custGeom>
              <a:avLst/>
              <a:gdLst>
                <a:gd name="T0" fmla="*/ 171 w 180"/>
                <a:gd name="T1" fmla="*/ 55 h 104"/>
                <a:gd name="T2" fmla="*/ 91 w 180"/>
                <a:gd name="T3" fmla="*/ 0 h 104"/>
                <a:gd name="T4" fmla="*/ 16 w 180"/>
                <a:gd name="T5" fmla="*/ 47 h 104"/>
                <a:gd name="T6" fmla="*/ 2 w 180"/>
                <a:gd name="T7" fmla="*/ 77 h 104"/>
                <a:gd name="T8" fmla="*/ 11 w 180"/>
                <a:gd name="T9" fmla="*/ 90 h 104"/>
                <a:gd name="T10" fmla="*/ 146 w 180"/>
                <a:gd name="T11" fmla="*/ 97 h 104"/>
                <a:gd name="T12" fmla="*/ 166 w 180"/>
                <a:gd name="T13" fmla="*/ 92 h 104"/>
                <a:gd name="T14" fmla="*/ 178 w 180"/>
                <a:gd name="T15" fmla="*/ 87 h 104"/>
                <a:gd name="T16" fmla="*/ 180 w 180"/>
                <a:gd name="T17" fmla="*/ 81 h 104"/>
                <a:gd name="T18" fmla="*/ 171 w 180"/>
                <a:gd name="T19" fmla="*/ 5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0" h="104">
                  <a:moveTo>
                    <a:pt x="171" y="55"/>
                  </a:moveTo>
                  <a:cubicBezTo>
                    <a:pt x="154" y="25"/>
                    <a:pt x="126" y="1"/>
                    <a:pt x="91" y="0"/>
                  </a:cubicBezTo>
                  <a:cubicBezTo>
                    <a:pt x="59" y="1"/>
                    <a:pt x="33" y="21"/>
                    <a:pt x="16" y="47"/>
                  </a:cubicBezTo>
                  <a:cubicBezTo>
                    <a:pt x="10" y="56"/>
                    <a:pt x="5" y="66"/>
                    <a:pt x="2" y="77"/>
                  </a:cubicBezTo>
                  <a:cubicBezTo>
                    <a:pt x="0" y="86"/>
                    <a:pt x="2" y="87"/>
                    <a:pt x="11" y="90"/>
                  </a:cubicBezTo>
                  <a:cubicBezTo>
                    <a:pt x="53" y="102"/>
                    <a:pt x="103" y="104"/>
                    <a:pt x="146" y="97"/>
                  </a:cubicBezTo>
                  <a:cubicBezTo>
                    <a:pt x="153" y="95"/>
                    <a:pt x="160" y="94"/>
                    <a:pt x="166" y="92"/>
                  </a:cubicBezTo>
                  <a:cubicBezTo>
                    <a:pt x="169" y="91"/>
                    <a:pt x="176" y="89"/>
                    <a:pt x="178" y="87"/>
                  </a:cubicBezTo>
                  <a:cubicBezTo>
                    <a:pt x="180" y="85"/>
                    <a:pt x="180" y="84"/>
                    <a:pt x="180" y="81"/>
                  </a:cubicBezTo>
                  <a:cubicBezTo>
                    <a:pt x="180" y="72"/>
                    <a:pt x="175" y="63"/>
                    <a:pt x="171" y="55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04"/>
            <p:cNvSpPr>
              <a:spLocks/>
            </p:cNvSpPr>
            <p:nvPr/>
          </p:nvSpPr>
          <p:spPr bwMode="auto">
            <a:xfrm>
              <a:off x="4767263" y="4040188"/>
              <a:ext cx="722313" cy="168275"/>
            </a:xfrm>
            <a:custGeom>
              <a:avLst/>
              <a:gdLst>
                <a:gd name="T0" fmla="*/ 182 w 192"/>
                <a:gd name="T1" fmla="*/ 4 h 45"/>
                <a:gd name="T2" fmla="*/ 173 w 192"/>
                <a:gd name="T3" fmla="*/ 2 h 45"/>
                <a:gd name="T4" fmla="*/ 97 w 192"/>
                <a:gd name="T5" fmla="*/ 12 h 45"/>
                <a:gd name="T6" fmla="*/ 15 w 192"/>
                <a:gd name="T7" fmla="*/ 1 h 45"/>
                <a:gd name="T8" fmla="*/ 13 w 192"/>
                <a:gd name="T9" fmla="*/ 1 h 45"/>
                <a:gd name="T10" fmla="*/ 8 w 192"/>
                <a:gd name="T11" fmla="*/ 4 h 45"/>
                <a:gd name="T12" fmla="*/ 2 w 192"/>
                <a:gd name="T13" fmla="*/ 27 h 45"/>
                <a:gd name="T14" fmla="*/ 22 w 192"/>
                <a:gd name="T15" fmla="*/ 36 h 45"/>
                <a:gd name="T16" fmla="*/ 90 w 192"/>
                <a:gd name="T17" fmla="*/ 44 h 45"/>
                <a:gd name="T18" fmla="*/ 164 w 192"/>
                <a:gd name="T19" fmla="*/ 38 h 45"/>
                <a:gd name="T20" fmla="*/ 189 w 192"/>
                <a:gd name="T21" fmla="*/ 27 h 45"/>
                <a:gd name="T22" fmla="*/ 182 w 192"/>
                <a:gd name="T2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45">
                  <a:moveTo>
                    <a:pt x="182" y="4"/>
                  </a:moveTo>
                  <a:cubicBezTo>
                    <a:pt x="180" y="1"/>
                    <a:pt x="176" y="0"/>
                    <a:pt x="173" y="2"/>
                  </a:cubicBezTo>
                  <a:cubicBezTo>
                    <a:pt x="150" y="12"/>
                    <a:pt x="122" y="12"/>
                    <a:pt x="97" y="12"/>
                  </a:cubicBezTo>
                  <a:cubicBezTo>
                    <a:pt x="69" y="12"/>
                    <a:pt x="41" y="10"/>
                    <a:pt x="15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1" y="0"/>
                    <a:pt x="9" y="1"/>
                    <a:pt x="8" y="4"/>
                  </a:cubicBezTo>
                  <a:cubicBezTo>
                    <a:pt x="5" y="10"/>
                    <a:pt x="0" y="20"/>
                    <a:pt x="2" y="27"/>
                  </a:cubicBezTo>
                  <a:cubicBezTo>
                    <a:pt x="5" y="34"/>
                    <a:pt x="16" y="35"/>
                    <a:pt x="22" y="36"/>
                  </a:cubicBezTo>
                  <a:cubicBezTo>
                    <a:pt x="44" y="41"/>
                    <a:pt x="68" y="44"/>
                    <a:pt x="90" y="44"/>
                  </a:cubicBezTo>
                  <a:cubicBezTo>
                    <a:pt x="115" y="45"/>
                    <a:pt x="140" y="44"/>
                    <a:pt x="164" y="38"/>
                  </a:cubicBezTo>
                  <a:cubicBezTo>
                    <a:pt x="171" y="36"/>
                    <a:pt x="187" y="34"/>
                    <a:pt x="189" y="27"/>
                  </a:cubicBezTo>
                  <a:cubicBezTo>
                    <a:pt x="192" y="20"/>
                    <a:pt x="185" y="10"/>
                    <a:pt x="182" y="4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Oval 105"/>
            <p:cNvSpPr>
              <a:spLocks noChangeArrowheads="1"/>
            </p:cNvSpPr>
            <p:nvPr/>
          </p:nvSpPr>
          <p:spPr bwMode="auto">
            <a:xfrm>
              <a:off x="6624638" y="6373813"/>
              <a:ext cx="1071563" cy="177800"/>
            </a:xfrm>
            <a:prstGeom prst="ellipse">
              <a:avLst/>
            </a:prstGeom>
            <a:solidFill>
              <a:srgbClr val="E8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7200900" y="5176838"/>
              <a:ext cx="1071563" cy="982663"/>
            </a:xfrm>
            <a:custGeom>
              <a:avLst/>
              <a:gdLst>
                <a:gd name="T0" fmla="*/ 283 w 285"/>
                <a:gd name="T1" fmla="*/ 33 h 261"/>
                <a:gd name="T2" fmla="*/ 221 w 285"/>
                <a:gd name="T3" fmla="*/ 2 h 261"/>
                <a:gd name="T4" fmla="*/ 163 w 285"/>
                <a:gd name="T5" fmla="*/ 48 h 261"/>
                <a:gd name="T6" fmla="*/ 140 w 285"/>
                <a:gd name="T7" fmla="*/ 139 h 261"/>
                <a:gd name="T8" fmla="*/ 94 w 285"/>
                <a:gd name="T9" fmla="*/ 230 h 261"/>
                <a:gd name="T10" fmla="*/ 45 w 285"/>
                <a:gd name="T11" fmla="*/ 249 h 261"/>
                <a:gd name="T12" fmla="*/ 11 w 285"/>
                <a:gd name="T13" fmla="*/ 217 h 261"/>
                <a:gd name="T14" fmla="*/ 0 w 285"/>
                <a:gd name="T15" fmla="*/ 218 h 261"/>
                <a:gd name="T16" fmla="*/ 50 w 285"/>
                <a:gd name="T17" fmla="*/ 260 h 261"/>
                <a:gd name="T18" fmla="*/ 118 w 285"/>
                <a:gd name="T19" fmla="*/ 218 h 261"/>
                <a:gd name="T20" fmla="*/ 152 w 285"/>
                <a:gd name="T21" fmla="*/ 122 h 261"/>
                <a:gd name="T22" fmla="*/ 185 w 285"/>
                <a:gd name="T23" fmla="*/ 31 h 261"/>
                <a:gd name="T24" fmla="*/ 279 w 285"/>
                <a:gd name="T25" fmla="*/ 36 h 261"/>
                <a:gd name="T26" fmla="*/ 283 w 285"/>
                <a:gd name="T27" fmla="*/ 33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5" h="261">
                  <a:moveTo>
                    <a:pt x="283" y="33"/>
                  </a:moveTo>
                  <a:cubicBezTo>
                    <a:pt x="270" y="12"/>
                    <a:pt x="246" y="0"/>
                    <a:pt x="221" y="2"/>
                  </a:cubicBezTo>
                  <a:cubicBezTo>
                    <a:pt x="193" y="5"/>
                    <a:pt x="175" y="24"/>
                    <a:pt x="163" y="48"/>
                  </a:cubicBezTo>
                  <a:cubicBezTo>
                    <a:pt x="149" y="77"/>
                    <a:pt x="145" y="107"/>
                    <a:pt x="140" y="139"/>
                  </a:cubicBezTo>
                  <a:cubicBezTo>
                    <a:pt x="134" y="173"/>
                    <a:pt x="120" y="206"/>
                    <a:pt x="94" y="230"/>
                  </a:cubicBezTo>
                  <a:cubicBezTo>
                    <a:pt x="81" y="242"/>
                    <a:pt x="64" y="252"/>
                    <a:pt x="45" y="249"/>
                  </a:cubicBezTo>
                  <a:cubicBezTo>
                    <a:pt x="28" y="247"/>
                    <a:pt x="13" y="235"/>
                    <a:pt x="11" y="217"/>
                  </a:cubicBezTo>
                  <a:cubicBezTo>
                    <a:pt x="10" y="211"/>
                    <a:pt x="0" y="212"/>
                    <a:pt x="0" y="218"/>
                  </a:cubicBezTo>
                  <a:cubicBezTo>
                    <a:pt x="2" y="243"/>
                    <a:pt x="26" y="260"/>
                    <a:pt x="50" y="260"/>
                  </a:cubicBezTo>
                  <a:cubicBezTo>
                    <a:pt x="78" y="261"/>
                    <a:pt x="102" y="240"/>
                    <a:pt x="118" y="218"/>
                  </a:cubicBezTo>
                  <a:cubicBezTo>
                    <a:pt x="139" y="189"/>
                    <a:pt x="148" y="157"/>
                    <a:pt x="152" y="122"/>
                  </a:cubicBezTo>
                  <a:cubicBezTo>
                    <a:pt x="157" y="91"/>
                    <a:pt x="164" y="56"/>
                    <a:pt x="185" y="31"/>
                  </a:cubicBezTo>
                  <a:cubicBezTo>
                    <a:pt x="209" y="3"/>
                    <a:pt x="258" y="3"/>
                    <a:pt x="279" y="36"/>
                  </a:cubicBezTo>
                  <a:cubicBezTo>
                    <a:pt x="281" y="38"/>
                    <a:pt x="285" y="36"/>
                    <a:pt x="283" y="33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07"/>
            <p:cNvSpPr>
              <a:spLocks/>
            </p:cNvSpPr>
            <p:nvPr/>
          </p:nvSpPr>
          <p:spPr bwMode="auto">
            <a:xfrm>
              <a:off x="7162800" y="5138738"/>
              <a:ext cx="717550" cy="633413"/>
            </a:xfrm>
            <a:custGeom>
              <a:avLst/>
              <a:gdLst>
                <a:gd name="T0" fmla="*/ 186 w 191"/>
                <a:gd name="T1" fmla="*/ 149 h 168"/>
                <a:gd name="T2" fmla="*/ 153 w 191"/>
                <a:gd name="T3" fmla="*/ 115 h 168"/>
                <a:gd name="T4" fmla="*/ 117 w 191"/>
                <a:gd name="T5" fmla="*/ 84 h 168"/>
                <a:gd name="T6" fmla="*/ 47 w 191"/>
                <a:gd name="T7" fmla="*/ 18 h 168"/>
                <a:gd name="T8" fmla="*/ 19 w 191"/>
                <a:gd name="T9" fmla="*/ 46 h 168"/>
                <a:gd name="T10" fmla="*/ 92 w 191"/>
                <a:gd name="T11" fmla="*/ 112 h 168"/>
                <a:gd name="T12" fmla="*/ 131 w 191"/>
                <a:gd name="T13" fmla="*/ 141 h 168"/>
                <a:gd name="T14" fmla="*/ 173 w 191"/>
                <a:gd name="T15" fmla="*/ 165 h 168"/>
                <a:gd name="T16" fmla="*/ 186 w 191"/>
                <a:gd name="T17" fmla="*/ 14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68">
                  <a:moveTo>
                    <a:pt x="186" y="149"/>
                  </a:moveTo>
                  <a:cubicBezTo>
                    <a:pt x="177" y="136"/>
                    <a:pt x="164" y="125"/>
                    <a:pt x="153" y="115"/>
                  </a:cubicBezTo>
                  <a:cubicBezTo>
                    <a:pt x="141" y="105"/>
                    <a:pt x="129" y="94"/>
                    <a:pt x="117" y="84"/>
                  </a:cubicBezTo>
                  <a:cubicBezTo>
                    <a:pt x="93" y="63"/>
                    <a:pt x="69" y="41"/>
                    <a:pt x="47" y="18"/>
                  </a:cubicBezTo>
                  <a:cubicBezTo>
                    <a:pt x="28" y="0"/>
                    <a:pt x="0" y="28"/>
                    <a:pt x="19" y="46"/>
                  </a:cubicBezTo>
                  <a:cubicBezTo>
                    <a:pt x="42" y="69"/>
                    <a:pt x="66" y="91"/>
                    <a:pt x="92" y="112"/>
                  </a:cubicBezTo>
                  <a:cubicBezTo>
                    <a:pt x="104" y="122"/>
                    <a:pt x="117" y="132"/>
                    <a:pt x="131" y="141"/>
                  </a:cubicBezTo>
                  <a:cubicBezTo>
                    <a:pt x="143" y="150"/>
                    <a:pt x="158" y="161"/>
                    <a:pt x="173" y="165"/>
                  </a:cubicBezTo>
                  <a:cubicBezTo>
                    <a:pt x="182" y="168"/>
                    <a:pt x="191" y="157"/>
                    <a:pt x="186" y="14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7245350" y="5248276"/>
              <a:ext cx="474663" cy="466725"/>
            </a:xfrm>
            <a:custGeom>
              <a:avLst/>
              <a:gdLst>
                <a:gd name="T0" fmla="*/ 125 w 126"/>
                <a:gd name="T1" fmla="*/ 50 h 124"/>
                <a:gd name="T2" fmla="*/ 64 w 126"/>
                <a:gd name="T3" fmla="*/ 8 h 124"/>
                <a:gd name="T4" fmla="*/ 13 w 126"/>
                <a:gd name="T5" fmla="*/ 16 h 124"/>
                <a:gd name="T6" fmla="*/ 13 w 126"/>
                <a:gd name="T7" fmla="*/ 17 h 124"/>
                <a:gd name="T8" fmla="*/ 13 w 126"/>
                <a:gd name="T9" fmla="*/ 17 h 124"/>
                <a:gd name="T10" fmla="*/ 14 w 126"/>
                <a:gd name="T11" fmla="*/ 71 h 124"/>
                <a:gd name="T12" fmla="*/ 62 w 126"/>
                <a:gd name="T13" fmla="*/ 123 h 124"/>
                <a:gd name="T14" fmla="*/ 67 w 126"/>
                <a:gd name="T15" fmla="*/ 123 h 124"/>
                <a:gd name="T16" fmla="*/ 125 w 126"/>
                <a:gd name="T17" fmla="*/ 54 h 124"/>
                <a:gd name="T18" fmla="*/ 125 w 126"/>
                <a:gd name="T19" fmla="*/ 5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24">
                  <a:moveTo>
                    <a:pt x="125" y="50"/>
                  </a:moveTo>
                  <a:cubicBezTo>
                    <a:pt x="106" y="35"/>
                    <a:pt x="86" y="18"/>
                    <a:pt x="64" y="8"/>
                  </a:cubicBezTo>
                  <a:cubicBezTo>
                    <a:pt x="46" y="0"/>
                    <a:pt x="27" y="1"/>
                    <a:pt x="13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0" y="34"/>
                    <a:pt x="3" y="54"/>
                    <a:pt x="14" y="71"/>
                  </a:cubicBezTo>
                  <a:cubicBezTo>
                    <a:pt x="28" y="90"/>
                    <a:pt x="46" y="107"/>
                    <a:pt x="62" y="123"/>
                  </a:cubicBezTo>
                  <a:cubicBezTo>
                    <a:pt x="64" y="124"/>
                    <a:pt x="66" y="124"/>
                    <a:pt x="67" y="123"/>
                  </a:cubicBezTo>
                  <a:cubicBezTo>
                    <a:pt x="88" y="102"/>
                    <a:pt x="108" y="78"/>
                    <a:pt x="125" y="54"/>
                  </a:cubicBezTo>
                  <a:cubicBezTo>
                    <a:pt x="126" y="53"/>
                    <a:pt x="126" y="51"/>
                    <a:pt x="125" y="50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09"/>
            <p:cNvSpPr>
              <a:spLocks/>
            </p:cNvSpPr>
            <p:nvPr/>
          </p:nvSpPr>
          <p:spPr bwMode="auto">
            <a:xfrm>
              <a:off x="7451725" y="5407026"/>
              <a:ext cx="279400" cy="319088"/>
            </a:xfrm>
            <a:custGeom>
              <a:avLst/>
              <a:gdLst>
                <a:gd name="T0" fmla="*/ 72 w 74"/>
                <a:gd name="T1" fmla="*/ 6 h 85"/>
                <a:gd name="T2" fmla="*/ 68 w 74"/>
                <a:gd name="T3" fmla="*/ 2 h 85"/>
                <a:gd name="T4" fmla="*/ 58 w 74"/>
                <a:gd name="T5" fmla="*/ 4 h 85"/>
                <a:gd name="T6" fmla="*/ 41 w 74"/>
                <a:gd name="T7" fmla="*/ 27 h 85"/>
                <a:gd name="T8" fmla="*/ 2 w 74"/>
                <a:gd name="T9" fmla="*/ 71 h 85"/>
                <a:gd name="T10" fmla="*/ 2 w 74"/>
                <a:gd name="T11" fmla="*/ 80 h 85"/>
                <a:gd name="T12" fmla="*/ 5 w 74"/>
                <a:gd name="T13" fmla="*/ 83 h 85"/>
                <a:gd name="T14" fmla="*/ 14 w 74"/>
                <a:gd name="T15" fmla="*/ 83 h 85"/>
                <a:gd name="T16" fmla="*/ 73 w 74"/>
                <a:gd name="T17" fmla="*/ 13 h 85"/>
                <a:gd name="T18" fmla="*/ 72 w 74"/>
                <a:gd name="T19" fmla="*/ 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5">
                  <a:moveTo>
                    <a:pt x="72" y="6"/>
                  </a:moveTo>
                  <a:cubicBezTo>
                    <a:pt x="71" y="5"/>
                    <a:pt x="69" y="4"/>
                    <a:pt x="68" y="2"/>
                  </a:cubicBezTo>
                  <a:cubicBezTo>
                    <a:pt x="65" y="0"/>
                    <a:pt x="60" y="0"/>
                    <a:pt x="58" y="4"/>
                  </a:cubicBezTo>
                  <a:cubicBezTo>
                    <a:pt x="53" y="12"/>
                    <a:pt x="47" y="20"/>
                    <a:pt x="41" y="27"/>
                  </a:cubicBezTo>
                  <a:cubicBezTo>
                    <a:pt x="28" y="42"/>
                    <a:pt x="16" y="58"/>
                    <a:pt x="2" y="71"/>
                  </a:cubicBezTo>
                  <a:cubicBezTo>
                    <a:pt x="0" y="74"/>
                    <a:pt x="0" y="78"/>
                    <a:pt x="2" y="80"/>
                  </a:cubicBezTo>
                  <a:cubicBezTo>
                    <a:pt x="3" y="81"/>
                    <a:pt x="4" y="82"/>
                    <a:pt x="5" y="83"/>
                  </a:cubicBezTo>
                  <a:cubicBezTo>
                    <a:pt x="8" y="85"/>
                    <a:pt x="12" y="85"/>
                    <a:pt x="14" y="83"/>
                  </a:cubicBezTo>
                  <a:cubicBezTo>
                    <a:pt x="36" y="62"/>
                    <a:pt x="55" y="38"/>
                    <a:pt x="73" y="13"/>
                  </a:cubicBezTo>
                  <a:cubicBezTo>
                    <a:pt x="74" y="11"/>
                    <a:pt x="74" y="7"/>
                    <a:pt x="72" y="6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10"/>
            <p:cNvSpPr>
              <a:spLocks/>
            </p:cNvSpPr>
            <p:nvPr/>
          </p:nvSpPr>
          <p:spPr bwMode="auto">
            <a:xfrm>
              <a:off x="6440488" y="5138738"/>
              <a:ext cx="714375" cy="633413"/>
            </a:xfrm>
            <a:custGeom>
              <a:avLst/>
              <a:gdLst>
                <a:gd name="T0" fmla="*/ 18 w 190"/>
                <a:gd name="T1" fmla="*/ 165 h 168"/>
                <a:gd name="T2" fmla="*/ 60 w 190"/>
                <a:gd name="T3" fmla="*/ 141 h 168"/>
                <a:gd name="T4" fmla="*/ 99 w 190"/>
                <a:gd name="T5" fmla="*/ 112 h 168"/>
                <a:gd name="T6" fmla="*/ 172 w 190"/>
                <a:gd name="T7" fmla="*/ 46 h 168"/>
                <a:gd name="T8" fmla="*/ 144 w 190"/>
                <a:gd name="T9" fmla="*/ 18 h 168"/>
                <a:gd name="T10" fmla="*/ 74 w 190"/>
                <a:gd name="T11" fmla="*/ 84 h 168"/>
                <a:gd name="T12" fmla="*/ 39 w 190"/>
                <a:gd name="T13" fmla="*/ 114 h 168"/>
                <a:gd name="T14" fmla="*/ 5 w 190"/>
                <a:gd name="T15" fmla="*/ 149 h 168"/>
                <a:gd name="T16" fmla="*/ 18 w 190"/>
                <a:gd name="T17" fmla="*/ 16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168">
                  <a:moveTo>
                    <a:pt x="18" y="165"/>
                  </a:moveTo>
                  <a:cubicBezTo>
                    <a:pt x="33" y="161"/>
                    <a:pt x="47" y="150"/>
                    <a:pt x="60" y="141"/>
                  </a:cubicBezTo>
                  <a:cubicBezTo>
                    <a:pt x="73" y="132"/>
                    <a:pt x="86" y="122"/>
                    <a:pt x="99" y="112"/>
                  </a:cubicBezTo>
                  <a:cubicBezTo>
                    <a:pt x="124" y="91"/>
                    <a:pt x="149" y="69"/>
                    <a:pt x="172" y="46"/>
                  </a:cubicBezTo>
                  <a:cubicBezTo>
                    <a:pt x="190" y="28"/>
                    <a:pt x="162" y="0"/>
                    <a:pt x="144" y="18"/>
                  </a:cubicBezTo>
                  <a:cubicBezTo>
                    <a:pt x="121" y="41"/>
                    <a:pt x="98" y="63"/>
                    <a:pt x="74" y="84"/>
                  </a:cubicBezTo>
                  <a:cubicBezTo>
                    <a:pt x="62" y="94"/>
                    <a:pt x="51" y="104"/>
                    <a:pt x="39" y="114"/>
                  </a:cubicBezTo>
                  <a:cubicBezTo>
                    <a:pt x="27" y="125"/>
                    <a:pt x="14" y="135"/>
                    <a:pt x="5" y="149"/>
                  </a:cubicBezTo>
                  <a:cubicBezTo>
                    <a:pt x="0" y="157"/>
                    <a:pt x="8" y="168"/>
                    <a:pt x="18" y="165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11"/>
            <p:cNvSpPr>
              <a:spLocks/>
            </p:cNvSpPr>
            <p:nvPr/>
          </p:nvSpPr>
          <p:spPr bwMode="auto">
            <a:xfrm>
              <a:off x="6602413" y="5248276"/>
              <a:ext cx="473075" cy="466725"/>
            </a:xfrm>
            <a:custGeom>
              <a:avLst/>
              <a:gdLst>
                <a:gd name="T0" fmla="*/ 113 w 126"/>
                <a:gd name="T1" fmla="*/ 17 h 124"/>
                <a:gd name="T2" fmla="*/ 113 w 126"/>
                <a:gd name="T3" fmla="*/ 17 h 124"/>
                <a:gd name="T4" fmla="*/ 112 w 126"/>
                <a:gd name="T5" fmla="*/ 16 h 124"/>
                <a:gd name="T6" fmla="*/ 61 w 126"/>
                <a:gd name="T7" fmla="*/ 8 h 124"/>
                <a:gd name="T8" fmla="*/ 1 w 126"/>
                <a:gd name="T9" fmla="*/ 50 h 124"/>
                <a:gd name="T10" fmla="*/ 0 w 126"/>
                <a:gd name="T11" fmla="*/ 54 h 124"/>
                <a:gd name="T12" fmla="*/ 59 w 126"/>
                <a:gd name="T13" fmla="*/ 123 h 124"/>
                <a:gd name="T14" fmla="*/ 63 w 126"/>
                <a:gd name="T15" fmla="*/ 123 h 124"/>
                <a:gd name="T16" fmla="*/ 111 w 126"/>
                <a:gd name="T17" fmla="*/ 71 h 124"/>
                <a:gd name="T18" fmla="*/ 113 w 126"/>
                <a:gd name="T19" fmla="*/ 1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24">
                  <a:moveTo>
                    <a:pt x="113" y="17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99" y="1"/>
                    <a:pt x="79" y="0"/>
                    <a:pt x="61" y="8"/>
                  </a:cubicBezTo>
                  <a:cubicBezTo>
                    <a:pt x="39" y="18"/>
                    <a:pt x="19" y="35"/>
                    <a:pt x="1" y="50"/>
                  </a:cubicBezTo>
                  <a:cubicBezTo>
                    <a:pt x="0" y="51"/>
                    <a:pt x="0" y="53"/>
                    <a:pt x="0" y="54"/>
                  </a:cubicBezTo>
                  <a:cubicBezTo>
                    <a:pt x="18" y="78"/>
                    <a:pt x="37" y="102"/>
                    <a:pt x="59" y="123"/>
                  </a:cubicBezTo>
                  <a:cubicBezTo>
                    <a:pt x="60" y="124"/>
                    <a:pt x="62" y="124"/>
                    <a:pt x="63" y="123"/>
                  </a:cubicBezTo>
                  <a:cubicBezTo>
                    <a:pt x="80" y="107"/>
                    <a:pt x="98" y="90"/>
                    <a:pt x="111" y="71"/>
                  </a:cubicBezTo>
                  <a:cubicBezTo>
                    <a:pt x="123" y="54"/>
                    <a:pt x="126" y="34"/>
                    <a:pt x="113" y="17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12"/>
            <p:cNvSpPr>
              <a:spLocks/>
            </p:cNvSpPr>
            <p:nvPr/>
          </p:nvSpPr>
          <p:spPr bwMode="auto">
            <a:xfrm>
              <a:off x="6586538" y="5407026"/>
              <a:ext cx="279400" cy="319088"/>
            </a:xfrm>
            <a:custGeom>
              <a:avLst/>
              <a:gdLst>
                <a:gd name="T0" fmla="*/ 72 w 74"/>
                <a:gd name="T1" fmla="*/ 71 h 85"/>
                <a:gd name="T2" fmla="*/ 34 w 74"/>
                <a:gd name="T3" fmla="*/ 27 h 85"/>
                <a:gd name="T4" fmla="*/ 17 w 74"/>
                <a:gd name="T5" fmla="*/ 4 h 85"/>
                <a:gd name="T6" fmla="*/ 7 w 74"/>
                <a:gd name="T7" fmla="*/ 2 h 85"/>
                <a:gd name="T8" fmla="*/ 3 w 74"/>
                <a:gd name="T9" fmla="*/ 6 h 85"/>
                <a:gd name="T10" fmla="*/ 2 w 74"/>
                <a:gd name="T11" fmla="*/ 13 h 85"/>
                <a:gd name="T12" fmla="*/ 60 w 74"/>
                <a:gd name="T13" fmla="*/ 83 h 85"/>
                <a:gd name="T14" fmla="*/ 69 w 74"/>
                <a:gd name="T15" fmla="*/ 83 h 85"/>
                <a:gd name="T16" fmla="*/ 72 w 74"/>
                <a:gd name="T17" fmla="*/ 80 h 85"/>
                <a:gd name="T18" fmla="*/ 72 w 74"/>
                <a:gd name="T19" fmla="*/ 7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5">
                  <a:moveTo>
                    <a:pt x="72" y="71"/>
                  </a:moveTo>
                  <a:cubicBezTo>
                    <a:pt x="58" y="58"/>
                    <a:pt x="46" y="42"/>
                    <a:pt x="34" y="27"/>
                  </a:cubicBezTo>
                  <a:cubicBezTo>
                    <a:pt x="27" y="20"/>
                    <a:pt x="22" y="12"/>
                    <a:pt x="17" y="4"/>
                  </a:cubicBezTo>
                  <a:cubicBezTo>
                    <a:pt x="14" y="0"/>
                    <a:pt x="10" y="0"/>
                    <a:pt x="7" y="2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1" y="7"/>
                    <a:pt x="0" y="11"/>
                    <a:pt x="2" y="13"/>
                  </a:cubicBezTo>
                  <a:cubicBezTo>
                    <a:pt x="19" y="38"/>
                    <a:pt x="39" y="62"/>
                    <a:pt x="60" y="83"/>
                  </a:cubicBezTo>
                  <a:cubicBezTo>
                    <a:pt x="63" y="85"/>
                    <a:pt x="67" y="85"/>
                    <a:pt x="69" y="83"/>
                  </a:cubicBezTo>
                  <a:cubicBezTo>
                    <a:pt x="70" y="82"/>
                    <a:pt x="71" y="81"/>
                    <a:pt x="72" y="80"/>
                  </a:cubicBezTo>
                  <a:cubicBezTo>
                    <a:pt x="74" y="78"/>
                    <a:pt x="74" y="74"/>
                    <a:pt x="72" y="71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13"/>
            <p:cNvSpPr>
              <a:spLocks/>
            </p:cNvSpPr>
            <p:nvPr/>
          </p:nvSpPr>
          <p:spPr bwMode="auto">
            <a:xfrm>
              <a:off x="6921500" y="5813426"/>
              <a:ext cx="180975" cy="658813"/>
            </a:xfrm>
            <a:custGeom>
              <a:avLst/>
              <a:gdLst>
                <a:gd name="T0" fmla="*/ 41 w 48"/>
                <a:gd name="T1" fmla="*/ 168 h 175"/>
                <a:gd name="T2" fmla="*/ 46 w 48"/>
                <a:gd name="T3" fmla="*/ 39 h 175"/>
                <a:gd name="T4" fmla="*/ 48 w 48"/>
                <a:gd name="T5" fmla="*/ 0 h 175"/>
                <a:gd name="T6" fmla="*/ 0 w 48"/>
                <a:gd name="T7" fmla="*/ 0 h 175"/>
                <a:gd name="T8" fmla="*/ 2 w 48"/>
                <a:gd name="T9" fmla="*/ 39 h 175"/>
                <a:gd name="T10" fmla="*/ 12 w 48"/>
                <a:gd name="T11" fmla="*/ 152 h 175"/>
                <a:gd name="T12" fmla="*/ 12 w 48"/>
                <a:gd name="T13" fmla="*/ 153 h 175"/>
                <a:gd name="T14" fmla="*/ 6 w 48"/>
                <a:gd name="T15" fmla="*/ 163 h 175"/>
                <a:gd name="T16" fmla="*/ 0 w 48"/>
                <a:gd name="T17" fmla="*/ 170 h 175"/>
                <a:gd name="T18" fmla="*/ 21 w 48"/>
                <a:gd name="T19" fmla="*/ 174 h 175"/>
                <a:gd name="T20" fmla="*/ 41 w 48"/>
                <a:gd name="T21" fmla="*/ 16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75">
                  <a:moveTo>
                    <a:pt x="41" y="168"/>
                  </a:moveTo>
                  <a:cubicBezTo>
                    <a:pt x="42" y="140"/>
                    <a:pt x="45" y="75"/>
                    <a:pt x="46" y="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11" y="133"/>
                    <a:pt x="12" y="152"/>
                  </a:cubicBezTo>
                  <a:cubicBezTo>
                    <a:pt x="12" y="153"/>
                    <a:pt x="12" y="153"/>
                    <a:pt x="12" y="153"/>
                  </a:cubicBezTo>
                  <a:cubicBezTo>
                    <a:pt x="12" y="158"/>
                    <a:pt x="11" y="161"/>
                    <a:pt x="6" y="163"/>
                  </a:cubicBezTo>
                  <a:cubicBezTo>
                    <a:pt x="3" y="164"/>
                    <a:pt x="0" y="166"/>
                    <a:pt x="0" y="170"/>
                  </a:cubicBezTo>
                  <a:cubicBezTo>
                    <a:pt x="2" y="175"/>
                    <a:pt x="15" y="174"/>
                    <a:pt x="21" y="174"/>
                  </a:cubicBezTo>
                  <a:cubicBezTo>
                    <a:pt x="31" y="174"/>
                    <a:pt x="41" y="174"/>
                    <a:pt x="41" y="168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14"/>
            <p:cNvSpPr>
              <a:spLocks/>
            </p:cNvSpPr>
            <p:nvPr/>
          </p:nvSpPr>
          <p:spPr bwMode="auto">
            <a:xfrm>
              <a:off x="6902450" y="6415088"/>
              <a:ext cx="177800" cy="65088"/>
            </a:xfrm>
            <a:custGeom>
              <a:avLst/>
              <a:gdLst>
                <a:gd name="T0" fmla="*/ 13 w 47"/>
                <a:gd name="T1" fmla="*/ 1 h 17"/>
                <a:gd name="T2" fmla="*/ 19 w 47"/>
                <a:gd name="T3" fmla="*/ 3 h 17"/>
                <a:gd name="T4" fmla="*/ 22 w 47"/>
                <a:gd name="T5" fmla="*/ 6 h 17"/>
                <a:gd name="T6" fmla="*/ 46 w 47"/>
                <a:gd name="T7" fmla="*/ 4 h 17"/>
                <a:gd name="T8" fmla="*/ 47 w 47"/>
                <a:gd name="T9" fmla="*/ 12 h 17"/>
                <a:gd name="T10" fmla="*/ 43 w 47"/>
                <a:gd name="T11" fmla="*/ 16 h 17"/>
                <a:gd name="T12" fmla="*/ 22 w 47"/>
                <a:gd name="T13" fmla="*/ 17 h 17"/>
                <a:gd name="T14" fmla="*/ 8 w 47"/>
                <a:gd name="T15" fmla="*/ 16 h 17"/>
                <a:gd name="T16" fmla="*/ 0 w 47"/>
                <a:gd name="T17" fmla="*/ 11 h 17"/>
                <a:gd name="T18" fmla="*/ 13 w 47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17">
                  <a:moveTo>
                    <a:pt x="13" y="1"/>
                  </a:moveTo>
                  <a:cubicBezTo>
                    <a:pt x="15" y="0"/>
                    <a:pt x="18" y="2"/>
                    <a:pt x="19" y="3"/>
                  </a:cubicBezTo>
                  <a:cubicBezTo>
                    <a:pt x="21" y="4"/>
                    <a:pt x="17" y="6"/>
                    <a:pt x="22" y="6"/>
                  </a:cubicBezTo>
                  <a:cubicBezTo>
                    <a:pt x="33" y="6"/>
                    <a:pt x="36" y="6"/>
                    <a:pt x="46" y="4"/>
                  </a:cubicBezTo>
                  <a:cubicBezTo>
                    <a:pt x="47" y="4"/>
                    <a:pt x="47" y="10"/>
                    <a:pt x="47" y="12"/>
                  </a:cubicBezTo>
                  <a:cubicBezTo>
                    <a:pt x="47" y="13"/>
                    <a:pt x="47" y="15"/>
                    <a:pt x="43" y="16"/>
                  </a:cubicBezTo>
                  <a:cubicBezTo>
                    <a:pt x="35" y="17"/>
                    <a:pt x="30" y="17"/>
                    <a:pt x="22" y="17"/>
                  </a:cubicBezTo>
                  <a:cubicBezTo>
                    <a:pt x="15" y="17"/>
                    <a:pt x="9" y="16"/>
                    <a:pt x="8" y="16"/>
                  </a:cubicBezTo>
                  <a:cubicBezTo>
                    <a:pt x="5" y="16"/>
                    <a:pt x="1" y="15"/>
                    <a:pt x="0" y="11"/>
                  </a:cubicBezTo>
                  <a:cubicBezTo>
                    <a:pt x="0" y="3"/>
                    <a:pt x="8" y="3"/>
                    <a:pt x="13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15"/>
            <p:cNvSpPr>
              <a:spLocks/>
            </p:cNvSpPr>
            <p:nvPr/>
          </p:nvSpPr>
          <p:spPr bwMode="auto">
            <a:xfrm>
              <a:off x="7215188" y="5813426"/>
              <a:ext cx="180975" cy="658813"/>
            </a:xfrm>
            <a:custGeom>
              <a:avLst/>
              <a:gdLst>
                <a:gd name="T0" fmla="*/ 7 w 48"/>
                <a:gd name="T1" fmla="*/ 168 h 175"/>
                <a:gd name="T2" fmla="*/ 2 w 48"/>
                <a:gd name="T3" fmla="*/ 39 h 175"/>
                <a:gd name="T4" fmla="*/ 0 w 48"/>
                <a:gd name="T5" fmla="*/ 0 h 175"/>
                <a:gd name="T6" fmla="*/ 47 w 48"/>
                <a:gd name="T7" fmla="*/ 0 h 175"/>
                <a:gd name="T8" fmla="*/ 45 w 48"/>
                <a:gd name="T9" fmla="*/ 39 h 175"/>
                <a:gd name="T10" fmla="*/ 36 w 48"/>
                <a:gd name="T11" fmla="*/ 152 h 175"/>
                <a:gd name="T12" fmla="*/ 36 w 48"/>
                <a:gd name="T13" fmla="*/ 153 h 175"/>
                <a:gd name="T14" fmla="*/ 42 w 48"/>
                <a:gd name="T15" fmla="*/ 163 h 175"/>
                <a:gd name="T16" fmla="*/ 47 w 48"/>
                <a:gd name="T17" fmla="*/ 170 h 175"/>
                <a:gd name="T18" fmla="*/ 26 w 48"/>
                <a:gd name="T19" fmla="*/ 174 h 175"/>
                <a:gd name="T20" fmla="*/ 7 w 48"/>
                <a:gd name="T21" fmla="*/ 16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75">
                  <a:moveTo>
                    <a:pt x="7" y="168"/>
                  </a:moveTo>
                  <a:cubicBezTo>
                    <a:pt x="6" y="140"/>
                    <a:pt x="3" y="75"/>
                    <a:pt x="2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37" y="133"/>
                    <a:pt x="36" y="152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6" y="158"/>
                    <a:pt x="37" y="161"/>
                    <a:pt x="42" y="163"/>
                  </a:cubicBezTo>
                  <a:cubicBezTo>
                    <a:pt x="45" y="164"/>
                    <a:pt x="48" y="166"/>
                    <a:pt x="47" y="170"/>
                  </a:cubicBezTo>
                  <a:cubicBezTo>
                    <a:pt x="46" y="175"/>
                    <a:pt x="33" y="174"/>
                    <a:pt x="26" y="174"/>
                  </a:cubicBezTo>
                  <a:cubicBezTo>
                    <a:pt x="17" y="174"/>
                    <a:pt x="7" y="174"/>
                    <a:pt x="7" y="168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16"/>
            <p:cNvSpPr>
              <a:spLocks/>
            </p:cNvSpPr>
            <p:nvPr/>
          </p:nvSpPr>
          <p:spPr bwMode="auto">
            <a:xfrm>
              <a:off x="7234238" y="6415088"/>
              <a:ext cx="180975" cy="65088"/>
            </a:xfrm>
            <a:custGeom>
              <a:avLst/>
              <a:gdLst>
                <a:gd name="T0" fmla="*/ 35 w 48"/>
                <a:gd name="T1" fmla="*/ 1 h 17"/>
                <a:gd name="T2" fmla="*/ 28 w 48"/>
                <a:gd name="T3" fmla="*/ 3 h 17"/>
                <a:gd name="T4" fmla="*/ 26 w 48"/>
                <a:gd name="T5" fmla="*/ 6 h 17"/>
                <a:gd name="T6" fmla="*/ 1 w 48"/>
                <a:gd name="T7" fmla="*/ 4 h 17"/>
                <a:gd name="T8" fmla="*/ 1 w 48"/>
                <a:gd name="T9" fmla="*/ 12 h 17"/>
                <a:gd name="T10" fmla="*/ 5 w 48"/>
                <a:gd name="T11" fmla="*/ 16 h 17"/>
                <a:gd name="T12" fmla="*/ 26 w 48"/>
                <a:gd name="T13" fmla="*/ 17 h 17"/>
                <a:gd name="T14" fmla="*/ 40 w 48"/>
                <a:gd name="T15" fmla="*/ 16 h 17"/>
                <a:gd name="T16" fmla="*/ 48 w 48"/>
                <a:gd name="T17" fmla="*/ 11 h 17"/>
                <a:gd name="T18" fmla="*/ 35 w 48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17">
                  <a:moveTo>
                    <a:pt x="35" y="1"/>
                  </a:moveTo>
                  <a:cubicBezTo>
                    <a:pt x="33" y="0"/>
                    <a:pt x="29" y="2"/>
                    <a:pt x="28" y="3"/>
                  </a:cubicBezTo>
                  <a:cubicBezTo>
                    <a:pt x="27" y="4"/>
                    <a:pt x="30" y="6"/>
                    <a:pt x="26" y="6"/>
                  </a:cubicBezTo>
                  <a:cubicBezTo>
                    <a:pt x="15" y="6"/>
                    <a:pt x="12" y="6"/>
                    <a:pt x="1" y="4"/>
                  </a:cubicBezTo>
                  <a:cubicBezTo>
                    <a:pt x="0" y="4"/>
                    <a:pt x="1" y="10"/>
                    <a:pt x="1" y="12"/>
                  </a:cubicBezTo>
                  <a:cubicBezTo>
                    <a:pt x="1" y="13"/>
                    <a:pt x="1" y="15"/>
                    <a:pt x="5" y="16"/>
                  </a:cubicBezTo>
                  <a:cubicBezTo>
                    <a:pt x="13" y="17"/>
                    <a:pt x="17" y="17"/>
                    <a:pt x="26" y="17"/>
                  </a:cubicBezTo>
                  <a:cubicBezTo>
                    <a:pt x="32" y="17"/>
                    <a:pt x="39" y="16"/>
                    <a:pt x="40" y="16"/>
                  </a:cubicBezTo>
                  <a:cubicBezTo>
                    <a:pt x="43" y="16"/>
                    <a:pt x="47" y="15"/>
                    <a:pt x="48" y="11"/>
                  </a:cubicBezTo>
                  <a:cubicBezTo>
                    <a:pt x="48" y="3"/>
                    <a:pt x="40" y="3"/>
                    <a:pt x="35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17"/>
            <p:cNvSpPr>
              <a:spLocks/>
            </p:cNvSpPr>
            <p:nvPr/>
          </p:nvSpPr>
          <p:spPr bwMode="auto">
            <a:xfrm>
              <a:off x="6643688" y="5275263"/>
              <a:ext cx="1046163" cy="928688"/>
            </a:xfrm>
            <a:custGeom>
              <a:avLst/>
              <a:gdLst>
                <a:gd name="T0" fmla="*/ 272 w 278"/>
                <a:gd name="T1" fmla="*/ 201 h 247"/>
                <a:gd name="T2" fmla="*/ 245 w 278"/>
                <a:gd name="T3" fmla="*/ 103 h 247"/>
                <a:gd name="T4" fmla="*/ 213 w 278"/>
                <a:gd name="T5" fmla="*/ 2 h 247"/>
                <a:gd name="T6" fmla="*/ 210 w 278"/>
                <a:gd name="T7" fmla="*/ 0 h 247"/>
                <a:gd name="T8" fmla="*/ 64 w 278"/>
                <a:gd name="T9" fmla="*/ 0 h 247"/>
                <a:gd name="T10" fmla="*/ 61 w 278"/>
                <a:gd name="T11" fmla="*/ 2 h 247"/>
                <a:gd name="T12" fmla="*/ 19 w 278"/>
                <a:gd name="T13" fmla="*/ 141 h 247"/>
                <a:gd name="T14" fmla="*/ 3 w 278"/>
                <a:gd name="T15" fmla="*/ 199 h 247"/>
                <a:gd name="T16" fmla="*/ 13 w 278"/>
                <a:gd name="T17" fmla="*/ 222 h 247"/>
                <a:gd name="T18" fmla="*/ 46 w 278"/>
                <a:gd name="T19" fmla="*/ 234 h 247"/>
                <a:gd name="T20" fmla="*/ 61 w 278"/>
                <a:gd name="T21" fmla="*/ 224 h 247"/>
                <a:gd name="T22" fmla="*/ 72 w 278"/>
                <a:gd name="T23" fmla="*/ 204 h 247"/>
                <a:gd name="T24" fmla="*/ 80 w 278"/>
                <a:gd name="T25" fmla="*/ 225 h 247"/>
                <a:gd name="T26" fmla="*/ 93 w 278"/>
                <a:gd name="T27" fmla="*/ 243 h 247"/>
                <a:gd name="T28" fmla="*/ 122 w 278"/>
                <a:gd name="T29" fmla="*/ 246 h 247"/>
                <a:gd name="T30" fmla="*/ 155 w 278"/>
                <a:gd name="T31" fmla="*/ 245 h 247"/>
                <a:gd name="T32" fmla="*/ 237 w 278"/>
                <a:gd name="T33" fmla="*/ 232 h 247"/>
                <a:gd name="T34" fmla="*/ 272 w 278"/>
                <a:gd name="T35" fmla="*/ 20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247">
                  <a:moveTo>
                    <a:pt x="272" y="201"/>
                  </a:moveTo>
                  <a:cubicBezTo>
                    <a:pt x="263" y="168"/>
                    <a:pt x="254" y="135"/>
                    <a:pt x="245" y="103"/>
                  </a:cubicBezTo>
                  <a:cubicBezTo>
                    <a:pt x="236" y="69"/>
                    <a:pt x="227" y="34"/>
                    <a:pt x="213" y="2"/>
                  </a:cubicBezTo>
                  <a:cubicBezTo>
                    <a:pt x="213" y="1"/>
                    <a:pt x="211" y="0"/>
                    <a:pt x="210" y="0"/>
                  </a:cubicBezTo>
                  <a:cubicBezTo>
                    <a:pt x="162" y="0"/>
                    <a:pt x="113" y="0"/>
                    <a:pt x="64" y="0"/>
                  </a:cubicBezTo>
                  <a:cubicBezTo>
                    <a:pt x="63" y="0"/>
                    <a:pt x="62" y="1"/>
                    <a:pt x="61" y="2"/>
                  </a:cubicBezTo>
                  <a:cubicBezTo>
                    <a:pt x="42" y="46"/>
                    <a:pt x="32" y="95"/>
                    <a:pt x="19" y="141"/>
                  </a:cubicBezTo>
                  <a:cubicBezTo>
                    <a:pt x="13" y="160"/>
                    <a:pt x="8" y="180"/>
                    <a:pt x="3" y="199"/>
                  </a:cubicBezTo>
                  <a:cubicBezTo>
                    <a:pt x="0" y="210"/>
                    <a:pt x="3" y="217"/>
                    <a:pt x="13" y="222"/>
                  </a:cubicBezTo>
                  <a:cubicBezTo>
                    <a:pt x="24" y="227"/>
                    <a:pt x="35" y="231"/>
                    <a:pt x="46" y="234"/>
                  </a:cubicBezTo>
                  <a:cubicBezTo>
                    <a:pt x="55" y="236"/>
                    <a:pt x="57" y="231"/>
                    <a:pt x="61" y="224"/>
                  </a:cubicBezTo>
                  <a:cubicBezTo>
                    <a:pt x="65" y="217"/>
                    <a:pt x="69" y="211"/>
                    <a:pt x="72" y="204"/>
                  </a:cubicBezTo>
                  <a:cubicBezTo>
                    <a:pt x="75" y="211"/>
                    <a:pt x="77" y="218"/>
                    <a:pt x="80" y="225"/>
                  </a:cubicBezTo>
                  <a:cubicBezTo>
                    <a:pt x="83" y="233"/>
                    <a:pt x="85" y="240"/>
                    <a:pt x="93" y="243"/>
                  </a:cubicBezTo>
                  <a:cubicBezTo>
                    <a:pt x="102" y="247"/>
                    <a:pt x="113" y="246"/>
                    <a:pt x="122" y="246"/>
                  </a:cubicBezTo>
                  <a:cubicBezTo>
                    <a:pt x="133" y="246"/>
                    <a:pt x="144" y="246"/>
                    <a:pt x="155" y="245"/>
                  </a:cubicBezTo>
                  <a:cubicBezTo>
                    <a:pt x="183" y="244"/>
                    <a:pt x="211" y="240"/>
                    <a:pt x="237" y="232"/>
                  </a:cubicBezTo>
                  <a:cubicBezTo>
                    <a:pt x="252" y="227"/>
                    <a:pt x="278" y="221"/>
                    <a:pt x="272" y="201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18"/>
            <p:cNvSpPr>
              <a:spLocks/>
            </p:cNvSpPr>
            <p:nvPr/>
          </p:nvSpPr>
          <p:spPr bwMode="auto">
            <a:xfrm>
              <a:off x="6635750" y="5967413"/>
              <a:ext cx="1049338" cy="260350"/>
            </a:xfrm>
            <a:custGeom>
              <a:avLst/>
              <a:gdLst>
                <a:gd name="T0" fmla="*/ 276 w 279"/>
                <a:gd name="T1" fmla="*/ 21 h 69"/>
                <a:gd name="T2" fmla="*/ 276 w 279"/>
                <a:gd name="T3" fmla="*/ 19 h 69"/>
                <a:gd name="T4" fmla="*/ 232 w 279"/>
                <a:gd name="T5" fmla="*/ 37 h 69"/>
                <a:gd name="T6" fmla="*/ 157 w 279"/>
                <a:gd name="T7" fmla="*/ 51 h 69"/>
                <a:gd name="T8" fmla="*/ 104 w 279"/>
                <a:gd name="T9" fmla="*/ 51 h 69"/>
                <a:gd name="T10" fmla="*/ 96 w 279"/>
                <a:gd name="T11" fmla="*/ 48 h 69"/>
                <a:gd name="T12" fmla="*/ 88 w 279"/>
                <a:gd name="T13" fmla="*/ 29 h 69"/>
                <a:gd name="T14" fmla="*/ 80 w 279"/>
                <a:gd name="T15" fmla="*/ 7 h 69"/>
                <a:gd name="T16" fmla="*/ 69 w 279"/>
                <a:gd name="T17" fmla="*/ 5 h 69"/>
                <a:gd name="T18" fmla="*/ 61 w 279"/>
                <a:gd name="T19" fmla="*/ 21 h 69"/>
                <a:gd name="T20" fmla="*/ 55 w 279"/>
                <a:gd name="T21" fmla="*/ 32 h 69"/>
                <a:gd name="T22" fmla="*/ 50 w 279"/>
                <a:gd name="T23" fmla="*/ 39 h 69"/>
                <a:gd name="T24" fmla="*/ 45 w 279"/>
                <a:gd name="T25" fmla="*/ 38 h 69"/>
                <a:gd name="T26" fmla="*/ 30 w 279"/>
                <a:gd name="T27" fmla="*/ 32 h 69"/>
                <a:gd name="T28" fmla="*/ 4 w 279"/>
                <a:gd name="T29" fmla="*/ 17 h 69"/>
                <a:gd name="T30" fmla="*/ 0 w 279"/>
                <a:gd name="T31" fmla="*/ 27 h 69"/>
                <a:gd name="T32" fmla="*/ 2 w 279"/>
                <a:gd name="T33" fmla="*/ 32 h 69"/>
                <a:gd name="T34" fmla="*/ 25 w 279"/>
                <a:gd name="T35" fmla="*/ 44 h 69"/>
                <a:gd name="T36" fmla="*/ 54 w 279"/>
                <a:gd name="T37" fmla="*/ 53 h 69"/>
                <a:gd name="T38" fmla="*/ 69 w 279"/>
                <a:gd name="T39" fmla="*/ 33 h 69"/>
                <a:gd name="T40" fmla="*/ 73 w 279"/>
                <a:gd name="T41" fmla="*/ 25 h 69"/>
                <a:gd name="T42" fmla="*/ 78 w 279"/>
                <a:gd name="T43" fmla="*/ 37 h 69"/>
                <a:gd name="T44" fmla="*/ 92 w 279"/>
                <a:gd name="T45" fmla="*/ 62 h 69"/>
                <a:gd name="T46" fmla="*/ 147 w 279"/>
                <a:gd name="T47" fmla="*/ 65 h 69"/>
                <a:gd name="T48" fmla="*/ 230 w 279"/>
                <a:gd name="T49" fmla="*/ 52 h 69"/>
                <a:gd name="T50" fmla="*/ 277 w 279"/>
                <a:gd name="T51" fmla="*/ 34 h 69"/>
                <a:gd name="T52" fmla="*/ 279 w 279"/>
                <a:gd name="T53" fmla="*/ 30 h 69"/>
                <a:gd name="T54" fmla="*/ 276 w 279"/>
                <a:gd name="T55" fmla="*/ 2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9" h="69">
                  <a:moveTo>
                    <a:pt x="276" y="21"/>
                  </a:moveTo>
                  <a:cubicBezTo>
                    <a:pt x="276" y="20"/>
                    <a:pt x="276" y="20"/>
                    <a:pt x="276" y="19"/>
                  </a:cubicBezTo>
                  <a:cubicBezTo>
                    <a:pt x="263" y="28"/>
                    <a:pt x="247" y="33"/>
                    <a:pt x="232" y="37"/>
                  </a:cubicBezTo>
                  <a:cubicBezTo>
                    <a:pt x="208" y="44"/>
                    <a:pt x="183" y="49"/>
                    <a:pt x="157" y="51"/>
                  </a:cubicBezTo>
                  <a:cubicBezTo>
                    <a:pt x="140" y="52"/>
                    <a:pt x="121" y="54"/>
                    <a:pt x="104" y="51"/>
                  </a:cubicBezTo>
                  <a:cubicBezTo>
                    <a:pt x="101" y="50"/>
                    <a:pt x="98" y="50"/>
                    <a:pt x="96" y="48"/>
                  </a:cubicBezTo>
                  <a:cubicBezTo>
                    <a:pt x="92" y="45"/>
                    <a:pt x="90" y="34"/>
                    <a:pt x="88" y="29"/>
                  </a:cubicBezTo>
                  <a:cubicBezTo>
                    <a:pt x="85" y="22"/>
                    <a:pt x="83" y="14"/>
                    <a:pt x="80" y="7"/>
                  </a:cubicBezTo>
                  <a:cubicBezTo>
                    <a:pt x="79" y="2"/>
                    <a:pt x="72" y="0"/>
                    <a:pt x="69" y="5"/>
                  </a:cubicBezTo>
                  <a:cubicBezTo>
                    <a:pt x="66" y="10"/>
                    <a:pt x="64" y="16"/>
                    <a:pt x="61" y="21"/>
                  </a:cubicBezTo>
                  <a:cubicBezTo>
                    <a:pt x="59" y="24"/>
                    <a:pt x="57" y="28"/>
                    <a:pt x="55" y="32"/>
                  </a:cubicBezTo>
                  <a:cubicBezTo>
                    <a:pt x="54" y="33"/>
                    <a:pt x="52" y="37"/>
                    <a:pt x="50" y="39"/>
                  </a:cubicBezTo>
                  <a:cubicBezTo>
                    <a:pt x="49" y="38"/>
                    <a:pt x="46" y="38"/>
                    <a:pt x="45" y="38"/>
                  </a:cubicBezTo>
                  <a:cubicBezTo>
                    <a:pt x="40" y="36"/>
                    <a:pt x="35" y="34"/>
                    <a:pt x="30" y="32"/>
                  </a:cubicBezTo>
                  <a:cubicBezTo>
                    <a:pt x="22" y="28"/>
                    <a:pt x="12" y="24"/>
                    <a:pt x="4" y="17"/>
                  </a:cubicBezTo>
                  <a:cubicBezTo>
                    <a:pt x="3" y="21"/>
                    <a:pt x="1" y="24"/>
                    <a:pt x="0" y="27"/>
                  </a:cubicBezTo>
                  <a:cubicBezTo>
                    <a:pt x="0" y="29"/>
                    <a:pt x="0" y="31"/>
                    <a:pt x="2" y="32"/>
                  </a:cubicBezTo>
                  <a:cubicBezTo>
                    <a:pt x="9" y="37"/>
                    <a:pt x="17" y="41"/>
                    <a:pt x="25" y="44"/>
                  </a:cubicBezTo>
                  <a:cubicBezTo>
                    <a:pt x="32" y="47"/>
                    <a:pt x="46" y="56"/>
                    <a:pt x="54" y="53"/>
                  </a:cubicBezTo>
                  <a:cubicBezTo>
                    <a:pt x="61" y="51"/>
                    <a:pt x="66" y="39"/>
                    <a:pt x="69" y="33"/>
                  </a:cubicBezTo>
                  <a:cubicBezTo>
                    <a:pt x="70" y="30"/>
                    <a:pt x="72" y="28"/>
                    <a:pt x="73" y="25"/>
                  </a:cubicBezTo>
                  <a:cubicBezTo>
                    <a:pt x="75" y="29"/>
                    <a:pt x="76" y="33"/>
                    <a:pt x="78" y="37"/>
                  </a:cubicBezTo>
                  <a:cubicBezTo>
                    <a:pt x="81" y="46"/>
                    <a:pt x="83" y="57"/>
                    <a:pt x="92" y="62"/>
                  </a:cubicBezTo>
                  <a:cubicBezTo>
                    <a:pt x="108" y="69"/>
                    <a:pt x="130" y="65"/>
                    <a:pt x="147" y="65"/>
                  </a:cubicBezTo>
                  <a:cubicBezTo>
                    <a:pt x="175" y="64"/>
                    <a:pt x="203" y="59"/>
                    <a:pt x="230" y="52"/>
                  </a:cubicBezTo>
                  <a:cubicBezTo>
                    <a:pt x="245" y="47"/>
                    <a:pt x="262" y="43"/>
                    <a:pt x="277" y="34"/>
                  </a:cubicBezTo>
                  <a:cubicBezTo>
                    <a:pt x="278" y="33"/>
                    <a:pt x="279" y="32"/>
                    <a:pt x="279" y="30"/>
                  </a:cubicBezTo>
                  <a:cubicBezTo>
                    <a:pt x="278" y="27"/>
                    <a:pt x="278" y="24"/>
                    <a:pt x="276" y="21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19"/>
            <p:cNvSpPr>
              <a:spLocks/>
            </p:cNvSpPr>
            <p:nvPr/>
          </p:nvSpPr>
          <p:spPr bwMode="auto">
            <a:xfrm>
              <a:off x="6824663" y="6121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20"/>
            <p:cNvSpPr>
              <a:spLocks/>
            </p:cNvSpPr>
            <p:nvPr/>
          </p:nvSpPr>
          <p:spPr bwMode="auto">
            <a:xfrm>
              <a:off x="6192838" y="3776663"/>
              <a:ext cx="733425" cy="738188"/>
            </a:xfrm>
            <a:custGeom>
              <a:avLst/>
              <a:gdLst>
                <a:gd name="T0" fmla="*/ 183 w 195"/>
                <a:gd name="T1" fmla="*/ 73 h 196"/>
                <a:gd name="T2" fmla="*/ 106 w 195"/>
                <a:gd name="T3" fmla="*/ 5 h 196"/>
                <a:gd name="T4" fmla="*/ 21 w 195"/>
                <a:gd name="T5" fmla="*/ 42 h 196"/>
                <a:gd name="T6" fmla="*/ 25 w 195"/>
                <a:gd name="T7" fmla="*/ 147 h 196"/>
                <a:gd name="T8" fmla="*/ 133 w 195"/>
                <a:gd name="T9" fmla="*/ 183 h 196"/>
                <a:gd name="T10" fmla="*/ 183 w 195"/>
                <a:gd name="T11" fmla="*/ 7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6">
                  <a:moveTo>
                    <a:pt x="183" y="73"/>
                  </a:moveTo>
                  <a:cubicBezTo>
                    <a:pt x="171" y="39"/>
                    <a:pt x="143" y="10"/>
                    <a:pt x="106" y="5"/>
                  </a:cubicBezTo>
                  <a:cubicBezTo>
                    <a:pt x="73" y="0"/>
                    <a:pt x="39" y="15"/>
                    <a:pt x="21" y="42"/>
                  </a:cubicBezTo>
                  <a:cubicBezTo>
                    <a:pt x="0" y="73"/>
                    <a:pt x="2" y="118"/>
                    <a:pt x="25" y="147"/>
                  </a:cubicBezTo>
                  <a:cubicBezTo>
                    <a:pt x="49" y="179"/>
                    <a:pt x="95" y="196"/>
                    <a:pt x="133" y="183"/>
                  </a:cubicBezTo>
                  <a:cubicBezTo>
                    <a:pt x="180" y="169"/>
                    <a:pt x="195" y="117"/>
                    <a:pt x="183" y="73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21"/>
            <p:cNvSpPr>
              <a:spLocks/>
            </p:cNvSpPr>
            <p:nvPr/>
          </p:nvSpPr>
          <p:spPr bwMode="auto">
            <a:xfrm>
              <a:off x="6330950" y="3927476"/>
              <a:ext cx="441325" cy="436563"/>
            </a:xfrm>
            <a:custGeom>
              <a:avLst/>
              <a:gdLst>
                <a:gd name="T0" fmla="*/ 112 w 117"/>
                <a:gd name="T1" fmla="*/ 42 h 116"/>
                <a:gd name="T2" fmla="*/ 59 w 117"/>
                <a:gd name="T3" fmla="*/ 0 h 116"/>
                <a:gd name="T4" fmla="*/ 6 w 117"/>
                <a:gd name="T5" fmla="*/ 63 h 116"/>
                <a:gd name="T6" fmla="*/ 41 w 117"/>
                <a:gd name="T7" fmla="*/ 105 h 116"/>
                <a:gd name="T8" fmla="*/ 103 w 117"/>
                <a:gd name="T9" fmla="*/ 94 h 116"/>
                <a:gd name="T10" fmla="*/ 112 w 117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6">
                  <a:moveTo>
                    <a:pt x="112" y="42"/>
                  </a:moveTo>
                  <a:cubicBezTo>
                    <a:pt x="104" y="18"/>
                    <a:pt x="84" y="0"/>
                    <a:pt x="59" y="0"/>
                  </a:cubicBezTo>
                  <a:cubicBezTo>
                    <a:pt x="28" y="0"/>
                    <a:pt x="0" y="25"/>
                    <a:pt x="6" y="63"/>
                  </a:cubicBezTo>
                  <a:cubicBezTo>
                    <a:pt x="9" y="83"/>
                    <a:pt x="24" y="98"/>
                    <a:pt x="41" y="105"/>
                  </a:cubicBezTo>
                  <a:cubicBezTo>
                    <a:pt x="66" y="116"/>
                    <a:pt x="90" y="110"/>
                    <a:pt x="103" y="94"/>
                  </a:cubicBezTo>
                  <a:cubicBezTo>
                    <a:pt x="116" y="78"/>
                    <a:pt x="117" y="60"/>
                    <a:pt x="112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22"/>
            <p:cNvSpPr>
              <a:spLocks/>
            </p:cNvSpPr>
            <p:nvPr/>
          </p:nvSpPr>
          <p:spPr bwMode="auto">
            <a:xfrm>
              <a:off x="7399338" y="3784601"/>
              <a:ext cx="733425" cy="733425"/>
            </a:xfrm>
            <a:custGeom>
              <a:avLst/>
              <a:gdLst>
                <a:gd name="T0" fmla="*/ 180 w 195"/>
                <a:gd name="T1" fmla="*/ 54 h 195"/>
                <a:gd name="T2" fmla="*/ 103 w 195"/>
                <a:gd name="T3" fmla="*/ 2 h 195"/>
                <a:gd name="T4" fmla="*/ 11 w 195"/>
                <a:gd name="T5" fmla="*/ 71 h 195"/>
                <a:gd name="T6" fmla="*/ 48 w 195"/>
                <a:gd name="T7" fmla="*/ 176 h 195"/>
                <a:gd name="T8" fmla="*/ 159 w 195"/>
                <a:gd name="T9" fmla="*/ 156 h 195"/>
                <a:gd name="T10" fmla="*/ 180 w 195"/>
                <a:gd name="T11" fmla="*/ 5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5">
                  <a:moveTo>
                    <a:pt x="180" y="54"/>
                  </a:moveTo>
                  <a:cubicBezTo>
                    <a:pt x="167" y="23"/>
                    <a:pt x="136" y="3"/>
                    <a:pt x="103" y="2"/>
                  </a:cubicBezTo>
                  <a:cubicBezTo>
                    <a:pt x="59" y="0"/>
                    <a:pt x="24" y="31"/>
                    <a:pt x="11" y="71"/>
                  </a:cubicBezTo>
                  <a:cubicBezTo>
                    <a:pt x="0" y="110"/>
                    <a:pt x="10" y="156"/>
                    <a:pt x="48" y="176"/>
                  </a:cubicBezTo>
                  <a:cubicBezTo>
                    <a:pt x="83" y="195"/>
                    <a:pt x="130" y="183"/>
                    <a:pt x="159" y="156"/>
                  </a:cubicBezTo>
                  <a:cubicBezTo>
                    <a:pt x="186" y="131"/>
                    <a:pt x="195" y="89"/>
                    <a:pt x="180" y="54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23"/>
            <p:cNvSpPr>
              <a:spLocks/>
            </p:cNvSpPr>
            <p:nvPr/>
          </p:nvSpPr>
          <p:spPr bwMode="auto">
            <a:xfrm>
              <a:off x="7546975" y="3927476"/>
              <a:ext cx="442913" cy="436563"/>
            </a:xfrm>
            <a:custGeom>
              <a:avLst/>
              <a:gdLst>
                <a:gd name="T0" fmla="*/ 6 w 118"/>
                <a:gd name="T1" fmla="*/ 42 h 116"/>
                <a:gd name="T2" fmla="*/ 59 w 118"/>
                <a:gd name="T3" fmla="*/ 0 h 116"/>
                <a:gd name="T4" fmla="*/ 111 w 118"/>
                <a:gd name="T5" fmla="*/ 63 h 116"/>
                <a:gd name="T6" fmla="*/ 77 w 118"/>
                <a:gd name="T7" fmla="*/ 105 h 116"/>
                <a:gd name="T8" fmla="*/ 14 w 118"/>
                <a:gd name="T9" fmla="*/ 94 h 116"/>
                <a:gd name="T10" fmla="*/ 6 w 118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6">
                  <a:moveTo>
                    <a:pt x="6" y="42"/>
                  </a:moveTo>
                  <a:cubicBezTo>
                    <a:pt x="13" y="18"/>
                    <a:pt x="34" y="0"/>
                    <a:pt x="59" y="0"/>
                  </a:cubicBezTo>
                  <a:cubicBezTo>
                    <a:pt x="89" y="0"/>
                    <a:pt x="118" y="25"/>
                    <a:pt x="111" y="63"/>
                  </a:cubicBezTo>
                  <a:cubicBezTo>
                    <a:pt x="108" y="83"/>
                    <a:pt x="94" y="98"/>
                    <a:pt x="77" y="105"/>
                  </a:cubicBezTo>
                  <a:cubicBezTo>
                    <a:pt x="51" y="116"/>
                    <a:pt x="27" y="110"/>
                    <a:pt x="14" y="94"/>
                  </a:cubicBezTo>
                  <a:cubicBezTo>
                    <a:pt x="2" y="78"/>
                    <a:pt x="0" y="60"/>
                    <a:pt x="6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24"/>
            <p:cNvSpPr>
              <a:spLocks/>
            </p:cNvSpPr>
            <p:nvPr/>
          </p:nvSpPr>
          <p:spPr bwMode="auto">
            <a:xfrm>
              <a:off x="6753225" y="5365751"/>
              <a:ext cx="112713" cy="280988"/>
            </a:xfrm>
            <a:custGeom>
              <a:avLst/>
              <a:gdLst>
                <a:gd name="T0" fmla="*/ 27 w 30"/>
                <a:gd name="T1" fmla="*/ 1 h 75"/>
                <a:gd name="T2" fmla="*/ 1 w 30"/>
                <a:gd name="T3" fmla="*/ 72 h 75"/>
                <a:gd name="T4" fmla="*/ 5 w 30"/>
                <a:gd name="T5" fmla="*/ 73 h 75"/>
                <a:gd name="T6" fmla="*/ 29 w 30"/>
                <a:gd name="T7" fmla="*/ 2 h 75"/>
                <a:gd name="T8" fmla="*/ 27 w 30"/>
                <a:gd name="T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75">
                  <a:moveTo>
                    <a:pt x="27" y="1"/>
                  </a:moveTo>
                  <a:cubicBezTo>
                    <a:pt x="15" y="23"/>
                    <a:pt x="8" y="48"/>
                    <a:pt x="1" y="72"/>
                  </a:cubicBezTo>
                  <a:cubicBezTo>
                    <a:pt x="0" y="74"/>
                    <a:pt x="4" y="75"/>
                    <a:pt x="5" y="73"/>
                  </a:cubicBezTo>
                  <a:cubicBezTo>
                    <a:pt x="12" y="49"/>
                    <a:pt x="22" y="26"/>
                    <a:pt x="29" y="2"/>
                  </a:cubicBezTo>
                  <a:cubicBezTo>
                    <a:pt x="30" y="1"/>
                    <a:pt x="27" y="0"/>
                    <a:pt x="27" y="1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25"/>
            <p:cNvSpPr>
              <a:spLocks/>
            </p:cNvSpPr>
            <p:nvPr/>
          </p:nvSpPr>
          <p:spPr bwMode="auto">
            <a:xfrm>
              <a:off x="7456488" y="5365751"/>
              <a:ext cx="107950" cy="280988"/>
            </a:xfrm>
            <a:custGeom>
              <a:avLst/>
              <a:gdLst>
                <a:gd name="T0" fmla="*/ 0 w 29"/>
                <a:gd name="T1" fmla="*/ 2 h 75"/>
                <a:gd name="T2" fmla="*/ 25 w 29"/>
                <a:gd name="T3" fmla="*/ 73 h 75"/>
                <a:gd name="T4" fmla="*/ 29 w 29"/>
                <a:gd name="T5" fmla="*/ 72 h 75"/>
                <a:gd name="T6" fmla="*/ 3 w 29"/>
                <a:gd name="T7" fmla="*/ 1 h 75"/>
                <a:gd name="T8" fmla="*/ 0 w 29"/>
                <a:gd name="T9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75">
                  <a:moveTo>
                    <a:pt x="0" y="2"/>
                  </a:moveTo>
                  <a:cubicBezTo>
                    <a:pt x="7" y="26"/>
                    <a:pt x="18" y="49"/>
                    <a:pt x="25" y="73"/>
                  </a:cubicBezTo>
                  <a:cubicBezTo>
                    <a:pt x="26" y="75"/>
                    <a:pt x="29" y="74"/>
                    <a:pt x="29" y="72"/>
                  </a:cubicBezTo>
                  <a:cubicBezTo>
                    <a:pt x="22" y="48"/>
                    <a:pt x="15" y="23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26"/>
            <p:cNvSpPr>
              <a:spLocks/>
            </p:cNvSpPr>
            <p:nvPr/>
          </p:nvSpPr>
          <p:spPr bwMode="auto">
            <a:xfrm>
              <a:off x="7132638" y="5372101"/>
              <a:ext cx="55563" cy="112713"/>
            </a:xfrm>
            <a:custGeom>
              <a:avLst/>
              <a:gdLst>
                <a:gd name="T0" fmla="*/ 12 w 15"/>
                <a:gd name="T1" fmla="*/ 0 h 30"/>
                <a:gd name="T2" fmla="*/ 3 w 15"/>
                <a:gd name="T3" fmla="*/ 0 h 30"/>
                <a:gd name="T4" fmla="*/ 0 w 15"/>
                <a:gd name="T5" fmla="*/ 3 h 30"/>
                <a:gd name="T6" fmla="*/ 0 w 15"/>
                <a:gd name="T7" fmla="*/ 3 h 30"/>
                <a:gd name="T8" fmla="*/ 0 w 15"/>
                <a:gd name="T9" fmla="*/ 3 h 30"/>
                <a:gd name="T10" fmla="*/ 0 w 15"/>
                <a:gd name="T11" fmla="*/ 4 h 30"/>
                <a:gd name="T12" fmla="*/ 4 w 15"/>
                <a:gd name="T13" fmla="*/ 27 h 30"/>
                <a:gd name="T14" fmla="*/ 10 w 15"/>
                <a:gd name="T15" fmla="*/ 27 h 30"/>
                <a:gd name="T16" fmla="*/ 15 w 15"/>
                <a:gd name="T17" fmla="*/ 4 h 30"/>
                <a:gd name="T18" fmla="*/ 12 w 15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0">
                  <a:moveTo>
                    <a:pt x="12" y="0"/>
                  </a:moveTo>
                  <a:cubicBezTo>
                    <a:pt x="9" y="0"/>
                    <a:pt x="6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12"/>
                    <a:pt x="3" y="19"/>
                    <a:pt x="4" y="27"/>
                  </a:cubicBezTo>
                  <a:cubicBezTo>
                    <a:pt x="5" y="30"/>
                    <a:pt x="10" y="30"/>
                    <a:pt x="10" y="27"/>
                  </a:cubicBezTo>
                  <a:cubicBezTo>
                    <a:pt x="12" y="19"/>
                    <a:pt x="13" y="12"/>
                    <a:pt x="15" y="4"/>
                  </a:cubicBezTo>
                  <a:cubicBezTo>
                    <a:pt x="15" y="2"/>
                    <a:pt x="14" y="0"/>
                    <a:pt x="12" y="0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27"/>
            <p:cNvSpPr>
              <a:spLocks/>
            </p:cNvSpPr>
            <p:nvPr/>
          </p:nvSpPr>
          <p:spPr bwMode="auto">
            <a:xfrm>
              <a:off x="6907213" y="5357813"/>
              <a:ext cx="22225" cy="55563"/>
            </a:xfrm>
            <a:custGeom>
              <a:avLst/>
              <a:gdLst>
                <a:gd name="T0" fmla="*/ 2 w 6"/>
                <a:gd name="T1" fmla="*/ 2 h 15"/>
                <a:gd name="T2" fmla="*/ 1 w 6"/>
                <a:gd name="T3" fmla="*/ 12 h 15"/>
                <a:gd name="T4" fmla="*/ 5 w 6"/>
                <a:gd name="T5" fmla="*/ 12 h 15"/>
                <a:gd name="T6" fmla="*/ 6 w 6"/>
                <a:gd name="T7" fmla="*/ 3 h 15"/>
                <a:gd name="T8" fmla="*/ 2 w 6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5">
                  <a:moveTo>
                    <a:pt x="2" y="2"/>
                  </a:moveTo>
                  <a:cubicBezTo>
                    <a:pt x="1" y="5"/>
                    <a:pt x="1" y="9"/>
                    <a:pt x="1" y="12"/>
                  </a:cubicBezTo>
                  <a:cubicBezTo>
                    <a:pt x="0" y="15"/>
                    <a:pt x="5" y="15"/>
                    <a:pt x="5" y="12"/>
                  </a:cubicBezTo>
                  <a:cubicBezTo>
                    <a:pt x="5" y="9"/>
                    <a:pt x="6" y="6"/>
                    <a:pt x="6" y="3"/>
                  </a:cubicBezTo>
                  <a:cubicBezTo>
                    <a:pt x="6" y="0"/>
                    <a:pt x="2" y="0"/>
                    <a:pt x="2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28"/>
            <p:cNvSpPr>
              <a:spLocks/>
            </p:cNvSpPr>
            <p:nvPr/>
          </p:nvSpPr>
          <p:spPr bwMode="auto">
            <a:xfrm>
              <a:off x="6910388" y="5407026"/>
              <a:ext cx="508000" cy="93663"/>
            </a:xfrm>
            <a:custGeom>
              <a:avLst/>
              <a:gdLst>
                <a:gd name="T0" fmla="*/ 1 w 135"/>
                <a:gd name="T1" fmla="*/ 2 h 25"/>
                <a:gd name="T2" fmla="*/ 60 w 135"/>
                <a:gd name="T3" fmla="*/ 23 h 25"/>
                <a:gd name="T4" fmla="*/ 131 w 135"/>
                <a:gd name="T5" fmla="*/ 10 h 25"/>
                <a:gd name="T6" fmla="*/ 128 w 135"/>
                <a:gd name="T7" fmla="*/ 5 h 25"/>
                <a:gd name="T8" fmla="*/ 61 w 135"/>
                <a:gd name="T9" fmla="*/ 18 h 25"/>
                <a:gd name="T10" fmla="*/ 1 w 135"/>
                <a:gd name="T11" fmla="*/ 0 h 25"/>
                <a:gd name="T12" fmla="*/ 1 w 135"/>
                <a:gd name="T13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25">
                  <a:moveTo>
                    <a:pt x="1" y="2"/>
                  </a:moveTo>
                  <a:cubicBezTo>
                    <a:pt x="15" y="18"/>
                    <a:pt x="40" y="21"/>
                    <a:pt x="60" y="23"/>
                  </a:cubicBezTo>
                  <a:cubicBezTo>
                    <a:pt x="85" y="25"/>
                    <a:pt x="109" y="21"/>
                    <a:pt x="131" y="10"/>
                  </a:cubicBezTo>
                  <a:cubicBezTo>
                    <a:pt x="135" y="8"/>
                    <a:pt x="132" y="3"/>
                    <a:pt x="128" y="5"/>
                  </a:cubicBezTo>
                  <a:cubicBezTo>
                    <a:pt x="107" y="15"/>
                    <a:pt x="85" y="19"/>
                    <a:pt x="61" y="18"/>
                  </a:cubicBezTo>
                  <a:cubicBezTo>
                    <a:pt x="39" y="16"/>
                    <a:pt x="21" y="1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29"/>
            <p:cNvSpPr>
              <a:spLocks/>
            </p:cNvSpPr>
            <p:nvPr/>
          </p:nvSpPr>
          <p:spPr bwMode="auto">
            <a:xfrm>
              <a:off x="7391400" y="5376863"/>
              <a:ext cx="30163" cy="71438"/>
            </a:xfrm>
            <a:custGeom>
              <a:avLst/>
              <a:gdLst>
                <a:gd name="T0" fmla="*/ 1 w 8"/>
                <a:gd name="T1" fmla="*/ 2 h 19"/>
                <a:gd name="T2" fmla="*/ 0 w 8"/>
                <a:gd name="T3" fmla="*/ 14 h 19"/>
                <a:gd name="T4" fmla="*/ 7 w 8"/>
                <a:gd name="T5" fmla="*/ 13 h 19"/>
                <a:gd name="T6" fmla="*/ 5 w 8"/>
                <a:gd name="T7" fmla="*/ 2 h 19"/>
                <a:gd name="T8" fmla="*/ 1 w 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2"/>
                  </a:moveTo>
                  <a:cubicBezTo>
                    <a:pt x="0" y="6"/>
                    <a:pt x="0" y="10"/>
                    <a:pt x="0" y="14"/>
                  </a:cubicBezTo>
                  <a:cubicBezTo>
                    <a:pt x="1" y="19"/>
                    <a:pt x="8" y="18"/>
                    <a:pt x="7" y="13"/>
                  </a:cubicBezTo>
                  <a:cubicBezTo>
                    <a:pt x="6" y="10"/>
                    <a:pt x="5" y="6"/>
                    <a:pt x="5" y="2"/>
                  </a:cubicBezTo>
                  <a:cubicBezTo>
                    <a:pt x="4" y="0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30"/>
            <p:cNvSpPr>
              <a:spLocks/>
            </p:cNvSpPr>
            <p:nvPr/>
          </p:nvSpPr>
          <p:spPr bwMode="auto">
            <a:xfrm>
              <a:off x="7124700" y="5402263"/>
              <a:ext cx="30163" cy="90488"/>
            </a:xfrm>
            <a:custGeom>
              <a:avLst/>
              <a:gdLst>
                <a:gd name="T0" fmla="*/ 0 w 8"/>
                <a:gd name="T1" fmla="*/ 3 h 24"/>
                <a:gd name="T2" fmla="*/ 3 w 8"/>
                <a:gd name="T3" fmla="*/ 21 h 24"/>
                <a:gd name="T4" fmla="*/ 8 w 8"/>
                <a:gd name="T5" fmla="*/ 20 h 24"/>
                <a:gd name="T6" fmla="*/ 4 w 8"/>
                <a:gd name="T7" fmla="*/ 2 h 24"/>
                <a:gd name="T8" fmla="*/ 0 w 8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3"/>
                  </a:moveTo>
                  <a:cubicBezTo>
                    <a:pt x="1" y="9"/>
                    <a:pt x="2" y="15"/>
                    <a:pt x="3" y="21"/>
                  </a:cubicBezTo>
                  <a:cubicBezTo>
                    <a:pt x="4" y="24"/>
                    <a:pt x="8" y="23"/>
                    <a:pt x="8" y="20"/>
                  </a:cubicBezTo>
                  <a:cubicBezTo>
                    <a:pt x="7" y="14"/>
                    <a:pt x="5" y="8"/>
                    <a:pt x="4" y="2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31"/>
            <p:cNvSpPr>
              <a:spLocks/>
            </p:cNvSpPr>
            <p:nvPr/>
          </p:nvSpPr>
          <p:spPr bwMode="auto">
            <a:xfrm>
              <a:off x="7165975" y="5402263"/>
              <a:ext cx="30163" cy="95250"/>
            </a:xfrm>
            <a:custGeom>
              <a:avLst/>
              <a:gdLst>
                <a:gd name="T0" fmla="*/ 5 w 8"/>
                <a:gd name="T1" fmla="*/ 2 h 25"/>
                <a:gd name="T2" fmla="*/ 0 w 8"/>
                <a:gd name="T3" fmla="*/ 21 h 25"/>
                <a:gd name="T4" fmla="*/ 4 w 8"/>
                <a:gd name="T5" fmla="*/ 22 h 25"/>
                <a:gd name="T6" fmla="*/ 8 w 8"/>
                <a:gd name="T7" fmla="*/ 2 h 25"/>
                <a:gd name="T8" fmla="*/ 5 w 8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5">
                  <a:moveTo>
                    <a:pt x="5" y="2"/>
                  </a:moveTo>
                  <a:cubicBezTo>
                    <a:pt x="3" y="8"/>
                    <a:pt x="1" y="14"/>
                    <a:pt x="0" y="21"/>
                  </a:cubicBezTo>
                  <a:cubicBezTo>
                    <a:pt x="0" y="23"/>
                    <a:pt x="4" y="25"/>
                    <a:pt x="4" y="22"/>
                  </a:cubicBezTo>
                  <a:cubicBezTo>
                    <a:pt x="6" y="15"/>
                    <a:pt x="6" y="9"/>
                    <a:pt x="8" y="2"/>
                  </a:cubicBezTo>
                  <a:cubicBezTo>
                    <a:pt x="8" y="1"/>
                    <a:pt x="6" y="0"/>
                    <a:pt x="5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32"/>
            <p:cNvSpPr>
              <a:spLocks/>
            </p:cNvSpPr>
            <p:nvPr/>
          </p:nvSpPr>
          <p:spPr bwMode="auto">
            <a:xfrm>
              <a:off x="7432675" y="3829051"/>
              <a:ext cx="501650" cy="417513"/>
            </a:xfrm>
            <a:custGeom>
              <a:avLst/>
              <a:gdLst>
                <a:gd name="T0" fmla="*/ 132 w 133"/>
                <a:gd name="T1" fmla="*/ 81 h 111"/>
                <a:gd name="T2" fmla="*/ 90 w 133"/>
                <a:gd name="T3" fmla="*/ 70 h 111"/>
                <a:gd name="T4" fmla="*/ 32 w 133"/>
                <a:gd name="T5" fmla="*/ 96 h 111"/>
                <a:gd name="T6" fmla="*/ 35 w 133"/>
                <a:gd name="T7" fmla="*/ 102 h 111"/>
                <a:gd name="T8" fmla="*/ 81 w 133"/>
                <a:gd name="T9" fmla="*/ 66 h 111"/>
                <a:gd name="T10" fmla="*/ 92 w 133"/>
                <a:gd name="T11" fmla="*/ 15 h 111"/>
                <a:gd name="T12" fmla="*/ 49 w 133"/>
                <a:gd name="T13" fmla="*/ 37 h 111"/>
                <a:gd name="T14" fmla="*/ 27 w 133"/>
                <a:gd name="T15" fmla="*/ 98 h 111"/>
                <a:gd name="T16" fmla="*/ 33 w 133"/>
                <a:gd name="T17" fmla="*/ 99 h 111"/>
                <a:gd name="T18" fmla="*/ 37 w 133"/>
                <a:gd name="T19" fmla="*/ 21 h 111"/>
                <a:gd name="T20" fmla="*/ 22 w 133"/>
                <a:gd name="T21" fmla="*/ 2 h 111"/>
                <a:gd name="T22" fmla="*/ 4 w 133"/>
                <a:gd name="T23" fmla="*/ 11 h 111"/>
                <a:gd name="T24" fmla="*/ 2 w 133"/>
                <a:gd name="T25" fmla="*/ 37 h 111"/>
                <a:gd name="T26" fmla="*/ 13 w 133"/>
                <a:gd name="T27" fmla="*/ 81 h 111"/>
                <a:gd name="T28" fmla="*/ 28 w 133"/>
                <a:gd name="T29" fmla="*/ 107 h 111"/>
                <a:gd name="T30" fmla="*/ 48 w 133"/>
                <a:gd name="T31" fmla="*/ 109 h 111"/>
                <a:gd name="T32" fmla="*/ 71 w 133"/>
                <a:gd name="T33" fmla="*/ 111 h 111"/>
                <a:gd name="T34" fmla="*/ 132 w 133"/>
                <a:gd name="T35" fmla="*/ 82 h 111"/>
                <a:gd name="T36" fmla="*/ 126 w 133"/>
                <a:gd name="T37" fmla="*/ 82 h 111"/>
                <a:gd name="T38" fmla="*/ 91 w 133"/>
                <a:gd name="T39" fmla="*/ 103 h 111"/>
                <a:gd name="T40" fmla="*/ 55 w 133"/>
                <a:gd name="T41" fmla="*/ 103 h 111"/>
                <a:gd name="T42" fmla="*/ 38 w 133"/>
                <a:gd name="T43" fmla="*/ 102 h 111"/>
                <a:gd name="T44" fmla="*/ 25 w 133"/>
                <a:gd name="T45" fmla="*/ 92 h 111"/>
                <a:gd name="T46" fmla="*/ 11 w 133"/>
                <a:gd name="T47" fmla="*/ 53 h 111"/>
                <a:gd name="T48" fmla="*/ 8 w 133"/>
                <a:gd name="T49" fmla="*/ 20 h 111"/>
                <a:gd name="T50" fmla="*/ 24 w 133"/>
                <a:gd name="T51" fmla="*/ 10 h 111"/>
                <a:gd name="T52" fmla="*/ 32 w 133"/>
                <a:gd name="T53" fmla="*/ 27 h 111"/>
                <a:gd name="T54" fmla="*/ 27 w 133"/>
                <a:gd name="T55" fmla="*/ 99 h 111"/>
                <a:gd name="T56" fmla="*/ 33 w 133"/>
                <a:gd name="T57" fmla="*/ 99 h 111"/>
                <a:gd name="T58" fmla="*/ 46 w 133"/>
                <a:gd name="T59" fmla="*/ 59 h 111"/>
                <a:gd name="T60" fmla="*/ 60 w 133"/>
                <a:gd name="T61" fmla="*/ 34 h 111"/>
                <a:gd name="T62" fmla="*/ 91 w 133"/>
                <a:gd name="T63" fmla="*/ 23 h 111"/>
                <a:gd name="T64" fmla="*/ 67 w 133"/>
                <a:gd name="T65" fmla="*/ 71 h 111"/>
                <a:gd name="T66" fmla="*/ 32 w 133"/>
                <a:gd name="T67" fmla="*/ 96 h 111"/>
                <a:gd name="T68" fmla="*/ 35 w 133"/>
                <a:gd name="T69" fmla="*/ 102 h 111"/>
                <a:gd name="T70" fmla="*/ 126 w 133"/>
                <a:gd name="T71" fmla="*/ 82 h 111"/>
                <a:gd name="T72" fmla="*/ 132 w 133"/>
                <a:gd name="T73" fmla="*/ 8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3" h="111">
                  <a:moveTo>
                    <a:pt x="132" y="81"/>
                  </a:moveTo>
                  <a:cubicBezTo>
                    <a:pt x="128" y="63"/>
                    <a:pt x="104" y="67"/>
                    <a:pt x="90" y="70"/>
                  </a:cubicBezTo>
                  <a:cubicBezTo>
                    <a:pt x="70" y="76"/>
                    <a:pt x="50" y="85"/>
                    <a:pt x="32" y="96"/>
                  </a:cubicBezTo>
                  <a:cubicBezTo>
                    <a:pt x="33" y="98"/>
                    <a:pt x="34" y="100"/>
                    <a:pt x="35" y="102"/>
                  </a:cubicBezTo>
                  <a:cubicBezTo>
                    <a:pt x="50" y="90"/>
                    <a:pt x="68" y="81"/>
                    <a:pt x="81" y="66"/>
                  </a:cubicBezTo>
                  <a:cubicBezTo>
                    <a:pt x="90" y="56"/>
                    <a:pt x="110" y="28"/>
                    <a:pt x="92" y="15"/>
                  </a:cubicBezTo>
                  <a:cubicBezTo>
                    <a:pt x="76" y="5"/>
                    <a:pt x="57" y="26"/>
                    <a:pt x="49" y="37"/>
                  </a:cubicBezTo>
                  <a:cubicBezTo>
                    <a:pt x="38" y="55"/>
                    <a:pt x="31" y="77"/>
                    <a:pt x="27" y="98"/>
                  </a:cubicBezTo>
                  <a:cubicBezTo>
                    <a:pt x="29" y="98"/>
                    <a:pt x="31" y="98"/>
                    <a:pt x="33" y="99"/>
                  </a:cubicBezTo>
                  <a:cubicBezTo>
                    <a:pt x="36" y="73"/>
                    <a:pt x="44" y="46"/>
                    <a:pt x="37" y="21"/>
                  </a:cubicBezTo>
                  <a:cubicBezTo>
                    <a:pt x="35" y="13"/>
                    <a:pt x="30" y="4"/>
                    <a:pt x="22" y="2"/>
                  </a:cubicBezTo>
                  <a:cubicBezTo>
                    <a:pt x="15" y="0"/>
                    <a:pt x="8" y="4"/>
                    <a:pt x="4" y="11"/>
                  </a:cubicBezTo>
                  <a:cubicBezTo>
                    <a:pt x="0" y="18"/>
                    <a:pt x="1" y="28"/>
                    <a:pt x="2" y="37"/>
                  </a:cubicBezTo>
                  <a:cubicBezTo>
                    <a:pt x="4" y="52"/>
                    <a:pt x="7" y="67"/>
                    <a:pt x="13" y="81"/>
                  </a:cubicBezTo>
                  <a:cubicBezTo>
                    <a:pt x="16" y="88"/>
                    <a:pt x="20" y="104"/>
                    <a:pt x="28" y="107"/>
                  </a:cubicBezTo>
                  <a:cubicBezTo>
                    <a:pt x="33" y="109"/>
                    <a:pt x="42" y="109"/>
                    <a:pt x="48" y="109"/>
                  </a:cubicBezTo>
                  <a:cubicBezTo>
                    <a:pt x="55" y="110"/>
                    <a:pt x="63" y="110"/>
                    <a:pt x="71" y="111"/>
                  </a:cubicBezTo>
                  <a:cubicBezTo>
                    <a:pt x="89" y="111"/>
                    <a:pt x="132" y="108"/>
                    <a:pt x="132" y="82"/>
                  </a:cubicBezTo>
                  <a:cubicBezTo>
                    <a:pt x="132" y="78"/>
                    <a:pt x="126" y="78"/>
                    <a:pt x="126" y="82"/>
                  </a:cubicBezTo>
                  <a:cubicBezTo>
                    <a:pt x="126" y="97"/>
                    <a:pt x="103" y="102"/>
                    <a:pt x="91" y="103"/>
                  </a:cubicBezTo>
                  <a:cubicBezTo>
                    <a:pt x="79" y="105"/>
                    <a:pt x="67" y="105"/>
                    <a:pt x="55" y="103"/>
                  </a:cubicBezTo>
                  <a:cubicBezTo>
                    <a:pt x="49" y="103"/>
                    <a:pt x="43" y="102"/>
                    <a:pt x="38" y="102"/>
                  </a:cubicBezTo>
                  <a:cubicBezTo>
                    <a:pt x="29" y="101"/>
                    <a:pt x="28" y="99"/>
                    <a:pt x="25" y="92"/>
                  </a:cubicBezTo>
                  <a:cubicBezTo>
                    <a:pt x="19" y="79"/>
                    <a:pt x="14" y="67"/>
                    <a:pt x="11" y="53"/>
                  </a:cubicBezTo>
                  <a:cubicBezTo>
                    <a:pt x="8" y="43"/>
                    <a:pt x="6" y="31"/>
                    <a:pt x="8" y="20"/>
                  </a:cubicBezTo>
                  <a:cubicBezTo>
                    <a:pt x="9" y="12"/>
                    <a:pt x="15" y="4"/>
                    <a:pt x="24" y="10"/>
                  </a:cubicBezTo>
                  <a:cubicBezTo>
                    <a:pt x="29" y="13"/>
                    <a:pt x="31" y="21"/>
                    <a:pt x="32" y="27"/>
                  </a:cubicBezTo>
                  <a:cubicBezTo>
                    <a:pt x="36" y="50"/>
                    <a:pt x="30" y="75"/>
                    <a:pt x="27" y="99"/>
                  </a:cubicBezTo>
                  <a:cubicBezTo>
                    <a:pt x="27" y="102"/>
                    <a:pt x="33" y="103"/>
                    <a:pt x="33" y="99"/>
                  </a:cubicBezTo>
                  <a:cubicBezTo>
                    <a:pt x="36" y="86"/>
                    <a:pt x="41" y="72"/>
                    <a:pt x="46" y="59"/>
                  </a:cubicBezTo>
                  <a:cubicBezTo>
                    <a:pt x="49" y="50"/>
                    <a:pt x="53" y="41"/>
                    <a:pt x="60" y="34"/>
                  </a:cubicBezTo>
                  <a:cubicBezTo>
                    <a:pt x="65" y="28"/>
                    <a:pt x="83" y="11"/>
                    <a:pt x="91" y="23"/>
                  </a:cubicBezTo>
                  <a:cubicBezTo>
                    <a:pt x="101" y="38"/>
                    <a:pt x="78" y="62"/>
                    <a:pt x="67" y="71"/>
                  </a:cubicBezTo>
                  <a:cubicBezTo>
                    <a:pt x="56" y="80"/>
                    <a:pt x="43" y="88"/>
                    <a:pt x="32" y="96"/>
                  </a:cubicBezTo>
                  <a:cubicBezTo>
                    <a:pt x="29" y="99"/>
                    <a:pt x="31" y="104"/>
                    <a:pt x="35" y="102"/>
                  </a:cubicBezTo>
                  <a:cubicBezTo>
                    <a:pt x="48" y="94"/>
                    <a:pt x="119" y="55"/>
                    <a:pt x="126" y="82"/>
                  </a:cubicBezTo>
                  <a:cubicBezTo>
                    <a:pt x="127" y="86"/>
                    <a:pt x="133" y="85"/>
                    <a:pt x="132" y="81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33"/>
            <p:cNvSpPr>
              <a:spLocks/>
            </p:cNvSpPr>
            <p:nvPr/>
          </p:nvSpPr>
          <p:spPr bwMode="auto">
            <a:xfrm>
              <a:off x="6383338" y="3817938"/>
              <a:ext cx="504825" cy="428625"/>
            </a:xfrm>
            <a:custGeom>
              <a:avLst/>
              <a:gdLst>
                <a:gd name="T0" fmla="*/ 7 w 134"/>
                <a:gd name="T1" fmla="*/ 85 h 114"/>
                <a:gd name="T2" fmla="*/ 99 w 134"/>
                <a:gd name="T3" fmla="*/ 105 h 114"/>
                <a:gd name="T4" fmla="*/ 102 w 134"/>
                <a:gd name="T5" fmla="*/ 99 h 114"/>
                <a:gd name="T6" fmla="*/ 67 w 134"/>
                <a:gd name="T7" fmla="*/ 74 h 114"/>
                <a:gd name="T8" fmla="*/ 43 w 134"/>
                <a:gd name="T9" fmla="*/ 26 h 114"/>
                <a:gd name="T10" fmla="*/ 74 w 134"/>
                <a:gd name="T11" fmla="*/ 37 h 114"/>
                <a:gd name="T12" fmla="*/ 88 w 134"/>
                <a:gd name="T13" fmla="*/ 62 h 114"/>
                <a:gd name="T14" fmla="*/ 100 w 134"/>
                <a:gd name="T15" fmla="*/ 102 h 114"/>
                <a:gd name="T16" fmla="*/ 106 w 134"/>
                <a:gd name="T17" fmla="*/ 102 h 114"/>
                <a:gd name="T18" fmla="*/ 101 w 134"/>
                <a:gd name="T19" fmla="*/ 31 h 114"/>
                <a:gd name="T20" fmla="*/ 108 w 134"/>
                <a:gd name="T21" fmla="*/ 14 h 114"/>
                <a:gd name="T22" fmla="*/ 126 w 134"/>
                <a:gd name="T23" fmla="*/ 22 h 114"/>
                <a:gd name="T24" fmla="*/ 123 w 134"/>
                <a:gd name="T25" fmla="*/ 56 h 114"/>
                <a:gd name="T26" fmla="*/ 110 w 134"/>
                <a:gd name="T27" fmla="*/ 93 h 114"/>
                <a:gd name="T28" fmla="*/ 98 w 134"/>
                <a:gd name="T29" fmla="*/ 105 h 114"/>
                <a:gd name="T30" fmla="*/ 80 w 134"/>
                <a:gd name="T31" fmla="*/ 106 h 114"/>
                <a:gd name="T32" fmla="*/ 45 w 134"/>
                <a:gd name="T33" fmla="*/ 107 h 114"/>
                <a:gd name="T34" fmla="*/ 8 w 134"/>
                <a:gd name="T35" fmla="*/ 85 h 114"/>
                <a:gd name="T36" fmla="*/ 1 w 134"/>
                <a:gd name="T37" fmla="*/ 85 h 114"/>
                <a:gd name="T38" fmla="*/ 51 w 134"/>
                <a:gd name="T39" fmla="*/ 114 h 114"/>
                <a:gd name="T40" fmla="*/ 94 w 134"/>
                <a:gd name="T41" fmla="*/ 111 h 114"/>
                <a:gd name="T42" fmla="*/ 108 w 134"/>
                <a:gd name="T43" fmla="*/ 110 h 114"/>
                <a:gd name="T44" fmla="*/ 117 w 134"/>
                <a:gd name="T45" fmla="*/ 93 h 114"/>
                <a:gd name="T46" fmla="*/ 130 w 134"/>
                <a:gd name="T47" fmla="*/ 53 h 114"/>
                <a:gd name="T48" fmla="*/ 132 w 134"/>
                <a:gd name="T49" fmla="*/ 20 h 114"/>
                <a:gd name="T50" fmla="*/ 100 w 134"/>
                <a:gd name="T51" fmla="*/ 16 h 114"/>
                <a:gd name="T52" fmla="*/ 100 w 134"/>
                <a:gd name="T53" fmla="*/ 102 h 114"/>
                <a:gd name="T54" fmla="*/ 106 w 134"/>
                <a:gd name="T55" fmla="*/ 101 h 114"/>
                <a:gd name="T56" fmla="*/ 85 w 134"/>
                <a:gd name="T57" fmla="*/ 42 h 114"/>
                <a:gd name="T58" fmla="*/ 42 w 134"/>
                <a:gd name="T59" fmla="*/ 18 h 114"/>
                <a:gd name="T60" fmla="*/ 52 w 134"/>
                <a:gd name="T61" fmla="*/ 68 h 114"/>
                <a:gd name="T62" fmla="*/ 99 w 134"/>
                <a:gd name="T63" fmla="*/ 105 h 114"/>
                <a:gd name="T64" fmla="*/ 102 w 134"/>
                <a:gd name="T65" fmla="*/ 99 h 114"/>
                <a:gd name="T66" fmla="*/ 43 w 134"/>
                <a:gd name="T67" fmla="*/ 73 h 114"/>
                <a:gd name="T68" fmla="*/ 1 w 134"/>
                <a:gd name="T69" fmla="*/ 84 h 114"/>
                <a:gd name="T70" fmla="*/ 7 w 134"/>
                <a:gd name="T7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4" h="114">
                  <a:moveTo>
                    <a:pt x="7" y="85"/>
                  </a:moveTo>
                  <a:cubicBezTo>
                    <a:pt x="14" y="58"/>
                    <a:pt x="86" y="97"/>
                    <a:pt x="99" y="105"/>
                  </a:cubicBezTo>
                  <a:cubicBezTo>
                    <a:pt x="102" y="107"/>
                    <a:pt x="105" y="102"/>
                    <a:pt x="102" y="99"/>
                  </a:cubicBezTo>
                  <a:cubicBezTo>
                    <a:pt x="90" y="91"/>
                    <a:pt x="78" y="83"/>
                    <a:pt x="67" y="74"/>
                  </a:cubicBezTo>
                  <a:cubicBezTo>
                    <a:pt x="56" y="65"/>
                    <a:pt x="32" y="41"/>
                    <a:pt x="43" y="26"/>
                  </a:cubicBezTo>
                  <a:cubicBezTo>
                    <a:pt x="51" y="14"/>
                    <a:pt x="69" y="31"/>
                    <a:pt x="74" y="37"/>
                  </a:cubicBezTo>
                  <a:cubicBezTo>
                    <a:pt x="80" y="44"/>
                    <a:pt x="84" y="53"/>
                    <a:pt x="88" y="62"/>
                  </a:cubicBezTo>
                  <a:cubicBezTo>
                    <a:pt x="93" y="75"/>
                    <a:pt x="98" y="89"/>
                    <a:pt x="100" y="102"/>
                  </a:cubicBezTo>
                  <a:cubicBezTo>
                    <a:pt x="101" y="106"/>
                    <a:pt x="107" y="105"/>
                    <a:pt x="106" y="102"/>
                  </a:cubicBezTo>
                  <a:cubicBezTo>
                    <a:pt x="104" y="78"/>
                    <a:pt x="98" y="54"/>
                    <a:pt x="101" y="31"/>
                  </a:cubicBezTo>
                  <a:cubicBezTo>
                    <a:pt x="102" y="25"/>
                    <a:pt x="104" y="18"/>
                    <a:pt x="108" y="14"/>
                  </a:cubicBezTo>
                  <a:cubicBezTo>
                    <a:pt x="116" y="7"/>
                    <a:pt x="124" y="13"/>
                    <a:pt x="126" y="22"/>
                  </a:cubicBezTo>
                  <a:cubicBezTo>
                    <a:pt x="128" y="33"/>
                    <a:pt x="125" y="46"/>
                    <a:pt x="123" y="56"/>
                  </a:cubicBezTo>
                  <a:cubicBezTo>
                    <a:pt x="120" y="69"/>
                    <a:pt x="115" y="81"/>
                    <a:pt x="110" y="93"/>
                  </a:cubicBezTo>
                  <a:cubicBezTo>
                    <a:pt x="107" y="100"/>
                    <a:pt x="105" y="104"/>
                    <a:pt x="98" y="105"/>
                  </a:cubicBezTo>
                  <a:cubicBezTo>
                    <a:pt x="92" y="105"/>
                    <a:pt x="86" y="106"/>
                    <a:pt x="80" y="106"/>
                  </a:cubicBezTo>
                  <a:cubicBezTo>
                    <a:pt x="69" y="107"/>
                    <a:pt x="57" y="108"/>
                    <a:pt x="45" y="107"/>
                  </a:cubicBezTo>
                  <a:cubicBezTo>
                    <a:pt x="33" y="105"/>
                    <a:pt x="8" y="101"/>
                    <a:pt x="8" y="85"/>
                  </a:cubicBezTo>
                  <a:cubicBezTo>
                    <a:pt x="7" y="81"/>
                    <a:pt x="1" y="81"/>
                    <a:pt x="1" y="85"/>
                  </a:cubicBezTo>
                  <a:cubicBezTo>
                    <a:pt x="2" y="107"/>
                    <a:pt x="34" y="112"/>
                    <a:pt x="51" y="114"/>
                  </a:cubicBezTo>
                  <a:cubicBezTo>
                    <a:pt x="66" y="114"/>
                    <a:pt x="80" y="113"/>
                    <a:pt x="94" y="111"/>
                  </a:cubicBezTo>
                  <a:cubicBezTo>
                    <a:pt x="98" y="111"/>
                    <a:pt x="105" y="112"/>
                    <a:pt x="108" y="110"/>
                  </a:cubicBezTo>
                  <a:cubicBezTo>
                    <a:pt x="112" y="107"/>
                    <a:pt x="115" y="97"/>
                    <a:pt x="117" y="93"/>
                  </a:cubicBezTo>
                  <a:cubicBezTo>
                    <a:pt x="123" y="80"/>
                    <a:pt x="127" y="67"/>
                    <a:pt x="130" y="53"/>
                  </a:cubicBezTo>
                  <a:cubicBezTo>
                    <a:pt x="132" y="42"/>
                    <a:pt x="134" y="31"/>
                    <a:pt x="132" y="20"/>
                  </a:cubicBezTo>
                  <a:cubicBezTo>
                    <a:pt x="128" y="2"/>
                    <a:pt x="108" y="0"/>
                    <a:pt x="100" y="16"/>
                  </a:cubicBezTo>
                  <a:cubicBezTo>
                    <a:pt x="87" y="41"/>
                    <a:pt x="97" y="75"/>
                    <a:pt x="100" y="102"/>
                  </a:cubicBezTo>
                  <a:cubicBezTo>
                    <a:pt x="102" y="101"/>
                    <a:pt x="104" y="101"/>
                    <a:pt x="106" y="101"/>
                  </a:cubicBezTo>
                  <a:cubicBezTo>
                    <a:pt x="102" y="81"/>
                    <a:pt x="96" y="59"/>
                    <a:pt x="85" y="42"/>
                  </a:cubicBezTo>
                  <a:cubicBezTo>
                    <a:pt x="78" y="30"/>
                    <a:pt x="58" y="7"/>
                    <a:pt x="42" y="18"/>
                  </a:cubicBezTo>
                  <a:cubicBezTo>
                    <a:pt x="24" y="30"/>
                    <a:pt x="42" y="57"/>
                    <a:pt x="52" y="68"/>
                  </a:cubicBezTo>
                  <a:cubicBezTo>
                    <a:pt x="65" y="83"/>
                    <a:pt x="83" y="93"/>
                    <a:pt x="99" y="105"/>
                  </a:cubicBezTo>
                  <a:cubicBezTo>
                    <a:pt x="100" y="103"/>
                    <a:pt x="101" y="101"/>
                    <a:pt x="102" y="99"/>
                  </a:cubicBezTo>
                  <a:cubicBezTo>
                    <a:pt x="84" y="88"/>
                    <a:pt x="64" y="79"/>
                    <a:pt x="43" y="73"/>
                  </a:cubicBezTo>
                  <a:cubicBezTo>
                    <a:pt x="30" y="70"/>
                    <a:pt x="6" y="66"/>
                    <a:pt x="1" y="84"/>
                  </a:cubicBezTo>
                  <a:cubicBezTo>
                    <a:pt x="0" y="88"/>
                    <a:pt x="6" y="89"/>
                    <a:pt x="7" y="8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34"/>
            <p:cNvSpPr>
              <a:spLocks/>
            </p:cNvSpPr>
            <p:nvPr/>
          </p:nvSpPr>
          <p:spPr bwMode="auto">
            <a:xfrm>
              <a:off x="6410325" y="4076701"/>
              <a:ext cx="1546225" cy="1352550"/>
            </a:xfrm>
            <a:custGeom>
              <a:avLst/>
              <a:gdLst>
                <a:gd name="T0" fmla="*/ 363 w 411"/>
                <a:gd name="T1" fmla="*/ 92 h 359"/>
                <a:gd name="T2" fmla="*/ 171 w 411"/>
                <a:gd name="T3" fmla="*/ 8 h 359"/>
                <a:gd name="T4" fmla="*/ 19 w 411"/>
                <a:gd name="T5" fmla="*/ 119 h 359"/>
                <a:gd name="T6" fmla="*/ 12 w 411"/>
                <a:gd name="T7" fmla="*/ 239 h 359"/>
                <a:gd name="T8" fmla="*/ 80 w 411"/>
                <a:gd name="T9" fmla="*/ 328 h 359"/>
                <a:gd name="T10" fmla="*/ 203 w 411"/>
                <a:gd name="T11" fmla="*/ 358 h 359"/>
                <a:gd name="T12" fmla="*/ 324 w 411"/>
                <a:gd name="T13" fmla="*/ 329 h 359"/>
                <a:gd name="T14" fmla="*/ 363 w 411"/>
                <a:gd name="T15" fmla="*/ 92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1" h="359">
                  <a:moveTo>
                    <a:pt x="363" y="92"/>
                  </a:moveTo>
                  <a:cubicBezTo>
                    <a:pt x="321" y="30"/>
                    <a:pt x="244" y="0"/>
                    <a:pt x="171" y="8"/>
                  </a:cubicBezTo>
                  <a:cubicBezTo>
                    <a:pt x="104" y="16"/>
                    <a:pt x="45" y="57"/>
                    <a:pt x="19" y="119"/>
                  </a:cubicBezTo>
                  <a:cubicBezTo>
                    <a:pt x="3" y="157"/>
                    <a:pt x="0" y="200"/>
                    <a:pt x="12" y="239"/>
                  </a:cubicBezTo>
                  <a:cubicBezTo>
                    <a:pt x="23" y="276"/>
                    <a:pt x="48" y="307"/>
                    <a:pt x="80" y="328"/>
                  </a:cubicBezTo>
                  <a:cubicBezTo>
                    <a:pt x="117" y="351"/>
                    <a:pt x="160" y="359"/>
                    <a:pt x="203" y="358"/>
                  </a:cubicBezTo>
                  <a:cubicBezTo>
                    <a:pt x="244" y="358"/>
                    <a:pt x="289" y="351"/>
                    <a:pt x="324" y="329"/>
                  </a:cubicBezTo>
                  <a:cubicBezTo>
                    <a:pt x="404" y="277"/>
                    <a:pt x="411" y="167"/>
                    <a:pt x="363" y="92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35"/>
            <p:cNvSpPr>
              <a:spLocks/>
            </p:cNvSpPr>
            <p:nvPr/>
          </p:nvSpPr>
          <p:spPr bwMode="auto">
            <a:xfrm>
              <a:off x="7151688" y="4792663"/>
              <a:ext cx="22225" cy="173038"/>
            </a:xfrm>
            <a:custGeom>
              <a:avLst/>
              <a:gdLst>
                <a:gd name="T0" fmla="*/ 0 w 6"/>
                <a:gd name="T1" fmla="*/ 2 h 46"/>
                <a:gd name="T2" fmla="*/ 0 w 6"/>
                <a:gd name="T3" fmla="*/ 42 h 46"/>
                <a:gd name="T4" fmla="*/ 5 w 6"/>
                <a:gd name="T5" fmla="*/ 42 h 46"/>
                <a:gd name="T6" fmla="*/ 4 w 6"/>
                <a:gd name="T7" fmla="*/ 2 h 46"/>
                <a:gd name="T8" fmla="*/ 0 w 6"/>
                <a:gd name="T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6">
                  <a:moveTo>
                    <a:pt x="0" y="2"/>
                  </a:moveTo>
                  <a:cubicBezTo>
                    <a:pt x="0" y="15"/>
                    <a:pt x="0" y="29"/>
                    <a:pt x="0" y="42"/>
                  </a:cubicBezTo>
                  <a:cubicBezTo>
                    <a:pt x="0" y="46"/>
                    <a:pt x="6" y="46"/>
                    <a:pt x="5" y="42"/>
                  </a:cubicBezTo>
                  <a:cubicBezTo>
                    <a:pt x="5" y="29"/>
                    <a:pt x="5" y="15"/>
                    <a:pt x="4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Oval 136"/>
            <p:cNvSpPr>
              <a:spLocks noChangeArrowheads="1"/>
            </p:cNvSpPr>
            <p:nvPr/>
          </p:nvSpPr>
          <p:spPr bwMode="auto">
            <a:xfrm>
              <a:off x="7099300" y="4770438"/>
              <a:ext cx="119063" cy="63500"/>
            </a:xfrm>
            <a:prstGeom prst="ellipse">
              <a:avLst/>
            </a:prstGeom>
            <a:solidFill>
              <a:srgbClr val="F7B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37"/>
            <p:cNvSpPr>
              <a:spLocks/>
            </p:cNvSpPr>
            <p:nvPr/>
          </p:nvSpPr>
          <p:spPr bwMode="auto">
            <a:xfrm>
              <a:off x="6783388" y="4699001"/>
              <a:ext cx="104775" cy="74613"/>
            </a:xfrm>
            <a:custGeom>
              <a:avLst/>
              <a:gdLst>
                <a:gd name="T0" fmla="*/ 1 w 28"/>
                <a:gd name="T1" fmla="*/ 2 h 20"/>
                <a:gd name="T2" fmla="*/ 23 w 28"/>
                <a:gd name="T3" fmla="*/ 19 h 20"/>
                <a:gd name="T4" fmla="*/ 23 w 28"/>
                <a:gd name="T5" fmla="*/ 10 h 20"/>
                <a:gd name="T6" fmla="*/ 4 w 28"/>
                <a:gd name="T7" fmla="*/ 1 h 20"/>
                <a:gd name="T8" fmla="*/ 1 w 28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0">
                  <a:moveTo>
                    <a:pt x="1" y="2"/>
                  </a:moveTo>
                  <a:cubicBezTo>
                    <a:pt x="1" y="13"/>
                    <a:pt x="12" y="20"/>
                    <a:pt x="23" y="19"/>
                  </a:cubicBezTo>
                  <a:cubicBezTo>
                    <a:pt x="28" y="18"/>
                    <a:pt x="28" y="10"/>
                    <a:pt x="23" y="10"/>
                  </a:cubicBezTo>
                  <a:cubicBezTo>
                    <a:pt x="15" y="10"/>
                    <a:pt x="9" y="6"/>
                    <a:pt x="4" y="1"/>
                  </a:cubicBezTo>
                  <a:cubicBezTo>
                    <a:pt x="3" y="0"/>
                    <a:pt x="0" y="0"/>
                    <a:pt x="1" y="2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Oval 138"/>
            <p:cNvSpPr>
              <a:spLocks noChangeArrowheads="1"/>
            </p:cNvSpPr>
            <p:nvPr/>
          </p:nvSpPr>
          <p:spPr bwMode="auto">
            <a:xfrm>
              <a:off x="7319963" y="4687888"/>
              <a:ext cx="185738" cy="184150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Oval 139"/>
            <p:cNvSpPr>
              <a:spLocks noChangeArrowheads="1"/>
            </p:cNvSpPr>
            <p:nvPr/>
          </p:nvSpPr>
          <p:spPr bwMode="auto">
            <a:xfrm>
              <a:off x="6816725" y="4687888"/>
              <a:ext cx="184150" cy="184150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40"/>
            <p:cNvSpPr>
              <a:spLocks/>
            </p:cNvSpPr>
            <p:nvPr/>
          </p:nvSpPr>
          <p:spPr bwMode="auto">
            <a:xfrm>
              <a:off x="7429500" y="4699001"/>
              <a:ext cx="104775" cy="74613"/>
            </a:xfrm>
            <a:custGeom>
              <a:avLst/>
              <a:gdLst>
                <a:gd name="T0" fmla="*/ 24 w 28"/>
                <a:gd name="T1" fmla="*/ 1 h 20"/>
                <a:gd name="T2" fmla="*/ 6 w 28"/>
                <a:gd name="T3" fmla="*/ 10 h 20"/>
                <a:gd name="T4" fmla="*/ 6 w 28"/>
                <a:gd name="T5" fmla="*/ 19 h 20"/>
                <a:gd name="T6" fmla="*/ 28 w 28"/>
                <a:gd name="T7" fmla="*/ 2 h 20"/>
                <a:gd name="T8" fmla="*/ 24 w 28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0">
                  <a:moveTo>
                    <a:pt x="24" y="1"/>
                  </a:moveTo>
                  <a:cubicBezTo>
                    <a:pt x="19" y="6"/>
                    <a:pt x="13" y="10"/>
                    <a:pt x="6" y="10"/>
                  </a:cubicBezTo>
                  <a:cubicBezTo>
                    <a:pt x="0" y="10"/>
                    <a:pt x="0" y="18"/>
                    <a:pt x="6" y="19"/>
                  </a:cubicBezTo>
                  <a:cubicBezTo>
                    <a:pt x="16" y="20"/>
                    <a:pt x="27" y="13"/>
                    <a:pt x="28" y="2"/>
                  </a:cubicBezTo>
                  <a:cubicBezTo>
                    <a:pt x="28" y="0"/>
                    <a:pt x="26" y="0"/>
                    <a:pt x="24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41"/>
            <p:cNvSpPr>
              <a:spLocks/>
            </p:cNvSpPr>
            <p:nvPr/>
          </p:nvSpPr>
          <p:spPr bwMode="auto">
            <a:xfrm>
              <a:off x="7042150" y="4894263"/>
              <a:ext cx="247650" cy="98425"/>
            </a:xfrm>
            <a:custGeom>
              <a:avLst/>
              <a:gdLst>
                <a:gd name="T0" fmla="*/ 2 w 66"/>
                <a:gd name="T1" fmla="*/ 7 h 26"/>
                <a:gd name="T2" fmla="*/ 62 w 66"/>
                <a:gd name="T3" fmla="*/ 10 h 26"/>
                <a:gd name="T4" fmla="*/ 55 w 66"/>
                <a:gd name="T5" fmla="*/ 4 h 26"/>
                <a:gd name="T6" fmla="*/ 6 w 66"/>
                <a:gd name="T7" fmla="*/ 3 h 26"/>
                <a:gd name="T8" fmla="*/ 2 w 66"/>
                <a:gd name="T9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6">
                  <a:moveTo>
                    <a:pt x="2" y="7"/>
                  </a:moveTo>
                  <a:cubicBezTo>
                    <a:pt x="16" y="24"/>
                    <a:pt x="46" y="26"/>
                    <a:pt x="62" y="10"/>
                  </a:cubicBezTo>
                  <a:cubicBezTo>
                    <a:pt x="66" y="6"/>
                    <a:pt x="60" y="0"/>
                    <a:pt x="55" y="4"/>
                  </a:cubicBezTo>
                  <a:cubicBezTo>
                    <a:pt x="42" y="17"/>
                    <a:pt x="20" y="15"/>
                    <a:pt x="6" y="3"/>
                  </a:cubicBezTo>
                  <a:cubicBezTo>
                    <a:pt x="3" y="1"/>
                    <a:pt x="0" y="4"/>
                    <a:pt x="2" y="7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42"/>
            <p:cNvSpPr>
              <a:spLocks/>
            </p:cNvSpPr>
            <p:nvPr/>
          </p:nvSpPr>
          <p:spPr bwMode="auto">
            <a:xfrm>
              <a:off x="6094413" y="4781551"/>
              <a:ext cx="777875" cy="188913"/>
            </a:xfrm>
            <a:custGeom>
              <a:avLst/>
              <a:gdLst>
                <a:gd name="T0" fmla="*/ 2 w 207"/>
                <a:gd name="T1" fmla="*/ 3 h 50"/>
                <a:gd name="T2" fmla="*/ 204 w 207"/>
                <a:gd name="T3" fmla="*/ 49 h 50"/>
                <a:gd name="T4" fmla="*/ 205 w 207"/>
                <a:gd name="T5" fmla="*/ 45 h 50"/>
                <a:gd name="T6" fmla="*/ 3 w 207"/>
                <a:gd name="T7" fmla="*/ 0 h 50"/>
                <a:gd name="T8" fmla="*/ 2 w 207"/>
                <a:gd name="T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50">
                  <a:moveTo>
                    <a:pt x="2" y="3"/>
                  </a:moveTo>
                  <a:cubicBezTo>
                    <a:pt x="70" y="14"/>
                    <a:pt x="137" y="30"/>
                    <a:pt x="204" y="49"/>
                  </a:cubicBezTo>
                  <a:cubicBezTo>
                    <a:pt x="206" y="50"/>
                    <a:pt x="207" y="46"/>
                    <a:pt x="205" y="45"/>
                  </a:cubicBezTo>
                  <a:cubicBezTo>
                    <a:pt x="139" y="24"/>
                    <a:pt x="71" y="9"/>
                    <a:pt x="3" y="0"/>
                  </a:cubicBezTo>
                  <a:cubicBezTo>
                    <a:pt x="1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43"/>
            <p:cNvSpPr>
              <a:spLocks/>
            </p:cNvSpPr>
            <p:nvPr/>
          </p:nvSpPr>
          <p:spPr bwMode="auto">
            <a:xfrm>
              <a:off x="6102350" y="5018088"/>
              <a:ext cx="725488" cy="65088"/>
            </a:xfrm>
            <a:custGeom>
              <a:avLst/>
              <a:gdLst>
                <a:gd name="T0" fmla="*/ 3 w 193"/>
                <a:gd name="T1" fmla="*/ 16 h 17"/>
                <a:gd name="T2" fmla="*/ 190 w 193"/>
                <a:gd name="T3" fmla="*/ 5 h 17"/>
                <a:gd name="T4" fmla="*/ 190 w 193"/>
                <a:gd name="T5" fmla="*/ 0 h 17"/>
                <a:gd name="T6" fmla="*/ 3 w 193"/>
                <a:gd name="T7" fmla="*/ 12 h 17"/>
                <a:gd name="T8" fmla="*/ 3 w 193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7">
                  <a:moveTo>
                    <a:pt x="3" y="16"/>
                  </a:moveTo>
                  <a:cubicBezTo>
                    <a:pt x="65" y="11"/>
                    <a:pt x="128" y="11"/>
                    <a:pt x="190" y="5"/>
                  </a:cubicBezTo>
                  <a:cubicBezTo>
                    <a:pt x="193" y="5"/>
                    <a:pt x="193" y="0"/>
                    <a:pt x="190" y="0"/>
                  </a:cubicBezTo>
                  <a:cubicBezTo>
                    <a:pt x="128" y="5"/>
                    <a:pt x="65" y="6"/>
                    <a:pt x="3" y="12"/>
                  </a:cubicBezTo>
                  <a:cubicBezTo>
                    <a:pt x="0" y="12"/>
                    <a:pt x="0" y="17"/>
                    <a:pt x="3" y="16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44"/>
            <p:cNvSpPr>
              <a:spLocks/>
            </p:cNvSpPr>
            <p:nvPr/>
          </p:nvSpPr>
          <p:spPr bwMode="auto">
            <a:xfrm>
              <a:off x="7445375" y="4781551"/>
              <a:ext cx="781050" cy="188913"/>
            </a:xfrm>
            <a:custGeom>
              <a:avLst/>
              <a:gdLst>
                <a:gd name="T0" fmla="*/ 205 w 208"/>
                <a:gd name="T1" fmla="*/ 0 h 50"/>
                <a:gd name="T2" fmla="*/ 3 w 208"/>
                <a:gd name="T3" fmla="*/ 45 h 50"/>
                <a:gd name="T4" fmla="*/ 4 w 208"/>
                <a:gd name="T5" fmla="*/ 49 h 50"/>
                <a:gd name="T6" fmla="*/ 206 w 208"/>
                <a:gd name="T7" fmla="*/ 3 h 50"/>
                <a:gd name="T8" fmla="*/ 205 w 208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50">
                  <a:moveTo>
                    <a:pt x="205" y="0"/>
                  </a:moveTo>
                  <a:cubicBezTo>
                    <a:pt x="137" y="9"/>
                    <a:pt x="68" y="24"/>
                    <a:pt x="3" y="45"/>
                  </a:cubicBezTo>
                  <a:cubicBezTo>
                    <a:pt x="0" y="46"/>
                    <a:pt x="1" y="50"/>
                    <a:pt x="4" y="49"/>
                  </a:cubicBezTo>
                  <a:cubicBezTo>
                    <a:pt x="70" y="30"/>
                    <a:pt x="137" y="14"/>
                    <a:pt x="206" y="3"/>
                  </a:cubicBezTo>
                  <a:cubicBezTo>
                    <a:pt x="208" y="3"/>
                    <a:pt x="207" y="0"/>
                    <a:pt x="205" y="0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45"/>
            <p:cNvSpPr>
              <a:spLocks/>
            </p:cNvSpPr>
            <p:nvPr/>
          </p:nvSpPr>
          <p:spPr bwMode="auto">
            <a:xfrm>
              <a:off x="7489825" y="5018088"/>
              <a:ext cx="730250" cy="65088"/>
            </a:xfrm>
            <a:custGeom>
              <a:avLst/>
              <a:gdLst>
                <a:gd name="T0" fmla="*/ 191 w 194"/>
                <a:gd name="T1" fmla="*/ 12 h 17"/>
                <a:gd name="T2" fmla="*/ 3 w 194"/>
                <a:gd name="T3" fmla="*/ 0 h 17"/>
                <a:gd name="T4" fmla="*/ 3 w 194"/>
                <a:gd name="T5" fmla="*/ 5 h 17"/>
                <a:gd name="T6" fmla="*/ 191 w 194"/>
                <a:gd name="T7" fmla="*/ 16 h 17"/>
                <a:gd name="T8" fmla="*/ 191 w 194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7">
                  <a:moveTo>
                    <a:pt x="191" y="12"/>
                  </a:moveTo>
                  <a:cubicBezTo>
                    <a:pt x="129" y="6"/>
                    <a:pt x="66" y="5"/>
                    <a:pt x="3" y="0"/>
                  </a:cubicBezTo>
                  <a:cubicBezTo>
                    <a:pt x="0" y="0"/>
                    <a:pt x="0" y="5"/>
                    <a:pt x="3" y="5"/>
                  </a:cubicBezTo>
                  <a:cubicBezTo>
                    <a:pt x="66" y="11"/>
                    <a:pt x="129" y="11"/>
                    <a:pt x="191" y="16"/>
                  </a:cubicBezTo>
                  <a:cubicBezTo>
                    <a:pt x="194" y="17"/>
                    <a:pt x="194" y="12"/>
                    <a:pt x="191" y="12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46"/>
            <p:cNvSpPr>
              <a:spLocks/>
            </p:cNvSpPr>
            <p:nvPr/>
          </p:nvSpPr>
          <p:spPr bwMode="auto">
            <a:xfrm>
              <a:off x="6715125" y="4221163"/>
              <a:ext cx="255588" cy="311150"/>
            </a:xfrm>
            <a:custGeom>
              <a:avLst/>
              <a:gdLst>
                <a:gd name="T0" fmla="*/ 28 w 68"/>
                <a:gd name="T1" fmla="*/ 1 h 83"/>
                <a:gd name="T2" fmla="*/ 4 w 68"/>
                <a:gd name="T3" fmla="*/ 57 h 83"/>
                <a:gd name="T4" fmla="*/ 64 w 68"/>
                <a:gd name="T5" fmla="*/ 78 h 83"/>
                <a:gd name="T6" fmla="*/ 63 w 68"/>
                <a:gd name="T7" fmla="*/ 70 h 83"/>
                <a:gd name="T8" fmla="*/ 11 w 68"/>
                <a:gd name="T9" fmla="*/ 48 h 83"/>
                <a:gd name="T10" fmla="*/ 30 w 68"/>
                <a:gd name="T11" fmla="*/ 3 h 83"/>
                <a:gd name="T12" fmla="*/ 28 w 68"/>
                <a:gd name="T13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83">
                  <a:moveTo>
                    <a:pt x="28" y="1"/>
                  </a:moveTo>
                  <a:cubicBezTo>
                    <a:pt x="15" y="15"/>
                    <a:pt x="0" y="37"/>
                    <a:pt x="4" y="57"/>
                  </a:cubicBezTo>
                  <a:cubicBezTo>
                    <a:pt x="8" y="80"/>
                    <a:pt x="47" y="83"/>
                    <a:pt x="64" y="78"/>
                  </a:cubicBezTo>
                  <a:cubicBezTo>
                    <a:pt x="68" y="77"/>
                    <a:pt x="68" y="70"/>
                    <a:pt x="63" y="70"/>
                  </a:cubicBezTo>
                  <a:cubicBezTo>
                    <a:pt x="46" y="72"/>
                    <a:pt x="10" y="72"/>
                    <a:pt x="11" y="48"/>
                  </a:cubicBezTo>
                  <a:cubicBezTo>
                    <a:pt x="12" y="32"/>
                    <a:pt x="21" y="17"/>
                    <a:pt x="30" y="3"/>
                  </a:cubicBezTo>
                  <a:cubicBezTo>
                    <a:pt x="30" y="2"/>
                    <a:pt x="29" y="0"/>
                    <a:pt x="28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47"/>
            <p:cNvSpPr>
              <a:spLocks/>
            </p:cNvSpPr>
            <p:nvPr/>
          </p:nvSpPr>
          <p:spPr bwMode="auto">
            <a:xfrm>
              <a:off x="6921500" y="4216401"/>
              <a:ext cx="290513" cy="346075"/>
            </a:xfrm>
            <a:custGeom>
              <a:avLst/>
              <a:gdLst>
                <a:gd name="T0" fmla="*/ 14 w 77"/>
                <a:gd name="T1" fmla="*/ 1 h 92"/>
                <a:gd name="T2" fmla="*/ 1 w 77"/>
                <a:gd name="T3" fmla="*/ 38 h 92"/>
                <a:gd name="T4" fmla="*/ 8 w 77"/>
                <a:gd name="T5" fmla="*/ 78 h 92"/>
                <a:gd name="T6" fmla="*/ 37 w 77"/>
                <a:gd name="T7" fmla="*/ 90 h 92"/>
                <a:gd name="T8" fmla="*/ 72 w 77"/>
                <a:gd name="T9" fmla="*/ 87 h 92"/>
                <a:gd name="T10" fmla="*/ 69 w 77"/>
                <a:gd name="T11" fmla="*/ 79 h 92"/>
                <a:gd name="T12" fmla="*/ 43 w 77"/>
                <a:gd name="T13" fmla="*/ 82 h 92"/>
                <a:gd name="T14" fmla="*/ 28 w 77"/>
                <a:gd name="T15" fmla="*/ 79 h 92"/>
                <a:gd name="T16" fmla="*/ 11 w 77"/>
                <a:gd name="T17" fmla="*/ 66 h 92"/>
                <a:gd name="T18" fmla="*/ 17 w 77"/>
                <a:gd name="T19" fmla="*/ 3 h 92"/>
                <a:gd name="T20" fmla="*/ 14 w 77"/>
                <a:gd name="T21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92">
                  <a:moveTo>
                    <a:pt x="14" y="1"/>
                  </a:moveTo>
                  <a:cubicBezTo>
                    <a:pt x="6" y="12"/>
                    <a:pt x="2" y="25"/>
                    <a:pt x="1" y="38"/>
                  </a:cubicBezTo>
                  <a:cubicBezTo>
                    <a:pt x="0" y="50"/>
                    <a:pt x="0" y="68"/>
                    <a:pt x="8" y="78"/>
                  </a:cubicBezTo>
                  <a:cubicBezTo>
                    <a:pt x="14" y="86"/>
                    <a:pt x="28" y="89"/>
                    <a:pt x="37" y="90"/>
                  </a:cubicBezTo>
                  <a:cubicBezTo>
                    <a:pt x="49" y="92"/>
                    <a:pt x="61" y="92"/>
                    <a:pt x="72" y="87"/>
                  </a:cubicBezTo>
                  <a:cubicBezTo>
                    <a:pt x="77" y="85"/>
                    <a:pt x="74" y="77"/>
                    <a:pt x="69" y="79"/>
                  </a:cubicBezTo>
                  <a:cubicBezTo>
                    <a:pt x="60" y="82"/>
                    <a:pt x="52" y="82"/>
                    <a:pt x="43" y="82"/>
                  </a:cubicBezTo>
                  <a:cubicBezTo>
                    <a:pt x="38" y="81"/>
                    <a:pt x="33" y="80"/>
                    <a:pt x="28" y="79"/>
                  </a:cubicBezTo>
                  <a:cubicBezTo>
                    <a:pt x="19" y="77"/>
                    <a:pt x="14" y="75"/>
                    <a:pt x="11" y="66"/>
                  </a:cubicBezTo>
                  <a:cubicBezTo>
                    <a:pt x="4" y="45"/>
                    <a:pt x="9" y="22"/>
                    <a:pt x="17" y="3"/>
                  </a:cubicBezTo>
                  <a:cubicBezTo>
                    <a:pt x="18" y="1"/>
                    <a:pt x="15" y="0"/>
                    <a:pt x="14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48"/>
            <p:cNvSpPr>
              <a:spLocks/>
            </p:cNvSpPr>
            <p:nvPr/>
          </p:nvSpPr>
          <p:spPr bwMode="auto">
            <a:xfrm>
              <a:off x="7132638" y="4194176"/>
              <a:ext cx="315913" cy="373063"/>
            </a:xfrm>
            <a:custGeom>
              <a:avLst/>
              <a:gdLst>
                <a:gd name="T0" fmla="*/ 8 w 84"/>
                <a:gd name="T1" fmla="*/ 3 h 99"/>
                <a:gd name="T2" fmla="*/ 1 w 84"/>
                <a:gd name="T3" fmla="*/ 58 h 99"/>
                <a:gd name="T4" fmla="*/ 14 w 84"/>
                <a:gd name="T5" fmla="*/ 92 h 99"/>
                <a:gd name="T6" fmla="*/ 47 w 84"/>
                <a:gd name="T7" fmla="*/ 97 h 99"/>
                <a:gd name="T8" fmla="*/ 79 w 84"/>
                <a:gd name="T9" fmla="*/ 87 h 99"/>
                <a:gd name="T10" fmla="*/ 73 w 84"/>
                <a:gd name="T11" fmla="*/ 80 h 99"/>
                <a:gd name="T12" fmla="*/ 45 w 84"/>
                <a:gd name="T13" fmla="*/ 88 h 99"/>
                <a:gd name="T14" fmla="*/ 17 w 84"/>
                <a:gd name="T15" fmla="*/ 84 h 99"/>
                <a:gd name="T16" fmla="*/ 8 w 84"/>
                <a:gd name="T17" fmla="*/ 46 h 99"/>
                <a:gd name="T18" fmla="*/ 13 w 84"/>
                <a:gd name="T19" fmla="*/ 4 h 99"/>
                <a:gd name="T20" fmla="*/ 8 w 84"/>
                <a:gd name="T21" fmla="*/ 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99">
                  <a:moveTo>
                    <a:pt x="8" y="3"/>
                  </a:moveTo>
                  <a:cubicBezTo>
                    <a:pt x="4" y="21"/>
                    <a:pt x="0" y="40"/>
                    <a:pt x="1" y="58"/>
                  </a:cubicBezTo>
                  <a:cubicBezTo>
                    <a:pt x="2" y="70"/>
                    <a:pt x="3" y="85"/>
                    <a:pt x="14" y="92"/>
                  </a:cubicBezTo>
                  <a:cubicBezTo>
                    <a:pt x="23" y="99"/>
                    <a:pt x="36" y="98"/>
                    <a:pt x="47" y="97"/>
                  </a:cubicBezTo>
                  <a:cubicBezTo>
                    <a:pt x="58" y="96"/>
                    <a:pt x="70" y="94"/>
                    <a:pt x="79" y="87"/>
                  </a:cubicBezTo>
                  <a:cubicBezTo>
                    <a:pt x="84" y="83"/>
                    <a:pt x="77" y="77"/>
                    <a:pt x="73" y="80"/>
                  </a:cubicBezTo>
                  <a:cubicBezTo>
                    <a:pt x="65" y="86"/>
                    <a:pt x="55" y="88"/>
                    <a:pt x="45" y="88"/>
                  </a:cubicBezTo>
                  <a:cubicBezTo>
                    <a:pt x="37" y="89"/>
                    <a:pt x="23" y="90"/>
                    <a:pt x="17" y="84"/>
                  </a:cubicBezTo>
                  <a:cubicBezTo>
                    <a:pt x="8" y="75"/>
                    <a:pt x="8" y="57"/>
                    <a:pt x="8" y="46"/>
                  </a:cubicBezTo>
                  <a:cubicBezTo>
                    <a:pt x="8" y="32"/>
                    <a:pt x="10" y="18"/>
                    <a:pt x="13" y="4"/>
                  </a:cubicBezTo>
                  <a:cubicBezTo>
                    <a:pt x="14" y="1"/>
                    <a:pt x="9" y="0"/>
                    <a:pt x="8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49"/>
            <p:cNvSpPr>
              <a:spLocks/>
            </p:cNvSpPr>
            <p:nvPr/>
          </p:nvSpPr>
          <p:spPr bwMode="auto">
            <a:xfrm>
              <a:off x="7316788" y="4227513"/>
              <a:ext cx="323850" cy="334963"/>
            </a:xfrm>
            <a:custGeom>
              <a:avLst/>
              <a:gdLst>
                <a:gd name="T0" fmla="*/ 4 w 86"/>
                <a:gd name="T1" fmla="*/ 3 h 89"/>
                <a:gd name="T2" fmla="*/ 21 w 86"/>
                <a:gd name="T3" fmla="*/ 76 h 89"/>
                <a:gd name="T4" fmla="*/ 83 w 86"/>
                <a:gd name="T5" fmla="*/ 54 h 89"/>
                <a:gd name="T6" fmla="*/ 76 w 86"/>
                <a:gd name="T7" fmla="*/ 50 h 89"/>
                <a:gd name="T8" fmla="*/ 20 w 86"/>
                <a:gd name="T9" fmla="*/ 64 h 89"/>
                <a:gd name="T10" fmla="*/ 8 w 86"/>
                <a:gd name="T11" fmla="*/ 3 h 89"/>
                <a:gd name="T12" fmla="*/ 4 w 86"/>
                <a:gd name="T13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9">
                  <a:moveTo>
                    <a:pt x="4" y="3"/>
                  </a:moveTo>
                  <a:cubicBezTo>
                    <a:pt x="2" y="25"/>
                    <a:pt x="0" y="63"/>
                    <a:pt x="21" y="76"/>
                  </a:cubicBezTo>
                  <a:cubicBezTo>
                    <a:pt x="41" y="89"/>
                    <a:pt x="74" y="73"/>
                    <a:pt x="83" y="54"/>
                  </a:cubicBezTo>
                  <a:cubicBezTo>
                    <a:pt x="86" y="49"/>
                    <a:pt x="79" y="45"/>
                    <a:pt x="76" y="50"/>
                  </a:cubicBezTo>
                  <a:cubicBezTo>
                    <a:pt x="67" y="65"/>
                    <a:pt x="34" y="82"/>
                    <a:pt x="20" y="64"/>
                  </a:cubicBezTo>
                  <a:cubicBezTo>
                    <a:pt x="9" y="48"/>
                    <a:pt x="8" y="22"/>
                    <a:pt x="8" y="3"/>
                  </a:cubicBezTo>
                  <a:cubicBezTo>
                    <a:pt x="8" y="0"/>
                    <a:pt x="4" y="0"/>
                    <a:pt x="4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50"/>
            <p:cNvSpPr>
              <a:spLocks/>
            </p:cNvSpPr>
            <p:nvPr/>
          </p:nvSpPr>
          <p:spPr bwMode="auto">
            <a:xfrm>
              <a:off x="6756400" y="5454651"/>
              <a:ext cx="304800" cy="227013"/>
            </a:xfrm>
            <a:custGeom>
              <a:avLst/>
              <a:gdLst>
                <a:gd name="T0" fmla="*/ 1 w 81"/>
                <a:gd name="T1" fmla="*/ 56 h 60"/>
                <a:gd name="T2" fmla="*/ 47 w 81"/>
                <a:gd name="T3" fmla="*/ 45 h 60"/>
                <a:gd name="T4" fmla="*/ 80 w 81"/>
                <a:gd name="T5" fmla="*/ 6 h 60"/>
                <a:gd name="T6" fmla="*/ 75 w 81"/>
                <a:gd name="T7" fmla="*/ 3 h 60"/>
                <a:gd name="T8" fmla="*/ 44 w 81"/>
                <a:gd name="T9" fmla="*/ 39 h 60"/>
                <a:gd name="T10" fmla="*/ 1 w 81"/>
                <a:gd name="T11" fmla="*/ 54 h 60"/>
                <a:gd name="T12" fmla="*/ 1 w 81"/>
                <a:gd name="T13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60">
                  <a:moveTo>
                    <a:pt x="1" y="56"/>
                  </a:moveTo>
                  <a:cubicBezTo>
                    <a:pt x="16" y="60"/>
                    <a:pt x="34" y="52"/>
                    <a:pt x="47" y="45"/>
                  </a:cubicBezTo>
                  <a:cubicBezTo>
                    <a:pt x="62" y="36"/>
                    <a:pt x="73" y="22"/>
                    <a:pt x="80" y="6"/>
                  </a:cubicBezTo>
                  <a:cubicBezTo>
                    <a:pt x="81" y="3"/>
                    <a:pt x="76" y="0"/>
                    <a:pt x="75" y="3"/>
                  </a:cubicBezTo>
                  <a:cubicBezTo>
                    <a:pt x="68" y="18"/>
                    <a:pt x="57" y="31"/>
                    <a:pt x="44" y="39"/>
                  </a:cubicBezTo>
                  <a:cubicBezTo>
                    <a:pt x="30" y="48"/>
                    <a:pt x="16" y="50"/>
                    <a:pt x="1" y="54"/>
                  </a:cubicBezTo>
                  <a:cubicBezTo>
                    <a:pt x="0" y="54"/>
                    <a:pt x="0" y="55"/>
                    <a:pt x="1" y="56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51"/>
            <p:cNvSpPr>
              <a:spLocks/>
            </p:cNvSpPr>
            <p:nvPr/>
          </p:nvSpPr>
          <p:spPr bwMode="auto">
            <a:xfrm>
              <a:off x="6846888" y="5602288"/>
              <a:ext cx="44450" cy="90488"/>
            </a:xfrm>
            <a:custGeom>
              <a:avLst/>
              <a:gdLst>
                <a:gd name="T0" fmla="*/ 0 w 12"/>
                <a:gd name="T1" fmla="*/ 3 h 24"/>
                <a:gd name="T2" fmla="*/ 5 w 12"/>
                <a:gd name="T3" fmla="*/ 20 h 24"/>
                <a:gd name="T4" fmla="*/ 11 w 12"/>
                <a:gd name="T5" fmla="*/ 18 h 24"/>
                <a:gd name="T6" fmla="*/ 3 w 12"/>
                <a:gd name="T7" fmla="*/ 1 h 24"/>
                <a:gd name="T8" fmla="*/ 0 w 12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4">
                  <a:moveTo>
                    <a:pt x="0" y="3"/>
                  </a:moveTo>
                  <a:cubicBezTo>
                    <a:pt x="1" y="9"/>
                    <a:pt x="4" y="14"/>
                    <a:pt x="5" y="20"/>
                  </a:cubicBezTo>
                  <a:cubicBezTo>
                    <a:pt x="6" y="24"/>
                    <a:pt x="12" y="22"/>
                    <a:pt x="11" y="18"/>
                  </a:cubicBezTo>
                  <a:cubicBezTo>
                    <a:pt x="9" y="12"/>
                    <a:pt x="7" y="6"/>
                    <a:pt x="3" y="1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52"/>
            <p:cNvSpPr>
              <a:spLocks/>
            </p:cNvSpPr>
            <p:nvPr/>
          </p:nvSpPr>
          <p:spPr bwMode="auto">
            <a:xfrm>
              <a:off x="6910388" y="5564188"/>
              <a:ext cx="68263" cy="82550"/>
            </a:xfrm>
            <a:custGeom>
              <a:avLst/>
              <a:gdLst>
                <a:gd name="T0" fmla="*/ 0 w 18"/>
                <a:gd name="T1" fmla="*/ 2 h 22"/>
                <a:gd name="T2" fmla="*/ 5 w 18"/>
                <a:gd name="T3" fmla="*/ 11 h 22"/>
                <a:gd name="T4" fmla="*/ 10 w 18"/>
                <a:gd name="T5" fmla="*/ 19 h 22"/>
                <a:gd name="T6" fmla="*/ 16 w 18"/>
                <a:gd name="T7" fmla="*/ 15 h 22"/>
                <a:gd name="T8" fmla="*/ 9 w 18"/>
                <a:gd name="T9" fmla="*/ 7 h 22"/>
                <a:gd name="T10" fmla="*/ 3 w 18"/>
                <a:gd name="T11" fmla="*/ 1 h 22"/>
                <a:gd name="T12" fmla="*/ 0 w 1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2">
                  <a:moveTo>
                    <a:pt x="0" y="2"/>
                  </a:moveTo>
                  <a:cubicBezTo>
                    <a:pt x="1" y="5"/>
                    <a:pt x="3" y="8"/>
                    <a:pt x="5" y="11"/>
                  </a:cubicBezTo>
                  <a:cubicBezTo>
                    <a:pt x="7" y="14"/>
                    <a:pt x="8" y="16"/>
                    <a:pt x="10" y="19"/>
                  </a:cubicBezTo>
                  <a:cubicBezTo>
                    <a:pt x="13" y="22"/>
                    <a:pt x="18" y="18"/>
                    <a:pt x="16" y="15"/>
                  </a:cubicBezTo>
                  <a:cubicBezTo>
                    <a:pt x="14" y="12"/>
                    <a:pt x="12" y="10"/>
                    <a:pt x="9" y="7"/>
                  </a:cubicBezTo>
                  <a:cubicBezTo>
                    <a:pt x="7" y="5"/>
                    <a:pt x="5" y="2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53"/>
            <p:cNvSpPr>
              <a:spLocks/>
            </p:cNvSpPr>
            <p:nvPr/>
          </p:nvSpPr>
          <p:spPr bwMode="auto">
            <a:xfrm>
              <a:off x="6967538" y="5514976"/>
              <a:ext cx="77788" cy="68263"/>
            </a:xfrm>
            <a:custGeom>
              <a:avLst/>
              <a:gdLst>
                <a:gd name="T0" fmla="*/ 0 w 21"/>
                <a:gd name="T1" fmla="*/ 3 h 18"/>
                <a:gd name="T2" fmla="*/ 7 w 21"/>
                <a:gd name="T3" fmla="*/ 9 h 18"/>
                <a:gd name="T4" fmla="*/ 14 w 21"/>
                <a:gd name="T5" fmla="*/ 15 h 18"/>
                <a:gd name="T6" fmla="*/ 19 w 21"/>
                <a:gd name="T7" fmla="*/ 10 h 18"/>
                <a:gd name="T8" fmla="*/ 11 w 21"/>
                <a:gd name="T9" fmla="*/ 4 h 18"/>
                <a:gd name="T10" fmla="*/ 2 w 21"/>
                <a:gd name="T11" fmla="*/ 0 h 18"/>
                <a:gd name="T12" fmla="*/ 0 w 21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8">
                  <a:moveTo>
                    <a:pt x="0" y="3"/>
                  </a:moveTo>
                  <a:cubicBezTo>
                    <a:pt x="2" y="5"/>
                    <a:pt x="5" y="7"/>
                    <a:pt x="7" y="9"/>
                  </a:cubicBezTo>
                  <a:cubicBezTo>
                    <a:pt x="9" y="11"/>
                    <a:pt x="12" y="13"/>
                    <a:pt x="14" y="15"/>
                  </a:cubicBezTo>
                  <a:cubicBezTo>
                    <a:pt x="18" y="18"/>
                    <a:pt x="21" y="13"/>
                    <a:pt x="19" y="10"/>
                  </a:cubicBezTo>
                  <a:cubicBezTo>
                    <a:pt x="16" y="7"/>
                    <a:pt x="13" y="5"/>
                    <a:pt x="11" y="4"/>
                  </a:cubicBezTo>
                  <a:cubicBezTo>
                    <a:pt x="8" y="2"/>
                    <a:pt x="5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54"/>
            <p:cNvSpPr>
              <a:spLocks/>
            </p:cNvSpPr>
            <p:nvPr/>
          </p:nvSpPr>
          <p:spPr bwMode="auto">
            <a:xfrm>
              <a:off x="7594600" y="4243388"/>
              <a:ext cx="214313" cy="236538"/>
            </a:xfrm>
            <a:custGeom>
              <a:avLst/>
              <a:gdLst>
                <a:gd name="T0" fmla="*/ 1 w 57"/>
                <a:gd name="T1" fmla="*/ 2 h 63"/>
                <a:gd name="T2" fmla="*/ 49 w 57"/>
                <a:gd name="T3" fmla="*/ 59 h 63"/>
                <a:gd name="T4" fmla="*/ 55 w 57"/>
                <a:gd name="T5" fmla="*/ 56 h 63"/>
                <a:gd name="T6" fmla="*/ 2 w 57"/>
                <a:gd name="T7" fmla="*/ 0 h 63"/>
                <a:gd name="T8" fmla="*/ 1 w 57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3">
                  <a:moveTo>
                    <a:pt x="1" y="2"/>
                  </a:moveTo>
                  <a:cubicBezTo>
                    <a:pt x="21" y="17"/>
                    <a:pt x="37" y="37"/>
                    <a:pt x="49" y="59"/>
                  </a:cubicBezTo>
                  <a:cubicBezTo>
                    <a:pt x="51" y="63"/>
                    <a:pt x="57" y="60"/>
                    <a:pt x="55" y="56"/>
                  </a:cubicBezTo>
                  <a:cubicBezTo>
                    <a:pt x="41" y="33"/>
                    <a:pt x="24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55"/>
            <p:cNvSpPr>
              <a:spLocks/>
            </p:cNvSpPr>
            <p:nvPr/>
          </p:nvSpPr>
          <p:spPr bwMode="auto">
            <a:xfrm>
              <a:off x="6500813" y="4243388"/>
              <a:ext cx="200025" cy="236538"/>
            </a:xfrm>
            <a:custGeom>
              <a:avLst/>
              <a:gdLst>
                <a:gd name="T0" fmla="*/ 52 w 53"/>
                <a:gd name="T1" fmla="*/ 1 h 63"/>
                <a:gd name="T2" fmla="*/ 2 w 53"/>
                <a:gd name="T3" fmla="*/ 56 h 63"/>
                <a:gd name="T4" fmla="*/ 8 w 53"/>
                <a:gd name="T5" fmla="*/ 59 h 63"/>
                <a:gd name="T6" fmla="*/ 31 w 53"/>
                <a:gd name="T7" fmla="*/ 27 h 63"/>
                <a:gd name="T8" fmla="*/ 53 w 53"/>
                <a:gd name="T9" fmla="*/ 2 h 63"/>
                <a:gd name="T10" fmla="*/ 52 w 53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63">
                  <a:moveTo>
                    <a:pt x="52" y="1"/>
                  </a:moveTo>
                  <a:cubicBezTo>
                    <a:pt x="31" y="13"/>
                    <a:pt x="15" y="36"/>
                    <a:pt x="2" y="56"/>
                  </a:cubicBezTo>
                  <a:cubicBezTo>
                    <a:pt x="0" y="59"/>
                    <a:pt x="6" y="63"/>
                    <a:pt x="8" y="59"/>
                  </a:cubicBezTo>
                  <a:cubicBezTo>
                    <a:pt x="15" y="48"/>
                    <a:pt x="22" y="37"/>
                    <a:pt x="31" y="27"/>
                  </a:cubicBezTo>
                  <a:cubicBezTo>
                    <a:pt x="38" y="18"/>
                    <a:pt x="46" y="11"/>
                    <a:pt x="53" y="2"/>
                  </a:cubicBezTo>
                  <a:cubicBezTo>
                    <a:pt x="53" y="1"/>
                    <a:pt x="53" y="0"/>
                    <a:pt x="52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2456237" y="2980139"/>
            <a:ext cx="3818377" cy="3049196"/>
            <a:chOff x="4122737" y="3894138"/>
            <a:chExt cx="3743326" cy="2989263"/>
          </a:xfrm>
        </p:grpSpPr>
        <p:sp>
          <p:nvSpPr>
            <p:cNvPr id="276" name="Freeform 136"/>
            <p:cNvSpPr>
              <a:spLocks noEditPoints="1"/>
            </p:cNvSpPr>
            <p:nvPr/>
          </p:nvSpPr>
          <p:spPr bwMode="auto">
            <a:xfrm>
              <a:off x="6557963" y="4767263"/>
              <a:ext cx="763588" cy="534988"/>
            </a:xfrm>
            <a:custGeom>
              <a:avLst/>
              <a:gdLst>
                <a:gd name="T0" fmla="*/ 74 w 203"/>
                <a:gd name="T1" fmla="*/ 79 h 142"/>
                <a:gd name="T2" fmla="*/ 108 w 203"/>
                <a:gd name="T3" fmla="*/ 77 h 142"/>
                <a:gd name="T4" fmla="*/ 121 w 203"/>
                <a:gd name="T5" fmla="*/ 110 h 142"/>
                <a:gd name="T6" fmla="*/ 74 w 203"/>
                <a:gd name="T7" fmla="*/ 79 h 142"/>
                <a:gd name="T8" fmla="*/ 69 w 203"/>
                <a:gd name="T9" fmla="*/ 46 h 142"/>
                <a:gd name="T10" fmla="*/ 127 w 203"/>
                <a:gd name="T11" fmla="*/ 51 h 142"/>
                <a:gd name="T12" fmla="*/ 141 w 203"/>
                <a:gd name="T13" fmla="*/ 109 h 142"/>
                <a:gd name="T14" fmla="*/ 69 w 203"/>
                <a:gd name="T15" fmla="*/ 46 h 142"/>
                <a:gd name="T16" fmla="*/ 52 w 203"/>
                <a:gd name="T17" fmla="*/ 94 h 142"/>
                <a:gd name="T18" fmla="*/ 113 w 203"/>
                <a:gd name="T19" fmla="*/ 142 h 142"/>
                <a:gd name="T20" fmla="*/ 129 w 203"/>
                <a:gd name="T21" fmla="*/ 135 h 142"/>
                <a:gd name="T22" fmla="*/ 193 w 203"/>
                <a:gd name="T23" fmla="*/ 132 h 142"/>
                <a:gd name="T24" fmla="*/ 120 w 203"/>
                <a:gd name="T25" fmla="*/ 21 h 142"/>
                <a:gd name="T26" fmla="*/ 0 w 203"/>
                <a:gd name="T27" fmla="*/ 79 h 142"/>
                <a:gd name="T28" fmla="*/ 52 w 203"/>
                <a:gd name="T29" fmla="*/ 9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3" h="142">
                  <a:moveTo>
                    <a:pt x="74" y="79"/>
                  </a:moveTo>
                  <a:cubicBezTo>
                    <a:pt x="74" y="79"/>
                    <a:pt x="95" y="68"/>
                    <a:pt x="108" y="77"/>
                  </a:cubicBezTo>
                  <a:cubicBezTo>
                    <a:pt x="125" y="89"/>
                    <a:pt x="121" y="110"/>
                    <a:pt x="121" y="110"/>
                  </a:cubicBezTo>
                  <a:cubicBezTo>
                    <a:pt x="104" y="72"/>
                    <a:pt x="74" y="79"/>
                    <a:pt x="74" y="79"/>
                  </a:cubicBezTo>
                  <a:close/>
                  <a:moveTo>
                    <a:pt x="69" y="46"/>
                  </a:moveTo>
                  <a:cubicBezTo>
                    <a:pt x="69" y="46"/>
                    <a:pt x="107" y="33"/>
                    <a:pt x="127" y="51"/>
                  </a:cubicBezTo>
                  <a:cubicBezTo>
                    <a:pt x="152" y="74"/>
                    <a:pt x="141" y="109"/>
                    <a:pt x="141" y="109"/>
                  </a:cubicBezTo>
                  <a:cubicBezTo>
                    <a:pt x="121" y="42"/>
                    <a:pt x="69" y="46"/>
                    <a:pt x="69" y="46"/>
                  </a:cubicBezTo>
                  <a:close/>
                  <a:moveTo>
                    <a:pt x="52" y="94"/>
                  </a:moveTo>
                  <a:cubicBezTo>
                    <a:pt x="81" y="104"/>
                    <a:pt x="113" y="142"/>
                    <a:pt x="113" y="142"/>
                  </a:cubicBezTo>
                  <a:cubicBezTo>
                    <a:pt x="113" y="142"/>
                    <a:pt x="113" y="142"/>
                    <a:pt x="129" y="135"/>
                  </a:cubicBezTo>
                  <a:cubicBezTo>
                    <a:pt x="145" y="129"/>
                    <a:pt x="193" y="132"/>
                    <a:pt x="193" y="132"/>
                  </a:cubicBezTo>
                  <a:cubicBezTo>
                    <a:pt x="193" y="132"/>
                    <a:pt x="203" y="40"/>
                    <a:pt x="120" y="21"/>
                  </a:cubicBezTo>
                  <a:cubicBezTo>
                    <a:pt x="20" y="0"/>
                    <a:pt x="0" y="79"/>
                    <a:pt x="0" y="79"/>
                  </a:cubicBezTo>
                  <a:cubicBezTo>
                    <a:pt x="0" y="79"/>
                    <a:pt x="22" y="84"/>
                    <a:pt x="52" y="94"/>
                  </a:cubicBezTo>
                  <a:close/>
                </a:path>
              </a:pathLst>
            </a:custGeom>
            <a:solidFill>
              <a:srgbClr val="FAB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37"/>
            <p:cNvSpPr>
              <a:spLocks noEditPoints="1"/>
            </p:cNvSpPr>
            <p:nvPr/>
          </p:nvSpPr>
          <p:spPr bwMode="auto">
            <a:xfrm>
              <a:off x="4122737" y="3894138"/>
              <a:ext cx="3743326" cy="2989263"/>
            </a:xfrm>
            <a:custGeom>
              <a:avLst/>
              <a:gdLst>
                <a:gd name="T0" fmla="*/ 818 w 995"/>
                <a:gd name="T1" fmla="*/ 728 h 794"/>
                <a:gd name="T2" fmla="*/ 751 w 995"/>
                <a:gd name="T3" fmla="*/ 697 h 794"/>
                <a:gd name="T4" fmla="*/ 671 w 995"/>
                <a:gd name="T5" fmla="*/ 768 h 794"/>
                <a:gd name="T6" fmla="*/ 177 w 995"/>
                <a:gd name="T7" fmla="*/ 587 h 794"/>
                <a:gd name="T8" fmla="*/ 253 w 995"/>
                <a:gd name="T9" fmla="*/ 790 h 794"/>
                <a:gd name="T10" fmla="*/ 583 w 995"/>
                <a:gd name="T11" fmla="*/ 89 h 794"/>
                <a:gd name="T12" fmla="*/ 90 w 995"/>
                <a:gd name="T13" fmla="*/ 431 h 794"/>
                <a:gd name="T14" fmla="*/ 992 w 995"/>
                <a:gd name="T15" fmla="*/ 424 h 794"/>
                <a:gd name="T16" fmla="*/ 293 w 995"/>
                <a:gd name="T17" fmla="*/ 484 h 794"/>
                <a:gd name="T18" fmla="*/ 316 w 995"/>
                <a:gd name="T19" fmla="*/ 502 h 794"/>
                <a:gd name="T20" fmla="*/ 307 w 995"/>
                <a:gd name="T21" fmla="*/ 448 h 794"/>
                <a:gd name="T22" fmla="*/ 278 w 995"/>
                <a:gd name="T23" fmla="*/ 497 h 794"/>
                <a:gd name="T24" fmla="*/ 187 w 995"/>
                <a:gd name="T25" fmla="*/ 526 h 794"/>
                <a:gd name="T26" fmla="*/ 223 w 995"/>
                <a:gd name="T27" fmla="*/ 463 h 794"/>
                <a:gd name="T28" fmla="*/ 274 w 995"/>
                <a:gd name="T29" fmla="*/ 510 h 794"/>
                <a:gd name="T30" fmla="*/ 232 w 995"/>
                <a:gd name="T31" fmla="*/ 599 h 794"/>
                <a:gd name="T32" fmla="*/ 304 w 995"/>
                <a:gd name="T33" fmla="*/ 578 h 794"/>
                <a:gd name="T34" fmla="*/ 327 w 995"/>
                <a:gd name="T35" fmla="*/ 630 h 794"/>
                <a:gd name="T36" fmla="*/ 340 w 995"/>
                <a:gd name="T37" fmla="*/ 605 h 794"/>
                <a:gd name="T38" fmla="*/ 359 w 995"/>
                <a:gd name="T39" fmla="*/ 568 h 794"/>
                <a:gd name="T40" fmla="*/ 400 w 995"/>
                <a:gd name="T41" fmla="*/ 509 h 794"/>
                <a:gd name="T42" fmla="*/ 357 w 995"/>
                <a:gd name="T43" fmla="*/ 477 h 794"/>
                <a:gd name="T44" fmla="*/ 369 w 995"/>
                <a:gd name="T45" fmla="*/ 525 h 794"/>
                <a:gd name="T46" fmla="*/ 240 w 995"/>
                <a:gd name="T47" fmla="*/ 514 h 794"/>
                <a:gd name="T48" fmla="*/ 348 w 995"/>
                <a:gd name="T49" fmla="*/ 552 h 794"/>
                <a:gd name="T50" fmla="*/ 295 w 995"/>
                <a:gd name="T51" fmla="*/ 546 h 794"/>
                <a:gd name="T52" fmla="*/ 554 w 995"/>
                <a:gd name="T53" fmla="*/ 493 h 794"/>
                <a:gd name="T54" fmla="*/ 430 w 995"/>
                <a:gd name="T55" fmla="*/ 514 h 794"/>
                <a:gd name="T56" fmla="*/ 563 w 995"/>
                <a:gd name="T57" fmla="*/ 603 h 794"/>
                <a:gd name="T58" fmla="*/ 594 w 995"/>
                <a:gd name="T59" fmla="*/ 657 h 794"/>
                <a:gd name="T60" fmla="*/ 401 w 995"/>
                <a:gd name="T61" fmla="*/ 692 h 794"/>
                <a:gd name="T62" fmla="*/ 414 w 995"/>
                <a:gd name="T63" fmla="*/ 651 h 794"/>
                <a:gd name="T64" fmla="*/ 388 w 995"/>
                <a:gd name="T65" fmla="*/ 634 h 794"/>
                <a:gd name="T66" fmla="*/ 364 w 995"/>
                <a:gd name="T67" fmla="*/ 669 h 794"/>
                <a:gd name="T68" fmla="*/ 373 w 995"/>
                <a:gd name="T69" fmla="*/ 649 h 794"/>
                <a:gd name="T70" fmla="*/ 702 w 995"/>
                <a:gd name="T71" fmla="*/ 487 h 794"/>
                <a:gd name="T72" fmla="*/ 712 w 995"/>
                <a:gd name="T73" fmla="*/ 463 h 794"/>
                <a:gd name="T74" fmla="*/ 680 w 995"/>
                <a:gd name="T75" fmla="*/ 440 h 794"/>
                <a:gd name="T76" fmla="*/ 675 w 995"/>
                <a:gd name="T77" fmla="*/ 478 h 794"/>
                <a:gd name="T78" fmla="*/ 679 w 995"/>
                <a:gd name="T79" fmla="*/ 486 h 794"/>
                <a:gd name="T80" fmla="*/ 648 w 995"/>
                <a:gd name="T81" fmla="*/ 486 h 794"/>
                <a:gd name="T82" fmla="*/ 919 w 995"/>
                <a:gd name="T83" fmla="*/ 456 h 794"/>
                <a:gd name="T84" fmla="*/ 918 w 995"/>
                <a:gd name="T85" fmla="*/ 426 h 794"/>
                <a:gd name="T86" fmla="*/ 910 w 995"/>
                <a:gd name="T87" fmla="*/ 413 h 794"/>
                <a:gd name="T88" fmla="*/ 871 w 995"/>
                <a:gd name="T89" fmla="*/ 428 h 794"/>
                <a:gd name="T90" fmla="*/ 898 w 995"/>
                <a:gd name="T91" fmla="*/ 415 h 794"/>
                <a:gd name="T92" fmla="*/ 128 w 995"/>
                <a:gd name="T93" fmla="*/ 507 h 794"/>
                <a:gd name="T94" fmla="*/ 152 w 995"/>
                <a:gd name="T95" fmla="*/ 506 h 794"/>
                <a:gd name="T96" fmla="*/ 142 w 995"/>
                <a:gd name="T97" fmla="*/ 475 h 794"/>
                <a:gd name="T98" fmla="*/ 119 w 995"/>
                <a:gd name="T99" fmla="*/ 504 h 794"/>
                <a:gd name="T100" fmla="*/ 100 w 995"/>
                <a:gd name="T101" fmla="*/ 490 h 794"/>
                <a:gd name="T102" fmla="*/ 413 w 995"/>
                <a:gd name="T103" fmla="*/ 434 h 794"/>
                <a:gd name="T104" fmla="*/ 214 w 995"/>
                <a:gd name="T105" fmla="*/ 413 h 794"/>
                <a:gd name="T106" fmla="*/ 840 w 995"/>
                <a:gd name="T107" fmla="*/ 461 h 794"/>
                <a:gd name="T108" fmla="*/ 732 w 995"/>
                <a:gd name="T109" fmla="*/ 483 h 794"/>
                <a:gd name="T110" fmla="*/ 535 w 995"/>
                <a:gd name="T111" fmla="*/ 374 h 794"/>
                <a:gd name="T112" fmla="*/ 119 w 995"/>
                <a:gd name="T113" fmla="*/ 671 h 794"/>
                <a:gd name="T114" fmla="*/ 123 w 995"/>
                <a:gd name="T115" fmla="*/ 622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5" h="794">
                  <a:moveTo>
                    <a:pt x="992" y="424"/>
                  </a:moveTo>
                  <a:cubicBezTo>
                    <a:pt x="969" y="496"/>
                    <a:pt x="888" y="536"/>
                    <a:pt x="812" y="555"/>
                  </a:cubicBezTo>
                  <a:cubicBezTo>
                    <a:pt x="812" y="555"/>
                    <a:pt x="780" y="561"/>
                    <a:pt x="754" y="551"/>
                  </a:cubicBezTo>
                  <a:cubicBezTo>
                    <a:pt x="728" y="542"/>
                    <a:pt x="716" y="533"/>
                    <a:pt x="716" y="533"/>
                  </a:cubicBezTo>
                  <a:cubicBezTo>
                    <a:pt x="716" y="533"/>
                    <a:pt x="740" y="564"/>
                    <a:pt x="770" y="573"/>
                  </a:cubicBezTo>
                  <a:cubicBezTo>
                    <a:pt x="760" y="585"/>
                    <a:pt x="756" y="603"/>
                    <a:pt x="755" y="619"/>
                  </a:cubicBezTo>
                  <a:cubicBezTo>
                    <a:pt x="755" y="643"/>
                    <a:pt x="764" y="666"/>
                    <a:pt x="773" y="688"/>
                  </a:cubicBezTo>
                  <a:cubicBezTo>
                    <a:pt x="776" y="695"/>
                    <a:pt x="786" y="696"/>
                    <a:pt x="793" y="697"/>
                  </a:cubicBezTo>
                  <a:cubicBezTo>
                    <a:pt x="803" y="700"/>
                    <a:pt x="812" y="705"/>
                    <a:pt x="820" y="713"/>
                  </a:cubicBezTo>
                  <a:cubicBezTo>
                    <a:pt x="822" y="715"/>
                    <a:pt x="825" y="717"/>
                    <a:pt x="825" y="720"/>
                  </a:cubicBezTo>
                  <a:cubicBezTo>
                    <a:pt x="825" y="724"/>
                    <a:pt x="822" y="727"/>
                    <a:pt x="818" y="728"/>
                  </a:cubicBezTo>
                  <a:cubicBezTo>
                    <a:pt x="814" y="729"/>
                    <a:pt x="810" y="728"/>
                    <a:pt x="807" y="727"/>
                  </a:cubicBezTo>
                  <a:cubicBezTo>
                    <a:pt x="808" y="729"/>
                    <a:pt x="810" y="731"/>
                    <a:pt x="810" y="733"/>
                  </a:cubicBezTo>
                  <a:cubicBezTo>
                    <a:pt x="811" y="736"/>
                    <a:pt x="810" y="739"/>
                    <a:pt x="807" y="740"/>
                  </a:cubicBezTo>
                  <a:cubicBezTo>
                    <a:pt x="806" y="741"/>
                    <a:pt x="804" y="741"/>
                    <a:pt x="802" y="740"/>
                  </a:cubicBezTo>
                  <a:cubicBezTo>
                    <a:pt x="797" y="739"/>
                    <a:pt x="792" y="736"/>
                    <a:pt x="789" y="732"/>
                  </a:cubicBezTo>
                  <a:cubicBezTo>
                    <a:pt x="792" y="735"/>
                    <a:pt x="790" y="739"/>
                    <a:pt x="787" y="741"/>
                  </a:cubicBezTo>
                  <a:cubicBezTo>
                    <a:pt x="783" y="743"/>
                    <a:pt x="779" y="742"/>
                    <a:pt x="776" y="739"/>
                  </a:cubicBezTo>
                  <a:cubicBezTo>
                    <a:pt x="773" y="737"/>
                    <a:pt x="771" y="733"/>
                    <a:pt x="769" y="730"/>
                  </a:cubicBezTo>
                  <a:cubicBezTo>
                    <a:pt x="766" y="723"/>
                    <a:pt x="765" y="715"/>
                    <a:pt x="765" y="707"/>
                  </a:cubicBezTo>
                  <a:cubicBezTo>
                    <a:pt x="765" y="704"/>
                    <a:pt x="763" y="700"/>
                    <a:pt x="760" y="699"/>
                  </a:cubicBezTo>
                  <a:cubicBezTo>
                    <a:pt x="757" y="697"/>
                    <a:pt x="754" y="697"/>
                    <a:pt x="751" y="697"/>
                  </a:cubicBezTo>
                  <a:cubicBezTo>
                    <a:pt x="735" y="694"/>
                    <a:pt x="718" y="693"/>
                    <a:pt x="702" y="689"/>
                  </a:cubicBezTo>
                  <a:cubicBezTo>
                    <a:pt x="686" y="684"/>
                    <a:pt x="670" y="677"/>
                    <a:pt x="658" y="665"/>
                  </a:cubicBezTo>
                  <a:cubicBezTo>
                    <a:pt x="666" y="642"/>
                    <a:pt x="682" y="620"/>
                    <a:pt x="702" y="606"/>
                  </a:cubicBezTo>
                  <a:cubicBezTo>
                    <a:pt x="690" y="607"/>
                    <a:pt x="679" y="614"/>
                    <a:pt x="670" y="622"/>
                  </a:cubicBezTo>
                  <a:cubicBezTo>
                    <a:pt x="655" y="637"/>
                    <a:pt x="644" y="654"/>
                    <a:pt x="640" y="674"/>
                  </a:cubicBezTo>
                  <a:cubicBezTo>
                    <a:pt x="635" y="693"/>
                    <a:pt x="639" y="715"/>
                    <a:pt x="651" y="731"/>
                  </a:cubicBezTo>
                  <a:cubicBezTo>
                    <a:pt x="662" y="734"/>
                    <a:pt x="672" y="739"/>
                    <a:pt x="680" y="746"/>
                  </a:cubicBezTo>
                  <a:cubicBezTo>
                    <a:pt x="688" y="752"/>
                    <a:pt x="694" y="759"/>
                    <a:pt x="697" y="768"/>
                  </a:cubicBezTo>
                  <a:cubicBezTo>
                    <a:pt x="698" y="771"/>
                    <a:pt x="699" y="774"/>
                    <a:pt x="697" y="775"/>
                  </a:cubicBezTo>
                  <a:cubicBezTo>
                    <a:pt x="695" y="777"/>
                    <a:pt x="693" y="777"/>
                    <a:pt x="690" y="776"/>
                  </a:cubicBezTo>
                  <a:cubicBezTo>
                    <a:pt x="683" y="775"/>
                    <a:pt x="677" y="772"/>
                    <a:pt x="671" y="768"/>
                  </a:cubicBezTo>
                  <a:cubicBezTo>
                    <a:pt x="674" y="772"/>
                    <a:pt x="676" y="777"/>
                    <a:pt x="677" y="782"/>
                  </a:cubicBezTo>
                  <a:cubicBezTo>
                    <a:pt x="678" y="784"/>
                    <a:pt x="678" y="786"/>
                    <a:pt x="676" y="786"/>
                  </a:cubicBezTo>
                  <a:cubicBezTo>
                    <a:pt x="675" y="787"/>
                    <a:pt x="673" y="787"/>
                    <a:pt x="672" y="786"/>
                  </a:cubicBezTo>
                  <a:cubicBezTo>
                    <a:pt x="667" y="783"/>
                    <a:pt x="661" y="780"/>
                    <a:pt x="657" y="777"/>
                  </a:cubicBezTo>
                  <a:cubicBezTo>
                    <a:pt x="658" y="779"/>
                    <a:pt x="654" y="782"/>
                    <a:pt x="651" y="784"/>
                  </a:cubicBezTo>
                  <a:cubicBezTo>
                    <a:pt x="649" y="785"/>
                    <a:pt x="645" y="784"/>
                    <a:pt x="643" y="783"/>
                  </a:cubicBezTo>
                  <a:cubicBezTo>
                    <a:pt x="640" y="781"/>
                    <a:pt x="638" y="779"/>
                    <a:pt x="637" y="776"/>
                  </a:cubicBezTo>
                  <a:cubicBezTo>
                    <a:pt x="631" y="768"/>
                    <a:pt x="627" y="758"/>
                    <a:pt x="627" y="748"/>
                  </a:cubicBezTo>
                  <a:cubicBezTo>
                    <a:pt x="509" y="711"/>
                    <a:pt x="383" y="703"/>
                    <a:pt x="261" y="726"/>
                  </a:cubicBezTo>
                  <a:cubicBezTo>
                    <a:pt x="264" y="697"/>
                    <a:pt x="256" y="666"/>
                    <a:pt x="241" y="642"/>
                  </a:cubicBezTo>
                  <a:cubicBezTo>
                    <a:pt x="226" y="618"/>
                    <a:pt x="203" y="598"/>
                    <a:pt x="177" y="587"/>
                  </a:cubicBezTo>
                  <a:cubicBezTo>
                    <a:pt x="203" y="602"/>
                    <a:pt x="225" y="628"/>
                    <a:pt x="235" y="657"/>
                  </a:cubicBezTo>
                  <a:cubicBezTo>
                    <a:pt x="244" y="686"/>
                    <a:pt x="242" y="718"/>
                    <a:pt x="230" y="745"/>
                  </a:cubicBezTo>
                  <a:cubicBezTo>
                    <a:pt x="250" y="750"/>
                    <a:pt x="270" y="757"/>
                    <a:pt x="288" y="768"/>
                  </a:cubicBezTo>
                  <a:cubicBezTo>
                    <a:pt x="291" y="769"/>
                    <a:pt x="293" y="771"/>
                    <a:pt x="295" y="773"/>
                  </a:cubicBezTo>
                  <a:cubicBezTo>
                    <a:pt x="296" y="775"/>
                    <a:pt x="297" y="778"/>
                    <a:pt x="296" y="780"/>
                  </a:cubicBezTo>
                  <a:cubicBezTo>
                    <a:pt x="287" y="783"/>
                    <a:pt x="278" y="781"/>
                    <a:pt x="270" y="776"/>
                  </a:cubicBezTo>
                  <a:cubicBezTo>
                    <a:pt x="271" y="778"/>
                    <a:pt x="273" y="781"/>
                    <a:pt x="274" y="783"/>
                  </a:cubicBezTo>
                  <a:cubicBezTo>
                    <a:pt x="275" y="785"/>
                    <a:pt x="275" y="787"/>
                    <a:pt x="273" y="789"/>
                  </a:cubicBezTo>
                  <a:cubicBezTo>
                    <a:pt x="271" y="790"/>
                    <a:pt x="269" y="790"/>
                    <a:pt x="267" y="789"/>
                  </a:cubicBezTo>
                  <a:cubicBezTo>
                    <a:pt x="262" y="788"/>
                    <a:pt x="257" y="786"/>
                    <a:pt x="252" y="782"/>
                  </a:cubicBezTo>
                  <a:cubicBezTo>
                    <a:pt x="252" y="785"/>
                    <a:pt x="253" y="787"/>
                    <a:pt x="253" y="790"/>
                  </a:cubicBezTo>
                  <a:cubicBezTo>
                    <a:pt x="250" y="793"/>
                    <a:pt x="244" y="794"/>
                    <a:pt x="240" y="793"/>
                  </a:cubicBezTo>
                  <a:cubicBezTo>
                    <a:pt x="235" y="792"/>
                    <a:pt x="231" y="790"/>
                    <a:pt x="227" y="787"/>
                  </a:cubicBezTo>
                  <a:cubicBezTo>
                    <a:pt x="217" y="781"/>
                    <a:pt x="207" y="773"/>
                    <a:pt x="200" y="763"/>
                  </a:cubicBezTo>
                  <a:cubicBezTo>
                    <a:pt x="176" y="735"/>
                    <a:pt x="133" y="729"/>
                    <a:pt x="100" y="712"/>
                  </a:cubicBezTo>
                  <a:cubicBezTo>
                    <a:pt x="67" y="695"/>
                    <a:pt x="35" y="672"/>
                    <a:pt x="19" y="639"/>
                  </a:cubicBezTo>
                  <a:cubicBezTo>
                    <a:pt x="0" y="600"/>
                    <a:pt x="5" y="553"/>
                    <a:pt x="22" y="514"/>
                  </a:cubicBezTo>
                  <a:cubicBezTo>
                    <a:pt x="23" y="512"/>
                    <a:pt x="26" y="511"/>
                    <a:pt x="26" y="508"/>
                  </a:cubicBezTo>
                  <a:cubicBezTo>
                    <a:pt x="36" y="373"/>
                    <a:pt x="86" y="305"/>
                    <a:pt x="176" y="258"/>
                  </a:cubicBezTo>
                  <a:cubicBezTo>
                    <a:pt x="263" y="213"/>
                    <a:pt x="367" y="219"/>
                    <a:pt x="463" y="197"/>
                  </a:cubicBezTo>
                  <a:cubicBezTo>
                    <a:pt x="492" y="191"/>
                    <a:pt x="520" y="182"/>
                    <a:pt x="543" y="164"/>
                  </a:cubicBezTo>
                  <a:cubicBezTo>
                    <a:pt x="566" y="146"/>
                    <a:pt x="583" y="119"/>
                    <a:pt x="583" y="89"/>
                  </a:cubicBezTo>
                  <a:cubicBezTo>
                    <a:pt x="583" y="73"/>
                    <a:pt x="574" y="56"/>
                    <a:pt x="563" y="45"/>
                  </a:cubicBezTo>
                  <a:cubicBezTo>
                    <a:pt x="552" y="33"/>
                    <a:pt x="538" y="25"/>
                    <a:pt x="523" y="17"/>
                  </a:cubicBezTo>
                  <a:cubicBezTo>
                    <a:pt x="520" y="15"/>
                    <a:pt x="517" y="14"/>
                    <a:pt x="516" y="10"/>
                  </a:cubicBezTo>
                  <a:cubicBezTo>
                    <a:pt x="515" y="6"/>
                    <a:pt x="519" y="2"/>
                    <a:pt x="523" y="1"/>
                  </a:cubicBezTo>
                  <a:cubicBezTo>
                    <a:pt x="527" y="0"/>
                    <a:pt x="531" y="2"/>
                    <a:pt x="535" y="3"/>
                  </a:cubicBezTo>
                  <a:cubicBezTo>
                    <a:pt x="562" y="13"/>
                    <a:pt x="586" y="33"/>
                    <a:pt x="601" y="58"/>
                  </a:cubicBezTo>
                  <a:cubicBezTo>
                    <a:pt x="615" y="80"/>
                    <a:pt x="617" y="115"/>
                    <a:pt x="606" y="139"/>
                  </a:cubicBezTo>
                  <a:cubicBezTo>
                    <a:pt x="594" y="168"/>
                    <a:pt x="568" y="189"/>
                    <a:pt x="541" y="204"/>
                  </a:cubicBezTo>
                  <a:cubicBezTo>
                    <a:pt x="486" y="233"/>
                    <a:pt x="424" y="242"/>
                    <a:pt x="362" y="252"/>
                  </a:cubicBezTo>
                  <a:cubicBezTo>
                    <a:pt x="301" y="261"/>
                    <a:pt x="242" y="263"/>
                    <a:pt x="187" y="292"/>
                  </a:cubicBezTo>
                  <a:cubicBezTo>
                    <a:pt x="132" y="320"/>
                    <a:pt x="95" y="369"/>
                    <a:pt x="90" y="431"/>
                  </a:cubicBezTo>
                  <a:cubicBezTo>
                    <a:pt x="138" y="380"/>
                    <a:pt x="194" y="369"/>
                    <a:pt x="263" y="366"/>
                  </a:cubicBezTo>
                  <a:cubicBezTo>
                    <a:pt x="333" y="364"/>
                    <a:pt x="402" y="383"/>
                    <a:pt x="466" y="408"/>
                  </a:cubicBezTo>
                  <a:cubicBezTo>
                    <a:pt x="486" y="416"/>
                    <a:pt x="497" y="437"/>
                    <a:pt x="514" y="449"/>
                  </a:cubicBezTo>
                  <a:cubicBezTo>
                    <a:pt x="531" y="461"/>
                    <a:pt x="551" y="470"/>
                    <a:pt x="572" y="472"/>
                  </a:cubicBezTo>
                  <a:cubicBezTo>
                    <a:pt x="533" y="462"/>
                    <a:pt x="494" y="414"/>
                    <a:pt x="494" y="374"/>
                  </a:cubicBezTo>
                  <a:cubicBezTo>
                    <a:pt x="493" y="333"/>
                    <a:pt x="519" y="295"/>
                    <a:pt x="555" y="277"/>
                  </a:cubicBezTo>
                  <a:cubicBezTo>
                    <a:pt x="591" y="259"/>
                    <a:pt x="645" y="265"/>
                    <a:pt x="681" y="282"/>
                  </a:cubicBezTo>
                  <a:cubicBezTo>
                    <a:pt x="718" y="299"/>
                    <a:pt x="728" y="328"/>
                    <a:pt x="746" y="364"/>
                  </a:cubicBezTo>
                  <a:cubicBezTo>
                    <a:pt x="805" y="339"/>
                    <a:pt x="895" y="343"/>
                    <a:pt x="954" y="370"/>
                  </a:cubicBezTo>
                  <a:cubicBezTo>
                    <a:pt x="965" y="375"/>
                    <a:pt x="975" y="381"/>
                    <a:pt x="983" y="390"/>
                  </a:cubicBezTo>
                  <a:cubicBezTo>
                    <a:pt x="991" y="399"/>
                    <a:pt x="995" y="412"/>
                    <a:pt x="992" y="424"/>
                  </a:cubicBezTo>
                  <a:close/>
                  <a:moveTo>
                    <a:pt x="310" y="573"/>
                  </a:moveTo>
                  <a:cubicBezTo>
                    <a:pt x="312" y="579"/>
                    <a:pt x="315" y="579"/>
                    <a:pt x="315" y="579"/>
                  </a:cubicBezTo>
                  <a:cubicBezTo>
                    <a:pt x="315" y="579"/>
                    <a:pt x="318" y="579"/>
                    <a:pt x="318" y="572"/>
                  </a:cubicBezTo>
                  <a:cubicBezTo>
                    <a:pt x="319" y="565"/>
                    <a:pt x="311" y="548"/>
                    <a:pt x="311" y="548"/>
                  </a:cubicBezTo>
                  <a:cubicBezTo>
                    <a:pt x="311" y="548"/>
                    <a:pt x="307" y="567"/>
                    <a:pt x="310" y="573"/>
                  </a:cubicBezTo>
                  <a:close/>
                  <a:moveTo>
                    <a:pt x="246" y="519"/>
                  </a:moveTo>
                  <a:cubicBezTo>
                    <a:pt x="253" y="520"/>
                    <a:pt x="271" y="516"/>
                    <a:pt x="271" y="516"/>
                  </a:cubicBezTo>
                  <a:cubicBezTo>
                    <a:pt x="271" y="516"/>
                    <a:pt x="253" y="509"/>
                    <a:pt x="247" y="510"/>
                  </a:cubicBezTo>
                  <a:cubicBezTo>
                    <a:pt x="240" y="511"/>
                    <a:pt x="240" y="514"/>
                    <a:pt x="240" y="514"/>
                  </a:cubicBezTo>
                  <a:cubicBezTo>
                    <a:pt x="240" y="514"/>
                    <a:pt x="240" y="517"/>
                    <a:pt x="246" y="519"/>
                  </a:cubicBezTo>
                  <a:close/>
                  <a:moveTo>
                    <a:pt x="293" y="484"/>
                  </a:moveTo>
                  <a:cubicBezTo>
                    <a:pt x="293" y="484"/>
                    <a:pt x="294" y="465"/>
                    <a:pt x="291" y="459"/>
                  </a:cubicBezTo>
                  <a:cubicBezTo>
                    <a:pt x="288" y="453"/>
                    <a:pt x="285" y="453"/>
                    <a:pt x="285" y="453"/>
                  </a:cubicBezTo>
                  <a:cubicBezTo>
                    <a:pt x="285" y="453"/>
                    <a:pt x="282" y="455"/>
                    <a:pt x="282" y="461"/>
                  </a:cubicBezTo>
                  <a:cubicBezTo>
                    <a:pt x="283" y="468"/>
                    <a:pt x="293" y="484"/>
                    <a:pt x="293" y="484"/>
                  </a:cubicBezTo>
                  <a:close/>
                  <a:moveTo>
                    <a:pt x="330" y="442"/>
                  </a:moveTo>
                  <a:cubicBezTo>
                    <a:pt x="330" y="442"/>
                    <a:pt x="315" y="461"/>
                    <a:pt x="313" y="484"/>
                  </a:cubicBezTo>
                  <a:cubicBezTo>
                    <a:pt x="311" y="494"/>
                    <a:pt x="313" y="498"/>
                    <a:pt x="313" y="499"/>
                  </a:cubicBezTo>
                  <a:cubicBezTo>
                    <a:pt x="321" y="489"/>
                    <a:pt x="335" y="470"/>
                    <a:pt x="342" y="464"/>
                  </a:cubicBezTo>
                  <a:cubicBezTo>
                    <a:pt x="350" y="457"/>
                    <a:pt x="353" y="458"/>
                    <a:pt x="353" y="458"/>
                  </a:cubicBezTo>
                  <a:cubicBezTo>
                    <a:pt x="353" y="458"/>
                    <a:pt x="355" y="461"/>
                    <a:pt x="348" y="470"/>
                  </a:cubicBezTo>
                  <a:cubicBezTo>
                    <a:pt x="343" y="477"/>
                    <a:pt x="326" y="493"/>
                    <a:pt x="316" y="502"/>
                  </a:cubicBezTo>
                  <a:cubicBezTo>
                    <a:pt x="317" y="502"/>
                    <a:pt x="321" y="503"/>
                    <a:pt x="331" y="501"/>
                  </a:cubicBezTo>
                  <a:cubicBezTo>
                    <a:pt x="353" y="496"/>
                    <a:pt x="371" y="479"/>
                    <a:pt x="371" y="479"/>
                  </a:cubicBezTo>
                  <a:cubicBezTo>
                    <a:pt x="381" y="469"/>
                    <a:pt x="379" y="451"/>
                    <a:pt x="368" y="441"/>
                  </a:cubicBezTo>
                  <a:cubicBezTo>
                    <a:pt x="357" y="432"/>
                    <a:pt x="340" y="431"/>
                    <a:pt x="330" y="442"/>
                  </a:cubicBezTo>
                  <a:close/>
                  <a:moveTo>
                    <a:pt x="304" y="506"/>
                  </a:moveTo>
                  <a:cubicBezTo>
                    <a:pt x="300" y="506"/>
                    <a:pt x="296" y="510"/>
                    <a:pt x="296" y="515"/>
                  </a:cubicBezTo>
                  <a:cubicBezTo>
                    <a:pt x="296" y="519"/>
                    <a:pt x="300" y="523"/>
                    <a:pt x="304" y="523"/>
                  </a:cubicBezTo>
                  <a:cubicBezTo>
                    <a:pt x="309" y="523"/>
                    <a:pt x="313" y="519"/>
                    <a:pt x="313" y="515"/>
                  </a:cubicBezTo>
                  <a:cubicBezTo>
                    <a:pt x="313" y="510"/>
                    <a:pt x="309" y="506"/>
                    <a:pt x="304" y="506"/>
                  </a:cubicBezTo>
                  <a:close/>
                  <a:moveTo>
                    <a:pt x="296" y="419"/>
                  </a:moveTo>
                  <a:cubicBezTo>
                    <a:pt x="296" y="424"/>
                    <a:pt x="298" y="440"/>
                    <a:pt x="307" y="448"/>
                  </a:cubicBezTo>
                  <a:cubicBezTo>
                    <a:pt x="310" y="429"/>
                    <a:pt x="310" y="429"/>
                    <a:pt x="310" y="429"/>
                  </a:cubicBezTo>
                  <a:cubicBezTo>
                    <a:pt x="312" y="449"/>
                    <a:pt x="312" y="449"/>
                    <a:pt x="312" y="449"/>
                  </a:cubicBezTo>
                  <a:cubicBezTo>
                    <a:pt x="323" y="442"/>
                    <a:pt x="327" y="427"/>
                    <a:pt x="328" y="422"/>
                  </a:cubicBezTo>
                  <a:cubicBezTo>
                    <a:pt x="328" y="422"/>
                    <a:pt x="328" y="422"/>
                    <a:pt x="328" y="422"/>
                  </a:cubicBezTo>
                  <a:cubicBezTo>
                    <a:pt x="328" y="421"/>
                    <a:pt x="328" y="420"/>
                    <a:pt x="328" y="420"/>
                  </a:cubicBezTo>
                  <a:cubicBezTo>
                    <a:pt x="329" y="412"/>
                    <a:pt x="321" y="405"/>
                    <a:pt x="313" y="405"/>
                  </a:cubicBezTo>
                  <a:cubicBezTo>
                    <a:pt x="305" y="404"/>
                    <a:pt x="296" y="410"/>
                    <a:pt x="296" y="418"/>
                  </a:cubicBezTo>
                  <a:cubicBezTo>
                    <a:pt x="296" y="418"/>
                    <a:pt x="296" y="419"/>
                    <a:pt x="296" y="419"/>
                  </a:cubicBezTo>
                  <a:cubicBezTo>
                    <a:pt x="296" y="419"/>
                    <a:pt x="296" y="419"/>
                    <a:pt x="296" y="419"/>
                  </a:cubicBezTo>
                  <a:close/>
                  <a:moveTo>
                    <a:pt x="243" y="468"/>
                  </a:moveTo>
                  <a:cubicBezTo>
                    <a:pt x="243" y="468"/>
                    <a:pt x="257" y="488"/>
                    <a:pt x="278" y="497"/>
                  </a:cubicBezTo>
                  <a:cubicBezTo>
                    <a:pt x="286" y="501"/>
                    <a:pt x="291" y="502"/>
                    <a:pt x="292" y="501"/>
                  </a:cubicBezTo>
                  <a:cubicBezTo>
                    <a:pt x="285" y="491"/>
                    <a:pt x="271" y="471"/>
                    <a:pt x="267" y="463"/>
                  </a:cubicBezTo>
                  <a:cubicBezTo>
                    <a:pt x="263" y="453"/>
                    <a:pt x="265" y="451"/>
                    <a:pt x="265" y="451"/>
                  </a:cubicBezTo>
                  <a:cubicBezTo>
                    <a:pt x="265" y="451"/>
                    <a:pt x="268" y="450"/>
                    <a:pt x="275" y="459"/>
                  </a:cubicBezTo>
                  <a:cubicBezTo>
                    <a:pt x="280" y="466"/>
                    <a:pt x="290" y="488"/>
                    <a:pt x="296" y="500"/>
                  </a:cubicBezTo>
                  <a:cubicBezTo>
                    <a:pt x="296" y="498"/>
                    <a:pt x="298" y="495"/>
                    <a:pt x="299" y="485"/>
                  </a:cubicBezTo>
                  <a:cubicBezTo>
                    <a:pt x="301" y="462"/>
                    <a:pt x="291" y="440"/>
                    <a:pt x="291" y="440"/>
                  </a:cubicBezTo>
                  <a:cubicBezTo>
                    <a:pt x="284" y="427"/>
                    <a:pt x="266" y="424"/>
                    <a:pt x="254" y="431"/>
                  </a:cubicBezTo>
                  <a:cubicBezTo>
                    <a:pt x="242" y="438"/>
                    <a:pt x="236" y="455"/>
                    <a:pt x="243" y="468"/>
                  </a:cubicBezTo>
                  <a:close/>
                  <a:moveTo>
                    <a:pt x="179" y="518"/>
                  </a:moveTo>
                  <a:cubicBezTo>
                    <a:pt x="179" y="522"/>
                    <a:pt x="183" y="526"/>
                    <a:pt x="187" y="526"/>
                  </a:cubicBezTo>
                  <a:cubicBezTo>
                    <a:pt x="192" y="526"/>
                    <a:pt x="195" y="522"/>
                    <a:pt x="195" y="518"/>
                  </a:cubicBezTo>
                  <a:cubicBezTo>
                    <a:pt x="195" y="514"/>
                    <a:pt x="192" y="510"/>
                    <a:pt x="187" y="510"/>
                  </a:cubicBezTo>
                  <a:cubicBezTo>
                    <a:pt x="183" y="510"/>
                    <a:pt x="179" y="514"/>
                    <a:pt x="179" y="518"/>
                  </a:cubicBezTo>
                  <a:close/>
                  <a:moveTo>
                    <a:pt x="209" y="493"/>
                  </a:moveTo>
                  <a:cubicBezTo>
                    <a:pt x="209" y="493"/>
                    <a:pt x="210" y="493"/>
                    <a:pt x="211" y="493"/>
                  </a:cubicBezTo>
                  <a:cubicBezTo>
                    <a:pt x="211" y="493"/>
                    <a:pt x="211" y="493"/>
                    <a:pt x="211" y="493"/>
                  </a:cubicBezTo>
                  <a:cubicBezTo>
                    <a:pt x="215" y="495"/>
                    <a:pt x="231" y="498"/>
                    <a:pt x="241" y="491"/>
                  </a:cubicBezTo>
                  <a:cubicBezTo>
                    <a:pt x="225" y="483"/>
                    <a:pt x="225" y="483"/>
                    <a:pt x="225" y="483"/>
                  </a:cubicBezTo>
                  <a:cubicBezTo>
                    <a:pt x="244" y="487"/>
                    <a:pt x="244" y="487"/>
                    <a:pt x="244" y="487"/>
                  </a:cubicBezTo>
                  <a:cubicBezTo>
                    <a:pt x="241" y="475"/>
                    <a:pt x="227" y="466"/>
                    <a:pt x="223" y="463"/>
                  </a:cubicBezTo>
                  <a:cubicBezTo>
                    <a:pt x="223" y="463"/>
                    <a:pt x="223" y="463"/>
                    <a:pt x="223" y="463"/>
                  </a:cubicBezTo>
                  <a:cubicBezTo>
                    <a:pt x="222" y="463"/>
                    <a:pt x="222" y="463"/>
                    <a:pt x="222" y="463"/>
                  </a:cubicBezTo>
                  <a:cubicBezTo>
                    <a:pt x="214" y="460"/>
                    <a:pt x="205" y="465"/>
                    <a:pt x="202" y="473"/>
                  </a:cubicBezTo>
                  <a:cubicBezTo>
                    <a:pt x="199" y="480"/>
                    <a:pt x="202" y="490"/>
                    <a:pt x="209" y="493"/>
                  </a:cubicBezTo>
                  <a:close/>
                  <a:moveTo>
                    <a:pt x="240" y="559"/>
                  </a:moveTo>
                  <a:cubicBezTo>
                    <a:pt x="240" y="559"/>
                    <a:pt x="264" y="552"/>
                    <a:pt x="279" y="535"/>
                  </a:cubicBezTo>
                  <a:cubicBezTo>
                    <a:pt x="286" y="527"/>
                    <a:pt x="287" y="523"/>
                    <a:pt x="288" y="522"/>
                  </a:cubicBezTo>
                  <a:cubicBezTo>
                    <a:pt x="275" y="526"/>
                    <a:pt x="252" y="533"/>
                    <a:pt x="244" y="534"/>
                  </a:cubicBezTo>
                  <a:cubicBezTo>
                    <a:pt x="233" y="535"/>
                    <a:pt x="232" y="532"/>
                    <a:pt x="232" y="532"/>
                  </a:cubicBezTo>
                  <a:cubicBezTo>
                    <a:pt x="232" y="532"/>
                    <a:pt x="232" y="529"/>
                    <a:pt x="242" y="525"/>
                  </a:cubicBezTo>
                  <a:cubicBezTo>
                    <a:pt x="250" y="523"/>
                    <a:pt x="274" y="520"/>
                    <a:pt x="287" y="518"/>
                  </a:cubicBezTo>
                  <a:cubicBezTo>
                    <a:pt x="286" y="517"/>
                    <a:pt x="283" y="514"/>
                    <a:pt x="274" y="510"/>
                  </a:cubicBezTo>
                  <a:cubicBezTo>
                    <a:pt x="253" y="501"/>
                    <a:pt x="229" y="504"/>
                    <a:pt x="229" y="504"/>
                  </a:cubicBezTo>
                  <a:cubicBezTo>
                    <a:pt x="215" y="507"/>
                    <a:pt x="206" y="523"/>
                    <a:pt x="209" y="537"/>
                  </a:cubicBezTo>
                  <a:cubicBezTo>
                    <a:pt x="212" y="551"/>
                    <a:pt x="226" y="562"/>
                    <a:pt x="240" y="559"/>
                  </a:cubicBezTo>
                  <a:close/>
                  <a:moveTo>
                    <a:pt x="255" y="597"/>
                  </a:moveTo>
                  <a:cubicBezTo>
                    <a:pt x="258" y="593"/>
                    <a:pt x="265" y="579"/>
                    <a:pt x="263" y="567"/>
                  </a:cubicBezTo>
                  <a:cubicBezTo>
                    <a:pt x="249" y="580"/>
                    <a:pt x="249" y="580"/>
                    <a:pt x="249" y="580"/>
                  </a:cubicBezTo>
                  <a:cubicBezTo>
                    <a:pt x="259" y="564"/>
                    <a:pt x="259" y="564"/>
                    <a:pt x="259" y="564"/>
                  </a:cubicBezTo>
                  <a:cubicBezTo>
                    <a:pt x="246" y="563"/>
                    <a:pt x="234" y="573"/>
                    <a:pt x="230" y="576"/>
                  </a:cubicBezTo>
                  <a:cubicBezTo>
                    <a:pt x="230" y="576"/>
                    <a:pt x="230" y="576"/>
                    <a:pt x="230" y="576"/>
                  </a:cubicBezTo>
                  <a:cubicBezTo>
                    <a:pt x="230" y="577"/>
                    <a:pt x="229" y="577"/>
                    <a:pt x="229" y="577"/>
                  </a:cubicBezTo>
                  <a:cubicBezTo>
                    <a:pt x="224" y="583"/>
                    <a:pt x="226" y="594"/>
                    <a:pt x="232" y="599"/>
                  </a:cubicBezTo>
                  <a:cubicBezTo>
                    <a:pt x="239" y="604"/>
                    <a:pt x="249" y="604"/>
                    <a:pt x="254" y="598"/>
                  </a:cubicBezTo>
                  <a:cubicBezTo>
                    <a:pt x="254" y="598"/>
                    <a:pt x="254" y="598"/>
                    <a:pt x="255" y="597"/>
                  </a:cubicBezTo>
                  <a:cubicBezTo>
                    <a:pt x="255" y="597"/>
                    <a:pt x="255" y="597"/>
                    <a:pt x="255" y="597"/>
                  </a:cubicBezTo>
                  <a:close/>
                  <a:moveTo>
                    <a:pt x="279" y="624"/>
                  </a:moveTo>
                  <a:cubicBezTo>
                    <a:pt x="279" y="618"/>
                    <a:pt x="275" y="614"/>
                    <a:pt x="270" y="614"/>
                  </a:cubicBezTo>
                  <a:cubicBezTo>
                    <a:pt x="264" y="614"/>
                    <a:pt x="260" y="618"/>
                    <a:pt x="260" y="624"/>
                  </a:cubicBezTo>
                  <a:cubicBezTo>
                    <a:pt x="260" y="629"/>
                    <a:pt x="264" y="633"/>
                    <a:pt x="270" y="633"/>
                  </a:cubicBezTo>
                  <a:cubicBezTo>
                    <a:pt x="275" y="633"/>
                    <a:pt x="279" y="629"/>
                    <a:pt x="279" y="624"/>
                  </a:cubicBezTo>
                  <a:close/>
                  <a:moveTo>
                    <a:pt x="315" y="544"/>
                  </a:moveTo>
                  <a:cubicBezTo>
                    <a:pt x="311" y="536"/>
                    <a:pt x="307" y="533"/>
                    <a:pt x="306" y="533"/>
                  </a:cubicBezTo>
                  <a:cubicBezTo>
                    <a:pt x="306" y="546"/>
                    <a:pt x="306" y="570"/>
                    <a:pt x="304" y="578"/>
                  </a:cubicBezTo>
                  <a:cubicBezTo>
                    <a:pt x="301" y="589"/>
                    <a:pt x="298" y="589"/>
                    <a:pt x="298" y="589"/>
                  </a:cubicBezTo>
                  <a:cubicBezTo>
                    <a:pt x="298" y="589"/>
                    <a:pt x="295" y="588"/>
                    <a:pt x="295" y="577"/>
                  </a:cubicBezTo>
                  <a:cubicBezTo>
                    <a:pt x="295" y="569"/>
                    <a:pt x="300" y="545"/>
                    <a:pt x="302" y="532"/>
                  </a:cubicBezTo>
                  <a:cubicBezTo>
                    <a:pt x="301" y="533"/>
                    <a:pt x="297" y="535"/>
                    <a:pt x="291" y="542"/>
                  </a:cubicBezTo>
                  <a:cubicBezTo>
                    <a:pt x="276" y="559"/>
                    <a:pt x="271" y="583"/>
                    <a:pt x="271" y="583"/>
                  </a:cubicBezTo>
                  <a:cubicBezTo>
                    <a:pt x="269" y="597"/>
                    <a:pt x="282" y="610"/>
                    <a:pt x="296" y="612"/>
                  </a:cubicBezTo>
                  <a:cubicBezTo>
                    <a:pt x="310" y="613"/>
                    <a:pt x="325" y="603"/>
                    <a:pt x="326" y="589"/>
                  </a:cubicBezTo>
                  <a:cubicBezTo>
                    <a:pt x="326" y="589"/>
                    <a:pt x="327" y="565"/>
                    <a:pt x="315" y="544"/>
                  </a:cubicBezTo>
                  <a:close/>
                  <a:moveTo>
                    <a:pt x="343" y="630"/>
                  </a:moveTo>
                  <a:cubicBezTo>
                    <a:pt x="343" y="626"/>
                    <a:pt x="339" y="622"/>
                    <a:pt x="335" y="622"/>
                  </a:cubicBezTo>
                  <a:cubicBezTo>
                    <a:pt x="330" y="622"/>
                    <a:pt x="327" y="626"/>
                    <a:pt x="327" y="630"/>
                  </a:cubicBezTo>
                  <a:cubicBezTo>
                    <a:pt x="327" y="634"/>
                    <a:pt x="330" y="638"/>
                    <a:pt x="335" y="638"/>
                  </a:cubicBezTo>
                  <a:cubicBezTo>
                    <a:pt x="339" y="638"/>
                    <a:pt x="343" y="634"/>
                    <a:pt x="343" y="630"/>
                  </a:cubicBezTo>
                  <a:close/>
                  <a:moveTo>
                    <a:pt x="368" y="588"/>
                  </a:moveTo>
                  <a:cubicBezTo>
                    <a:pt x="368" y="588"/>
                    <a:pt x="368" y="588"/>
                    <a:pt x="367" y="587"/>
                  </a:cubicBezTo>
                  <a:cubicBezTo>
                    <a:pt x="367" y="587"/>
                    <a:pt x="367" y="587"/>
                    <a:pt x="367" y="587"/>
                  </a:cubicBezTo>
                  <a:cubicBezTo>
                    <a:pt x="364" y="583"/>
                    <a:pt x="353" y="572"/>
                    <a:pt x="341" y="571"/>
                  </a:cubicBezTo>
                  <a:cubicBezTo>
                    <a:pt x="350" y="588"/>
                    <a:pt x="350" y="588"/>
                    <a:pt x="350" y="588"/>
                  </a:cubicBezTo>
                  <a:cubicBezTo>
                    <a:pt x="336" y="573"/>
                    <a:pt x="336" y="573"/>
                    <a:pt x="336" y="573"/>
                  </a:cubicBezTo>
                  <a:cubicBezTo>
                    <a:pt x="332" y="584"/>
                    <a:pt x="337" y="600"/>
                    <a:pt x="340" y="604"/>
                  </a:cubicBezTo>
                  <a:cubicBezTo>
                    <a:pt x="340" y="604"/>
                    <a:pt x="340" y="604"/>
                    <a:pt x="340" y="604"/>
                  </a:cubicBezTo>
                  <a:cubicBezTo>
                    <a:pt x="340" y="605"/>
                    <a:pt x="340" y="605"/>
                    <a:pt x="340" y="605"/>
                  </a:cubicBezTo>
                  <a:cubicBezTo>
                    <a:pt x="345" y="612"/>
                    <a:pt x="355" y="613"/>
                    <a:pt x="362" y="609"/>
                  </a:cubicBezTo>
                  <a:cubicBezTo>
                    <a:pt x="369" y="605"/>
                    <a:pt x="372" y="595"/>
                    <a:pt x="368" y="588"/>
                  </a:cubicBezTo>
                  <a:close/>
                  <a:moveTo>
                    <a:pt x="382" y="517"/>
                  </a:moveTo>
                  <a:cubicBezTo>
                    <a:pt x="382" y="517"/>
                    <a:pt x="359" y="509"/>
                    <a:pt x="336" y="513"/>
                  </a:cubicBezTo>
                  <a:cubicBezTo>
                    <a:pt x="326" y="515"/>
                    <a:pt x="323" y="518"/>
                    <a:pt x="322" y="519"/>
                  </a:cubicBezTo>
                  <a:cubicBezTo>
                    <a:pt x="334" y="523"/>
                    <a:pt x="357" y="530"/>
                    <a:pt x="364" y="535"/>
                  </a:cubicBezTo>
                  <a:cubicBezTo>
                    <a:pt x="374" y="541"/>
                    <a:pt x="373" y="543"/>
                    <a:pt x="373" y="543"/>
                  </a:cubicBezTo>
                  <a:cubicBezTo>
                    <a:pt x="373" y="543"/>
                    <a:pt x="371" y="546"/>
                    <a:pt x="361" y="543"/>
                  </a:cubicBezTo>
                  <a:cubicBezTo>
                    <a:pt x="352" y="540"/>
                    <a:pt x="331" y="529"/>
                    <a:pt x="320" y="522"/>
                  </a:cubicBezTo>
                  <a:cubicBezTo>
                    <a:pt x="320" y="524"/>
                    <a:pt x="321" y="528"/>
                    <a:pt x="326" y="536"/>
                  </a:cubicBezTo>
                  <a:cubicBezTo>
                    <a:pt x="338" y="556"/>
                    <a:pt x="359" y="568"/>
                    <a:pt x="359" y="568"/>
                  </a:cubicBezTo>
                  <a:cubicBezTo>
                    <a:pt x="372" y="574"/>
                    <a:pt x="388" y="566"/>
                    <a:pt x="394" y="553"/>
                  </a:cubicBezTo>
                  <a:cubicBezTo>
                    <a:pt x="399" y="540"/>
                    <a:pt x="395" y="523"/>
                    <a:pt x="382" y="517"/>
                  </a:cubicBezTo>
                  <a:close/>
                  <a:moveTo>
                    <a:pt x="412" y="489"/>
                  </a:moveTo>
                  <a:cubicBezTo>
                    <a:pt x="410" y="481"/>
                    <a:pt x="401" y="475"/>
                    <a:pt x="394" y="477"/>
                  </a:cubicBezTo>
                  <a:cubicBezTo>
                    <a:pt x="394" y="477"/>
                    <a:pt x="393" y="477"/>
                    <a:pt x="392" y="477"/>
                  </a:cubicBezTo>
                  <a:cubicBezTo>
                    <a:pt x="392" y="477"/>
                    <a:pt x="392" y="477"/>
                    <a:pt x="392" y="477"/>
                  </a:cubicBezTo>
                  <a:cubicBezTo>
                    <a:pt x="388" y="479"/>
                    <a:pt x="373" y="486"/>
                    <a:pt x="369" y="497"/>
                  </a:cubicBezTo>
                  <a:cubicBezTo>
                    <a:pt x="387" y="494"/>
                    <a:pt x="387" y="494"/>
                    <a:pt x="387" y="494"/>
                  </a:cubicBezTo>
                  <a:cubicBezTo>
                    <a:pt x="370" y="502"/>
                    <a:pt x="370" y="502"/>
                    <a:pt x="370" y="502"/>
                  </a:cubicBezTo>
                  <a:cubicBezTo>
                    <a:pt x="379" y="510"/>
                    <a:pt x="395" y="510"/>
                    <a:pt x="400" y="509"/>
                  </a:cubicBezTo>
                  <a:cubicBezTo>
                    <a:pt x="400" y="509"/>
                    <a:pt x="400" y="509"/>
                    <a:pt x="400" y="509"/>
                  </a:cubicBezTo>
                  <a:cubicBezTo>
                    <a:pt x="401" y="508"/>
                    <a:pt x="402" y="508"/>
                    <a:pt x="402" y="508"/>
                  </a:cubicBezTo>
                  <a:cubicBezTo>
                    <a:pt x="409" y="506"/>
                    <a:pt x="413" y="497"/>
                    <a:pt x="412" y="489"/>
                  </a:cubicBezTo>
                  <a:close/>
                  <a:moveTo>
                    <a:pt x="280" y="492"/>
                  </a:moveTo>
                  <a:cubicBezTo>
                    <a:pt x="280" y="492"/>
                    <a:pt x="271" y="475"/>
                    <a:pt x="265" y="471"/>
                  </a:cubicBezTo>
                  <a:cubicBezTo>
                    <a:pt x="260" y="467"/>
                    <a:pt x="258" y="469"/>
                    <a:pt x="258" y="469"/>
                  </a:cubicBezTo>
                  <a:cubicBezTo>
                    <a:pt x="258" y="469"/>
                    <a:pt x="256" y="471"/>
                    <a:pt x="259" y="477"/>
                  </a:cubicBezTo>
                  <a:cubicBezTo>
                    <a:pt x="263" y="482"/>
                    <a:pt x="280" y="492"/>
                    <a:pt x="280" y="492"/>
                  </a:cubicBezTo>
                  <a:close/>
                  <a:moveTo>
                    <a:pt x="348" y="478"/>
                  </a:moveTo>
                  <a:cubicBezTo>
                    <a:pt x="342" y="480"/>
                    <a:pt x="330" y="495"/>
                    <a:pt x="330" y="495"/>
                  </a:cubicBezTo>
                  <a:cubicBezTo>
                    <a:pt x="330" y="495"/>
                    <a:pt x="349" y="489"/>
                    <a:pt x="353" y="485"/>
                  </a:cubicBezTo>
                  <a:cubicBezTo>
                    <a:pt x="358" y="480"/>
                    <a:pt x="357" y="477"/>
                    <a:pt x="357" y="477"/>
                  </a:cubicBezTo>
                  <a:cubicBezTo>
                    <a:pt x="357" y="477"/>
                    <a:pt x="355" y="475"/>
                    <a:pt x="348" y="478"/>
                  </a:cubicBezTo>
                  <a:close/>
                  <a:moveTo>
                    <a:pt x="318" y="484"/>
                  </a:moveTo>
                  <a:cubicBezTo>
                    <a:pt x="318" y="484"/>
                    <a:pt x="332" y="471"/>
                    <a:pt x="334" y="464"/>
                  </a:cubicBezTo>
                  <a:cubicBezTo>
                    <a:pt x="336" y="458"/>
                    <a:pt x="333" y="456"/>
                    <a:pt x="333" y="456"/>
                  </a:cubicBezTo>
                  <a:cubicBezTo>
                    <a:pt x="333" y="456"/>
                    <a:pt x="331" y="455"/>
                    <a:pt x="326" y="460"/>
                  </a:cubicBezTo>
                  <a:cubicBezTo>
                    <a:pt x="322" y="466"/>
                    <a:pt x="318" y="484"/>
                    <a:pt x="318" y="484"/>
                  </a:cubicBezTo>
                  <a:close/>
                  <a:moveTo>
                    <a:pt x="369" y="525"/>
                  </a:moveTo>
                  <a:cubicBezTo>
                    <a:pt x="369" y="525"/>
                    <a:pt x="369" y="522"/>
                    <a:pt x="363" y="519"/>
                  </a:cubicBezTo>
                  <a:cubicBezTo>
                    <a:pt x="357" y="517"/>
                    <a:pt x="338" y="519"/>
                    <a:pt x="338" y="519"/>
                  </a:cubicBezTo>
                  <a:cubicBezTo>
                    <a:pt x="338" y="519"/>
                    <a:pt x="355" y="528"/>
                    <a:pt x="361" y="528"/>
                  </a:cubicBezTo>
                  <a:cubicBezTo>
                    <a:pt x="368" y="527"/>
                    <a:pt x="369" y="525"/>
                    <a:pt x="369" y="525"/>
                  </a:cubicBezTo>
                  <a:close/>
                  <a:moveTo>
                    <a:pt x="353" y="545"/>
                  </a:moveTo>
                  <a:cubicBezTo>
                    <a:pt x="349" y="540"/>
                    <a:pt x="331" y="533"/>
                    <a:pt x="331" y="533"/>
                  </a:cubicBezTo>
                  <a:cubicBezTo>
                    <a:pt x="331" y="533"/>
                    <a:pt x="342" y="549"/>
                    <a:pt x="348" y="552"/>
                  </a:cubicBezTo>
                  <a:cubicBezTo>
                    <a:pt x="354" y="555"/>
                    <a:pt x="356" y="553"/>
                    <a:pt x="356" y="553"/>
                  </a:cubicBezTo>
                  <a:cubicBezTo>
                    <a:pt x="356" y="553"/>
                    <a:pt x="358" y="550"/>
                    <a:pt x="353" y="545"/>
                  </a:cubicBezTo>
                  <a:close/>
                  <a:moveTo>
                    <a:pt x="246" y="545"/>
                  </a:moveTo>
                  <a:cubicBezTo>
                    <a:pt x="246" y="545"/>
                    <a:pt x="248" y="547"/>
                    <a:pt x="254" y="546"/>
                  </a:cubicBezTo>
                  <a:cubicBezTo>
                    <a:pt x="261" y="544"/>
                    <a:pt x="275" y="531"/>
                    <a:pt x="275" y="531"/>
                  </a:cubicBezTo>
                  <a:cubicBezTo>
                    <a:pt x="275" y="531"/>
                    <a:pt x="256" y="534"/>
                    <a:pt x="250" y="538"/>
                  </a:cubicBezTo>
                  <a:cubicBezTo>
                    <a:pt x="245" y="542"/>
                    <a:pt x="246" y="545"/>
                    <a:pt x="246" y="545"/>
                  </a:cubicBezTo>
                  <a:close/>
                  <a:moveTo>
                    <a:pt x="240" y="514"/>
                  </a:moveTo>
                  <a:cubicBezTo>
                    <a:pt x="240" y="514"/>
                    <a:pt x="240" y="517"/>
                    <a:pt x="246" y="519"/>
                  </a:cubicBezTo>
                  <a:cubicBezTo>
                    <a:pt x="253" y="520"/>
                    <a:pt x="271" y="516"/>
                    <a:pt x="271" y="516"/>
                  </a:cubicBezTo>
                  <a:cubicBezTo>
                    <a:pt x="271" y="516"/>
                    <a:pt x="253" y="509"/>
                    <a:pt x="247" y="510"/>
                  </a:cubicBezTo>
                  <a:cubicBezTo>
                    <a:pt x="240" y="511"/>
                    <a:pt x="240" y="514"/>
                    <a:pt x="240" y="514"/>
                  </a:cubicBezTo>
                  <a:close/>
                  <a:moveTo>
                    <a:pt x="363" y="519"/>
                  </a:moveTo>
                  <a:cubicBezTo>
                    <a:pt x="357" y="517"/>
                    <a:pt x="338" y="519"/>
                    <a:pt x="338" y="519"/>
                  </a:cubicBezTo>
                  <a:cubicBezTo>
                    <a:pt x="338" y="519"/>
                    <a:pt x="355" y="528"/>
                    <a:pt x="361" y="528"/>
                  </a:cubicBezTo>
                  <a:cubicBezTo>
                    <a:pt x="368" y="527"/>
                    <a:pt x="369" y="525"/>
                    <a:pt x="369" y="525"/>
                  </a:cubicBezTo>
                  <a:cubicBezTo>
                    <a:pt x="369" y="525"/>
                    <a:pt x="369" y="522"/>
                    <a:pt x="363" y="519"/>
                  </a:cubicBezTo>
                  <a:close/>
                  <a:moveTo>
                    <a:pt x="331" y="533"/>
                  </a:moveTo>
                  <a:cubicBezTo>
                    <a:pt x="331" y="533"/>
                    <a:pt x="342" y="549"/>
                    <a:pt x="348" y="552"/>
                  </a:cubicBezTo>
                  <a:cubicBezTo>
                    <a:pt x="354" y="555"/>
                    <a:pt x="356" y="553"/>
                    <a:pt x="356" y="553"/>
                  </a:cubicBezTo>
                  <a:cubicBezTo>
                    <a:pt x="356" y="553"/>
                    <a:pt x="358" y="550"/>
                    <a:pt x="353" y="545"/>
                  </a:cubicBezTo>
                  <a:cubicBezTo>
                    <a:pt x="349" y="540"/>
                    <a:pt x="331" y="533"/>
                    <a:pt x="331" y="533"/>
                  </a:cubicBezTo>
                  <a:close/>
                  <a:moveTo>
                    <a:pt x="330" y="495"/>
                  </a:moveTo>
                  <a:cubicBezTo>
                    <a:pt x="330" y="495"/>
                    <a:pt x="349" y="489"/>
                    <a:pt x="353" y="485"/>
                  </a:cubicBezTo>
                  <a:cubicBezTo>
                    <a:pt x="358" y="480"/>
                    <a:pt x="357" y="477"/>
                    <a:pt x="357" y="477"/>
                  </a:cubicBezTo>
                  <a:cubicBezTo>
                    <a:pt x="357" y="477"/>
                    <a:pt x="355" y="475"/>
                    <a:pt x="348" y="478"/>
                  </a:cubicBezTo>
                  <a:cubicBezTo>
                    <a:pt x="342" y="480"/>
                    <a:pt x="330" y="495"/>
                    <a:pt x="330" y="495"/>
                  </a:cubicBezTo>
                  <a:close/>
                  <a:moveTo>
                    <a:pt x="284" y="576"/>
                  </a:moveTo>
                  <a:cubicBezTo>
                    <a:pt x="284" y="576"/>
                    <a:pt x="287" y="577"/>
                    <a:pt x="290" y="571"/>
                  </a:cubicBezTo>
                  <a:cubicBezTo>
                    <a:pt x="294" y="565"/>
                    <a:pt x="295" y="546"/>
                    <a:pt x="295" y="546"/>
                  </a:cubicBezTo>
                  <a:cubicBezTo>
                    <a:pt x="295" y="546"/>
                    <a:pt x="283" y="561"/>
                    <a:pt x="282" y="568"/>
                  </a:cubicBezTo>
                  <a:cubicBezTo>
                    <a:pt x="281" y="575"/>
                    <a:pt x="284" y="576"/>
                    <a:pt x="284" y="576"/>
                  </a:cubicBezTo>
                  <a:close/>
                  <a:moveTo>
                    <a:pt x="334" y="464"/>
                  </a:moveTo>
                  <a:cubicBezTo>
                    <a:pt x="336" y="458"/>
                    <a:pt x="333" y="456"/>
                    <a:pt x="333" y="456"/>
                  </a:cubicBezTo>
                  <a:cubicBezTo>
                    <a:pt x="333" y="456"/>
                    <a:pt x="331" y="455"/>
                    <a:pt x="326" y="460"/>
                  </a:cubicBezTo>
                  <a:cubicBezTo>
                    <a:pt x="322" y="466"/>
                    <a:pt x="318" y="484"/>
                    <a:pt x="318" y="484"/>
                  </a:cubicBezTo>
                  <a:cubicBezTo>
                    <a:pt x="318" y="484"/>
                    <a:pt x="332" y="471"/>
                    <a:pt x="334" y="464"/>
                  </a:cubicBezTo>
                  <a:close/>
                  <a:moveTo>
                    <a:pt x="456" y="458"/>
                  </a:moveTo>
                  <a:cubicBezTo>
                    <a:pt x="455" y="472"/>
                    <a:pt x="486" y="491"/>
                    <a:pt x="529" y="496"/>
                  </a:cubicBezTo>
                  <a:cubicBezTo>
                    <a:pt x="512" y="489"/>
                    <a:pt x="498" y="479"/>
                    <a:pt x="513" y="485"/>
                  </a:cubicBezTo>
                  <a:cubicBezTo>
                    <a:pt x="525" y="489"/>
                    <a:pt x="542" y="492"/>
                    <a:pt x="554" y="493"/>
                  </a:cubicBezTo>
                  <a:cubicBezTo>
                    <a:pt x="542" y="489"/>
                    <a:pt x="519" y="481"/>
                    <a:pt x="499" y="467"/>
                  </a:cubicBezTo>
                  <a:cubicBezTo>
                    <a:pt x="470" y="447"/>
                    <a:pt x="457" y="441"/>
                    <a:pt x="456" y="458"/>
                  </a:cubicBezTo>
                  <a:close/>
                  <a:moveTo>
                    <a:pt x="430" y="514"/>
                  </a:moveTo>
                  <a:cubicBezTo>
                    <a:pt x="419" y="527"/>
                    <a:pt x="439" y="551"/>
                    <a:pt x="490" y="543"/>
                  </a:cubicBezTo>
                  <a:cubicBezTo>
                    <a:pt x="503" y="541"/>
                    <a:pt x="515" y="537"/>
                    <a:pt x="525" y="534"/>
                  </a:cubicBezTo>
                  <a:cubicBezTo>
                    <a:pt x="506" y="535"/>
                    <a:pt x="493" y="532"/>
                    <a:pt x="498" y="530"/>
                  </a:cubicBezTo>
                  <a:cubicBezTo>
                    <a:pt x="505" y="528"/>
                    <a:pt x="508" y="531"/>
                    <a:pt x="545" y="520"/>
                  </a:cubicBezTo>
                  <a:cubicBezTo>
                    <a:pt x="553" y="518"/>
                    <a:pt x="559" y="516"/>
                    <a:pt x="563" y="514"/>
                  </a:cubicBezTo>
                  <a:cubicBezTo>
                    <a:pt x="567" y="511"/>
                    <a:pt x="569" y="509"/>
                    <a:pt x="569" y="509"/>
                  </a:cubicBezTo>
                  <a:cubicBezTo>
                    <a:pt x="569" y="509"/>
                    <a:pt x="534" y="523"/>
                    <a:pt x="501" y="517"/>
                  </a:cubicBezTo>
                  <a:cubicBezTo>
                    <a:pt x="468" y="510"/>
                    <a:pt x="440" y="500"/>
                    <a:pt x="430" y="514"/>
                  </a:cubicBezTo>
                  <a:close/>
                  <a:moveTo>
                    <a:pt x="463" y="633"/>
                  </a:moveTo>
                  <a:cubicBezTo>
                    <a:pt x="504" y="627"/>
                    <a:pt x="539" y="585"/>
                    <a:pt x="560" y="555"/>
                  </a:cubicBezTo>
                  <a:cubicBezTo>
                    <a:pt x="535" y="580"/>
                    <a:pt x="493" y="599"/>
                    <a:pt x="493" y="599"/>
                  </a:cubicBezTo>
                  <a:cubicBezTo>
                    <a:pt x="493" y="599"/>
                    <a:pt x="507" y="590"/>
                    <a:pt x="535" y="568"/>
                  </a:cubicBezTo>
                  <a:cubicBezTo>
                    <a:pt x="563" y="546"/>
                    <a:pt x="578" y="526"/>
                    <a:pt x="578" y="526"/>
                  </a:cubicBezTo>
                  <a:cubicBezTo>
                    <a:pt x="578" y="526"/>
                    <a:pt x="540" y="555"/>
                    <a:pt x="501" y="567"/>
                  </a:cubicBezTo>
                  <a:cubicBezTo>
                    <a:pt x="462" y="579"/>
                    <a:pt x="438" y="584"/>
                    <a:pt x="425" y="588"/>
                  </a:cubicBezTo>
                  <a:cubicBezTo>
                    <a:pt x="412" y="592"/>
                    <a:pt x="398" y="644"/>
                    <a:pt x="463" y="633"/>
                  </a:cubicBezTo>
                  <a:close/>
                  <a:moveTo>
                    <a:pt x="578" y="581"/>
                  </a:moveTo>
                  <a:cubicBezTo>
                    <a:pt x="567" y="602"/>
                    <a:pt x="551" y="626"/>
                    <a:pt x="551" y="626"/>
                  </a:cubicBezTo>
                  <a:cubicBezTo>
                    <a:pt x="551" y="626"/>
                    <a:pt x="553" y="622"/>
                    <a:pt x="563" y="603"/>
                  </a:cubicBezTo>
                  <a:cubicBezTo>
                    <a:pt x="572" y="583"/>
                    <a:pt x="584" y="546"/>
                    <a:pt x="584" y="546"/>
                  </a:cubicBezTo>
                  <a:cubicBezTo>
                    <a:pt x="584" y="546"/>
                    <a:pt x="563" y="588"/>
                    <a:pt x="544" y="610"/>
                  </a:cubicBezTo>
                  <a:cubicBezTo>
                    <a:pt x="524" y="631"/>
                    <a:pt x="506" y="642"/>
                    <a:pt x="506" y="656"/>
                  </a:cubicBezTo>
                  <a:cubicBezTo>
                    <a:pt x="506" y="669"/>
                    <a:pt x="539" y="669"/>
                    <a:pt x="557" y="642"/>
                  </a:cubicBezTo>
                  <a:cubicBezTo>
                    <a:pt x="568" y="625"/>
                    <a:pt x="574" y="601"/>
                    <a:pt x="578" y="581"/>
                  </a:cubicBezTo>
                  <a:close/>
                  <a:moveTo>
                    <a:pt x="609" y="578"/>
                  </a:moveTo>
                  <a:cubicBezTo>
                    <a:pt x="606" y="598"/>
                    <a:pt x="599" y="620"/>
                    <a:pt x="599" y="620"/>
                  </a:cubicBezTo>
                  <a:cubicBezTo>
                    <a:pt x="599" y="620"/>
                    <a:pt x="601" y="611"/>
                    <a:pt x="603" y="587"/>
                  </a:cubicBezTo>
                  <a:cubicBezTo>
                    <a:pt x="604" y="574"/>
                    <a:pt x="603" y="563"/>
                    <a:pt x="602" y="555"/>
                  </a:cubicBezTo>
                  <a:cubicBezTo>
                    <a:pt x="602" y="566"/>
                    <a:pt x="600" y="599"/>
                    <a:pt x="588" y="624"/>
                  </a:cubicBezTo>
                  <a:cubicBezTo>
                    <a:pt x="581" y="638"/>
                    <a:pt x="575" y="659"/>
                    <a:pt x="594" y="657"/>
                  </a:cubicBezTo>
                  <a:cubicBezTo>
                    <a:pt x="609" y="655"/>
                    <a:pt x="613" y="610"/>
                    <a:pt x="609" y="578"/>
                  </a:cubicBezTo>
                  <a:close/>
                  <a:moveTo>
                    <a:pt x="406" y="682"/>
                  </a:moveTo>
                  <a:cubicBezTo>
                    <a:pt x="406" y="682"/>
                    <a:pt x="406" y="682"/>
                    <a:pt x="406" y="681"/>
                  </a:cubicBezTo>
                  <a:cubicBezTo>
                    <a:pt x="406" y="681"/>
                    <a:pt x="406" y="681"/>
                    <a:pt x="406" y="681"/>
                  </a:cubicBezTo>
                  <a:cubicBezTo>
                    <a:pt x="405" y="679"/>
                    <a:pt x="400" y="671"/>
                    <a:pt x="394" y="669"/>
                  </a:cubicBezTo>
                  <a:cubicBezTo>
                    <a:pt x="397" y="679"/>
                    <a:pt x="397" y="679"/>
                    <a:pt x="397" y="679"/>
                  </a:cubicBezTo>
                  <a:cubicBezTo>
                    <a:pt x="391" y="670"/>
                    <a:pt x="391" y="670"/>
                    <a:pt x="391" y="670"/>
                  </a:cubicBezTo>
                  <a:cubicBezTo>
                    <a:pt x="388" y="676"/>
                    <a:pt x="389" y="684"/>
                    <a:pt x="389" y="687"/>
                  </a:cubicBezTo>
                  <a:cubicBezTo>
                    <a:pt x="389" y="687"/>
                    <a:pt x="389" y="687"/>
                    <a:pt x="389" y="687"/>
                  </a:cubicBezTo>
                  <a:cubicBezTo>
                    <a:pt x="390" y="687"/>
                    <a:pt x="390" y="688"/>
                    <a:pt x="390" y="688"/>
                  </a:cubicBezTo>
                  <a:cubicBezTo>
                    <a:pt x="391" y="692"/>
                    <a:pt x="397" y="694"/>
                    <a:pt x="401" y="692"/>
                  </a:cubicBezTo>
                  <a:cubicBezTo>
                    <a:pt x="405" y="691"/>
                    <a:pt x="408" y="686"/>
                    <a:pt x="406" y="682"/>
                  </a:cubicBezTo>
                  <a:close/>
                  <a:moveTo>
                    <a:pt x="399" y="659"/>
                  </a:moveTo>
                  <a:cubicBezTo>
                    <a:pt x="410" y="659"/>
                    <a:pt x="410" y="659"/>
                    <a:pt x="410" y="659"/>
                  </a:cubicBezTo>
                  <a:cubicBezTo>
                    <a:pt x="399" y="662"/>
                    <a:pt x="399" y="662"/>
                    <a:pt x="399" y="662"/>
                  </a:cubicBezTo>
                  <a:cubicBezTo>
                    <a:pt x="403" y="667"/>
                    <a:pt x="412" y="669"/>
                    <a:pt x="415" y="669"/>
                  </a:cubicBezTo>
                  <a:cubicBezTo>
                    <a:pt x="415" y="669"/>
                    <a:pt x="415" y="669"/>
                    <a:pt x="415" y="669"/>
                  </a:cubicBezTo>
                  <a:cubicBezTo>
                    <a:pt x="415" y="669"/>
                    <a:pt x="416" y="669"/>
                    <a:pt x="416" y="669"/>
                  </a:cubicBezTo>
                  <a:cubicBezTo>
                    <a:pt x="420" y="669"/>
                    <a:pt x="423" y="664"/>
                    <a:pt x="423" y="660"/>
                  </a:cubicBezTo>
                  <a:cubicBezTo>
                    <a:pt x="423" y="655"/>
                    <a:pt x="419" y="651"/>
                    <a:pt x="415" y="651"/>
                  </a:cubicBezTo>
                  <a:cubicBezTo>
                    <a:pt x="415" y="651"/>
                    <a:pt x="415" y="651"/>
                    <a:pt x="414" y="651"/>
                  </a:cubicBezTo>
                  <a:cubicBezTo>
                    <a:pt x="414" y="651"/>
                    <a:pt x="414" y="651"/>
                    <a:pt x="414" y="651"/>
                  </a:cubicBezTo>
                  <a:cubicBezTo>
                    <a:pt x="412" y="651"/>
                    <a:pt x="403" y="653"/>
                    <a:pt x="399" y="659"/>
                  </a:cubicBezTo>
                  <a:close/>
                  <a:moveTo>
                    <a:pt x="391" y="650"/>
                  </a:moveTo>
                  <a:cubicBezTo>
                    <a:pt x="395" y="641"/>
                    <a:pt x="395" y="641"/>
                    <a:pt x="395" y="641"/>
                  </a:cubicBezTo>
                  <a:cubicBezTo>
                    <a:pt x="394" y="651"/>
                    <a:pt x="394" y="651"/>
                    <a:pt x="394" y="651"/>
                  </a:cubicBezTo>
                  <a:cubicBezTo>
                    <a:pt x="400" y="649"/>
                    <a:pt x="404" y="641"/>
                    <a:pt x="405" y="639"/>
                  </a:cubicBezTo>
                  <a:cubicBezTo>
                    <a:pt x="405" y="639"/>
                    <a:pt x="405" y="639"/>
                    <a:pt x="405" y="639"/>
                  </a:cubicBezTo>
                  <a:cubicBezTo>
                    <a:pt x="405" y="638"/>
                    <a:pt x="405" y="638"/>
                    <a:pt x="405" y="638"/>
                  </a:cubicBezTo>
                  <a:cubicBezTo>
                    <a:pt x="407" y="634"/>
                    <a:pt x="403" y="629"/>
                    <a:pt x="399" y="628"/>
                  </a:cubicBezTo>
                  <a:cubicBezTo>
                    <a:pt x="395" y="627"/>
                    <a:pt x="390" y="629"/>
                    <a:pt x="388" y="633"/>
                  </a:cubicBezTo>
                  <a:cubicBezTo>
                    <a:pt x="388" y="633"/>
                    <a:pt x="388" y="633"/>
                    <a:pt x="388" y="634"/>
                  </a:cubicBezTo>
                  <a:cubicBezTo>
                    <a:pt x="388" y="634"/>
                    <a:pt x="388" y="634"/>
                    <a:pt x="388" y="634"/>
                  </a:cubicBezTo>
                  <a:cubicBezTo>
                    <a:pt x="388" y="636"/>
                    <a:pt x="387" y="645"/>
                    <a:pt x="391" y="650"/>
                  </a:cubicBezTo>
                  <a:close/>
                  <a:moveTo>
                    <a:pt x="384" y="660"/>
                  </a:moveTo>
                  <a:cubicBezTo>
                    <a:pt x="384" y="663"/>
                    <a:pt x="387" y="666"/>
                    <a:pt x="389" y="666"/>
                  </a:cubicBezTo>
                  <a:cubicBezTo>
                    <a:pt x="392" y="666"/>
                    <a:pt x="395" y="663"/>
                    <a:pt x="395" y="660"/>
                  </a:cubicBezTo>
                  <a:cubicBezTo>
                    <a:pt x="395" y="657"/>
                    <a:pt x="392" y="655"/>
                    <a:pt x="389" y="655"/>
                  </a:cubicBezTo>
                  <a:cubicBezTo>
                    <a:pt x="387" y="655"/>
                    <a:pt x="384" y="657"/>
                    <a:pt x="384" y="660"/>
                  </a:cubicBezTo>
                  <a:close/>
                  <a:moveTo>
                    <a:pt x="382" y="668"/>
                  </a:moveTo>
                  <a:cubicBezTo>
                    <a:pt x="374" y="673"/>
                    <a:pt x="374" y="673"/>
                    <a:pt x="374" y="673"/>
                  </a:cubicBezTo>
                  <a:cubicBezTo>
                    <a:pt x="381" y="665"/>
                    <a:pt x="381" y="665"/>
                    <a:pt x="381" y="665"/>
                  </a:cubicBezTo>
                  <a:cubicBezTo>
                    <a:pt x="374" y="663"/>
                    <a:pt x="366" y="667"/>
                    <a:pt x="364" y="668"/>
                  </a:cubicBezTo>
                  <a:cubicBezTo>
                    <a:pt x="364" y="668"/>
                    <a:pt x="364" y="669"/>
                    <a:pt x="364" y="669"/>
                  </a:cubicBezTo>
                  <a:cubicBezTo>
                    <a:pt x="364" y="669"/>
                    <a:pt x="363" y="669"/>
                    <a:pt x="363" y="669"/>
                  </a:cubicBezTo>
                  <a:cubicBezTo>
                    <a:pt x="360" y="672"/>
                    <a:pt x="360" y="677"/>
                    <a:pt x="363" y="681"/>
                  </a:cubicBezTo>
                  <a:cubicBezTo>
                    <a:pt x="365" y="684"/>
                    <a:pt x="371" y="686"/>
                    <a:pt x="374" y="683"/>
                  </a:cubicBezTo>
                  <a:cubicBezTo>
                    <a:pt x="374" y="683"/>
                    <a:pt x="375" y="683"/>
                    <a:pt x="375" y="683"/>
                  </a:cubicBezTo>
                  <a:cubicBezTo>
                    <a:pt x="375" y="683"/>
                    <a:pt x="375" y="682"/>
                    <a:pt x="375" y="682"/>
                  </a:cubicBezTo>
                  <a:cubicBezTo>
                    <a:pt x="377" y="681"/>
                    <a:pt x="382" y="674"/>
                    <a:pt x="382" y="668"/>
                  </a:cubicBezTo>
                  <a:close/>
                  <a:moveTo>
                    <a:pt x="363" y="653"/>
                  </a:moveTo>
                  <a:cubicBezTo>
                    <a:pt x="363" y="653"/>
                    <a:pt x="363" y="653"/>
                    <a:pt x="364" y="653"/>
                  </a:cubicBezTo>
                  <a:cubicBezTo>
                    <a:pt x="364" y="653"/>
                    <a:pt x="364" y="653"/>
                    <a:pt x="364" y="653"/>
                  </a:cubicBezTo>
                  <a:cubicBezTo>
                    <a:pt x="366" y="655"/>
                    <a:pt x="374" y="658"/>
                    <a:pt x="380" y="656"/>
                  </a:cubicBezTo>
                  <a:cubicBezTo>
                    <a:pt x="373" y="649"/>
                    <a:pt x="373" y="649"/>
                    <a:pt x="373" y="649"/>
                  </a:cubicBezTo>
                  <a:cubicBezTo>
                    <a:pt x="382" y="654"/>
                    <a:pt x="382" y="654"/>
                    <a:pt x="382" y="654"/>
                  </a:cubicBezTo>
                  <a:cubicBezTo>
                    <a:pt x="382" y="647"/>
                    <a:pt x="376" y="640"/>
                    <a:pt x="374" y="639"/>
                  </a:cubicBezTo>
                  <a:cubicBezTo>
                    <a:pt x="374" y="639"/>
                    <a:pt x="374" y="639"/>
                    <a:pt x="374" y="639"/>
                  </a:cubicBezTo>
                  <a:cubicBezTo>
                    <a:pt x="373" y="638"/>
                    <a:pt x="373" y="638"/>
                    <a:pt x="373" y="638"/>
                  </a:cubicBezTo>
                  <a:cubicBezTo>
                    <a:pt x="370" y="636"/>
                    <a:pt x="364" y="638"/>
                    <a:pt x="362" y="641"/>
                  </a:cubicBezTo>
                  <a:cubicBezTo>
                    <a:pt x="359" y="645"/>
                    <a:pt x="360" y="650"/>
                    <a:pt x="363" y="653"/>
                  </a:cubicBezTo>
                  <a:close/>
                  <a:moveTo>
                    <a:pt x="714" y="483"/>
                  </a:moveTo>
                  <a:cubicBezTo>
                    <a:pt x="714" y="483"/>
                    <a:pt x="713" y="482"/>
                    <a:pt x="713" y="482"/>
                  </a:cubicBezTo>
                  <a:cubicBezTo>
                    <a:pt x="713" y="482"/>
                    <a:pt x="713" y="482"/>
                    <a:pt x="713" y="482"/>
                  </a:cubicBezTo>
                  <a:cubicBezTo>
                    <a:pt x="710" y="480"/>
                    <a:pt x="700" y="476"/>
                    <a:pt x="692" y="479"/>
                  </a:cubicBezTo>
                  <a:cubicBezTo>
                    <a:pt x="702" y="487"/>
                    <a:pt x="702" y="487"/>
                    <a:pt x="702" y="487"/>
                  </a:cubicBezTo>
                  <a:cubicBezTo>
                    <a:pt x="690" y="482"/>
                    <a:pt x="690" y="482"/>
                    <a:pt x="690" y="482"/>
                  </a:cubicBezTo>
                  <a:cubicBezTo>
                    <a:pt x="690" y="490"/>
                    <a:pt x="698" y="498"/>
                    <a:pt x="700" y="501"/>
                  </a:cubicBezTo>
                  <a:cubicBezTo>
                    <a:pt x="700" y="501"/>
                    <a:pt x="700" y="501"/>
                    <a:pt x="700" y="501"/>
                  </a:cubicBezTo>
                  <a:cubicBezTo>
                    <a:pt x="701" y="501"/>
                    <a:pt x="701" y="501"/>
                    <a:pt x="701" y="501"/>
                  </a:cubicBezTo>
                  <a:cubicBezTo>
                    <a:pt x="706" y="504"/>
                    <a:pt x="713" y="502"/>
                    <a:pt x="716" y="497"/>
                  </a:cubicBezTo>
                  <a:cubicBezTo>
                    <a:pt x="719" y="493"/>
                    <a:pt x="718" y="486"/>
                    <a:pt x="714" y="483"/>
                  </a:cubicBezTo>
                  <a:close/>
                  <a:moveTo>
                    <a:pt x="689" y="464"/>
                  </a:moveTo>
                  <a:cubicBezTo>
                    <a:pt x="700" y="457"/>
                    <a:pt x="700" y="457"/>
                    <a:pt x="700" y="457"/>
                  </a:cubicBezTo>
                  <a:cubicBezTo>
                    <a:pt x="691" y="467"/>
                    <a:pt x="691" y="467"/>
                    <a:pt x="691" y="467"/>
                  </a:cubicBezTo>
                  <a:cubicBezTo>
                    <a:pt x="699" y="470"/>
                    <a:pt x="709" y="465"/>
                    <a:pt x="712" y="463"/>
                  </a:cubicBezTo>
                  <a:cubicBezTo>
                    <a:pt x="712" y="463"/>
                    <a:pt x="712" y="463"/>
                    <a:pt x="712" y="463"/>
                  </a:cubicBezTo>
                  <a:cubicBezTo>
                    <a:pt x="713" y="463"/>
                    <a:pt x="713" y="462"/>
                    <a:pt x="713" y="462"/>
                  </a:cubicBezTo>
                  <a:cubicBezTo>
                    <a:pt x="717" y="459"/>
                    <a:pt x="717" y="452"/>
                    <a:pt x="714" y="448"/>
                  </a:cubicBezTo>
                  <a:cubicBezTo>
                    <a:pt x="710" y="443"/>
                    <a:pt x="703" y="442"/>
                    <a:pt x="699" y="445"/>
                  </a:cubicBezTo>
                  <a:cubicBezTo>
                    <a:pt x="699" y="445"/>
                    <a:pt x="699" y="445"/>
                    <a:pt x="698" y="446"/>
                  </a:cubicBezTo>
                  <a:cubicBezTo>
                    <a:pt x="698" y="446"/>
                    <a:pt x="698" y="446"/>
                    <a:pt x="698" y="446"/>
                  </a:cubicBezTo>
                  <a:cubicBezTo>
                    <a:pt x="696" y="448"/>
                    <a:pt x="689" y="456"/>
                    <a:pt x="689" y="464"/>
                  </a:cubicBezTo>
                  <a:close/>
                  <a:moveTo>
                    <a:pt x="674" y="463"/>
                  </a:moveTo>
                  <a:cubicBezTo>
                    <a:pt x="671" y="450"/>
                    <a:pt x="671" y="450"/>
                    <a:pt x="671" y="450"/>
                  </a:cubicBezTo>
                  <a:cubicBezTo>
                    <a:pt x="678" y="461"/>
                    <a:pt x="678" y="461"/>
                    <a:pt x="678" y="461"/>
                  </a:cubicBezTo>
                  <a:cubicBezTo>
                    <a:pt x="683" y="455"/>
                    <a:pt x="681" y="443"/>
                    <a:pt x="680" y="440"/>
                  </a:cubicBezTo>
                  <a:cubicBezTo>
                    <a:pt x="680" y="440"/>
                    <a:pt x="680" y="440"/>
                    <a:pt x="680" y="440"/>
                  </a:cubicBezTo>
                  <a:cubicBezTo>
                    <a:pt x="680" y="440"/>
                    <a:pt x="680" y="439"/>
                    <a:pt x="680" y="439"/>
                  </a:cubicBezTo>
                  <a:cubicBezTo>
                    <a:pt x="678" y="434"/>
                    <a:pt x="671" y="432"/>
                    <a:pt x="666" y="434"/>
                  </a:cubicBezTo>
                  <a:cubicBezTo>
                    <a:pt x="661" y="436"/>
                    <a:pt x="657" y="442"/>
                    <a:pt x="659" y="447"/>
                  </a:cubicBezTo>
                  <a:cubicBezTo>
                    <a:pt x="659" y="447"/>
                    <a:pt x="659" y="447"/>
                    <a:pt x="659" y="448"/>
                  </a:cubicBezTo>
                  <a:cubicBezTo>
                    <a:pt x="659" y="448"/>
                    <a:pt x="659" y="448"/>
                    <a:pt x="659" y="448"/>
                  </a:cubicBezTo>
                  <a:cubicBezTo>
                    <a:pt x="661" y="451"/>
                    <a:pt x="667" y="460"/>
                    <a:pt x="674" y="463"/>
                  </a:cubicBezTo>
                  <a:close/>
                  <a:moveTo>
                    <a:pt x="675" y="478"/>
                  </a:moveTo>
                  <a:cubicBezTo>
                    <a:pt x="677" y="481"/>
                    <a:pt x="681" y="481"/>
                    <a:pt x="684" y="479"/>
                  </a:cubicBezTo>
                  <a:cubicBezTo>
                    <a:pt x="687" y="477"/>
                    <a:pt x="688" y="473"/>
                    <a:pt x="686" y="470"/>
                  </a:cubicBezTo>
                  <a:cubicBezTo>
                    <a:pt x="684" y="467"/>
                    <a:pt x="679" y="466"/>
                    <a:pt x="677" y="468"/>
                  </a:cubicBezTo>
                  <a:cubicBezTo>
                    <a:pt x="674" y="471"/>
                    <a:pt x="673" y="475"/>
                    <a:pt x="675" y="478"/>
                  </a:cubicBezTo>
                  <a:close/>
                  <a:moveTo>
                    <a:pt x="679" y="486"/>
                  </a:moveTo>
                  <a:cubicBezTo>
                    <a:pt x="674" y="498"/>
                    <a:pt x="674" y="498"/>
                    <a:pt x="674" y="498"/>
                  </a:cubicBezTo>
                  <a:cubicBezTo>
                    <a:pt x="675" y="485"/>
                    <a:pt x="675" y="485"/>
                    <a:pt x="675" y="485"/>
                  </a:cubicBezTo>
                  <a:cubicBezTo>
                    <a:pt x="667" y="488"/>
                    <a:pt x="662" y="498"/>
                    <a:pt x="661" y="501"/>
                  </a:cubicBezTo>
                  <a:cubicBezTo>
                    <a:pt x="661" y="501"/>
                    <a:pt x="661" y="501"/>
                    <a:pt x="661" y="501"/>
                  </a:cubicBezTo>
                  <a:cubicBezTo>
                    <a:pt x="661" y="502"/>
                    <a:pt x="661" y="502"/>
                    <a:pt x="661" y="502"/>
                  </a:cubicBezTo>
                  <a:cubicBezTo>
                    <a:pt x="659" y="507"/>
                    <a:pt x="664" y="513"/>
                    <a:pt x="669" y="514"/>
                  </a:cubicBezTo>
                  <a:cubicBezTo>
                    <a:pt x="674" y="516"/>
                    <a:pt x="681" y="513"/>
                    <a:pt x="682" y="508"/>
                  </a:cubicBezTo>
                  <a:cubicBezTo>
                    <a:pt x="682" y="508"/>
                    <a:pt x="682" y="508"/>
                    <a:pt x="682" y="507"/>
                  </a:cubicBezTo>
                  <a:cubicBezTo>
                    <a:pt x="682" y="507"/>
                    <a:pt x="682" y="507"/>
                    <a:pt x="682" y="507"/>
                  </a:cubicBezTo>
                  <a:cubicBezTo>
                    <a:pt x="683" y="504"/>
                    <a:pt x="684" y="493"/>
                    <a:pt x="679" y="486"/>
                  </a:cubicBezTo>
                  <a:close/>
                  <a:moveTo>
                    <a:pt x="648" y="486"/>
                  </a:moveTo>
                  <a:cubicBezTo>
                    <a:pt x="648" y="486"/>
                    <a:pt x="649" y="486"/>
                    <a:pt x="649" y="486"/>
                  </a:cubicBezTo>
                  <a:cubicBezTo>
                    <a:pt x="649" y="486"/>
                    <a:pt x="649" y="486"/>
                    <a:pt x="649" y="486"/>
                  </a:cubicBezTo>
                  <a:cubicBezTo>
                    <a:pt x="653" y="486"/>
                    <a:pt x="663" y="483"/>
                    <a:pt x="668" y="476"/>
                  </a:cubicBezTo>
                  <a:cubicBezTo>
                    <a:pt x="655" y="475"/>
                    <a:pt x="655" y="475"/>
                    <a:pt x="655" y="475"/>
                  </a:cubicBezTo>
                  <a:cubicBezTo>
                    <a:pt x="668" y="472"/>
                    <a:pt x="668" y="472"/>
                    <a:pt x="668" y="472"/>
                  </a:cubicBezTo>
                  <a:cubicBezTo>
                    <a:pt x="663" y="466"/>
                    <a:pt x="652" y="464"/>
                    <a:pt x="649" y="464"/>
                  </a:cubicBezTo>
                  <a:cubicBezTo>
                    <a:pt x="649" y="464"/>
                    <a:pt x="648" y="464"/>
                    <a:pt x="648" y="464"/>
                  </a:cubicBezTo>
                  <a:cubicBezTo>
                    <a:pt x="648" y="464"/>
                    <a:pt x="648" y="464"/>
                    <a:pt x="648" y="464"/>
                  </a:cubicBezTo>
                  <a:cubicBezTo>
                    <a:pt x="642" y="464"/>
                    <a:pt x="638" y="470"/>
                    <a:pt x="638" y="475"/>
                  </a:cubicBezTo>
                  <a:cubicBezTo>
                    <a:pt x="638" y="481"/>
                    <a:pt x="643" y="486"/>
                    <a:pt x="648" y="486"/>
                  </a:cubicBezTo>
                  <a:close/>
                  <a:moveTo>
                    <a:pt x="919" y="456"/>
                  </a:moveTo>
                  <a:cubicBezTo>
                    <a:pt x="919" y="456"/>
                    <a:pt x="919" y="456"/>
                    <a:pt x="919" y="455"/>
                  </a:cubicBezTo>
                  <a:cubicBezTo>
                    <a:pt x="919" y="455"/>
                    <a:pt x="919" y="455"/>
                    <a:pt x="919" y="455"/>
                  </a:cubicBezTo>
                  <a:cubicBezTo>
                    <a:pt x="919" y="452"/>
                    <a:pt x="915" y="442"/>
                    <a:pt x="908" y="437"/>
                  </a:cubicBezTo>
                  <a:cubicBezTo>
                    <a:pt x="908" y="450"/>
                    <a:pt x="908" y="450"/>
                    <a:pt x="908" y="450"/>
                  </a:cubicBezTo>
                  <a:cubicBezTo>
                    <a:pt x="904" y="438"/>
                    <a:pt x="904" y="438"/>
                    <a:pt x="904" y="438"/>
                  </a:cubicBezTo>
                  <a:cubicBezTo>
                    <a:pt x="898" y="443"/>
                    <a:pt x="897" y="454"/>
                    <a:pt x="897" y="458"/>
                  </a:cubicBezTo>
                  <a:cubicBezTo>
                    <a:pt x="897" y="458"/>
                    <a:pt x="897" y="458"/>
                    <a:pt x="897" y="458"/>
                  </a:cubicBezTo>
                  <a:cubicBezTo>
                    <a:pt x="897" y="458"/>
                    <a:pt x="897" y="459"/>
                    <a:pt x="897" y="459"/>
                  </a:cubicBezTo>
                  <a:cubicBezTo>
                    <a:pt x="898" y="464"/>
                    <a:pt x="904" y="468"/>
                    <a:pt x="909" y="467"/>
                  </a:cubicBezTo>
                  <a:cubicBezTo>
                    <a:pt x="915" y="467"/>
                    <a:pt x="920" y="462"/>
                    <a:pt x="919" y="456"/>
                  </a:cubicBezTo>
                  <a:close/>
                  <a:moveTo>
                    <a:pt x="918" y="426"/>
                  </a:moveTo>
                  <a:cubicBezTo>
                    <a:pt x="930" y="430"/>
                    <a:pt x="930" y="430"/>
                    <a:pt x="930" y="430"/>
                  </a:cubicBezTo>
                  <a:cubicBezTo>
                    <a:pt x="917" y="429"/>
                    <a:pt x="917" y="429"/>
                    <a:pt x="917" y="429"/>
                  </a:cubicBezTo>
                  <a:cubicBezTo>
                    <a:pt x="920" y="437"/>
                    <a:pt x="930" y="442"/>
                    <a:pt x="933" y="442"/>
                  </a:cubicBezTo>
                  <a:cubicBezTo>
                    <a:pt x="933" y="443"/>
                    <a:pt x="933" y="443"/>
                    <a:pt x="933" y="443"/>
                  </a:cubicBezTo>
                  <a:cubicBezTo>
                    <a:pt x="934" y="443"/>
                    <a:pt x="934" y="443"/>
                    <a:pt x="934" y="443"/>
                  </a:cubicBezTo>
                  <a:cubicBezTo>
                    <a:pt x="940" y="444"/>
                    <a:pt x="945" y="439"/>
                    <a:pt x="946" y="434"/>
                  </a:cubicBezTo>
                  <a:cubicBezTo>
                    <a:pt x="947" y="429"/>
                    <a:pt x="944" y="422"/>
                    <a:pt x="939" y="421"/>
                  </a:cubicBezTo>
                  <a:cubicBezTo>
                    <a:pt x="939" y="421"/>
                    <a:pt x="939" y="421"/>
                    <a:pt x="938" y="421"/>
                  </a:cubicBezTo>
                  <a:cubicBezTo>
                    <a:pt x="938" y="421"/>
                    <a:pt x="938" y="421"/>
                    <a:pt x="938" y="421"/>
                  </a:cubicBezTo>
                  <a:cubicBezTo>
                    <a:pt x="935" y="420"/>
                    <a:pt x="924" y="420"/>
                    <a:pt x="918" y="426"/>
                  </a:cubicBezTo>
                  <a:close/>
                  <a:moveTo>
                    <a:pt x="910" y="413"/>
                  </a:moveTo>
                  <a:cubicBezTo>
                    <a:pt x="917" y="403"/>
                    <a:pt x="917" y="403"/>
                    <a:pt x="917" y="403"/>
                  </a:cubicBezTo>
                  <a:cubicBezTo>
                    <a:pt x="913" y="415"/>
                    <a:pt x="913" y="415"/>
                    <a:pt x="913" y="415"/>
                  </a:cubicBezTo>
                  <a:cubicBezTo>
                    <a:pt x="921" y="414"/>
                    <a:pt x="928" y="406"/>
                    <a:pt x="930" y="403"/>
                  </a:cubicBezTo>
                  <a:cubicBezTo>
                    <a:pt x="930" y="403"/>
                    <a:pt x="930" y="403"/>
                    <a:pt x="930" y="403"/>
                  </a:cubicBezTo>
                  <a:cubicBezTo>
                    <a:pt x="931" y="403"/>
                    <a:pt x="931" y="402"/>
                    <a:pt x="931" y="402"/>
                  </a:cubicBezTo>
                  <a:cubicBezTo>
                    <a:pt x="934" y="398"/>
                    <a:pt x="931" y="391"/>
                    <a:pt x="926" y="388"/>
                  </a:cubicBezTo>
                  <a:cubicBezTo>
                    <a:pt x="921" y="386"/>
                    <a:pt x="914" y="387"/>
                    <a:pt x="912" y="391"/>
                  </a:cubicBezTo>
                  <a:cubicBezTo>
                    <a:pt x="912" y="391"/>
                    <a:pt x="911" y="392"/>
                    <a:pt x="911" y="392"/>
                  </a:cubicBezTo>
                  <a:cubicBezTo>
                    <a:pt x="911" y="392"/>
                    <a:pt x="911" y="392"/>
                    <a:pt x="911" y="392"/>
                  </a:cubicBezTo>
                  <a:cubicBezTo>
                    <a:pt x="910" y="395"/>
                    <a:pt x="906" y="406"/>
                    <a:pt x="910" y="413"/>
                  </a:cubicBezTo>
                  <a:close/>
                  <a:moveTo>
                    <a:pt x="898" y="424"/>
                  </a:moveTo>
                  <a:cubicBezTo>
                    <a:pt x="898" y="427"/>
                    <a:pt x="900" y="431"/>
                    <a:pt x="903" y="431"/>
                  </a:cubicBezTo>
                  <a:cubicBezTo>
                    <a:pt x="907" y="432"/>
                    <a:pt x="910" y="430"/>
                    <a:pt x="911" y="427"/>
                  </a:cubicBezTo>
                  <a:cubicBezTo>
                    <a:pt x="912" y="423"/>
                    <a:pt x="910" y="419"/>
                    <a:pt x="906" y="419"/>
                  </a:cubicBezTo>
                  <a:cubicBezTo>
                    <a:pt x="903" y="418"/>
                    <a:pt x="899" y="420"/>
                    <a:pt x="898" y="424"/>
                  </a:cubicBezTo>
                  <a:close/>
                  <a:moveTo>
                    <a:pt x="894" y="432"/>
                  </a:moveTo>
                  <a:cubicBezTo>
                    <a:pt x="882" y="436"/>
                    <a:pt x="882" y="436"/>
                    <a:pt x="882" y="436"/>
                  </a:cubicBezTo>
                  <a:cubicBezTo>
                    <a:pt x="893" y="428"/>
                    <a:pt x="893" y="428"/>
                    <a:pt x="893" y="428"/>
                  </a:cubicBezTo>
                  <a:cubicBezTo>
                    <a:pt x="886" y="424"/>
                    <a:pt x="875" y="427"/>
                    <a:pt x="872" y="428"/>
                  </a:cubicBezTo>
                  <a:cubicBezTo>
                    <a:pt x="872" y="428"/>
                    <a:pt x="872" y="428"/>
                    <a:pt x="871" y="428"/>
                  </a:cubicBezTo>
                  <a:cubicBezTo>
                    <a:pt x="871" y="428"/>
                    <a:pt x="871" y="428"/>
                    <a:pt x="871" y="428"/>
                  </a:cubicBezTo>
                  <a:cubicBezTo>
                    <a:pt x="866" y="430"/>
                    <a:pt x="864" y="437"/>
                    <a:pt x="866" y="442"/>
                  </a:cubicBezTo>
                  <a:cubicBezTo>
                    <a:pt x="868" y="447"/>
                    <a:pt x="875" y="451"/>
                    <a:pt x="880" y="448"/>
                  </a:cubicBezTo>
                  <a:cubicBezTo>
                    <a:pt x="880" y="448"/>
                    <a:pt x="880" y="448"/>
                    <a:pt x="881" y="448"/>
                  </a:cubicBezTo>
                  <a:cubicBezTo>
                    <a:pt x="881" y="448"/>
                    <a:pt x="881" y="448"/>
                    <a:pt x="881" y="448"/>
                  </a:cubicBezTo>
                  <a:cubicBezTo>
                    <a:pt x="884" y="446"/>
                    <a:pt x="892" y="440"/>
                    <a:pt x="894" y="432"/>
                  </a:cubicBezTo>
                  <a:close/>
                  <a:moveTo>
                    <a:pt x="875" y="408"/>
                  </a:moveTo>
                  <a:cubicBezTo>
                    <a:pt x="875" y="408"/>
                    <a:pt x="875" y="409"/>
                    <a:pt x="876" y="409"/>
                  </a:cubicBezTo>
                  <a:cubicBezTo>
                    <a:pt x="876" y="409"/>
                    <a:pt x="876" y="409"/>
                    <a:pt x="876" y="409"/>
                  </a:cubicBezTo>
                  <a:cubicBezTo>
                    <a:pt x="878" y="411"/>
                    <a:pt x="887" y="418"/>
                    <a:pt x="895" y="417"/>
                  </a:cubicBezTo>
                  <a:cubicBezTo>
                    <a:pt x="887" y="406"/>
                    <a:pt x="887" y="406"/>
                    <a:pt x="887" y="406"/>
                  </a:cubicBezTo>
                  <a:cubicBezTo>
                    <a:pt x="898" y="415"/>
                    <a:pt x="898" y="415"/>
                    <a:pt x="898" y="415"/>
                  </a:cubicBezTo>
                  <a:cubicBezTo>
                    <a:pt x="900" y="406"/>
                    <a:pt x="894" y="397"/>
                    <a:pt x="892" y="394"/>
                  </a:cubicBezTo>
                  <a:cubicBezTo>
                    <a:pt x="892" y="394"/>
                    <a:pt x="892" y="394"/>
                    <a:pt x="892" y="394"/>
                  </a:cubicBezTo>
                  <a:cubicBezTo>
                    <a:pt x="892" y="394"/>
                    <a:pt x="891" y="393"/>
                    <a:pt x="891" y="393"/>
                  </a:cubicBezTo>
                  <a:cubicBezTo>
                    <a:pt x="888" y="389"/>
                    <a:pt x="881" y="390"/>
                    <a:pt x="877" y="394"/>
                  </a:cubicBezTo>
                  <a:cubicBezTo>
                    <a:pt x="872" y="397"/>
                    <a:pt x="871" y="404"/>
                    <a:pt x="875" y="408"/>
                  </a:cubicBezTo>
                  <a:close/>
                  <a:moveTo>
                    <a:pt x="143" y="519"/>
                  </a:moveTo>
                  <a:cubicBezTo>
                    <a:pt x="143" y="519"/>
                    <a:pt x="143" y="518"/>
                    <a:pt x="143" y="518"/>
                  </a:cubicBezTo>
                  <a:cubicBezTo>
                    <a:pt x="143" y="518"/>
                    <a:pt x="143" y="518"/>
                    <a:pt x="143" y="518"/>
                  </a:cubicBezTo>
                  <a:cubicBezTo>
                    <a:pt x="142" y="516"/>
                    <a:pt x="137" y="508"/>
                    <a:pt x="131" y="506"/>
                  </a:cubicBezTo>
                  <a:cubicBezTo>
                    <a:pt x="133" y="516"/>
                    <a:pt x="133" y="516"/>
                    <a:pt x="133" y="516"/>
                  </a:cubicBezTo>
                  <a:cubicBezTo>
                    <a:pt x="128" y="507"/>
                    <a:pt x="128" y="507"/>
                    <a:pt x="128" y="507"/>
                  </a:cubicBezTo>
                  <a:cubicBezTo>
                    <a:pt x="124" y="512"/>
                    <a:pt x="125" y="521"/>
                    <a:pt x="126" y="524"/>
                  </a:cubicBezTo>
                  <a:cubicBezTo>
                    <a:pt x="126" y="524"/>
                    <a:pt x="126" y="524"/>
                    <a:pt x="126" y="524"/>
                  </a:cubicBezTo>
                  <a:cubicBezTo>
                    <a:pt x="126" y="524"/>
                    <a:pt x="126" y="525"/>
                    <a:pt x="126" y="525"/>
                  </a:cubicBezTo>
                  <a:cubicBezTo>
                    <a:pt x="128" y="529"/>
                    <a:pt x="133" y="531"/>
                    <a:pt x="137" y="529"/>
                  </a:cubicBezTo>
                  <a:cubicBezTo>
                    <a:pt x="141" y="528"/>
                    <a:pt x="145" y="523"/>
                    <a:pt x="143" y="519"/>
                  </a:cubicBezTo>
                  <a:close/>
                  <a:moveTo>
                    <a:pt x="136" y="496"/>
                  </a:moveTo>
                  <a:cubicBezTo>
                    <a:pt x="147" y="496"/>
                    <a:pt x="147" y="496"/>
                    <a:pt x="147" y="496"/>
                  </a:cubicBezTo>
                  <a:cubicBezTo>
                    <a:pt x="136" y="499"/>
                    <a:pt x="136" y="499"/>
                    <a:pt x="136" y="499"/>
                  </a:cubicBezTo>
                  <a:cubicBezTo>
                    <a:pt x="140" y="504"/>
                    <a:pt x="149" y="505"/>
                    <a:pt x="152" y="506"/>
                  </a:cubicBezTo>
                  <a:cubicBezTo>
                    <a:pt x="152" y="506"/>
                    <a:pt x="152" y="506"/>
                    <a:pt x="152" y="506"/>
                  </a:cubicBezTo>
                  <a:cubicBezTo>
                    <a:pt x="152" y="506"/>
                    <a:pt x="152" y="506"/>
                    <a:pt x="152" y="506"/>
                  </a:cubicBezTo>
                  <a:cubicBezTo>
                    <a:pt x="157" y="505"/>
                    <a:pt x="160" y="501"/>
                    <a:pt x="160" y="497"/>
                  </a:cubicBezTo>
                  <a:cubicBezTo>
                    <a:pt x="160" y="492"/>
                    <a:pt x="156" y="488"/>
                    <a:pt x="152" y="488"/>
                  </a:cubicBezTo>
                  <a:cubicBezTo>
                    <a:pt x="152" y="488"/>
                    <a:pt x="152" y="488"/>
                    <a:pt x="151" y="488"/>
                  </a:cubicBezTo>
                  <a:cubicBezTo>
                    <a:pt x="151" y="488"/>
                    <a:pt x="151" y="488"/>
                    <a:pt x="151" y="488"/>
                  </a:cubicBezTo>
                  <a:cubicBezTo>
                    <a:pt x="148" y="488"/>
                    <a:pt x="140" y="490"/>
                    <a:pt x="136" y="496"/>
                  </a:cubicBezTo>
                  <a:close/>
                  <a:moveTo>
                    <a:pt x="128" y="487"/>
                  </a:moveTo>
                  <a:cubicBezTo>
                    <a:pt x="132" y="478"/>
                    <a:pt x="132" y="478"/>
                    <a:pt x="132" y="478"/>
                  </a:cubicBezTo>
                  <a:cubicBezTo>
                    <a:pt x="130" y="488"/>
                    <a:pt x="130" y="488"/>
                    <a:pt x="130" y="488"/>
                  </a:cubicBezTo>
                  <a:cubicBezTo>
                    <a:pt x="137" y="486"/>
                    <a:pt x="141" y="478"/>
                    <a:pt x="142" y="476"/>
                  </a:cubicBezTo>
                  <a:cubicBezTo>
                    <a:pt x="142" y="476"/>
                    <a:pt x="142" y="476"/>
                    <a:pt x="142" y="476"/>
                  </a:cubicBezTo>
                  <a:cubicBezTo>
                    <a:pt x="142" y="475"/>
                    <a:pt x="142" y="475"/>
                    <a:pt x="142" y="475"/>
                  </a:cubicBezTo>
                  <a:cubicBezTo>
                    <a:pt x="143" y="471"/>
                    <a:pt x="140" y="466"/>
                    <a:pt x="136" y="465"/>
                  </a:cubicBezTo>
                  <a:cubicBezTo>
                    <a:pt x="132" y="464"/>
                    <a:pt x="126" y="466"/>
                    <a:pt x="125" y="470"/>
                  </a:cubicBezTo>
                  <a:cubicBezTo>
                    <a:pt x="125" y="470"/>
                    <a:pt x="125" y="470"/>
                    <a:pt x="125" y="471"/>
                  </a:cubicBezTo>
                  <a:cubicBezTo>
                    <a:pt x="125" y="471"/>
                    <a:pt x="125" y="471"/>
                    <a:pt x="125" y="471"/>
                  </a:cubicBezTo>
                  <a:cubicBezTo>
                    <a:pt x="124" y="473"/>
                    <a:pt x="124" y="482"/>
                    <a:pt x="128" y="487"/>
                  </a:cubicBezTo>
                  <a:close/>
                  <a:moveTo>
                    <a:pt x="121" y="497"/>
                  </a:moveTo>
                  <a:cubicBezTo>
                    <a:pt x="121" y="500"/>
                    <a:pt x="123" y="502"/>
                    <a:pt x="126" y="502"/>
                  </a:cubicBezTo>
                  <a:cubicBezTo>
                    <a:pt x="129" y="502"/>
                    <a:pt x="131" y="500"/>
                    <a:pt x="131" y="497"/>
                  </a:cubicBezTo>
                  <a:cubicBezTo>
                    <a:pt x="131" y="494"/>
                    <a:pt x="129" y="492"/>
                    <a:pt x="126" y="492"/>
                  </a:cubicBezTo>
                  <a:cubicBezTo>
                    <a:pt x="123" y="492"/>
                    <a:pt x="121" y="494"/>
                    <a:pt x="121" y="497"/>
                  </a:cubicBezTo>
                  <a:close/>
                  <a:moveTo>
                    <a:pt x="119" y="504"/>
                  </a:moveTo>
                  <a:cubicBezTo>
                    <a:pt x="110" y="510"/>
                    <a:pt x="110" y="510"/>
                    <a:pt x="110" y="510"/>
                  </a:cubicBezTo>
                  <a:cubicBezTo>
                    <a:pt x="117" y="502"/>
                    <a:pt x="117" y="502"/>
                    <a:pt x="117" y="502"/>
                  </a:cubicBezTo>
                  <a:cubicBezTo>
                    <a:pt x="111" y="500"/>
                    <a:pt x="103" y="504"/>
                    <a:pt x="101" y="505"/>
                  </a:cubicBezTo>
                  <a:cubicBezTo>
                    <a:pt x="101" y="505"/>
                    <a:pt x="101" y="505"/>
                    <a:pt x="101" y="505"/>
                  </a:cubicBezTo>
                  <a:cubicBezTo>
                    <a:pt x="100" y="506"/>
                    <a:pt x="100" y="506"/>
                    <a:pt x="100" y="506"/>
                  </a:cubicBezTo>
                  <a:cubicBezTo>
                    <a:pt x="97" y="509"/>
                    <a:pt x="97" y="514"/>
                    <a:pt x="99" y="518"/>
                  </a:cubicBezTo>
                  <a:cubicBezTo>
                    <a:pt x="102" y="521"/>
                    <a:pt x="108" y="523"/>
                    <a:pt x="111" y="520"/>
                  </a:cubicBezTo>
                  <a:cubicBezTo>
                    <a:pt x="111" y="520"/>
                    <a:pt x="111" y="520"/>
                    <a:pt x="112" y="519"/>
                  </a:cubicBezTo>
                  <a:cubicBezTo>
                    <a:pt x="112" y="519"/>
                    <a:pt x="112" y="519"/>
                    <a:pt x="112" y="519"/>
                  </a:cubicBezTo>
                  <a:cubicBezTo>
                    <a:pt x="114" y="518"/>
                    <a:pt x="119" y="511"/>
                    <a:pt x="119" y="504"/>
                  </a:cubicBezTo>
                  <a:close/>
                  <a:moveTo>
                    <a:pt x="100" y="490"/>
                  </a:moveTo>
                  <a:cubicBezTo>
                    <a:pt x="100" y="490"/>
                    <a:pt x="100" y="490"/>
                    <a:pt x="101" y="490"/>
                  </a:cubicBezTo>
                  <a:cubicBezTo>
                    <a:pt x="101" y="490"/>
                    <a:pt x="101" y="490"/>
                    <a:pt x="101" y="490"/>
                  </a:cubicBezTo>
                  <a:cubicBezTo>
                    <a:pt x="103" y="492"/>
                    <a:pt x="111" y="495"/>
                    <a:pt x="117" y="493"/>
                  </a:cubicBezTo>
                  <a:cubicBezTo>
                    <a:pt x="109" y="486"/>
                    <a:pt x="109" y="486"/>
                    <a:pt x="109" y="486"/>
                  </a:cubicBezTo>
                  <a:cubicBezTo>
                    <a:pt x="119" y="490"/>
                    <a:pt x="119" y="490"/>
                    <a:pt x="119" y="490"/>
                  </a:cubicBezTo>
                  <a:cubicBezTo>
                    <a:pt x="119" y="484"/>
                    <a:pt x="113" y="477"/>
                    <a:pt x="111" y="476"/>
                  </a:cubicBezTo>
                  <a:cubicBezTo>
                    <a:pt x="111" y="476"/>
                    <a:pt x="111" y="476"/>
                    <a:pt x="111" y="476"/>
                  </a:cubicBezTo>
                  <a:cubicBezTo>
                    <a:pt x="110" y="475"/>
                    <a:pt x="110" y="475"/>
                    <a:pt x="110" y="475"/>
                  </a:cubicBezTo>
                  <a:cubicBezTo>
                    <a:pt x="106" y="473"/>
                    <a:pt x="101" y="474"/>
                    <a:pt x="99" y="478"/>
                  </a:cubicBezTo>
                  <a:cubicBezTo>
                    <a:pt x="96" y="482"/>
                    <a:pt x="96" y="487"/>
                    <a:pt x="100" y="490"/>
                  </a:cubicBezTo>
                  <a:close/>
                  <a:moveTo>
                    <a:pt x="413" y="434"/>
                  </a:moveTo>
                  <a:cubicBezTo>
                    <a:pt x="409" y="434"/>
                    <a:pt x="406" y="437"/>
                    <a:pt x="406" y="441"/>
                  </a:cubicBezTo>
                  <a:cubicBezTo>
                    <a:pt x="406" y="445"/>
                    <a:pt x="409" y="448"/>
                    <a:pt x="413" y="448"/>
                  </a:cubicBezTo>
                  <a:cubicBezTo>
                    <a:pt x="417" y="448"/>
                    <a:pt x="420" y="445"/>
                    <a:pt x="420" y="441"/>
                  </a:cubicBezTo>
                  <a:cubicBezTo>
                    <a:pt x="420" y="437"/>
                    <a:pt x="417" y="434"/>
                    <a:pt x="413" y="434"/>
                  </a:cubicBezTo>
                  <a:close/>
                  <a:moveTo>
                    <a:pt x="376" y="410"/>
                  </a:moveTo>
                  <a:cubicBezTo>
                    <a:pt x="374" y="410"/>
                    <a:pt x="372" y="412"/>
                    <a:pt x="372" y="415"/>
                  </a:cubicBezTo>
                  <a:cubicBezTo>
                    <a:pt x="372" y="418"/>
                    <a:pt x="374" y="420"/>
                    <a:pt x="376" y="420"/>
                  </a:cubicBezTo>
                  <a:cubicBezTo>
                    <a:pt x="379" y="420"/>
                    <a:pt x="381" y="418"/>
                    <a:pt x="381" y="415"/>
                  </a:cubicBezTo>
                  <a:cubicBezTo>
                    <a:pt x="381" y="412"/>
                    <a:pt x="379" y="410"/>
                    <a:pt x="376" y="410"/>
                  </a:cubicBezTo>
                  <a:close/>
                  <a:moveTo>
                    <a:pt x="222" y="405"/>
                  </a:moveTo>
                  <a:cubicBezTo>
                    <a:pt x="218" y="405"/>
                    <a:pt x="214" y="408"/>
                    <a:pt x="214" y="413"/>
                  </a:cubicBezTo>
                  <a:cubicBezTo>
                    <a:pt x="214" y="418"/>
                    <a:pt x="218" y="421"/>
                    <a:pt x="222" y="421"/>
                  </a:cubicBezTo>
                  <a:cubicBezTo>
                    <a:pt x="227" y="421"/>
                    <a:pt x="231" y="418"/>
                    <a:pt x="231" y="413"/>
                  </a:cubicBezTo>
                  <a:cubicBezTo>
                    <a:pt x="231" y="408"/>
                    <a:pt x="227" y="405"/>
                    <a:pt x="222" y="405"/>
                  </a:cubicBezTo>
                  <a:close/>
                  <a:moveTo>
                    <a:pt x="181" y="438"/>
                  </a:moveTo>
                  <a:cubicBezTo>
                    <a:pt x="178" y="438"/>
                    <a:pt x="176" y="440"/>
                    <a:pt x="176" y="443"/>
                  </a:cubicBezTo>
                  <a:cubicBezTo>
                    <a:pt x="176" y="446"/>
                    <a:pt x="178" y="448"/>
                    <a:pt x="181" y="448"/>
                  </a:cubicBezTo>
                  <a:cubicBezTo>
                    <a:pt x="184" y="448"/>
                    <a:pt x="187" y="446"/>
                    <a:pt x="187" y="443"/>
                  </a:cubicBezTo>
                  <a:cubicBezTo>
                    <a:pt x="187" y="440"/>
                    <a:pt x="184" y="438"/>
                    <a:pt x="181" y="438"/>
                  </a:cubicBezTo>
                  <a:close/>
                  <a:moveTo>
                    <a:pt x="818" y="488"/>
                  </a:moveTo>
                  <a:cubicBezTo>
                    <a:pt x="814" y="506"/>
                    <a:pt x="825" y="520"/>
                    <a:pt x="825" y="520"/>
                  </a:cubicBezTo>
                  <a:cubicBezTo>
                    <a:pt x="825" y="520"/>
                    <a:pt x="825" y="487"/>
                    <a:pt x="840" y="461"/>
                  </a:cubicBezTo>
                  <a:cubicBezTo>
                    <a:pt x="840" y="461"/>
                    <a:pt x="823" y="470"/>
                    <a:pt x="818" y="488"/>
                  </a:cubicBezTo>
                  <a:close/>
                  <a:moveTo>
                    <a:pt x="829" y="457"/>
                  </a:moveTo>
                  <a:cubicBezTo>
                    <a:pt x="829" y="457"/>
                    <a:pt x="803" y="452"/>
                    <a:pt x="792" y="468"/>
                  </a:cubicBezTo>
                  <a:cubicBezTo>
                    <a:pt x="782" y="484"/>
                    <a:pt x="781" y="504"/>
                    <a:pt x="781" y="504"/>
                  </a:cubicBezTo>
                  <a:cubicBezTo>
                    <a:pt x="781" y="504"/>
                    <a:pt x="809" y="466"/>
                    <a:pt x="829" y="457"/>
                  </a:cubicBezTo>
                  <a:close/>
                  <a:moveTo>
                    <a:pt x="800" y="385"/>
                  </a:moveTo>
                  <a:cubicBezTo>
                    <a:pt x="789" y="395"/>
                    <a:pt x="795" y="418"/>
                    <a:pt x="809" y="420"/>
                  </a:cubicBezTo>
                  <a:cubicBezTo>
                    <a:pt x="823" y="422"/>
                    <a:pt x="853" y="390"/>
                    <a:pt x="851" y="384"/>
                  </a:cubicBezTo>
                  <a:cubicBezTo>
                    <a:pt x="850" y="381"/>
                    <a:pt x="840" y="380"/>
                    <a:pt x="840" y="380"/>
                  </a:cubicBezTo>
                  <a:cubicBezTo>
                    <a:pt x="840" y="380"/>
                    <a:pt x="812" y="375"/>
                    <a:pt x="800" y="385"/>
                  </a:cubicBezTo>
                  <a:close/>
                  <a:moveTo>
                    <a:pt x="732" y="483"/>
                  </a:moveTo>
                  <a:cubicBezTo>
                    <a:pt x="732" y="483"/>
                    <a:pt x="747" y="467"/>
                    <a:pt x="775" y="457"/>
                  </a:cubicBezTo>
                  <a:cubicBezTo>
                    <a:pt x="790" y="452"/>
                    <a:pt x="807" y="447"/>
                    <a:pt x="829" y="449"/>
                  </a:cubicBezTo>
                  <a:cubicBezTo>
                    <a:pt x="829" y="449"/>
                    <a:pt x="797" y="435"/>
                    <a:pt x="762" y="448"/>
                  </a:cubicBezTo>
                  <a:cubicBezTo>
                    <a:pt x="732" y="460"/>
                    <a:pt x="732" y="483"/>
                    <a:pt x="732" y="483"/>
                  </a:cubicBezTo>
                  <a:close/>
                  <a:moveTo>
                    <a:pt x="634" y="427"/>
                  </a:moveTo>
                  <a:cubicBezTo>
                    <a:pt x="634" y="427"/>
                    <a:pt x="627" y="399"/>
                    <a:pt x="600" y="393"/>
                  </a:cubicBezTo>
                  <a:cubicBezTo>
                    <a:pt x="579" y="389"/>
                    <a:pt x="558" y="413"/>
                    <a:pt x="558" y="413"/>
                  </a:cubicBezTo>
                  <a:cubicBezTo>
                    <a:pt x="558" y="413"/>
                    <a:pt x="593" y="390"/>
                    <a:pt x="634" y="427"/>
                  </a:cubicBezTo>
                  <a:close/>
                  <a:moveTo>
                    <a:pt x="660" y="416"/>
                  </a:moveTo>
                  <a:cubicBezTo>
                    <a:pt x="660" y="416"/>
                    <a:pt x="654" y="366"/>
                    <a:pt x="610" y="350"/>
                  </a:cubicBezTo>
                  <a:cubicBezTo>
                    <a:pt x="575" y="338"/>
                    <a:pt x="535" y="374"/>
                    <a:pt x="535" y="374"/>
                  </a:cubicBezTo>
                  <a:cubicBezTo>
                    <a:pt x="535" y="374"/>
                    <a:pt x="598" y="342"/>
                    <a:pt x="660" y="416"/>
                  </a:cubicBezTo>
                  <a:close/>
                  <a:moveTo>
                    <a:pt x="670" y="406"/>
                  </a:moveTo>
                  <a:cubicBezTo>
                    <a:pt x="670" y="406"/>
                    <a:pt x="689" y="358"/>
                    <a:pt x="662" y="323"/>
                  </a:cubicBezTo>
                  <a:cubicBezTo>
                    <a:pt x="635" y="287"/>
                    <a:pt x="587" y="290"/>
                    <a:pt x="560" y="310"/>
                  </a:cubicBezTo>
                  <a:cubicBezTo>
                    <a:pt x="533" y="331"/>
                    <a:pt x="528" y="351"/>
                    <a:pt x="528" y="351"/>
                  </a:cubicBezTo>
                  <a:cubicBezTo>
                    <a:pt x="528" y="351"/>
                    <a:pt x="554" y="317"/>
                    <a:pt x="584" y="313"/>
                  </a:cubicBezTo>
                  <a:cubicBezTo>
                    <a:pt x="616" y="309"/>
                    <a:pt x="670" y="332"/>
                    <a:pt x="670" y="406"/>
                  </a:cubicBezTo>
                  <a:close/>
                  <a:moveTo>
                    <a:pt x="39" y="616"/>
                  </a:moveTo>
                  <a:cubicBezTo>
                    <a:pt x="55" y="654"/>
                    <a:pt x="104" y="679"/>
                    <a:pt x="137" y="693"/>
                  </a:cubicBezTo>
                  <a:cubicBezTo>
                    <a:pt x="108" y="674"/>
                    <a:pt x="79" y="637"/>
                    <a:pt x="79" y="637"/>
                  </a:cubicBezTo>
                  <a:cubicBezTo>
                    <a:pt x="79" y="637"/>
                    <a:pt x="92" y="649"/>
                    <a:pt x="119" y="671"/>
                  </a:cubicBezTo>
                  <a:cubicBezTo>
                    <a:pt x="147" y="693"/>
                    <a:pt x="170" y="704"/>
                    <a:pt x="170" y="704"/>
                  </a:cubicBezTo>
                  <a:cubicBezTo>
                    <a:pt x="170" y="704"/>
                    <a:pt x="134" y="673"/>
                    <a:pt x="113" y="638"/>
                  </a:cubicBezTo>
                  <a:cubicBezTo>
                    <a:pt x="92" y="603"/>
                    <a:pt x="82" y="581"/>
                    <a:pt x="75" y="569"/>
                  </a:cubicBezTo>
                  <a:cubicBezTo>
                    <a:pt x="68" y="557"/>
                    <a:pt x="14" y="556"/>
                    <a:pt x="39" y="616"/>
                  </a:cubicBezTo>
                  <a:close/>
                  <a:moveTo>
                    <a:pt x="160" y="676"/>
                  </a:moveTo>
                  <a:cubicBezTo>
                    <a:pt x="149" y="654"/>
                    <a:pt x="139" y="626"/>
                    <a:pt x="139" y="626"/>
                  </a:cubicBezTo>
                  <a:cubicBezTo>
                    <a:pt x="139" y="626"/>
                    <a:pt x="142" y="631"/>
                    <a:pt x="151" y="650"/>
                  </a:cubicBezTo>
                  <a:cubicBezTo>
                    <a:pt x="161" y="669"/>
                    <a:pt x="184" y="700"/>
                    <a:pt x="184" y="700"/>
                  </a:cubicBezTo>
                  <a:cubicBezTo>
                    <a:pt x="184" y="700"/>
                    <a:pt x="162" y="659"/>
                    <a:pt x="157" y="631"/>
                  </a:cubicBezTo>
                  <a:cubicBezTo>
                    <a:pt x="151" y="602"/>
                    <a:pt x="153" y="581"/>
                    <a:pt x="142" y="573"/>
                  </a:cubicBezTo>
                  <a:cubicBezTo>
                    <a:pt x="131" y="565"/>
                    <a:pt x="112" y="592"/>
                    <a:pt x="123" y="622"/>
                  </a:cubicBezTo>
                  <a:cubicBezTo>
                    <a:pt x="130" y="641"/>
                    <a:pt x="146" y="661"/>
                    <a:pt x="160" y="676"/>
                  </a:cubicBezTo>
                  <a:close/>
                  <a:moveTo>
                    <a:pt x="201" y="269"/>
                  </a:moveTo>
                  <a:cubicBezTo>
                    <a:pt x="201" y="269"/>
                    <a:pt x="111" y="311"/>
                    <a:pt x="81" y="361"/>
                  </a:cubicBezTo>
                  <a:cubicBezTo>
                    <a:pt x="51" y="411"/>
                    <a:pt x="44" y="484"/>
                    <a:pt x="44" y="484"/>
                  </a:cubicBezTo>
                  <a:cubicBezTo>
                    <a:pt x="76" y="443"/>
                    <a:pt x="76" y="443"/>
                    <a:pt x="76" y="443"/>
                  </a:cubicBezTo>
                  <a:cubicBezTo>
                    <a:pt x="76" y="443"/>
                    <a:pt x="72" y="405"/>
                    <a:pt x="97" y="361"/>
                  </a:cubicBezTo>
                  <a:cubicBezTo>
                    <a:pt x="114" y="331"/>
                    <a:pt x="147" y="299"/>
                    <a:pt x="201" y="269"/>
                  </a:cubicBezTo>
                  <a:close/>
                </a:path>
              </a:pathLst>
            </a:custGeom>
            <a:solidFill>
              <a:srgbClr val="FAB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771785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图片 1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7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16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3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69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121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147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7329000" y="3291212"/>
            <a:ext cx="3703575" cy="2960226"/>
            <a:chOff x="4730750" y="4029075"/>
            <a:chExt cx="3124200" cy="2497138"/>
          </a:xfrm>
        </p:grpSpPr>
        <p:sp>
          <p:nvSpPr>
            <p:cNvPr id="177" name="Oval 80"/>
            <p:cNvSpPr>
              <a:spLocks noChangeArrowheads="1"/>
            </p:cNvSpPr>
            <p:nvPr/>
          </p:nvSpPr>
          <p:spPr bwMode="auto">
            <a:xfrm>
              <a:off x="5338763" y="4029075"/>
              <a:ext cx="430213" cy="431800"/>
            </a:xfrm>
            <a:prstGeom prst="ellipse">
              <a:avLst/>
            </a:pr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81"/>
            <p:cNvSpPr>
              <a:spLocks noChangeArrowheads="1"/>
            </p:cNvSpPr>
            <p:nvPr/>
          </p:nvSpPr>
          <p:spPr bwMode="auto">
            <a:xfrm>
              <a:off x="5545138" y="4048125"/>
              <a:ext cx="22225" cy="123825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82"/>
            <p:cNvSpPr>
              <a:spLocks/>
            </p:cNvSpPr>
            <p:nvPr/>
          </p:nvSpPr>
          <p:spPr bwMode="auto">
            <a:xfrm>
              <a:off x="5487988" y="4059238"/>
              <a:ext cx="42863" cy="114300"/>
            </a:xfrm>
            <a:custGeom>
              <a:avLst/>
              <a:gdLst>
                <a:gd name="T0" fmla="*/ 12 w 16"/>
                <a:gd name="T1" fmla="*/ 21 h 44"/>
                <a:gd name="T2" fmla="*/ 16 w 16"/>
                <a:gd name="T3" fmla="*/ 44 h 44"/>
                <a:gd name="T4" fmla="*/ 4 w 16"/>
                <a:gd name="T5" fmla="*/ 23 h 44"/>
                <a:gd name="T6" fmla="*/ 0 w 16"/>
                <a:gd name="T7" fmla="*/ 0 h 44"/>
                <a:gd name="T8" fmla="*/ 12 w 16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2" y="21"/>
                  </a:moveTo>
                  <a:cubicBezTo>
                    <a:pt x="16" y="33"/>
                    <a:pt x="16" y="44"/>
                    <a:pt x="16" y="44"/>
                  </a:cubicBezTo>
                  <a:cubicBezTo>
                    <a:pt x="16" y="44"/>
                    <a:pt x="8" y="36"/>
                    <a:pt x="4" y="23"/>
                  </a:cubicBezTo>
                  <a:cubicBezTo>
                    <a:pt x="0" y="11"/>
                    <a:pt x="0" y="0"/>
                    <a:pt x="0" y="0"/>
                  </a:cubicBezTo>
                  <a:cubicBezTo>
                    <a:pt x="0" y="0"/>
                    <a:pt x="7" y="9"/>
                    <a:pt x="12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83"/>
            <p:cNvSpPr>
              <a:spLocks/>
            </p:cNvSpPr>
            <p:nvPr/>
          </p:nvSpPr>
          <p:spPr bwMode="auto">
            <a:xfrm>
              <a:off x="5427663" y="4092575"/>
              <a:ext cx="79375" cy="95250"/>
            </a:xfrm>
            <a:custGeom>
              <a:avLst/>
              <a:gdLst>
                <a:gd name="T0" fmla="*/ 18 w 30"/>
                <a:gd name="T1" fmla="*/ 15 h 36"/>
                <a:gd name="T2" fmla="*/ 30 w 30"/>
                <a:gd name="T3" fmla="*/ 36 h 36"/>
                <a:gd name="T4" fmla="*/ 12 w 30"/>
                <a:gd name="T5" fmla="*/ 20 h 36"/>
                <a:gd name="T6" fmla="*/ 0 w 30"/>
                <a:gd name="T7" fmla="*/ 0 h 36"/>
                <a:gd name="T8" fmla="*/ 18 w 30"/>
                <a:gd name="T9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8" y="15"/>
                  </a:moveTo>
                  <a:cubicBezTo>
                    <a:pt x="27" y="25"/>
                    <a:pt x="30" y="36"/>
                    <a:pt x="30" y="36"/>
                  </a:cubicBezTo>
                  <a:cubicBezTo>
                    <a:pt x="30" y="36"/>
                    <a:pt x="20" y="30"/>
                    <a:pt x="12" y="20"/>
                  </a:cubicBezTo>
                  <a:cubicBezTo>
                    <a:pt x="4" y="11"/>
                    <a:pt x="0" y="0"/>
                    <a:pt x="0" y="0"/>
                  </a:cubicBezTo>
                  <a:cubicBezTo>
                    <a:pt x="0" y="0"/>
                    <a:pt x="10" y="5"/>
                    <a:pt x="18" y="15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84"/>
            <p:cNvSpPr>
              <a:spLocks/>
            </p:cNvSpPr>
            <p:nvPr/>
          </p:nvSpPr>
          <p:spPr bwMode="auto">
            <a:xfrm>
              <a:off x="5383213" y="4144963"/>
              <a:ext cx="107950" cy="60325"/>
            </a:xfrm>
            <a:custGeom>
              <a:avLst/>
              <a:gdLst>
                <a:gd name="T0" fmla="*/ 22 w 41"/>
                <a:gd name="T1" fmla="*/ 8 h 23"/>
                <a:gd name="T2" fmla="*/ 41 w 41"/>
                <a:gd name="T3" fmla="*/ 23 h 23"/>
                <a:gd name="T4" fmla="*/ 18 w 41"/>
                <a:gd name="T5" fmla="*/ 15 h 23"/>
                <a:gd name="T6" fmla="*/ 0 w 41"/>
                <a:gd name="T7" fmla="*/ 0 h 23"/>
                <a:gd name="T8" fmla="*/ 22 w 41"/>
                <a:gd name="T9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3">
                  <a:moveTo>
                    <a:pt x="22" y="8"/>
                  </a:moveTo>
                  <a:cubicBezTo>
                    <a:pt x="34" y="14"/>
                    <a:pt x="41" y="23"/>
                    <a:pt x="41" y="23"/>
                  </a:cubicBezTo>
                  <a:cubicBezTo>
                    <a:pt x="41" y="23"/>
                    <a:pt x="30" y="21"/>
                    <a:pt x="18" y="15"/>
                  </a:cubicBezTo>
                  <a:cubicBezTo>
                    <a:pt x="7" y="8"/>
                    <a:pt x="0" y="0"/>
                    <a:pt x="0" y="0"/>
                  </a:cubicBezTo>
                  <a:cubicBezTo>
                    <a:pt x="0" y="0"/>
                    <a:pt x="11" y="1"/>
                    <a:pt x="22" y="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85"/>
            <p:cNvSpPr>
              <a:spLocks/>
            </p:cNvSpPr>
            <p:nvPr/>
          </p:nvSpPr>
          <p:spPr bwMode="auto">
            <a:xfrm>
              <a:off x="5359400" y="4203700"/>
              <a:ext cx="120650" cy="31750"/>
            </a:xfrm>
            <a:custGeom>
              <a:avLst/>
              <a:gdLst>
                <a:gd name="T0" fmla="*/ 24 w 46"/>
                <a:gd name="T1" fmla="*/ 2 h 12"/>
                <a:gd name="T2" fmla="*/ 46 w 46"/>
                <a:gd name="T3" fmla="*/ 10 h 12"/>
                <a:gd name="T4" fmla="*/ 22 w 46"/>
                <a:gd name="T5" fmla="*/ 10 h 12"/>
                <a:gd name="T6" fmla="*/ 0 w 46"/>
                <a:gd name="T7" fmla="*/ 2 h 12"/>
                <a:gd name="T8" fmla="*/ 24 w 46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24" y="2"/>
                  </a:moveTo>
                  <a:cubicBezTo>
                    <a:pt x="36" y="5"/>
                    <a:pt x="46" y="10"/>
                    <a:pt x="46" y="10"/>
                  </a:cubicBezTo>
                  <a:cubicBezTo>
                    <a:pt x="46" y="10"/>
                    <a:pt x="35" y="12"/>
                    <a:pt x="22" y="10"/>
                  </a:cubicBezTo>
                  <a:cubicBezTo>
                    <a:pt x="10" y="8"/>
                    <a:pt x="0" y="2"/>
                    <a:pt x="0" y="2"/>
                  </a:cubicBezTo>
                  <a:cubicBezTo>
                    <a:pt x="0" y="2"/>
                    <a:pt x="11" y="0"/>
                    <a:pt x="24" y="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6"/>
            <p:cNvSpPr>
              <a:spLocks/>
            </p:cNvSpPr>
            <p:nvPr/>
          </p:nvSpPr>
          <p:spPr bwMode="auto">
            <a:xfrm>
              <a:off x="5359400" y="4251325"/>
              <a:ext cx="120650" cy="30163"/>
            </a:xfrm>
            <a:custGeom>
              <a:avLst/>
              <a:gdLst>
                <a:gd name="T0" fmla="*/ 22 w 46"/>
                <a:gd name="T1" fmla="*/ 2 h 12"/>
                <a:gd name="T2" fmla="*/ 46 w 46"/>
                <a:gd name="T3" fmla="*/ 2 h 12"/>
                <a:gd name="T4" fmla="*/ 23 w 46"/>
                <a:gd name="T5" fmla="*/ 10 h 12"/>
                <a:gd name="T6" fmla="*/ 0 w 46"/>
                <a:gd name="T7" fmla="*/ 10 h 12"/>
                <a:gd name="T8" fmla="*/ 22 w 46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22" y="2"/>
                  </a:moveTo>
                  <a:cubicBezTo>
                    <a:pt x="35" y="0"/>
                    <a:pt x="46" y="2"/>
                    <a:pt x="46" y="2"/>
                  </a:cubicBezTo>
                  <a:cubicBezTo>
                    <a:pt x="46" y="2"/>
                    <a:pt x="36" y="8"/>
                    <a:pt x="23" y="10"/>
                  </a:cubicBezTo>
                  <a:cubicBezTo>
                    <a:pt x="11" y="12"/>
                    <a:pt x="0" y="10"/>
                    <a:pt x="0" y="10"/>
                  </a:cubicBezTo>
                  <a:cubicBezTo>
                    <a:pt x="0" y="10"/>
                    <a:pt x="9" y="5"/>
                    <a:pt x="22" y="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87"/>
            <p:cNvSpPr>
              <a:spLocks/>
            </p:cNvSpPr>
            <p:nvPr/>
          </p:nvSpPr>
          <p:spPr bwMode="auto">
            <a:xfrm>
              <a:off x="5380038" y="4281488"/>
              <a:ext cx="107950" cy="61913"/>
            </a:xfrm>
            <a:custGeom>
              <a:avLst/>
              <a:gdLst>
                <a:gd name="T0" fmla="*/ 19 w 41"/>
                <a:gd name="T1" fmla="*/ 8 h 23"/>
                <a:gd name="T2" fmla="*/ 41 w 41"/>
                <a:gd name="T3" fmla="*/ 0 h 23"/>
                <a:gd name="T4" fmla="*/ 23 w 41"/>
                <a:gd name="T5" fmla="*/ 15 h 23"/>
                <a:gd name="T6" fmla="*/ 0 w 41"/>
                <a:gd name="T7" fmla="*/ 23 h 23"/>
                <a:gd name="T8" fmla="*/ 19 w 41"/>
                <a:gd name="T9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3">
                  <a:moveTo>
                    <a:pt x="19" y="8"/>
                  </a:moveTo>
                  <a:cubicBezTo>
                    <a:pt x="30" y="1"/>
                    <a:pt x="41" y="0"/>
                    <a:pt x="41" y="0"/>
                  </a:cubicBezTo>
                  <a:cubicBezTo>
                    <a:pt x="41" y="0"/>
                    <a:pt x="34" y="8"/>
                    <a:pt x="23" y="15"/>
                  </a:cubicBezTo>
                  <a:cubicBezTo>
                    <a:pt x="11" y="21"/>
                    <a:pt x="0" y="23"/>
                    <a:pt x="0" y="23"/>
                  </a:cubicBezTo>
                  <a:cubicBezTo>
                    <a:pt x="0" y="23"/>
                    <a:pt x="7" y="14"/>
                    <a:pt x="19" y="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88"/>
            <p:cNvSpPr>
              <a:spLocks/>
            </p:cNvSpPr>
            <p:nvPr/>
          </p:nvSpPr>
          <p:spPr bwMode="auto">
            <a:xfrm>
              <a:off x="5424488" y="4300538"/>
              <a:ext cx="79375" cy="95250"/>
            </a:xfrm>
            <a:custGeom>
              <a:avLst/>
              <a:gdLst>
                <a:gd name="T0" fmla="*/ 12 w 30"/>
                <a:gd name="T1" fmla="*/ 16 h 36"/>
                <a:gd name="T2" fmla="*/ 30 w 30"/>
                <a:gd name="T3" fmla="*/ 0 h 36"/>
                <a:gd name="T4" fmla="*/ 18 w 30"/>
                <a:gd name="T5" fmla="*/ 21 h 36"/>
                <a:gd name="T6" fmla="*/ 0 w 30"/>
                <a:gd name="T7" fmla="*/ 36 h 36"/>
                <a:gd name="T8" fmla="*/ 12 w 30"/>
                <a:gd name="T9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2" y="16"/>
                  </a:moveTo>
                  <a:cubicBezTo>
                    <a:pt x="20" y="6"/>
                    <a:pt x="30" y="0"/>
                    <a:pt x="30" y="0"/>
                  </a:cubicBezTo>
                  <a:cubicBezTo>
                    <a:pt x="30" y="0"/>
                    <a:pt x="26" y="11"/>
                    <a:pt x="18" y="21"/>
                  </a:cubicBezTo>
                  <a:cubicBezTo>
                    <a:pt x="10" y="31"/>
                    <a:pt x="0" y="36"/>
                    <a:pt x="0" y="36"/>
                  </a:cubicBezTo>
                  <a:cubicBezTo>
                    <a:pt x="0" y="36"/>
                    <a:pt x="4" y="26"/>
                    <a:pt x="12" y="16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89"/>
            <p:cNvSpPr>
              <a:spLocks/>
            </p:cNvSpPr>
            <p:nvPr/>
          </p:nvSpPr>
          <p:spPr bwMode="auto">
            <a:xfrm>
              <a:off x="5483225" y="4313238"/>
              <a:ext cx="44450" cy="115888"/>
            </a:xfrm>
            <a:custGeom>
              <a:avLst/>
              <a:gdLst>
                <a:gd name="T0" fmla="*/ 5 w 17"/>
                <a:gd name="T1" fmla="*/ 21 h 44"/>
                <a:gd name="T2" fmla="*/ 16 w 17"/>
                <a:gd name="T3" fmla="*/ 0 h 44"/>
                <a:gd name="T4" fmla="*/ 12 w 17"/>
                <a:gd name="T5" fmla="*/ 24 h 44"/>
                <a:gd name="T6" fmla="*/ 0 w 17"/>
                <a:gd name="T7" fmla="*/ 44 h 44"/>
                <a:gd name="T8" fmla="*/ 5 w 17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5" y="21"/>
                  </a:moveTo>
                  <a:cubicBezTo>
                    <a:pt x="9" y="9"/>
                    <a:pt x="16" y="0"/>
                    <a:pt x="16" y="0"/>
                  </a:cubicBezTo>
                  <a:cubicBezTo>
                    <a:pt x="16" y="0"/>
                    <a:pt x="17" y="12"/>
                    <a:pt x="12" y="24"/>
                  </a:cubicBezTo>
                  <a:cubicBezTo>
                    <a:pt x="8" y="36"/>
                    <a:pt x="0" y="44"/>
                    <a:pt x="0" y="44"/>
                  </a:cubicBezTo>
                  <a:cubicBezTo>
                    <a:pt x="0" y="44"/>
                    <a:pt x="0" y="33"/>
                    <a:pt x="5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Oval 90"/>
            <p:cNvSpPr>
              <a:spLocks noChangeArrowheads="1"/>
            </p:cNvSpPr>
            <p:nvPr/>
          </p:nvSpPr>
          <p:spPr bwMode="auto">
            <a:xfrm>
              <a:off x="5540375" y="4319588"/>
              <a:ext cx="20638" cy="123825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91"/>
            <p:cNvSpPr>
              <a:spLocks/>
            </p:cNvSpPr>
            <p:nvPr/>
          </p:nvSpPr>
          <p:spPr bwMode="auto">
            <a:xfrm>
              <a:off x="5576888" y="4316413"/>
              <a:ext cx="42863" cy="115888"/>
            </a:xfrm>
            <a:custGeom>
              <a:avLst/>
              <a:gdLst>
                <a:gd name="T0" fmla="*/ 4 w 16"/>
                <a:gd name="T1" fmla="*/ 23 h 44"/>
                <a:gd name="T2" fmla="*/ 0 w 16"/>
                <a:gd name="T3" fmla="*/ 0 h 44"/>
                <a:gd name="T4" fmla="*/ 12 w 16"/>
                <a:gd name="T5" fmla="*/ 21 h 44"/>
                <a:gd name="T6" fmla="*/ 16 w 16"/>
                <a:gd name="T7" fmla="*/ 44 h 44"/>
                <a:gd name="T8" fmla="*/ 4 w 16"/>
                <a:gd name="T9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4" y="23"/>
                  </a:moveTo>
                  <a:cubicBezTo>
                    <a:pt x="0" y="11"/>
                    <a:pt x="0" y="0"/>
                    <a:pt x="0" y="0"/>
                  </a:cubicBezTo>
                  <a:cubicBezTo>
                    <a:pt x="0" y="0"/>
                    <a:pt x="7" y="8"/>
                    <a:pt x="12" y="21"/>
                  </a:cubicBezTo>
                  <a:cubicBezTo>
                    <a:pt x="16" y="33"/>
                    <a:pt x="16" y="44"/>
                    <a:pt x="16" y="44"/>
                  </a:cubicBezTo>
                  <a:cubicBezTo>
                    <a:pt x="16" y="44"/>
                    <a:pt x="9" y="35"/>
                    <a:pt x="4" y="2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92"/>
            <p:cNvSpPr>
              <a:spLocks/>
            </p:cNvSpPr>
            <p:nvPr/>
          </p:nvSpPr>
          <p:spPr bwMode="auto">
            <a:xfrm>
              <a:off x="5600700" y="4303713"/>
              <a:ext cx="79375" cy="93663"/>
            </a:xfrm>
            <a:custGeom>
              <a:avLst/>
              <a:gdLst>
                <a:gd name="T0" fmla="*/ 12 w 30"/>
                <a:gd name="T1" fmla="*/ 21 h 36"/>
                <a:gd name="T2" fmla="*/ 0 w 30"/>
                <a:gd name="T3" fmla="*/ 0 h 36"/>
                <a:gd name="T4" fmla="*/ 18 w 30"/>
                <a:gd name="T5" fmla="*/ 16 h 36"/>
                <a:gd name="T6" fmla="*/ 30 w 30"/>
                <a:gd name="T7" fmla="*/ 36 h 36"/>
                <a:gd name="T8" fmla="*/ 12 w 30"/>
                <a:gd name="T9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2" y="21"/>
                  </a:moveTo>
                  <a:cubicBezTo>
                    <a:pt x="3" y="11"/>
                    <a:pt x="0" y="0"/>
                    <a:pt x="0" y="0"/>
                  </a:cubicBezTo>
                  <a:cubicBezTo>
                    <a:pt x="0" y="0"/>
                    <a:pt x="9" y="6"/>
                    <a:pt x="18" y="16"/>
                  </a:cubicBezTo>
                  <a:cubicBezTo>
                    <a:pt x="26" y="25"/>
                    <a:pt x="30" y="36"/>
                    <a:pt x="30" y="36"/>
                  </a:cubicBezTo>
                  <a:cubicBezTo>
                    <a:pt x="30" y="36"/>
                    <a:pt x="20" y="31"/>
                    <a:pt x="12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93"/>
            <p:cNvSpPr>
              <a:spLocks/>
            </p:cNvSpPr>
            <p:nvPr/>
          </p:nvSpPr>
          <p:spPr bwMode="auto">
            <a:xfrm>
              <a:off x="5616575" y="4284663"/>
              <a:ext cx="107950" cy="60325"/>
            </a:xfrm>
            <a:custGeom>
              <a:avLst/>
              <a:gdLst>
                <a:gd name="T0" fmla="*/ 18 w 41"/>
                <a:gd name="T1" fmla="*/ 15 h 23"/>
                <a:gd name="T2" fmla="*/ 0 w 41"/>
                <a:gd name="T3" fmla="*/ 0 h 23"/>
                <a:gd name="T4" fmla="*/ 22 w 41"/>
                <a:gd name="T5" fmla="*/ 8 h 23"/>
                <a:gd name="T6" fmla="*/ 41 w 41"/>
                <a:gd name="T7" fmla="*/ 23 h 23"/>
                <a:gd name="T8" fmla="*/ 18 w 41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3">
                  <a:moveTo>
                    <a:pt x="18" y="15"/>
                  </a:moveTo>
                  <a:cubicBezTo>
                    <a:pt x="7" y="9"/>
                    <a:pt x="0" y="0"/>
                    <a:pt x="0" y="0"/>
                  </a:cubicBezTo>
                  <a:cubicBezTo>
                    <a:pt x="0" y="0"/>
                    <a:pt x="11" y="2"/>
                    <a:pt x="22" y="8"/>
                  </a:cubicBezTo>
                  <a:cubicBezTo>
                    <a:pt x="34" y="15"/>
                    <a:pt x="41" y="23"/>
                    <a:pt x="41" y="23"/>
                  </a:cubicBezTo>
                  <a:cubicBezTo>
                    <a:pt x="41" y="23"/>
                    <a:pt x="30" y="21"/>
                    <a:pt x="18" y="15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94"/>
            <p:cNvSpPr>
              <a:spLocks/>
            </p:cNvSpPr>
            <p:nvPr/>
          </p:nvSpPr>
          <p:spPr bwMode="auto">
            <a:xfrm>
              <a:off x="5627688" y="4252913"/>
              <a:ext cx="120650" cy="34925"/>
            </a:xfrm>
            <a:custGeom>
              <a:avLst/>
              <a:gdLst>
                <a:gd name="T0" fmla="*/ 22 w 46"/>
                <a:gd name="T1" fmla="*/ 11 h 13"/>
                <a:gd name="T2" fmla="*/ 0 w 46"/>
                <a:gd name="T3" fmla="*/ 3 h 13"/>
                <a:gd name="T4" fmla="*/ 23 w 46"/>
                <a:gd name="T5" fmla="*/ 3 h 13"/>
                <a:gd name="T6" fmla="*/ 46 w 46"/>
                <a:gd name="T7" fmla="*/ 11 h 13"/>
                <a:gd name="T8" fmla="*/ 22 w 46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3">
                  <a:moveTo>
                    <a:pt x="22" y="11"/>
                  </a:moveTo>
                  <a:cubicBezTo>
                    <a:pt x="9" y="8"/>
                    <a:pt x="0" y="3"/>
                    <a:pt x="0" y="3"/>
                  </a:cubicBezTo>
                  <a:cubicBezTo>
                    <a:pt x="0" y="3"/>
                    <a:pt x="11" y="0"/>
                    <a:pt x="23" y="3"/>
                  </a:cubicBezTo>
                  <a:cubicBezTo>
                    <a:pt x="36" y="5"/>
                    <a:pt x="46" y="11"/>
                    <a:pt x="46" y="11"/>
                  </a:cubicBezTo>
                  <a:cubicBezTo>
                    <a:pt x="46" y="11"/>
                    <a:pt x="35" y="13"/>
                    <a:pt x="22" y="1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95"/>
            <p:cNvSpPr>
              <a:spLocks/>
            </p:cNvSpPr>
            <p:nvPr/>
          </p:nvSpPr>
          <p:spPr bwMode="auto">
            <a:xfrm>
              <a:off x="5627688" y="4208463"/>
              <a:ext cx="120650" cy="31750"/>
            </a:xfrm>
            <a:custGeom>
              <a:avLst/>
              <a:gdLst>
                <a:gd name="T0" fmla="*/ 24 w 46"/>
                <a:gd name="T1" fmla="*/ 10 h 12"/>
                <a:gd name="T2" fmla="*/ 0 w 46"/>
                <a:gd name="T3" fmla="*/ 10 h 12"/>
                <a:gd name="T4" fmla="*/ 22 w 46"/>
                <a:gd name="T5" fmla="*/ 2 h 12"/>
                <a:gd name="T6" fmla="*/ 46 w 46"/>
                <a:gd name="T7" fmla="*/ 2 h 12"/>
                <a:gd name="T8" fmla="*/ 24 w 46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24" y="10"/>
                  </a:moveTo>
                  <a:cubicBezTo>
                    <a:pt x="11" y="12"/>
                    <a:pt x="0" y="10"/>
                    <a:pt x="0" y="10"/>
                  </a:cubicBezTo>
                  <a:cubicBezTo>
                    <a:pt x="0" y="10"/>
                    <a:pt x="10" y="4"/>
                    <a:pt x="22" y="2"/>
                  </a:cubicBezTo>
                  <a:cubicBezTo>
                    <a:pt x="35" y="0"/>
                    <a:pt x="46" y="2"/>
                    <a:pt x="46" y="2"/>
                  </a:cubicBezTo>
                  <a:cubicBezTo>
                    <a:pt x="46" y="2"/>
                    <a:pt x="36" y="7"/>
                    <a:pt x="24" y="1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96"/>
            <p:cNvSpPr>
              <a:spLocks/>
            </p:cNvSpPr>
            <p:nvPr/>
          </p:nvSpPr>
          <p:spPr bwMode="auto">
            <a:xfrm>
              <a:off x="5619750" y="4148138"/>
              <a:ext cx="104775" cy="60325"/>
            </a:xfrm>
            <a:custGeom>
              <a:avLst/>
              <a:gdLst>
                <a:gd name="T0" fmla="*/ 22 w 40"/>
                <a:gd name="T1" fmla="*/ 15 h 23"/>
                <a:gd name="T2" fmla="*/ 0 w 40"/>
                <a:gd name="T3" fmla="*/ 23 h 23"/>
                <a:gd name="T4" fmla="*/ 18 w 40"/>
                <a:gd name="T5" fmla="*/ 8 h 23"/>
                <a:gd name="T6" fmla="*/ 40 w 40"/>
                <a:gd name="T7" fmla="*/ 0 h 23"/>
                <a:gd name="T8" fmla="*/ 22 w 40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3">
                  <a:moveTo>
                    <a:pt x="22" y="15"/>
                  </a:moveTo>
                  <a:cubicBezTo>
                    <a:pt x="11" y="22"/>
                    <a:pt x="0" y="23"/>
                    <a:pt x="0" y="23"/>
                  </a:cubicBezTo>
                  <a:cubicBezTo>
                    <a:pt x="0" y="23"/>
                    <a:pt x="7" y="15"/>
                    <a:pt x="18" y="8"/>
                  </a:cubicBezTo>
                  <a:cubicBezTo>
                    <a:pt x="29" y="2"/>
                    <a:pt x="40" y="0"/>
                    <a:pt x="40" y="0"/>
                  </a:cubicBezTo>
                  <a:cubicBezTo>
                    <a:pt x="40" y="0"/>
                    <a:pt x="33" y="9"/>
                    <a:pt x="22" y="15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97"/>
            <p:cNvSpPr>
              <a:spLocks/>
            </p:cNvSpPr>
            <p:nvPr/>
          </p:nvSpPr>
          <p:spPr bwMode="auto">
            <a:xfrm>
              <a:off x="5603875" y="4095750"/>
              <a:ext cx="79375" cy="93663"/>
            </a:xfrm>
            <a:custGeom>
              <a:avLst/>
              <a:gdLst>
                <a:gd name="T0" fmla="*/ 18 w 30"/>
                <a:gd name="T1" fmla="*/ 20 h 36"/>
                <a:gd name="T2" fmla="*/ 0 w 30"/>
                <a:gd name="T3" fmla="*/ 36 h 36"/>
                <a:gd name="T4" fmla="*/ 12 w 30"/>
                <a:gd name="T5" fmla="*/ 15 h 36"/>
                <a:gd name="T6" fmla="*/ 30 w 30"/>
                <a:gd name="T7" fmla="*/ 0 h 36"/>
                <a:gd name="T8" fmla="*/ 18 w 30"/>
                <a:gd name="T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8" y="20"/>
                  </a:moveTo>
                  <a:cubicBezTo>
                    <a:pt x="10" y="30"/>
                    <a:pt x="0" y="36"/>
                    <a:pt x="0" y="36"/>
                  </a:cubicBezTo>
                  <a:cubicBezTo>
                    <a:pt x="0" y="36"/>
                    <a:pt x="3" y="25"/>
                    <a:pt x="12" y="15"/>
                  </a:cubicBezTo>
                  <a:cubicBezTo>
                    <a:pt x="20" y="5"/>
                    <a:pt x="30" y="0"/>
                    <a:pt x="30" y="0"/>
                  </a:cubicBezTo>
                  <a:cubicBezTo>
                    <a:pt x="30" y="0"/>
                    <a:pt x="26" y="10"/>
                    <a:pt x="18" y="2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98"/>
            <p:cNvSpPr>
              <a:spLocks/>
            </p:cNvSpPr>
            <p:nvPr/>
          </p:nvSpPr>
          <p:spPr bwMode="auto">
            <a:xfrm>
              <a:off x="5580063" y="4060825"/>
              <a:ext cx="44450" cy="115888"/>
            </a:xfrm>
            <a:custGeom>
              <a:avLst/>
              <a:gdLst>
                <a:gd name="T0" fmla="*/ 12 w 17"/>
                <a:gd name="T1" fmla="*/ 23 h 44"/>
                <a:gd name="T2" fmla="*/ 0 w 17"/>
                <a:gd name="T3" fmla="*/ 44 h 44"/>
                <a:gd name="T4" fmla="*/ 5 w 17"/>
                <a:gd name="T5" fmla="*/ 20 h 44"/>
                <a:gd name="T6" fmla="*/ 16 w 17"/>
                <a:gd name="T7" fmla="*/ 0 h 44"/>
                <a:gd name="T8" fmla="*/ 12 w 17"/>
                <a:gd name="T9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2" y="23"/>
                  </a:moveTo>
                  <a:cubicBezTo>
                    <a:pt x="8" y="35"/>
                    <a:pt x="0" y="44"/>
                    <a:pt x="0" y="44"/>
                  </a:cubicBezTo>
                  <a:cubicBezTo>
                    <a:pt x="0" y="44"/>
                    <a:pt x="0" y="32"/>
                    <a:pt x="5" y="20"/>
                  </a:cubicBezTo>
                  <a:cubicBezTo>
                    <a:pt x="9" y="8"/>
                    <a:pt x="16" y="0"/>
                    <a:pt x="16" y="0"/>
                  </a:cubicBezTo>
                  <a:cubicBezTo>
                    <a:pt x="16" y="0"/>
                    <a:pt x="17" y="11"/>
                    <a:pt x="12" y="2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99"/>
            <p:cNvSpPr>
              <a:spLocks/>
            </p:cNvSpPr>
            <p:nvPr/>
          </p:nvSpPr>
          <p:spPr bwMode="auto">
            <a:xfrm>
              <a:off x="4803775" y="4213225"/>
              <a:ext cx="1120775" cy="787400"/>
            </a:xfrm>
            <a:custGeom>
              <a:avLst/>
              <a:gdLst>
                <a:gd name="T0" fmla="*/ 205 w 426"/>
                <a:gd name="T1" fmla="*/ 33 h 299"/>
                <a:gd name="T2" fmla="*/ 99 w 426"/>
                <a:gd name="T3" fmla="*/ 104 h 299"/>
                <a:gd name="T4" fmla="*/ 0 w 426"/>
                <a:gd name="T5" fmla="*/ 152 h 299"/>
                <a:gd name="T6" fmla="*/ 204 w 426"/>
                <a:gd name="T7" fmla="*/ 298 h 299"/>
                <a:gd name="T8" fmla="*/ 413 w 426"/>
                <a:gd name="T9" fmla="*/ 196 h 299"/>
                <a:gd name="T10" fmla="*/ 205 w 426"/>
                <a:gd name="T11" fmla="*/ 3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" h="299">
                  <a:moveTo>
                    <a:pt x="205" y="33"/>
                  </a:moveTo>
                  <a:cubicBezTo>
                    <a:pt x="205" y="33"/>
                    <a:pt x="149" y="43"/>
                    <a:pt x="99" y="104"/>
                  </a:cubicBezTo>
                  <a:cubicBezTo>
                    <a:pt x="49" y="164"/>
                    <a:pt x="0" y="152"/>
                    <a:pt x="0" y="152"/>
                  </a:cubicBezTo>
                  <a:cubicBezTo>
                    <a:pt x="0" y="152"/>
                    <a:pt x="38" y="299"/>
                    <a:pt x="204" y="298"/>
                  </a:cubicBezTo>
                  <a:cubicBezTo>
                    <a:pt x="370" y="297"/>
                    <a:pt x="413" y="196"/>
                    <a:pt x="413" y="196"/>
                  </a:cubicBezTo>
                  <a:cubicBezTo>
                    <a:pt x="413" y="196"/>
                    <a:pt x="426" y="0"/>
                    <a:pt x="205" y="33"/>
                  </a:cubicBez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Oval 100"/>
            <p:cNvSpPr>
              <a:spLocks noChangeArrowheads="1"/>
            </p:cNvSpPr>
            <p:nvPr/>
          </p:nvSpPr>
          <p:spPr bwMode="auto">
            <a:xfrm>
              <a:off x="4730750" y="4540250"/>
              <a:ext cx="115888" cy="115888"/>
            </a:xfrm>
            <a:prstGeom prst="ellipse">
              <a:avLst/>
            </a:pr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01"/>
            <p:cNvSpPr>
              <a:spLocks/>
            </p:cNvSpPr>
            <p:nvPr/>
          </p:nvSpPr>
          <p:spPr bwMode="auto">
            <a:xfrm>
              <a:off x="5222875" y="4527550"/>
              <a:ext cx="2224088" cy="1998663"/>
            </a:xfrm>
            <a:custGeom>
              <a:avLst/>
              <a:gdLst>
                <a:gd name="T0" fmla="*/ 232 w 846"/>
                <a:gd name="T1" fmla="*/ 0 h 760"/>
                <a:gd name="T2" fmla="*/ 234 w 846"/>
                <a:gd name="T3" fmla="*/ 5 h 760"/>
                <a:gd name="T4" fmla="*/ 392 w 846"/>
                <a:gd name="T5" fmla="*/ 113 h 760"/>
                <a:gd name="T6" fmla="*/ 733 w 846"/>
                <a:gd name="T7" fmla="*/ 696 h 760"/>
                <a:gd name="T8" fmla="*/ 664 w 846"/>
                <a:gd name="T9" fmla="*/ 743 h 760"/>
                <a:gd name="T10" fmla="*/ 168 w 846"/>
                <a:gd name="T11" fmla="*/ 743 h 760"/>
                <a:gd name="T12" fmla="*/ 121 w 846"/>
                <a:gd name="T13" fmla="*/ 740 h 760"/>
                <a:gd name="T14" fmla="*/ 224 w 846"/>
                <a:gd name="T15" fmla="*/ 681 h 760"/>
                <a:gd name="T16" fmla="*/ 180 w 846"/>
                <a:gd name="T17" fmla="*/ 414 h 760"/>
                <a:gd name="T18" fmla="*/ 0 w 846"/>
                <a:gd name="T19" fmla="*/ 17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6" h="760">
                  <a:moveTo>
                    <a:pt x="232" y="0"/>
                  </a:moveTo>
                  <a:cubicBezTo>
                    <a:pt x="232" y="0"/>
                    <a:pt x="233" y="2"/>
                    <a:pt x="234" y="5"/>
                  </a:cubicBezTo>
                  <a:cubicBezTo>
                    <a:pt x="244" y="19"/>
                    <a:pt x="282" y="68"/>
                    <a:pt x="392" y="113"/>
                  </a:cubicBezTo>
                  <a:cubicBezTo>
                    <a:pt x="522" y="167"/>
                    <a:pt x="846" y="281"/>
                    <a:pt x="733" y="696"/>
                  </a:cubicBezTo>
                  <a:cubicBezTo>
                    <a:pt x="733" y="696"/>
                    <a:pt x="716" y="728"/>
                    <a:pt x="664" y="743"/>
                  </a:cubicBezTo>
                  <a:cubicBezTo>
                    <a:pt x="613" y="757"/>
                    <a:pt x="342" y="708"/>
                    <a:pt x="168" y="743"/>
                  </a:cubicBezTo>
                  <a:cubicBezTo>
                    <a:pt x="168" y="743"/>
                    <a:pt x="137" y="760"/>
                    <a:pt x="121" y="740"/>
                  </a:cubicBezTo>
                  <a:cubicBezTo>
                    <a:pt x="105" y="720"/>
                    <a:pt x="121" y="650"/>
                    <a:pt x="224" y="681"/>
                  </a:cubicBezTo>
                  <a:cubicBezTo>
                    <a:pt x="224" y="681"/>
                    <a:pt x="86" y="593"/>
                    <a:pt x="180" y="414"/>
                  </a:cubicBezTo>
                  <a:cubicBezTo>
                    <a:pt x="180" y="414"/>
                    <a:pt x="185" y="244"/>
                    <a:pt x="0" y="170"/>
                  </a:cubicBezTo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02"/>
            <p:cNvSpPr>
              <a:spLocks/>
            </p:cNvSpPr>
            <p:nvPr/>
          </p:nvSpPr>
          <p:spPr bwMode="auto">
            <a:xfrm>
              <a:off x="5127625" y="4908550"/>
              <a:ext cx="773113" cy="784225"/>
            </a:xfrm>
            <a:custGeom>
              <a:avLst/>
              <a:gdLst>
                <a:gd name="T0" fmla="*/ 87 w 294"/>
                <a:gd name="T1" fmla="*/ 28 h 298"/>
                <a:gd name="T2" fmla="*/ 119 w 294"/>
                <a:gd name="T3" fmla="*/ 138 h 298"/>
                <a:gd name="T4" fmla="*/ 14 w 294"/>
                <a:gd name="T5" fmla="*/ 272 h 298"/>
                <a:gd name="T6" fmla="*/ 29 w 294"/>
                <a:gd name="T7" fmla="*/ 293 h 298"/>
                <a:gd name="T8" fmla="*/ 76 w 294"/>
                <a:gd name="T9" fmla="*/ 263 h 298"/>
                <a:gd name="T10" fmla="*/ 106 w 294"/>
                <a:gd name="T11" fmla="*/ 247 h 298"/>
                <a:gd name="T12" fmla="*/ 244 w 294"/>
                <a:gd name="T13" fmla="*/ 163 h 298"/>
                <a:gd name="T14" fmla="*/ 206 w 294"/>
                <a:gd name="T15" fmla="*/ 0 h 298"/>
                <a:gd name="T16" fmla="*/ 87 w 294"/>
                <a:gd name="T17" fmla="*/ 2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" h="298">
                  <a:moveTo>
                    <a:pt x="87" y="28"/>
                  </a:moveTo>
                  <a:cubicBezTo>
                    <a:pt x="87" y="28"/>
                    <a:pt x="149" y="59"/>
                    <a:pt x="119" y="138"/>
                  </a:cubicBezTo>
                  <a:cubicBezTo>
                    <a:pt x="90" y="217"/>
                    <a:pt x="47" y="236"/>
                    <a:pt x="14" y="272"/>
                  </a:cubicBezTo>
                  <a:cubicBezTo>
                    <a:pt x="14" y="272"/>
                    <a:pt x="0" y="298"/>
                    <a:pt x="29" y="293"/>
                  </a:cubicBezTo>
                  <a:cubicBezTo>
                    <a:pt x="46" y="290"/>
                    <a:pt x="64" y="274"/>
                    <a:pt x="76" y="263"/>
                  </a:cubicBezTo>
                  <a:cubicBezTo>
                    <a:pt x="84" y="255"/>
                    <a:pt x="95" y="249"/>
                    <a:pt x="106" y="247"/>
                  </a:cubicBezTo>
                  <a:cubicBezTo>
                    <a:pt x="138" y="241"/>
                    <a:pt x="206" y="222"/>
                    <a:pt x="244" y="163"/>
                  </a:cubicBezTo>
                  <a:cubicBezTo>
                    <a:pt x="294" y="83"/>
                    <a:pt x="206" y="0"/>
                    <a:pt x="206" y="0"/>
                  </a:cubicBezTo>
                  <a:lnTo>
                    <a:pt x="87" y="28"/>
                  </a:ln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03"/>
            <p:cNvSpPr>
              <a:spLocks/>
            </p:cNvSpPr>
            <p:nvPr/>
          </p:nvSpPr>
          <p:spPr bwMode="auto">
            <a:xfrm>
              <a:off x="5280025" y="5013325"/>
              <a:ext cx="731838" cy="820738"/>
            </a:xfrm>
            <a:custGeom>
              <a:avLst/>
              <a:gdLst>
                <a:gd name="T0" fmla="*/ 67 w 278"/>
                <a:gd name="T1" fmla="*/ 36 h 312"/>
                <a:gd name="T2" fmla="*/ 107 w 278"/>
                <a:gd name="T3" fmla="*/ 143 h 312"/>
                <a:gd name="T4" fmla="*/ 12 w 278"/>
                <a:gd name="T5" fmla="*/ 285 h 312"/>
                <a:gd name="T6" fmla="*/ 28 w 278"/>
                <a:gd name="T7" fmla="*/ 304 h 312"/>
                <a:gd name="T8" fmla="*/ 70 w 278"/>
                <a:gd name="T9" fmla="*/ 275 h 312"/>
                <a:gd name="T10" fmla="*/ 107 w 278"/>
                <a:gd name="T11" fmla="*/ 251 h 312"/>
                <a:gd name="T12" fmla="*/ 233 w 278"/>
                <a:gd name="T13" fmla="*/ 159 h 312"/>
                <a:gd name="T14" fmla="*/ 183 w 278"/>
                <a:gd name="T15" fmla="*/ 0 h 312"/>
                <a:gd name="T16" fmla="*/ 67 w 278"/>
                <a:gd name="T17" fmla="*/ 3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" h="312">
                  <a:moveTo>
                    <a:pt x="67" y="36"/>
                  </a:moveTo>
                  <a:cubicBezTo>
                    <a:pt x="67" y="36"/>
                    <a:pt x="131" y="63"/>
                    <a:pt x="107" y="143"/>
                  </a:cubicBezTo>
                  <a:cubicBezTo>
                    <a:pt x="83" y="224"/>
                    <a:pt x="42" y="246"/>
                    <a:pt x="12" y="285"/>
                  </a:cubicBezTo>
                  <a:cubicBezTo>
                    <a:pt x="12" y="285"/>
                    <a:pt x="0" y="312"/>
                    <a:pt x="28" y="304"/>
                  </a:cubicBezTo>
                  <a:cubicBezTo>
                    <a:pt x="43" y="300"/>
                    <a:pt x="59" y="286"/>
                    <a:pt x="70" y="275"/>
                  </a:cubicBezTo>
                  <a:cubicBezTo>
                    <a:pt x="80" y="264"/>
                    <a:pt x="93" y="255"/>
                    <a:pt x="107" y="251"/>
                  </a:cubicBezTo>
                  <a:cubicBezTo>
                    <a:pt x="140" y="242"/>
                    <a:pt x="202" y="218"/>
                    <a:pt x="233" y="159"/>
                  </a:cubicBezTo>
                  <a:cubicBezTo>
                    <a:pt x="278" y="76"/>
                    <a:pt x="183" y="0"/>
                    <a:pt x="183" y="0"/>
                  </a:cubicBezTo>
                  <a:lnTo>
                    <a:pt x="67" y="36"/>
                  </a:ln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04"/>
            <p:cNvSpPr>
              <a:spLocks/>
            </p:cNvSpPr>
            <p:nvPr/>
          </p:nvSpPr>
          <p:spPr bwMode="auto">
            <a:xfrm>
              <a:off x="6950075" y="4503738"/>
              <a:ext cx="904875" cy="1935163"/>
            </a:xfrm>
            <a:custGeom>
              <a:avLst/>
              <a:gdLst>
                <a:gd name="T0" fmla="*/ 18 w 344"/>
                <a:gd name="T1" fmla="*/ 702 h 736"/>
                <a:gd name="T2" fmla="*/ 43 w 344"/>
                <a:gd name="T3" fmla="*/ 705 h 736"/>
                <a:gd name="T4" fmla="*/ 113 w 344"/>
                <a:gd name="T5" fmla="*/ 703 h 736"/>
                <a:gd name="T6" fmla="*/ 166 w 344"/>
                <a:gd name="T7" fmla="*/ 691 h 736"/>
                <a:gd name="T8" fmla="*/ 185 w 344"/>
                <a:gd name="T9" fmla="*/ 685 h 736"/>
                <a:gd name="T10" fmla="*/ 203 w 344"/>
                <a:gd name="T11" fmla="*/ 676 h 736"/>
                <a:gd name="T12" fmla="*/ 231 w 344"/>
                <a:gd name="T13" fmla="*/ 659 h 736"/>
                <a:gd name="T14" fmla="*/ 249 w 344"/>
                <a:gd name="T15" fmla="*/ 645 h 736"/>
                <a:gd name="T16" fmla="*/ 273 w 344"/>
                <a:gd name="T17" fmla="*/ 619 h 736"/>
                <a:gd name="T18" fmla="*/ 280 w 344"/>
                <a:gd name="T19" fmla="*/ 609 h 736"/>
                <a:gd name="T20" fmla="*/ 309 w 344"/>
                <a:gd name="T21" fmla="*/ 554 h 736"/>
                <a:gd name="T22" fmla="*/ 322 w 344"/>
                <a:gd name="T23" fmla="*/ 501 h 736"/>
                <a:gd name="T24" fmla="*/ 323 w 344"/>
                <a:gd name="T25" fmla="*/ 497 h 736"/>
                <a:gd name="T26" fmla="*/ 324 w 344"/>
                <a:gd name="T27" fmla="*/ 477 h 736"/>
                <a:gd name="T28" fmla="*/ 283 w 344"/>
                <a:gd name="T29" fmla="*/ 349 h 736"/>
                <a:gd name="T30" fmla="*/ 279 w 344"/>
                <a:gd name="T31" fmla="*/ 344 h 736"/>
                <a:gd name="T32" fmla="*/ 275 w 344"/>
                <a:gd name="T33" fmla="*/ 339 h 736"/>
                <a:gd name="T34" fmla="*/ 244 w 344"/>
                <a:gd name="T35" fmla="*/ 311 h 736"/>
                <a:gd name="T36" fmla="*/ 100 w 344"/>
                <a:gd name="T37" fmla="*/ 227 h 736"/>
                <a:gd name="T38" fmla="*/ 29 w 344"/>
                <a:gd name="T39" fmla="*/ 150 h 736"/>
                <a:gd name="T40" fmla="*/ 22 w 344"/>
                <a:gd name="T41" fmla="*/ 58 h 736"/>
                <a:gd name="T42" fmla="*/ 79 w 344"/>
                <a:gd name="T43" fmla="*/ 5 h 736"/>
                <a:gd name="T44" fmla="*/ 95 w 344"/>
                <a:gd name="T45" fmla="*/ 1 h 736"/>
                <a:gd name="T46" fmla="*/ 111 w 344"/>
                <a:gd name="T47" fmla="*/ 0 h 736"/>
                <a:gd name="T48" fmla="*/ 177 w 344"/>
                <a:gd name="T49" fmla="*/ 10 h 736"/>
                <a:gd name="T50" fmla="*/ 177 w 344"/>
                <a:gd name="T51" fmla="*/ 10 h 736"/>
                <a:gd name="T52" fmla="*/ 111 w 344"/>
                <a:gd name="T53" fmla="*/ 2 h 736"/>
                <a:gd name="T54" fmla="*/ 96 w 344"/>
                <a:gd name="T55" fmla="*/ 3 h 736"/>
                <a:gd name="T56" fmla="*/ 80 w 344"/>
                <a:gd name="T57" fmla="*/ 7 h 736"/>
                <a:gd name="T58" fmla="*/ 27 w 344"/>
                <a:gd name="T59" fmla="*/ 59 h 736"/>
                <a:gd name="T60" fmla="*/ 65 w 344"/>
                <a:gd name="T61" fmla="*/ 186 h 736"/>
                <a:gd name="T62" fmla="*/ 202 w 344"/>
                <a:gd name="T63" fmla="*/ 270 h 736"/>
                <a:gd name="T64" fmla="*/ 275 w 344"/>
                <a:gd name="T65" fmla="*/ 318 h 736"/>
                <a:gd name="T66" fmla="*/ 289 w 344"/>
                <a:gd name="T67" fmla="*/ 331 h 736"/>
                <a:gd name="T68" fmla="*/ 293 w 344"/>
                <a:gd name="T69" fmla="*/ 336 h 736"/>
                <a:gd name="T70" fmla="*/ 313 w 344"/>
                <a:gd name="T71" fmla="*/ 364 h 736"/>
                <a:gd name="T72" fmla="*/ 342 w 344"/>
                <a:gd name="T73" fmla="*/ 447 h 736"/>
                <a:gd name="T74" fmla="*/ 343 w 344"/>
                <a:gd name="T75" fmla="*/ 491 h 736"/>
                <a:gd name="T76" fmla="*/ 343 w 344"/>
                <a:gd name="T77" fmla="*/ 502 h 736"/>
                <a:gd name="T78" fmla="*/ 342 w 344"/>
                <a:gd name="T79" fmla="*/ 506 h 736"/>
                <a:gd name="T80" fmla="*/ 307 w 344"/>
                <a:gd name="T81" fmla="*/ 611 h 736"/>
                <a:gd name="T82" fmla="*/ 296 w 344"/>
                <a:gd name="T83" fmla="*/ 628 h 736"/>
                <a:gd name="T84" fmla="*/ 275 w 344"/>
                <a:gd name="T85" fmla="*/ 654 h 736"/>
                <a:gd name="T86" fmla="*/ 256 w 344"/>
                <a:gd name="T87" fmla="*/ 671 h 736"/>
                <a:gd name="T88" fmla="*/ 236 w 344"/>
                <a:gd name="T89" fmla="*/ 686 h 736"/>
                <a:gd name="T90" fmla="*/ 206 w 344"/>
                <a:gd name="T91" fmla="*/ 704 h 736"/>
                <a:gd name="T92" fmla="*/ 185 w 344"/>
                <a:gd name="T93" fmla="*/ 714 h 736"/>
                <a:gd name="T94" fmla="*/ 154 w 344"/>
                <a:gd name="T95" fmla="*/ 724 h 736"/>
                <a:gd name="T96" fmla="*/ 54 w 344"/>
                <a:gd name="T97" fmla="*/ 736 h 736"/>
                <a:gd name="T98" fmla="*/ 31 w 344"/>
                <a:gd name="T99" fmla="*/ 735 h 736"/>
                <a:gd name="T100" fmla="*/ 0 w 344"/>
                <a:gd name="T101" fmla="*/ 73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4" h="736">
                  <a:moveTo>
                    <a:pt x="4" y="700"/>
                  </a:moveTo>
                  <a:cubicBezTo>
                    <a:pt x="4" y="700"/>
                    <a:pt x="9" y="701"/>
                    <a:pt x="18" y="702"/>
                  </a:cubicBezTo>
                  <a:cubicBezTo>
                    <a:pt x="22" y="703"/>
                    <a:pt x="27" y="703"/>
                    <a:pt x="33" y="704"/>
                  </a:cubicBezTo>
                  <a:cubicBezTo>
                    <a:pt x="36" y="704"/>
                    <a:pt x="40" y="704"/>
                    <a:pt x="43" y="705"/>
                  </a:cubicBezTo>
                  <a:cubicBezTo>
                    <a:pt x="47" y="705"/>
                    <a:pt x="51" y="705"/>
                    <a:pt x="55" y="705"/>
                  </a:cubicBezTo>
                  <a:cubicBezTo>
                    <a:pt x="71" y="706"/>
                    <a:pt x="90" y="706"/>
                    <a:pt x="113" y="703"/>
                  </a:cubicBezTo>
                  <a:cubicBezTo>
                    <a:pt x="124" y="702"/>
                    <a:pt x="135" y="699"/>
                    <a:pt x="147" y="697"/>
                  </a:cubicBezTo>
                  <a:cubicBezTo>
                    <a:pt x="154" y="695"/>
                    <a:pt x="160" y="693"/>
                    <a:pt x="166" y="691"/>
                  </a:cubicBezTo>
                  <a:cubicBezTo>
                    <a:pt x="169" y="690"/>
                    <a:pt x="172" y="689"/>
                    <a:pt x="175" y="688"/>
                  </a:cubicBezTo>
                  <a:cubicBezTo>
                    <a:pt x="178" y="687"/>
                    <a:pt x="182" y="686"/>
                    <a:pt x="185" y="685"/>
                  </a:cubicBezTo>
                  <a:cubicBezTo>
                    <a:pt x="188" y="683"/>
                    <a:pt x="191" y="682"/>
                    <a:pt x="194" y="680"/>
                  </a:cubicBezTo>
                  <a:cubicBezTo>
                    <a:pt x="197" y="679"/>
                    <a:pt x="200" y="677"/>
                    <a:pt x="203" y="676"/>
                  </a:cubicBezTo>
                  <a:cubicBezTo>
                    <a:pt x="210" y="673"/>
                    <a:pt x="216" y="669"/>
                    <a:pt x="222" y="665"/>
                  </a:cubicBezTo>
                  <a:cubicBezTo>
                    <a:pt x="225" y="663"/>
                    <a:pt x="228" y="661"/>
                    <a:pt x="231" y="659"/>
                  </a:cubicBezTo>
                  <a:cubicBezTo>
                    <a:pt x="234" y="657"/>
                    <a:pt x="237" y="654"/>
                    <a:pt x="240" y="652"/>
                  </a:cubicBezTo>
                  <a:cubicBezTo>
                    <a:pt x="243" y="649"/>
                    <a:pt x="246" y="647"/>
                    <a:pt x="249" y="645"/>
                  </a:cubicBezTo>
                  <a:cubicBezTo>
                    <a:pt x="251" y="642"/>
                    <a:pt x="255" y="639"/>
                    <a:pt x="257" y="636"/>
                  </a:cubicBezTo>
                  <a:cubicBezTo>
                    <a:pt x="262" y="631"/>
                    <a:pt x="268" y="625"/>
                    <a:pt x="273" y="619"/>
                  </a:cubicBezTo>
                  <a:cubicBezTo>
                    <a:pt x="276" y="614"/>
                    <a:pt x="276" y="614"/>
                    <a:pt x="276" y="614"/>
                  </a:cubicBezTo>
                  <a:cubicBezTo>
                    <a:pt x="280" y="609"/>
                    <a:pt x="280" y="609"/>
                    <a:pt x="280" y="609"/>
                  </a:cubicBezTo>
                  <a:cubicBezTo>
                    <a:pt x="282" y="606"/>
                    <a:pt x="285" y="602"/>
                    <a:pt x="287" y="599"/>
                  </a:cubicBezTo>
                  <a:cubicBezTo>
                    <a:pt x="296" y="585"/>
                    <a:pt x="303" y="570"/>
                    <a:pt x="309" y="554"/>
                  </a:cubicBezTo>
                  <a:cubicBezTo>
                    <a:pt x="315" y="538"/>
                    <a:pt x="319" y="521"/>
                    <a:pt x="322" y="503"/>
                  </a:cubicBezTo>
                  <a:cubicBezTo>
                    <a:pt x="322" y="501"/>
                    <a:pt x="322" y="501"/>
                    <a:pt x="322" y="501"/>
                  </a:cubicBezTo>
                  <a:cubicBezTo>
                    <a:pt x="322" y="500"/>
                    <a:pt x="322" y="500"/>
                    <a:pt x="322" y="500"/>
                  </a:cubicBezTo>
                  <a:cubicBezTo>
                    <a:pt x="323" y="497"/>
                    <a:pt x="323" y="497"/>
                    <a:pt x="323" y="497"/>
                  </a:cubicBezTo>
                  <a:cubicBezTo>
                    <a:pt x="323" y="494"/>
                    <a:pt x="323" y="492"/>
                    <a:pt x="323" y="490"/>
                  </a:cubicBezTo>
                  <a:cubicBezTo>
                    <a:pt x="324" y="485"/>
                    <a:pt x="324" y="481"/>
                    <a:pt x="324" y="477"/>
                  </a:cubicBezTo>
                  <a:cubicBezTo>
                    <a:pt x="324" y="468"/>
                    <a:pt x="324" y="459"/>
                    <a:pt x="323" y="450"/>
                  </a:cubicBezTo>
                  <a:cubicBezTo>
                    <a:pt x="319" y="414"/>
                    <a:pt x="306" y="378"/>
                    <a:pt x="283" y="349"/>
                  </a:cubicBezTo>
                  <a:cubicBezTo>
                    <a:pt x="281" y="347"/>
                    <a:pt x="281" y="347"/>
                    <a:pt x="281" y="347"/>
                  </a:cubicBezTo>
                  <a:cubicBezTo>
                    <a:pt x="279" y="344"/>
                    <a:pt x="279" y="344"/>
                    <a:pt x="279" y="344"/>
                  </a:cubicBezTo>
                  <a:cubicBezTo>
                    <a:pt x="277" y="341"/>
                    <a:pt x="277" y="341"/>
                    <a:pt x="277" y="341"/>
                  </a:cubicBezTo>
                  <a:cubicBezTo>
                    <a:pt x="275" y="339"/>
                    <a:pt x="275" y="339"/>
                    <a:pt x="275" y="339"/>
                  </a:cubicBezTo>
                  <a:cubicBezTo>
                    <a:pt x="272" y="335"/>
                    <a:pt x="268" y="332"/>
                    <a:pt x="265" y="329"/>
                  </a:cubicBezTo>
                  <a:cubicBezTo>
                    <a:pt x="258" y="323"/>
                    <a:pt x="251" y="317"/>
                    <a:pt x="244" y="311"/>
                  </a:cubicBezTo>
                  <a:cubicBezTo>
                    <a:pt x="229" y="300"/>
                    <a:pt x="213" y="290"/>
                    <a:pt x="196" y="281"/>
                  </a:cubicBezTo>
                  <a:cubicBezTo>
                    <a:pt x="164" y="263"/>
                    <a:pt x="130" y="247"/>
                    <a:pt x="100" y="227"/>
                  </a:cubicBezTo>
                  <a:cubicBezTo>
                    <a:pt x="85" y="216"/>
                    <a:pt x="71" y="205"/>
                    <a:pt x="59" y="192"/>
                  </a:cubicBezTo>
                  <a:cubicBezTo>
                    <a:pt x="47" y="179"/>
                    <a:pt x="36" y="165"/>
                    <a:pt x="29" y="150"/>
                  </a:cubicBezTo>
                  <a:cubicBezTo>
                    <a:pt x="21" y="135"/>
                    <a:pt x="17" y="119"/>
                    <a:pt x="16" y="103"/>
                  </a:cubicBezTo>
                  <a:cubicBezTo>
                    <a:pt x="14" y="87"/>
                    <a:pt x="17" y="71"/>
                    <a:pt x="22" y="58"/>
                  </a:cubicBezTo>
                  <a:cubicBezTo>
                    <a:pt x="28" y="44"/>
                    <a:pt x="36" y="32"/>
                    <a:pt x="46" y="23"/>
                  </a:cubicBezTo>
                  <a:cubicBezTo>
                    <a:pt x="56" y="14"/>
                    <a:pt x="68" y="8"/>
                    <a:pt x="79" y="5"/>
                  </a:cubicBezTo>
                  <a:cubicBezTo>
                    <a:pt x="82" y="4"/>
                    <a:pt x="84" y="3"/>
                    <a:pt x="87" y="2"/>
                  </a:cubicBezTo>
                  <a:cubicBezTo>
                    <a:pt x="90" y="2"/>
                    <a:pt x="93" y="1"/>
                    <a:pt x="95" y="1"/>
                  </a:cubicBezTo>
                  <a:cubicBezTo>
                    <a:pt x="98" y="0"/>
                    <a:pt x="101" y="0"/>
                    <a:pt x="104" y="0"/>
                  </a:cubicBezTo>
                  <a:cubicBezTo>
                    <a:pt x="106" y="0"/>
                    <a:pt x="109" y="0"/>
                    <a:pt x="111" y="0"/>
                  </a:cubicBezTo>
                  <a:cubicBezTo>
                    <a:pt x="121" y="0"/>
                    <a:pt x="131" y="0"/>
                    <a:pt x="139" y="2"/>
                  </a:cubicBezTo>
                  <a:cubicBezTo>
                    <a:pt x="156" y="4"/>
                    <a:pt x="168" y="8"/>
                    <a:pt x="177" y="10"/>
                  </a:cubicBezTo>
                  <a:cubicBezTo>
                    <a:pt x="186" y="12"/>
                    <a:pt x="190" y="14"/>
                    <a:pt x="190" y="14"/>
                  </a:cubicBezTo>
                  <a:cubicBezTo>
                    <a:pt x="190" y="14"/>
                    <a:pt x="186" y="13"/>
                    <a:pt x="177" y="10"/>
                  </a:cubicBezTo>
                  <a:cubicBezTo>
                    <a:pt x="168" y="8"/>
                    <a:pt x="155" y="5"/>
                    <a:pt x="139" y="3"/>
                  </a:cubicBezTo>
                  <a:cubicBezTo>
                    <a:pt x="131" y="2"/>
                    <a:pt x="121" y="1"/>
                    <a:pt x="111" y="2"/>
                  </a:cubicBezTo>
                  <a:cubicBezTo>
                    <a:pt x="109" y="2"/>
                    <a:pt x="106" y="2"/>
                    <a:pt x="104" y="2"/>
                  </a:cubicBezTo>
                  <a:cubicBezTo>
                    <a:pt x="101" y="2"/>
                    <a:pt x="98" y="3"/>
                    <a:pt x="96" y="3"/>
                  </a:cubicBezTo>
                  <a:cubicBezTo>
                    <a:pt x="93" y="4"/>
                    <a:pt x="91" y="4"/>
                    <a:pt x="88" y="5"/>
                  </a:cubicBezTo>
                  <a:cubicBezTo>
                    <a:pt x="85" y="5"/>
                    <a:pt x="82" y="7"/>
                    <a:pt x="80" y="7"/>
                  </a:cubicBezTo>
                  <a:cubicBezTo>
                    <a:pt x="69" y="11"/>
                    <a:pt x="58" y="17"/>
                    <a:pt x="49" y="26"/>
                  </a:cubicBezTo>
                  <a:cubicBezTo>
                    <a:pt x="40" y="35"/>
                    <a:pt x="32" y="46"/>
                    <a:pt x="27" y="59"/>
                  </a:cubicBezTo>
                  <a:cubicBezTo>
                    <a:pt x="17" y="86"/>
                    <a:pt x="20" y="118"/>
                    <a:pt x="35" y="146"/>
                  </a:cubicBezTo>
                  <a:cubicBezTo>
                    <a:pt x="43" y="161"/>
                    <a:pt x="53" y="174"/>
                    <a:pt x="65" y="186"/>
                  </a:cubicBezTo>
                  <a:cubicBezTo>
                    <a:pt x="77" y="198"/>
                    <a:pt x="90" y="209"/>
                    <a:pt x="105" y="218"/>
                  </a:cubicBezTo>
                  <a:cubicBezTo>
                    <a:pt x="135" y="237"/>
                    <a:pt x="169" y="252"/>
                    <a:pt x="202" y="270"/>
                  </a:cubicBezTo>
                  <a:cubicBezTo>
                    <a:pt x="219" y="279"/>
                    <a:pt x="236" y="288"/>
                    <a:pt x="252" y="299"/>
                  </a:cubicBezTo>
                  <a:cubicBezTo>
                    <a:pt x="260" y="305"/>
                    <a:pt x="268" y="311"/>
                    <a:pt x="275" y="318"/>
                  </a:cubicBezTo>
                  <a:cubicBezTo>
                    <a:pt x="279" y="321"/>
                    <a:pt x="282" y="324"/>
                    <a:pt x="286" y="328"/>
                  </a:cubicBezTo>
                  <a:cubicBezTo>
                    <a:pt x="289" y="331"/>
                    <a:pt x="289" y="331"/>
                    <a:pt x="289" y="331"/>
                  </a:cubicBezTo>
                  <a:cubicBezTo>
                    <a:pt x="291" y="333"/>
                    <a:pt x="291" y="333"/>
                    <a:pt x="291" y="333"/>
                  </a:cubicBezTo>
                  <a:cubicBezTo>
                    <a:pt x="293" y="336"/>
                    <a:pt x="293" y="336"/>
                    <a:pt x="293" y="336"/>
                  </a:cubicBezTo>
                  <a:cubicBezTo>
                    <a:pt x="296" y="339"/>
                    <a:pt x="296" y="339"/>
                    <a:pt x="296" y="339"/>
                  </a:cubicBezTo>
                  <a:cubicBezTo>
                    <a:pt x="302" y="347"/>
                    <a:pt x="308" y="355"/>
                    <a:pt x="313" y="364"/>
                  </a:cubicBezTo>
                  <a:cubicBezTo>
                    <a:pt x="318" y="372"/>
                    <a:pt x="323" y="381"/>
                    <a:pt x="326" y="390"/>
                  </a:cubicBezTo>
                  <a:cubicBezTo>
                    <a:pt x="334" y="409"/>
                    <a:pt x="339" y="428"/>
                    <a:pt x="342" y="447"/>
                  </a:cubicBezTo>
                  <a:cubicBezTo>
                    <a:pt x="343" y="457"/>
                    <a:pt x="344" y="467"/>
                    <a:pt x="344" y="477"/>
                  </a:cubicBezTo>
                  <a:cubicBezTo>
                    <a:pt x="344" y="481"/>
                    <a:pt x="343" y="486"/>
                    <a:pt x="343" y="491"/>
                  </a:cubicBezTo>
                  <a:cubicBezTo>
                    <a:pt x="343" y="494"/>
                    <a:pt x="343" y="496"/>
                    <a:pt x="343" y="498"/>
                  </a:cubicBezTo>
                  <a:cubicBezTo>
                    <a:pt x="343" y="502"/>
                    <a:pt x="343" y="502"/>
                    <a:pt x="343" y="502"/>
                  </a:cubicBezTo>
                  <a:cubicBezTo>
                    <a:pt x="342" y="504"/>
                    <a:pt x="342" y="504"/>
                    <a:pt x="342" y="504"/>
                  </a:cubicBezTo>
                  <a:cubicBezTo>
                    <a:pt x="342" y="506"/>
                    <a:pt x="342" y="506"/>
                    <a:pt x="342" y="506"/>
                  </a:cubicBezTo>
                  <a:cubicBezTo>
                    <a:pt x="340" y="525"/>
                    <a:pt x="336" y="543"/>
                    <a:pt x="330" y="561"/>
                  </a:cubicBezTo>
                  <a:cubicBezTo>
                    <a:pt x="324" y="579"/>
                    <a:pt x="316" y="596"/>
                    <a:pt x="307" y="611"/>
                  </a:cubicBezTo>
                  <a:cubicBezTo>
                    <a:pt x="304" y="615"/>
                    <a:pt x="302" y="619"/>
                    <a:pt x="299" y="622"/>
                  </a:cubicBezTo>
                  <a:cubicBezTo>
                    <a:pt x="296" y="628"/>
                    <a:pt x="296" y="628"/>
                    <a:pt x="296" y="628"/>
                  </a:cubicBezTo>
                  <a:cubicBezTo>
                    <a:pt x="292" y="633"/>
                    <a:pt x="292" y="633"/>
                    <a:pt x="292" y="633"/>
                  </a:cubicBezTo>
                  <a:cubicBezTo>
                    <a:pt x="286" y="640"/>
                    <a:pt x="281" y="647"/>
                    <a:pt x="275" y="654"/>
                  </a:cubicBezTo>
                  <a:cubicBezTo>
                    <a:pt x="271" y="657"/>
                    <a:pt x="269" y="659"/>
                    <a:pt x="266" y="663"/>
                  </a:cubicBezTo>
                  <a:cubicBezTo>
                    <a:pt x="262" y="665"/>
                    <a:pt x="259" y="668"/>
                    <a:pt x="256" y="671"/>
                  </a:cubicBezTo>
                  <a:cubicBezTo>
                    <a:pt x="253" y="674"/>
                    <a:pt x="250" y="677"/>
                    <a:pt x="246" y="679"/>
                  </a:cubicBezTo>
                  <a:cubicBezTo>
                    <a:pt x="243" y="682"/>
                    <a:pt x="240" y="684"/>
                    <a:pt x="236" y="686"/>
                  </a:cubicBezTo>
                  <a:cubicBezTo>
                    <a:pt x="230" y="691"/>
                    <a:pt x="223" y="695"/>
                    <a:pt x="216" y="699"/>
                  </a:cubicBezTo>
                  <a:cubicBezTo>
                    <a:pt x="212" y="701"/>
                    <a:pt x="209" y="703"/>
                    <a:pt x="206" y="704"/>
                  </a:cubicBezTo>
                  <a:cubicBezTo>
                    <a:pt x="202" y="706"/>
                    <a:pt x="199" y="708"/>
                    <a:pt x="195" y="709"/>
                  </a:cubicBezTo>
                  <a:cubicBezTo>
                    <a:pt x="192" y="711"/>
                    <a:pt x="188" y="712"/>
                    <a:pt x="185" y="714"/>
                  </a:cubicBezTo>
                  <a:cubicBezTo>
                    <a:pt x="181" y="715"/>
                    <a:pt x="178" y="716"/>
                    <a:pt x="175" y="718"/>
                  </a:cubicBezTo>
                  <a:cubicBezTo>
                    <a:pt x="168" y="720"/>
                    <a:pt x="161" y="722"/>
                    <a:pt x="154" y="724"/>
                  </a:cubicBezTo>
                  <a:cubicBezTo>
                    <a:pt x="141" y="727"/>
                    <a:pt x="129" y="730"/>
                    <a:pt x="116" y="732"/>
                  </a:cubicBezTo>
                  <a:cubicBezTo>
                    <a:pt x="92" y="735"/>
                    <a:pt x="71" y="736"/>
                    <a:pt x="54" y="736"/>
                  </a:cubicBezTo>
                  <a:cubicBezTo>
                    <a:pt x="50" y="736"/>
                    <a:pt x="45" y="735"/>
                    <a:pt x="42" y="735"/>
                  </a:cubicBezTo>
                  <a:cubicBezTo>
                    <a:pt x="38" y="735"/>
                    <a:pt x="34" y="735"/>
                    <a:pt x="31" y="735"/>
                  </a:cubicBezTo>
                  <a:cubicBezTo>
                    <a:pt x="24" y="734"/>
                    <a:pt x="18" y="734"/>
                    <a:pt x="13" y="733"/>
                  </a:cubicBezTo>
                  <a:cubicBezTo>
                    <a:pt x="5" y="732"/>
                    <a:pt x="0" y="732"/>
                    <a:pt x="0" y="732"/>
                  </a:cubicBezTo>
                  <a:lnTo>
                    <a:pt x="4" y="700"/>
                  </a:ln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05"/>
            <p:cNvSpPr>
              <a:spLocks noEditPoints="1"/>
            </p:cNvSpPr>
            <p:nvPr/>
          </p:nvSpPr>
          <p:spPr bwMode="auto">
            <a:xfrm>
              <a:off x="5888038" y="5202238"/>
              <a:ext cx="1093788" cy="1095375"/>
            </a:xfrm>
            <a:custGeom>
              <a:avLst/>
              <a:gdLst>
                <a:gd name="T0" fmla="*/ 214 w 416"/>
                <a:gd name="T1" fmla="*/ 416 h 416"/>
                <a:gd name="T2" fmla="*/ 180 w 416"/>
                <a:gd name="T3" fmla="*/ 414 h 416"/>
                <a:gd name="T4" fmla="*/ 236 w 416"/>
                <a:gd name="T5" fmla="*/ 394 h 416"/>
                <a:gd name="T6" fmla="*/ 173 w 416"/>
                <a:gd name="T7" fmla="*/ 393 h 416"/>
                <a:gd name="T8" fmla="*/ 249 w 416"/>
                <a:gd name="T9" fmla="*/ 412 h 416"/>
                <a:gd name="T10" fmla="*/ 266 w 416"/>
                <a:gd name="T11" fmla="*/ 408 h 416"/>
                <a:gd name="T12" fmla="*/ 129 w 416"/>
                <a:gd name="T13" fmla="*/ 401 h 416"/>
                <a:gd name="T14" fmla="*/ 281 w 416"/>
                <a:gd name="T15" fmla="*/ 382 h 416"/>
                <a:gd name="T16" fmla="*/ 128 w 416"/>
                <a:gd name="T17" fmla="*/ 379 h 416"/>
                <a:gd name="T18" fmla="*/ 298 w 416"/>
                <a:gd name="T19" fmla="*/ 396 h 416"/>
                <a:gd name="T20" fmla="*/ 314 w 416"/>
                <a:gd name="T21" fmla="*/ 388 h 416"/>
                <a:gd name="T22" fmla="*/ 84 w 416"/>
                <a:gd name="T23" fmla="*/ 375 h 416"/>
                <a:gd name="T24" fmla="*/ 322 w 416"/>
                <a:gd name="T25" fmla="*/ 358 h 416"/>
                <a:gd name="T26" fmla="*/ 88 w 416"/>
                <a:gd name="T27" fmla="*/ 353 h 416"/>
                <a:gd name="T28" fmla="*/ 342 w 416"/>
                <a:gd name="T29" fmla="*/ 368 h 416"/>
                <a:gd name="T30" fmla="*/ 355 w 416"/>
                <a:gd name="T31" fmla="*/ 356 h 416"/>
                <a:gd name="T32" fmla="*/ 46 w 416"/>
                <a:gd name="T33" fmla="*/ 339 h 416"/>
                <a:gd name="T34" fmla="*/ 355 w 416"/>
                <a:gd name="T35" fmla="*/ 325 h 416"/>
                <a:gd name="T36" fmla="*/ 56 w 416"/>
                <a:gd name="T37" fmla="*/ 319 h 416"/>
                <a:gd name="T38" fmla="*/ 377 w 416"/>
                <a:gd name="T39" fmla="*/ 329 h 416"/>
                <a:gd name="T40" fmla="*/ 387 w 416"/>
                <a:gd name="T41" fmla="*/ 315 h 416"/>
                <a:gd name="T42" fmla="*/ 19 w 416"/>
                <a:gd name="T43" fmla="*/ 295 h 416"/>
                <a:gd name="T44" fmla="*/ 380 w 416"/>
                <a:gd name="T45" fmla="*/ 285 h 416"/>
                <a:gd name="T46" fmla="*/ 33 w 416"/>
                <a:gd name="T47" fmla="*/ 278 h 416"/>
                <a:gd name="T48" fmla="*/ 402 w 416"/>
                <a:gd name="T49" fmla="*/ 283 h 416"/>
                <a:gd name="T50" fmla="*/ 408 w 416"/>
                <a:gd name="T51" fmla="*/ 267 h 416"/>
                <a:gd name="T52" fmla="*/ 3 w 416"/>
                <a:gd name="T53" fmla="*/ 245 h 416"/>
                <a:gd name="T54" fmla="*/ 394 w 416"/>
                <a:gd name="T55" fmla="*/ 240 h 416"/>
                <a:gd name="T56" fmla="*/ 21 w 416"/>
                <a:gd name="T57" fmla="*/ 232 h 416"/>
                <a:gd name="T58" fmla="*/ 415 w 416"/>
                <a:gd name="T59" fmla="*/ 233 h 416"/>
                <a:gd name="T60" fmla="*/ 416 w 416"/>
                <a:gd name="T61" fmla="*/ 215 h 416"/>
                <a:gd name="T62" fmla="*/ 416 w 416"/>
                <a:gd name="T63" fmla="*/ 215 h 416"/>
                <a:gd name="T64" fmla="*/ 396 w 416"/>
                <a:gd name="T65" fmla="*/ 198 h 416"/>
                <a:gd name="T66" fmla="*/ 2 w 416"/>
                <a:gd name="T67" fmla="*/ 183 h 416"/>
                <a:gd name="T68" fmla="*/ 413 w 416"/>
                <a:gd name="T69" fmla="*/ 173 h 416"/>
                <a:gd name="T70" fmla="*/ 25 w 416"/>
                <a:gd name="T71" fmla="*/ 164 h 416"/>
                <a:gd name="T72" fmla="*/ 392 w 416"/>
                <a:gd name="T73" fmla="*/ 167 h 416"/>
                <a:gd name="T74" fmla="*/ 387 w 416"/>
                <a:gd name="T75" fmla="*/ 152 h 416"/>
                <a:gd name="T76" fmla="*/ 14 w 416"/>
                <a:gd name="T77" fmla="*/ 132 h 416"/>
                <a:gd name="T78" fmla="*/ 398 w 416"/>
                <a:gd name="T79" fmla="*/ 123 h 416"/>
                <a:gd name="T80" fmla="*/ 42 w 416"/>
                <a:gd name="T81" fmla="*/ 120 h 416"/>
                <a:gd name="T82" fmla="*/ 376 w 416"/>
                <a:gd name="T83" fmla="*/ 123 h 416"/>
                <a:gd name="T84" fmla="*/ 368 w 416"/>
                <a:gd name="T85" fmla="*/ 109 h 416"/>
                <a:gd name="T86" fmla="*/ 40 w 416"/>
                <a:gd name="T87" fmla="*/ 87 h 416"/>
                <a:gd name="T88" fmla="*/ 371 w 416"/>
                <a:gd name="T89" fmla="*/ 79 h 416"/>
                <a:gd name="T90" fmla="*/ 70 w 416"/>
                <a:gd name="T91" fmla="*/ 81 h 416"/>
                <a:gd name="T92" fmla="*/ 349 w 416"/>
                <a:gd name="T93" fmla="*/ 84 h 416"/>
                <a:gd name="T94" fmla="*/ 338 w 416"/>
                <a:gd name="T95" fmla="*/ 73 h 416"/>
                <a:gd name="T96" fmla="*/ 75 w 416"/>
                <a:gd name="T97" fmla="*/ 48 h 416"/>
                <a:gd name="T98" fmla="*/ 333 w 416"/>
                <a:gd name="T99" fmla="*/ 42 h 416"/>
                <a:gd name="T100" fmla="*/ 106 w 416"/>
                <a:gd name="T101" fmla="*/ 51 h 416"/>
                <a:gd name="T102" fmla="*/ 314 w 416"/>
                <a:gd name="T103" fmla="*/ 53 h 416"/>
                <a:gd name="T104" fmla="*/ 300 w 416"/>
                <a:gd name="T105" fmla="*/ 44 h 416"/>
                <a:gd name="T106" fmla="*/ 119 w 416"/>
                <a:gd name="T107" fmla="*/ 20 h 416"/>
                <a:gd name="T108" fmla="*/ 288 w 416"/>
                <a:gd name="T109" fmla="*/ 16 h 416"/>
                <a:gd name="T110" fmla="*/ 148 w 416"/>
                <a:gd name="T111" fmla="*/ 30 h 416"/>
                <a:gd name="T112" fmla="*/ 272 w 416"/>
                <a:gd name="T113" fmla="*/ 31 h 416"/>
                <a:gd name="T114" fmla="*/ 257 w 416"/>
                <a:gd name="T115" fmla="*/ 27 h 416"/>
                <a:gd name="T116" fmla="*/ 168 w 416"/>
                <a:gd name="T117" fmla="*/ 4 h 416"/>
                <a:gd name="T118" fmla="*/ 238 w 416"/>
                <a:gd name="T119" fmla="*/ 3 h 416"/>
                <a:gd name="T120" fmla="*/ 194 w 416"/>
                <a:gd name="T121" fmla="*/ 21 h 416"/>
                <a:gd name="T122" fmla="*/ 226 w 416"/>
                <a:gd name="T123" fmla="*/ 21 h 416"/>
                <a:gd name="T124" fmla="*/ 208 w 416"/>
                <a:gd name="T125" fmla="*/ 2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6" h="416">
                  <a:moveTo>
                    <a:pt x="204" y="416"/>
                  </a:moveTo>
                  <a:cubicBezTo>
                    <a:pt x="202" y="416"/>
                    <a:pt x="199" y="416"/>
                    <a:pt x="197" y="416"/>
                  </a:cubicBezTo>
                  <a:cubicBezTo>
                    <a:pt x="198" y="396"/>
                    <a:pt x="198" y="396"/>
                    <a:pt x="198" y="396"/>
                  </a:cubicBezTo>
                  <a:cubicBezTo>
                    <a:pt x="200" y="396"/>
                    <a:pt x="202" y="396"/>
                    <a:pt x="204" y="396"/>
                  </a:cubicBezTo>
                  <a:lnTo>
                    <a:pt x="204" y="416"/>
                  </a:lnTo>
                  <a:close/>
                  <a:moveTo>
                    <a:pt x="214" y="416"/>
                  </a:moveTo>
                  <a:cubicBezTo>
                    <a:pt x="214" y="396"/>
                    <a:pt x="214" y="396"/>
                    <a:pt x="214" y="396"/>
                  </a:cubicBezTo>
                  <a:cubicBezTo>
                    <a:pt x="216" y="396"/>
                    <a:pt x="218" y="396"/>
                    <a:pt x="220" y="396"/>
                  </a:cubicBezTo>
                  <a:cubicBezTo>
                    <a:pt x="221" y="416"/>
                    <a:pt x="221" y="416"/>
                    <a:pt x="221" y="416"/>
                  </a:cubicBezTo>
                  <a:cubicBezTo>
                    <a:pt x="219" y="416"/>
                    <a:pt x="217" y="416"/>
                    <a:pt x="214" y="416"/>
                  </a:cubicBezTo>
                  <a:close/>
                  <a:moveTo>
                    <a:pt x="187" y="415"/>
                  </a:moveTo>
                  <a:cubicBezTo>
                    <a:pt x="184" y="415"/>
                    <a:pt x="182" y="415"/>
                    <a:pt x="180" y="414"/>
                  </a:cubicBezTo>
                  <a:cubicBezTo>
                    <a:pt x="182" y="395"/>
                    <a:pt x="182" y="395"/>
                    <a:pt x="182" y="395"/>
                  </a:cubicBezTo>
                  <a:cubicBezTo>
                    <a:pt x="184" y="395"/>
                    <a:pt x="186" y="395"/>
                    <a:pt x="189" y="396"/>
                  </a:cubicBezTo>
                  <a:lnTo>
                    <a:pt x="187" y="415"/>
                  </a:lnTo>
                  <a:close/>
                  <a:moveTo>
                    <a:pt x="232" y="415"/>
                  </a:moveTo>
                  <a:cubicBezTo>
                    <a:pt x="229" y="395"/>
                    <a:pt x="229" y="395"/>
                    <a:pt x="229" y="395"/>
                  </a:cubicBezTo>
                  <a:cubicBezTo>
                    <a:pt x="232" y="395"/>
                    <a:pt x="234" y="395"/>
                    <a:pt x="236" y="394"/>
                  </a:cubicBezTo>
                  <a:cubicBezTo>
                    <a:pt x="239" y="414"/>
                    <a:pt x="239" y="414"/>
                    <a:pt x="239" y="414"/>
                  </a:cubicBezTo>
                  <a:cubicBezTo>
                    <a:pt x="236" y="414"/>
                    <a:pt x="234" y="415"/>
                    <a:pt x="232" y="415"/>
                  </a:cubicBezTo>
                  <a:close/>
                  <a:moveTo>
                    <a:pt x="169" y="413"/>
                  </a:moveTo>
                  <a:cubicBezTo>
                    <a:pt x="167" y="412"/>
                    <a:pt x="165" y="412"/>
                    <a:pt x="163" y="411"/>
                  </a:cubicBezTo>
                  <a:cubicBezTo>
                    <a:pt x="167" y="392"/>
                    <a:pt x="167" y="392"/>
                    <a:pt x="167" y="392"/>
                  </a:cubicBezTo>
                  <a:cubicBezTo>
                    <a:pt x="169" y="392"/>
                    <a:pt x="171" y="393"/>
                    <a:pt x="173" y="393"/>
                  </a:cubicBezTo>
                  <a:lnTo>
                    <a:pt x="169" y="413"/>
                  </a:lnTo>
                  <a:close/>
                  <a:moveTo>
                    <a:pt x="249" y="412"/>
                  </a:moveTo>
                  <a:cubicBezTo>
                    <a:pt x="245" y="393"/>
                    <a:pt x="245" y="393"/>
                    <a:pt x="245" y="393"/>
                  </a:cubicBezTo>
                  <a:cubicBezTo>
                    <a:pt x="247" y="392"/>
                    <a:pt x="249" y="392"/>
                    <a:pt x="251" y="392"/>
                  </a:cubicBezTo>
                  <a:cubicBezTo>
                    <a:pt x="256" y="411"/>
                    <a:pt x="256" y="411"/>
                    <a:pt x="256" y="411"/>
                  </a:cubicBezTo>
                  <a:cubicBezTo>
                    <a:pt x="253" y="411"/>
                    <a:pt x="251" y="412"/>
                    <a:pt x="249" y="412"/>
                  </a:cubicBezTo>
                  <a:close/>
                  <a:moveTo>
                    <a:pt x="152" y="409"/>
                  </a:moveTo>
                  <a:cubicBezTo>
                    <a:pt x="150" y="408"/>
                    <a:pt x="148" y="408"/>
                    <a:pt x="146" y="407"/>
                  </a:cubicBezTo>
                  <a:cubicBezTo>
                    <a:pt x="152" y="388"/>
                    <a:pt x="152" y="388"/>
                    <a:pt x="152" y="388"/>
                  </a:cubicBezTo>
                  <a:cubicBezTo>
                    <a:pt x="154" y="389"/>
                    <a:pt x="156" y="389"/>
                    <a:pt x="158" y="390"/>
                  </a:cubicBezTo>
                  <a:lnTo>
                    <a:pt x="152" y="409"/>
                  </a:lnTo>
                  <a:close/>
                  <a:moveTo>
                    <a:pt x="266" y="408"/>
                  </a:moveTo>
                  <a:cubicBezTo>
                    <a:pt x="260" y="389"/>
                    <a:pt x="260" y="389"/>
                    <a:pt x="260" y="389"/>
                  </a:cubicBezTo>
                  <a:cubicBezTo>
                    <a:pt x="262" y="389"/>
                    <a:pt x="264" y="388"/>
                    <a:pt x="266" y="387"/>
                  </a:cubicBezTo>
                  <a:cubicBezTo>
                    <a:pt x="272" y="406"/>
                    <a:pt x="272" y="406"/>
                    <a:pt x="272" y="406"/>
                  </a:cubicBezTo>
                  <a:cubicBezTo>
                    <a:pt x="270" y="407"/>
                    <a:pt x="268" y="408"/>
                    <a:pt x="266" y="408"/>
                  </a:cubicBezTo>
                  <a:close/>
                  <a:moveTo>
                    <a:pt x="136" y="403"/>
                  </a:moveTo>
                  <a:cubicBezTo>
                    <a:pt x="134" y="403"/>
                    <a:pt x="131" y="402"/>
                    <a:pt x="129" y="401"/>
                  </a:cubicBezTo>
                  <a:cubicBezTo>
                    <a:pt x="137" y="383"/>
                    <a:pt x="137" y="383"/>
                    <a:pt x="137" y="383"/>
                  </a:cubicBezTo>
                  <a:cubicBezTo>
                    <a:pt x="139" y="383"/>
                    <a:pt x="141" y="384"/>
                    <a:pt x="143" y="385"/>
                  </a:cubicBezTo>
                  <a:lnTo>
                    <a:pt x="136" y="403"/>
                  </a:lnTo>
                  <a:close/>
                  <a:moveTo>
                    <a:pt x="282" y="403"/>
                  </a:moveTo>
                  <a:cubicBezTo>
                    <a:pt x="275" y="384"/>
                    <a:pt x="275" y="384"/>
                    <a:pt x="275" y="384"/>
                  </a:cubicBezTo>
                  <a:cubicBezTo>
                    <a:pt x="277" y="383"/>
                    <a:pt x="279" y="383"/>
                    <a:pt x="281" y="382"/>
                  </a:cubicBezTo>
                  <a:cubicBezTo>
                    <a:pt x="289" y="400"/>
                    <a:pt x="289" y="400"/>
                    <a:pt x="289" y="400"/>
                  </a:cubicBezTo>
                  <a:cubicBezTo>
                    <a:pt x="287" y="401"/>
                    <a:pt x="285" y="402"/>
                    <a:pt x="282" y="403"/>
                  </a:cubicBezTo>
                  <a:close/>
                  <a:moveTo>
                    <a:pt x="120" y="397"/>
                  </a:moveTo>
                  <a:cubicBezTo>
                    <a:pt x="118" y="396"/>
                    <a:pt x="115" y="395"/>
                    <a:pt x="113" y="394"/>
                  </a:cubicBezTo>
                  <a:cubicBezTo>
                    <a:pt x="122" y="376"/>
                    <a:pt x="122" y="376"/>
                    <a:pt x="122" y="376"/>
                  </a:cubicBezTo>
                  <a:cubicBezTo>
                    <a:pt x="124" y="377"/>
                    <a:pt x="126" y="378"/>
                    <a:pt x="128" y="379"/>
                  </a:cubicBezTo>
                  <a:lnTo>
                    <a:pt x="120" y="397"/>
                  </a:lnTo>
                  <a:close/>
                  <a:moveTo>
                    <a:pt x="298" y="396"/>
                  </a:moveTo>
                  <a:cubicBezTo>
                    <a:pt x="290" y="378"/>
                    <a:pt x="290" y="378"/>
                    <a:pt x="290" y="378"/>
                  </a:cubicBezTo>
                  <a:cubicBezTo>
                    <a:pt x="292" y="377"/>
                    <a:pt x="293" y="376"/>
                    <a:pt x="295" y="375"/>
                  </a:cubicBezTo>
                  <a:cubicBezTo>
                    <a:pt x="305" y="393"/>
                    <a:pt x="305" y="393"/>
                    <a:pt x="305" y="393"/>
                  </a:cubicBezTo>
                  <a:cubicBezTo>
                    <a:pt x="302" y="394"/>
                    <a:pt x="300" y="395"/>
                    <a:pt x="298" y="396"/>
                  </a:cubicBezTo>
                  <a:close/>
                  <a:moveTo>
                    <a:pt x="104" y="389"/>
                  </a:moveTo>
                  <a:cubicBezTo>
                    <a:pt x="102" y="388"/>
                    <a:pt x="100" y="386"/>
                    <a:pt x="98" y="385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1" y="369"/>
                    <a:pt x="112" y="370"/>
                    <a:pt x="114" y="371"/>
                  </a:cubicBezTo>
                  <a:lnTo>
                    <a:pt x="104" y="389"/>
                  </a:lnTo>
                  <a:close/>
                  <a:moveTo>
                    <a:pt x="314" y="388"/>
                  </a:moveTo>
                  <a:cubicBezTo>
                    <a:pt x="303" y="371"/>
                    <a:pt x="303" y="371"/>
                    <a:pt x="303" y="371"/>
                  </a:cubicBezTo>
                  <a:cubicBezTo>
                    <a:pt x="305" y="369"/>
                    <a:pt x="307" y="368"/>
                    <a:pt x="309" y="367"/>
                  </a:cubicBezTo>
                  <a:cubicBezTo>
                    <a:pt x="320" y="384"/>
                    <a:pt x="320" y="384"/>
                    <a:pt x="320" y="384"/>
                  </a:cubicBezTo>
                  <a:cubicBezTo>
                    <a:pt x="318" y="385"/>
                    <a:pt x="316" y="386"/>
                    <a:pt x="314" y="388"/>
                  </a:cubicBezTo>
                  <a:close/>
                  <a:moveTo>
                    <a:pt x="90" y="379"/>
                  </a:moveTo>
                  <a:cubicBezTo>
                    <a:pt x="88" y="378"/>
                    <a:pt x="86" y="377"/>
                    <a:pt x="84" y="375"/>
                  </a:cubicBezTo>
                  <a:cubicBezTo>
                    <a:pt x="96" y="359"/>
                    <a:pt x="96" y="359"/>
                    <a:pt x="96" y="359"/>
                  </a:cubicBezTo>
                  <a:cubicBezTo>
                    <a:pt x="97" y="361"/>
                    <a:pt x="99" y="362"/>
                    <a:pt x="101" y="363"/>
                  </a:cubicBezTo>
                  <a:lnTo>
                    <a:pt x="90" y="379"/>
                  </a:lnTo>
                  <a:close/>
                  <a:moveTo>
                    <a:pt x="328" y="378"/>
                  </a:moveTo>
                  <a:cubicBezTo>
                    <a:pt x="317" y="362"/>
                    <a:pt x="317" y="362"/>
                    <a:pt x="317" y="362"/>
                  </a:cubicBezTo>
                  <a:cubicBezTo>
                    <a:pt x="318" y="361"/>
                    <a:pt x="320" y="360"/>
                    <a:pt x="322" y="358"/>
                  </a:cubicBezTo>
                  <a:cubicBezTo>
                    <a:pt x="334" y="374"/>
                    <a:pt x="334" y="374"/>
                    <a:pt x="334" y="374"/>
                  </a:cubicBezTo>
                  <a:cubicBezTo>
                    <a:pt x="332" y="375"/>
                    <a:pt x="330" y="377"/>
                    <a:pt x="328" y="378"/>
                  </a:cubicBezTo>
                  <a:close/>
                  <a:moveTo>
                    <a:pt x="76" y="369"/>
                  </a:moveTo>
                  <a:cubicBezTo>
                    <a:pt x="74" y="367"/>
                    <a:pt x="72" y="366"/>
                    <a:pt x="70" y="364"/>
                  </a:cubicBezTo>
                  <a:cubicBezTo>
                    <a:pt x="84" y="349"/>
                    <a:pt x="84" y="349"/>
                    <a:pt x="84" y="349"/>
                  </a:cubicBezTo>
                  <a:cubicBezTo>
                    <a:pt x="85" y="351"/>
                    <a:pt x="87" y="352"/>
                    <a:pt x="88" y="353"/>
                  </a:cubicBezTo>
                  <a:lnTo>
                    <a:pt x="76" y="369"/>
                  </a:lnTo>
                  <a:close/>
                  <a:moveTo>
                    <a:pt x="342" y="368"/>
                  </a:moveTo>
                  <a:cubicBezTo>
                    <a:pt x="329" y="352"/>
                    <a:pt x="329" y="352"/>
                    <a:pt x="329" y="352"/>
                  </a:cubicBezTo>
                  <a:cubicBezTo>
                    <a:pt x="331" y="351"/>
                    <a:pt x="332" y="350"/>
                    <a:pt x="334" y="348"/>
                  </a:cubicBezTo>
                  <a:cubicBezTo>
                    <a:pt x="347" y="363"/>
                    <a:pt x="347" y="363"/>
                    <a:pt x="347" y="363"/>
                  </a:cubicBezTo>
                  <a:cubicBezTo>
                    <a:pt x="345" y="365"/>
                    <a:pt x="344" y="366"/>
                    <a:pt x="342" y="368"/>
                  </a:cubicBezTo>
                  <a:close/>
                  <a:moveTo>
                    <a:pt x="63" y="357"/>
                  </a:moveTo>
                  <a:cubicBezTo>
                    <a:pt x="61" y="356"/>
                    <a:pt x="59" y="354"/>
                    <a:pt x="58" y="352"/>
                  </a:cubicBezTo>
                  <a:cubicBezTo>
                    <a:pt x="72" y="338"/>
                    <a:pt x="72" y="338"/>
                    <a:pt x="72" y="338"/>
                  </a:cubicBezTo>
                  <a:cubicBezTo>
                    <a:pt x="74" y="340"/>
                    <a:pt x="75" y="341"/>
                    <a:pt x="77" y="343"/>
                  </a:cubicBezTo>
                  <a:lnTo>
                    <a:pt x="63" y="357"/>
                  </a:lnTo>
                  <a:close/>
                  <a:moveTo>
                    <a:pt x="355" y="356"/>
                  </a:moveTo>
                  <a:cubicBezTo>
                    <a:pt x="341" y="342"/>
                    <a:pt x="341" y="342"/>
                    <a:pt x="341" y="342"/>
                  </a:cubicBezTo>
                  <a:cubicBezTo>
                    <a:pt x="342" y="340"/>
                    <a:pt x="344" y="339"/>
                    <a:pt x="345" y="337"/>
                  </a:cubicBezTo>
                  <a:cubicBezTo>
                    <a:pt x="360" y="351"/>
                    <a:pt x="360" y="351"/>
                    <a:pt x="360" y="351"/>
                  </a:cubicBezTo>
                  <a:cubicBezTo>
                    <a:pt x="358" y="352"/>
                    <a:pt x="356" y="354"/>
                    <a:pt x="355" y="356"/>
                  </a:cubicBezTo>
                  <a:close/>
                  <a:moveTo>
                    <a:pt x="51" y="344"/>
                  </a:moveTo>
                  <a:cubicBezTo>
                    <a:pt x="49" y="343"/>
                    <a:pt x="48" y="341"/>
                    <a:pt x="46" y="339"/>
                  </a:cubicBezTo>
                  <a:cubicBezTo>
                    <a:pt x="62" y="327"/>
                    <a:pt x="62" y="327"/>
                    <a:pt x="62" y="327"/>
                  </a:cubicBezTo>
                  <a:cubicBezTo>
                    <a:pt x="63" y="328"/>
                    <a:pt x="64" y="330"/>
                    <a:pt x="66" y="331"/>
                  </a:cubicBezTo>
                  <a:lnTo>
                    <a:pt x="51" y="344"/>
                  </a:lnTo>
                  <a:close/>
                  <a:moveTo>
                    <a:pt x="367" y="343"/>
                  </a:moveTo>
                  <a:cubicBezTo>
                    <a:pt x="351" y="330"/>
                    <a:pt x="351" y="330"/>
                    <a:pt x="351" y="330"/>
                  </a:cubicBezTo>
                  <a:cubicBezTo>
                    <a:pt x="353" y="329"/>
                    <a:pt x="354" y="327"/>
                    <a:pt x="355" y="325"/>
                  </a:cubicBezTo>
                  <a:cubicBezTo>
                    <a:pt x="371" y="338"/>
                    <a:pt x="371" y="338"/>
                    <a:pt x="371" y="338"/>
                  </a:cubicBezTo>
                  <a:cubicBezTo>
                    <a:pt x="370" y="339"/>
                    <a:pt x="368" y="341"/>
                    <a:pt x="367" y="343"/>
                  </a:cubicBezTo>
                  <a:close/>
                  <a:moveTo>
                    <a:pt x="40" y="331"/>
                  </a:moveTo>
                  <a:cubicBezTo>
                    <a:pt x="39" y="329"/>
                    <a:pt x="37" y="327"/>
                    <a:pt x="36" y="325"/>
                  </a:cubicBezTo>
                  <a:cubicBezTo>
                    <a:pt x="52" y="314"/>
                    <a:pt x="52" y="314"/>
                    <a:pt x="52" y="314"/>
                  </a:cubicBezTo>
                  <a:cubicBezTo>
                    <a:pt x="54" y="316"/>
                    <a:pt x="55" y="317"/>
                    <a:pt x="56" y="319"/>
                  </a:cubicBezTo>
                  <a:lnTo>
                    <a:pt x="40" y="331"/>
                  </a:lnTo>
                  <a:close/>
                  <a:moveTo>
                    <a:pt x="377" y="329"/>
                  </a:moveTo>
                  <a:cubicBezTo>
                    <a:pt x="361" y="318"/>
                    <a:pt x="361" y="318"/>
                    <a:pt x="361" y="318"/>
                  </a:cubicBezTo>
                  <a:cubicBezTo>
                    <a:pt x="362" y="316"/>
                    <a:pt x="364" y="314"/>
                    <a:pt x="365" y="313"/>
                  </a:cubicBezTo>
                  <a:cubicBezTo>
                    <a:pt x="381" y="324"/>
                    <a:pt x="381" y="324"/>
                    <a:pt x="381" y="324"/>
                  </a:cubicBezTo>
                  <a:cubicBezTo>
                    <a:pt x="380" y="325"/>
                    <a:pt x="379" y="327"/>
                    <a:pt x="377" y="329"/>
                  </a:cubicBezTo>
                  <a:close/>
                  <a:moveTo>
                    <a:pt x="30" y="316"/>
                  </a:moveTo>
                  <a:cubicBezTo>
                    <a:pt x="29" y="314"/>
                    <a:pt x="28" y="312"/>
                    <a:pt x="27" y="310"/>
                  </a:cubicBezTo>
                  <a:cubicBezTo>
                    <a:pt x="44" y="301"/>
                    <a:pt x="44" y="301"/>
                    <a:pt x="44" y="301"/>
                  </a:cubicBezTo>
                  <a:cubicBezTo>
                    <a:pt x="45" y="302"/>
                    <a:pt x="46" y="304"/>
                    <a:pt x="47" y="306"/>
                  </a:cubicBezTo>
                  <a:lnTo>
                    <a:pt x="30" y="316"/>
                  </a:lnTo>
                  <a:close/>
                  <a:moveTo>
                    <a:pt x="387" y="315"/>
                  </a:moveTo>
                  <a:cubicBezTo>
                    <a:pt x="370" y="305"/>
                    <a:pt x="370" y="305"/>
                    <a:pt x="370" y="305"/>
                  </a:cubicBezTo>
                  <a:cubicBezTo>
                    <a:pt x="371" y="303"/>
                    <a:pt x="372" y="301"/>
                    <a:pt x="373" y="299"/>
                  </a:cubicBezTo>
                  <a:cubicBezTo>
                    <a:pt x="390" y="309"/>
                    <a:pt x="390" y="309"/>
                    <a:pt x="390" y="309"/>
                  </a:cubicBezTo>
                  <a:cubicBezTo>
                    <a:pt x="389" y="311"/>
                    <a:pt x="388" y="313"/>
                    <a:pt x="387" y="315"/>
                  </a:cubicBezTo>
                  <a:close/>
                  <a:moveTo>
                    <a:pt x="22" y="301"/>
                  </a:moveTo>
                  <a:cubicBezTo>
                    <a:pt x="21" y="299"/>
                    <a:pt x="20" y="297"/>
                    <a:pt x="19" y="295"/>
                  </a:cubicBezTo>
                  <a:cubicBezTo>
                    <a:pt x="37" y="287"/>
                    <a:pt x="37" y="287"/>
                    <a:pt x="37" y="287"/>
                  </a:cubicBezTo>
                  <a:cubicBezTo>
                    <a:pt x="38" y="289"/>
                    <a:pt x="39" y="290"/>
                    <a:pt x="40" y="292"/>
                  </a:cubicBezTo>
                  <a:lnTo>
                    <a:pt x="22" y="301"/>
                  </a:lnTo>
                  <a:close/>
                  <a:moveTo>
                    <a:pt x="395" y="299"/>
                  </a:moveTo>
                  <a:cubicBezTo>
                    <a:pt x="377" y="291"/>
                    <a:pt x="377" y="291"/>
                    <a:pt x="377" y="291"/>
                  </a:cubicBezTo>
                  <a:cubicBezTo>
                    <a:pt x="378" y="289"/>
                    <a:pt x="379" y="287"/>
                    <a:pt x="380" y="285"/>
                  </a:cubicBezTo>
                  <a:cubicBezTo>
                    <a:pt x="398" y="293"/>
                    <a:pt x="398" y="293"/>
                    <a:pt x="398" y="293"/>
                  </a:cubicBezTo>
                  <a:cubicBezTo>
                    <a:pt x="397" y="295"/>
                    <a:pt x="396" y="297"/>
                    <a:pt x="395" y="299"/>
                  </a:cubicBezTo>
                  <a:close/>
                  <a:moveTo>
                    <a:pt x="15" y="285"/>
                  </a:moveTo>
                  <a:cubicBezTo>
                    <a:pt x="14" y="283"/>
                    <a:pt x="13" y="281"/>
                    <a:pt x="12" y="279"/>
                  </a:cubicBezTo>
                  <a:cubicBezTo>
                    <a:pt x="31" y="272"/>
                    <a:pt x="31" y="272"/>
                    <a:pt x="31" y="272"/>
                  </a:cubicBezTo>
                  <a:cubicBezTo>
                    <a:pt x="32" y="274"/>
                    <a:pt x="32" y="276"/>
                    <a:pt x="33" y="278"/>
                  </a:cubicBezTo>
                  <a:lnTo>
                    <a:pt x="15" y="285"/>
                  </a:lnTo>
                  <a:close/>
                  <a:moveTo>
                    <a:pt x="402" y="283"/>
                  </a:moveTo>
                  <a:cubicBezTo>
                    <a:pt x="384" y="276"/>
                    <a:pt x="384" y="276"/>
                    <a:pt x="384" y="276"/>
                  </a:cubicBezTo>
                  <a:cubicBezTo>
                    <a:pt x="384" y="274"/>
                    <a:pt x="385" y="272"/>
                    <a:pt x="386" y="270"/>
                  </a:cubicBezTo>
                  <a:cubicBezTo>
                    <a:pt x="405" y="277"/>
                    <a:pt x="405" y="277"/>
                    <a:pt x="405" y="277"/>
                  </a:cubicBezTo>
                  <a:cubicBezTo>
                    <a:pt x="404" y="279"/>
                    <a:pt x="403" y="281"/>
                    <a:pt x="402" y="283"/>
                  </a:cubicBezTo>
                  <a:close/>
                  <a:moveTo>
                    <a:pt x="9" y="269"/>
                  </a:moveTo>
                  <a:cubicBezTo>
                    <a:pt x="8" y="267"/>
                    <a:pt x="8" y="264"/>
                    <a:pt x="7" y="262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7" y="259"/>
                    <a:pt x="27" y="261"/>
                    <a:pt x="28" y="263"/>
                  </a:cubicBezTo>
                  <a:lnTo>
                    <a:pt x="9" y="269"/>
                  </a:lnTo>
                  <a:close/>
                  <a:moveTo>
                    <a:pt x="408" y="267"/>
                  </a:moveTo>
                  <a:cubicBezTo>
                    <a:pt x="389" y="261"/>
                    <a:pt x="389" y="261"/>
                    <a:pt x="389" y="261"/>
                  </a:cubicBezTo>
                  <a:cubicBezTo>
                    <a:pt x="389" y="259"/>
                    <a:pt x="390" y="257"/>
                    <a:pt x="390" y="255"/>
                  </a:cubicBezTo>
                  <a:cubicBezTo>
                    <a:pt x="410" y="260"/>
                    <a:pt x="410" y="260"/>
                    <a:pt x="410" y="260"/>
                  </a:cubicBezTo>
                  <a:cubicBezTo>
                    <a:pt x="409" y="262"/>
                    <a:pt x="408" y="265"/>
                    <a:pt x="408" y="267"/>
                  </a:cubicBezTo>
                  <a:close/>
                  <a:moveTo>
                    <a:pt x="5" y="252"/>
                  </a:moveTo>
                  <a:cubicBezTo>
                    <a:pt x="4" y="250"/>
                    <a:pt x="4" y="247"/>
                    <a:pt x="3" y="24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4"/>
                    <a:pt x="24" y="246"/>
                    <a:pt x="24" y="248"/>
                  </a:cubicBezTo>
                  <a:lnTo>
                    <a:pt x="5" y="252"/>
                  </a:lnTo>
                  <a:close/>
                  <a:moveTo>
                    <a:pt x="412" y="250"/>
                  </a:moveTo>
                  <a:cubicBezTo>
                    <a:pt x="392" y="246"/>
                    <a:pt x="392" y="246"/>
                    <a:pt x="392" y="246"/>
                  </a:cubicBezTo>
                  <a:cubicBezTo>
                    <a:pt x="393" y="244"/>
                    <a:pt x="393" y="242"/>
                    <a:pt x="394" y="240"/>
                  </a:cubicBezTo>
                  <a:cubicBezTo>
                    <a:pt x="413" y="243"/>
                    <a:pt x="413" y="243"/>
                    <a:pt x="413" y="243"/>
                  </a:cubicBezTo>
                  <a:cubicBezTo>
                    <a:pt x="413" y="245"/>
                    <a:pt x="412" y="248"/>
                    <a:pt x="412" y="250"/>
                  </a:cubicBezTo>
                  <a:close/>
                  <a:moveTo>
                    <a:pt x="2" y="235"/>
                  </a:moveTo>
                  <a:cubicBezTo>
                    <a:pt x="1" y="233"/>
                    <a:pt x="1" y="230"/>
                    <a:pt x="1" y="228"/>
                  </a:cubicBezTo>
                  <a:cubicBezTo>
                    <a:pt x="21" y="226"/>
                    <a:pt x="21" y="226"/>
                    <a:pt x="21" y="226"/>
                  </a:cubicBezTo>
                  <a:cubicBezTo>
                    <a:pt x="21" y="228"/>
                    <a:pt x="21" y="230"/>
                    <a:pt x="21" y="232"/>
                  </a:cubicBezTo>
                  <a:lnTo>
                    <a:pt x="2" y="235"/>
                  </a:lnTo>
                  <a:close/>
                  <a:moveTo>
                    <a:pt x="415" y="233"/>
                  </a:moveTo>
                  <a:cubicBezTo>
                    <a:pt x="395" y="230"/>
                    <a:pt x="395" y="230"/>
                    <a:pt x="395" y="230"/>
                  </a:cubicBezTo>
                  <a:cubicBezTo>
                    <a:pt x="395" y="228"/>
                    <a:pt x="395" y="226"/>
                    <a:pt x="395" y="224"/>
                  </a:cubicBezTo>
                  <a:cubicBezTo>
                    <a:pt x="415" y="226"/>
                    <a:pt x="415" y="226"/>
                    <a:pt x="415" y="226"/>
                  </a:cubicBezTo>
                  <a:cubicBezTo>
                    <a:pt x="415" y="228"/>
                    <a:pt x="415" y="230"/>
                    <a:pt x="415" y="233"/>
                  </a:cubicBezTo>
                  <a:close/>
                  <a:moveTo>
                    <a:pt x="0" y="218"/>
                  </a:moveTo>
                  <a:cubicBezTo>
                    <a:pt x="0" y="215"/>
                    <a:pt x="0" y="213"/>
                    <a:pt x="0" y="211"/>
                  </a:cubicBezTo>
                  <a:cubicBezTo>
                    <a:pt x="20" y="210"/>
                    <a:pt x="20" y="210"/>
                    <a:pt x="20" y="210"/>
                  </a:cubicBezTo>
                  <a:cubicBezTo>
                    <a:pt x="20" y="213"/>
                    <a:pt x="20" y="215"/>
                    <a:pt x="20" y="217"/>
                  </a:cubicBezTo>
                  <a:lnTo>
                    <a:pt x="0" y="218"/>
                  </a:lnTo>
                  <a:close/>
                  <a:moveTo>
                    <a:pt x="416" y="215"/>
                  </a:moveTo>
                  <a:cubicBezTo>
                    <a:pt x="396" y="215"/>
                    <a:pt x="396" y="215"/>
                    <a:pt x="396" y="215"/>
                  </a:cubicBezTo>
                  <a:cubicBezTo>
                    <a:pt x="396" y="213"/>
                    <a:pt x="396" y="211"/>
                    <a:pt x="396" y="208"/>
                  </a:cubicBezTo>
                  <a:cubicBezTo>
                    <a:pt x="396" y="208"/>
                    <a:pt x="396" y="208"/>
                    <a:pt x="396" y="208"/>
                  </a:cubicBezTo>
                  <a:cubicBezTo>
                    <a:pt x="416" y="208"/>
                    <a:pt x="416" y="208"/>
                    <a:pt x="416" y="208"/>
                  </a:cubicBezTo>
                  <a:cubicBezTo>
                    <a:pt x="416" y="208"/>
                    <a:pt x="416" y="208"/>
                    <a:pt x="416" y="208"/>
                  </a:cubicBezTo>
                  <a:cubicBezTo>
                    <a:pt x="416" y="211"/>
                    <a:pt x="416" y="213"/>
                    <a:pt x="416" y="215"/>
                  </a:cubicBezTo>
                  <a:close/>
                  <a:moveTo>
                    <a:pt x="20" y="201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0" y="198"/>
                    <a:pt x="0" y="196"/>
                    <a:pt x="1" y="193"/>
                  </a:cubicBezTo>
                  <a:cubicBezTo>
                    <a:pt x="20" y="195"/>
                    <a:pt x="20" y="195"/>
                    <a:pt x="20" y="195"/>
                  </a:cubicBezTo>
                  <a:cubicBezTo>
                    <a:pt x="20" y="197"/>
                    <a:pt x="20" y="199"/>
                    <a:pt x="20" y="201"/>
                  </a:cubicBezTo>
                  <a:close/>
                  <a:moveTo>
                    <a:pt x="396" y="198"/>
                  </a:moveTo>
                  <a:cubicBezTo>
                    <a:pt x="396" y="196"/>
                    <a:pt x="396" y="194"/>
                    <a:pt x="395" y="192"/>
                  </a:cubicBezTo>
                  <a:cubicBezTo>
                    <a:pt x="415" y="190"/>
                    <a:pt x="415" y="190"/>
                    <a:pt x="415" y="190"/>
                  </a:cubicBezTo>
                  <a:cubicBezTo>
                    <a:pt x="415" y="193"/>
                    <a:pt x="416" y="195"/>
                    <a:pt x="416" y="197"/>
                  </a:cubicBezTo>
                  <a:lnTo>
                    <a:pt x="396" y="198"/>
                  </a:lnTo>
                  <a:close/>
                  <a:moveTo>
                    <a:pt x="21" y="185"/>
                  </a:moveTo>
                  <a:cubicBezTo>
                    <a:pt x="2" y="183"/>
                    <a:pt x="2" y="183"/>
                    <a:pt x="2" y="183"/>
                  </a:cubicBezTo>
                  <a:cubicBezTo>
                    <a:pt x="2" y="180"/>
                    <a:pt x="2" y="178"/>
                    <a:pt x="3" y="176"/>
                  </a:cubicBezTo>
                  <a:cubicBezTo>
                    <a:pt x="22" y="179"/>
                    <a:pt x="22" y="179"/>
                    <a:pt x="22" y="179"/>
                  </a:cubicBezTo>
                  <a:cubicBezTo>
                    <a:pt x="22" y="181"/>
                    <a:pt x="22" y="183"/>
                    <a:pt x="21" y="185"/>
                  </a:cubicBezTo>
                  <a:close/>
                  <a:moveTo>
                    <a:pt x="394" y="183"/>
                  </a:moveTo>
                  <a:cubicBezTo>
                    <a:pt x="394" y="180"/>
                    <a:pt x="394" y="178"/>
                    <a:pt x="393" y="176"/>
                  </a:cubicBezTo>
                  <a:cubicBezTo>
                    <a:pt x="413" y="173"/>
                    <a:pt x="413" y="173"/>
                    <a:pt x="413" y="173"/>
                  </a:cubicBezTo>
                  <a:cubicBezTo>
                    <a:pt x="413" y="175"/>
                    <a:pt x="414" y="178"/>
                    <a:pt x="414" y="180"/>
                  </a:cubicBezTo>
                  <a:lnTo>
                    <a:pt x="394" y="183"/>
                  </a:lnTo>
                  <a:close/>
                  <a:moveTo>
                    <a:pt x="24" y="170"/>
                  </a:moveTo>
                  <a:cubicBezTo>
                    <a:pt x="4" y="166"/>
                    <a:pt x="4" y="166"/>
                    <a:pt x="4" y="166"/>
                  </a:cubicBezTo>
                  <a:cubicBezTo>
                    <a:pt x="5" y="163"/>
                    <a:pt x="5" y="161"/>
                    <a:pt x="6" y="159"/>
                  </a:cubicBezTo>
                  <a:cubicBezTo>
                    <a:pt x="25" y="164"/>
                    <a:pt x="25" y="164"/>
                    <a:pt x="25" y="164"/>
                  </a:cubicBezTo>
                  <a:cubicBezTo>
                    <a:pt x="25" y="166"/>
                    <a:pt x="24" y="168"/>
                    <a:pt x="24" y="170"/>
                  </a:cubicBezTo>
                  <a:close/>
                  <a:moveTo>
                    <a:pt x="392" y="167"/>
                  </a:moveTo>
                  <a:cubicBezTo>
                    <a:pt x="391" y="165"/>
                    <a:pt x="391" y="163"/>
                    <a:pt x="390" y="161"/>
                  </a:cubicBezTo>
                  <a:cubicBezTo>
                    <a:pt x="409" y="156"/>
                    <a:pt x="409" y="156"/>
                    <a:pt x="409" y="156"/>
                  </a:cubicBezTo>
                  <a:cubicBezTo>
                    <a:pt x="410" y="158"/>
                    <a:pt x="410" y="160"/>
                    <a:pt x="411" y="163"/>
                  </a:cubicBezTo>
                  <a:lnTo>
                    <a:pt x="392" y="167"/>
                  </a:lnTo>
                  <a:close/>
                  <a:moveTo>
                    <a:pt x="28" y="154"/>
                  </a:moveTo>
                  <a:cubicBezTo>
                    <a:pt x="9" y="149"/>
                    <a:pt x="9" y="149"/>
                    <a:pt x="9" y="149"/>
                  </a:cubicBezTo>
                  <a:cubicBezTo>
                    <a:pt x="9" y="147"/>
                    <a:pt x="10" y="144"/>
                    <a:pt x="11" y="142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29" y="150"/>
                    <a:pt x="28" y="152"/>
                    <a:pt x="28" y="154"/>
                  </a:cubicBezTo>
                  <a:close/>
                  <a:moveTo>
                    <a:pt x="387" y="152"/>
                  </a:moveTo>
                  <a:cubicBezTo>
                    <a:pt x="387" y="150"/>
                    <a:pt x="386" y="148"/>
                    <a:pt x="385" y="146"/>
                  </a:cubicBezTo>
                  <a:cubicBezTo>
                    <a:pt x="404" y="139"/>
                    <a:pt x="404" y="139"/>
                    <a:pt x="404" y="139"/>
                  </a:cubicBezTo>
                  <a:cubicBezTo>
                    <a:pt x="405" y="141"/>
                    <a:pt x="406" y="144"/>
                    <a:pt x="406" y="146"/>
                  </a:cubicBezTo>
                  <a:lnTo>
                    <a:pt x="387" y="152"/>
                  </a:lnTo>
                  <a:close/>
                  <a:moveTo>
                    <a:pt x="33" y="140"/>
                  </a:moveTo>
                  <a:cubicBezTo>
                    <a:pt x="14" y="132"/>
                    <a:pt x="14" y="132"/>
                    <a:pt x="14" y="132"/>
                  </a:cubicBezTo>
                  <a:cubicBezTo>
                    <a:pt x="15" y="130"/>
                    <a:pt x="16" y="128"/>
                    <a:pt x="17" y="126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5" y="136"/>
                    <a:pt x="34" y="138"/>
                    <a:pt x="33" y="140"/>
                  </a:cubicBezTo>
                  <a:close/>
                  <a:moveTo>
                    <a:pt x="382" y="137"/>
                  </a:moveTo>
                  <a:cubicBezTo>
                    <a:pt x="381" y="135"/>
                    <a:pt x="380" y="133"/>
                    <a:pt x="380" y="131"/>
                  </a:cubicBezTo>
                  <a:cubicBezTo>
                    <a:pt x="398" y="123"/>
                    <a:pt x="398" y="123"/>
                    <a:pt x="398" y="123"/>
                  </a:cubicBezTo>
                  <a:cubicBezTo>
                    <a:pt x="399" y="125"/>
                    <a:pt x="400" y="127"/>
                    <a:pt x="401" y="130"/>
                  </a:cubicBezTo>
                  <a:lnTo>
                    <a:pt x="382" y="137"/>
                  </a:lnTo>
                  <a:close/>
                  <a:moveTo>
                    <a:pt x="39" y="125"/>
                  </a:moveTo>
                  <a:cubicBezTo>
                    <a:pt x="22" y="116"/>
                    <a:pt x="22" y="116"/>
                    <a:pt x="22" y="116"/>
                  </a:cubicBezTo>
                  <a:cubicBezTo>
                    <a:pt x="23" y="114"/>
                    <a:pt x="24" y="112"/>
                    <a:pt x="25" y="110"/>
                  </a:cubicBezTo>
                  <a:cubicBezTo>
                    <a:pt x="42" y="120"/>
                    <a:pt x="42" y="120"/>
                    <a:pt x="42" y="120"/>
                  </a:cubicBezTo>
                  <a:cubicBezTo>
                    <a:pt x="41" y="121"/>
                    <a:pt x="40" y="123"/>
                    <a:pt x="39" y="125"/>
                  </a:cubicBezTo>
                  <a:close/>
                  <a:moveTo>
                    <a:pt x="376" y="123"/>
                  </a:moveTo>
                  <a:cubicBezTo>
                    <a:pt x="375" y="121"/>
                    <a:pt x="374" y="119"/>
                    <a:pt x="373" y="117"/>
                  </a:cubicBezTo>
                  <a:cubicBezTo>
                    <a:pt x="390" y="108"/>
                    <a:pt x="390" y="108"/>
                    <a:pt x="390" y="108"/>
                  </a:cubicBezTo>
                  <a:cubicBezTo>
                    <a:pt x="391" y="110"/>
                    <a:pt x="392" y="112"/>
                    <a:pt x="393" y="114"/>
                  </a:cubicBezTo>
                  <a:lnTo>
                    <a:pt x="376" y="123"/>
                  </a:lnTo>
                  <a:close/>
                  <a:moveTo>
                    <a:pt x="47" y="111"/>
                  </a:moveTo>
                  <a:cubicBezTo>
                    <a:pt x="30" y="101"/>
                    <a:pt x="30" y="101"/>
                    <a:pt x="30" y="101"/>
                  </a:cubicBezTo>
                  <a:cubicBezTo>
                    <a:pt x="31" y="99"/>
                    <a:pt x="32" y="97"/>
                    <a:pt x="34" y="95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49" y="108"/>
                    <a:pt x="48" y="110"/>
                    <a:pt x="47" y="111"/>
                  </a:cubicBezTo>
                  <a:close/>
                  <a:moveTo>
                    <a:pt x="368" y="109"/>
                  </a:moveTo>
                  <a:cubicBezTo>
                    <a:pt x="367" y="107"/>
                    <a:pt x="366" y="106"/>
                    <a:pt x="364" y="104"/>
                  </a:cubicBezTo>
                  <a:cubicBezTo>
                    <a:pt x="381" y="93"/>
                    <a:pt x="381" y="93"/>
                    <a:pt x="381" y="93"/>
                  </a:cubicBezTo>
                  <a:cubicBezTo>
                    <a:pt x="382" y="95"/>
                    <a:pt x="383" y="97"/>
                    <a:pt x="385" y="99"/>
                  </a:cubicBezTo>
                  <a:lnTo>
                    <a:pt x="368" y="109"/>
                  </a:lnTo>
                  <a:close/>
                  <a:moveTo>
                    <a:pt x="56" y="98"/>
                  </a:moveTo>
                  <a:cubicBezTo>
                    <a:pt x="40" y="87"/>
                    <a:pt x="40" y="87"/>
                    <a:pt x="40" y="87"/>
                  </a:cubicBezTo>
                  <a:cubicBezTo>
                    <a:pt x="41" y="85"/>
                    <a:pt x="42" y="83"/>
                    <a:pt x="44" y="81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8" y="95"/>
                    <a:pt x="57" y="96"/>
                    <a:pt x="56" y="98"/>
                  </a:cubicBezTo>
                  <a:close/>
                  <a:moveTo>
                    <a:pt x="359" y="96"/>
                  </a:moveTo>
                  <a:cubicBezTo>
                    <a:pt x="358" y="94"/>
                    <a:pt x="356" y="93"/>
                    <a:pt x="355" y="91"/>
                  </a:cubicBezTo>
                  <a:cubicBezTo>
                    <a:pt x="371" y="79"/>
                    <a:pt x="371" y="79"/>
                    <a:pt x="371" y="79"/>
                  </a:cubicBezTo>
                  <a:cubicBezTo>
                    <a:pt x="372" y="81"/>
                    <a:pt x="373" y="82"/>
                    <a:pt x="375" y="84"/>
                  </a:cubicBezTo>
                  <a:lnTo>
                    <a:pt x="359" y="96"/>
                  </a:lnTo>
                  <a:close/>
                  <a:moveTo>
                    <a:pt x="65" y="86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2" y="71"/>
                    <a:pt x="53" y="69"/>
                    <a:pt x="55" y="68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68" y="83"/>
                    <a:pt x="67" y="84"/>
                    <a:pt x="65" y="86"/>
                  </a:cubicBezTo>
                  <a:close/>
                  <a:moveTo>
                    <a:pt x="349" y="84"/>
                  </a:moveTo>
                  <a:cubicBezTo>
                    <a:pt x="348" y="82"/>
                    <a:pt x="346" y="81"/>
                    <a:pt x="345" y="79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61" y="67"/>
                    <a:pt x="362" y="69"/>
                    <a:pt x="364" y="71"/>
                  </a:cubicBezTo>
                  <a:lnTo>
                    <a:pt x="349" y="84"/>
                  </a:lnTo>
                  <a:close/>
                  <a:moveTo>
                    <a:pt x="76" y="74"/>
                  </a:moveTo>
                  <a:cubicBezTo>
                    <a:pt x="62" y="60"/>
                    <a:pt x="62" y="60"/>
                    <a:pt x="62" y="60"/>
                  </a:cubicBezTo>
                  <a:cubicBezTo>
                    <a:pt x="64" y="59"/>
                    <a:pt x="66" y="57"/>
                    <a:pt x="67" y="55"/>
                  </a:cubicBezTo>
                  <a:cubicBezTo>
                    <a:pt x="81" y="70"/>
                    <a:pt x="81" y="70"/>
                    <a:pt x="81" y="70"/>
                  </a:cubicBezTo>
                  <a:cubicBezTo>
                    <a:pt x="79" y="71"/>
                    <a:pt x="78" y="73"/>
                    <a:pt x="76" y="74"/>
                  </a:cubicBezTo>
                  <a:close/>
                  <a:moveTo>
                    <a:pt x="338" y="73"/>
                  </a:moveTo>
                  <a:cubicBezTo>
                    <a:pt x="337" y="71"/>
                    <a:pt x="335" y="70"/>
                    <a:pt x="333" y="68"/>
                  </a:cubicBezTo>
                  <a:cubicBezTo>
                    <a:pt x="347" y="53"/>
                    <a:pt x="347" y="53"/>
                    <a:pt x="347" y="53"/>
                  </a:cubicBezTo>
                  <a:cubicBezTo>
                    <a:pt x="348" y="55"/>
                    <a:pt x="350" y="57"/>
                    <a:pt x="352" y="58"/>
                  </a:cubicBezTo>
                  <a:lnTo>
                    <a:pt x="338" y="73"/>
                  </a:lnTo>
                  <a:close/>
                  <a:moveTo>
                    <a:pt x="88" y="64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7" y="47"/>
                    <a:pt x="79" y="46"/>
                    <a:pt x="81" y="44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1" y="61"/>
                    <a:pt x="89" y="62"/>
                    <a:pt x="88" y="64"/>
                  </a:cubicBezTo>
                  <a:close/>
                  <a:moveTo>
                    <a:pt x="326" y="62"/>
                  </a:moveTo>
                  <a:cubicBezTo>
                    <a:pt x="325" y="61"/>
                    <a:pt x="323" y="60"/>
                    <a:pt x="321" y="58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5" y="44"/>
                    <a:pt x="337" y="45"/>
                    <a:pt x="339" y="47"/>
                  </a:cubicBezTo>
                  <a:lnTo>
                    <a:pt x="326" y="62"/>
                  </a:lnTo>
                  <a:close/>
                  <a:moveTo>
                    <a:pt x="100" y="54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91" y="37"/>
                    <a:pt x="93" y="35"/>
                    <a:pt x="95" y="34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4" y="52"/>
                    <a:pt x="102" y="53"/>
                    <a:pt x="100" y="54"/>
                  </a:cubicBezTo>
                  <a:close/>
                  <a:moveTo>
                    <a:pt x="314" y="53"/>
                  </a:moveTo>
                  <a:cubicBezTo>
                    <a:pt x="312" y="52"/>
                    <a:pt x="310" y="50"/>
                    <a:pt x="308" y="49"/>
                  </a:cubicBezTo>
                  <a:cubicBezTo>
                    <a:pt x="319" y="33"/>
                    <a:pt x="319" y="33"/>
                    <a:pt x="319" y="33"/>
                  </a:cubicBezTo>
                  <a:cubicBezTo>
                    <a:pt x="321" y="34"/>
                    <a:pt x="323" y="35"/>
                    <a:pt x="325" y="36"/>
                  </a:cubicBezTo>
                  <a:lnTo>
                    <a:pt x="314" y="53"/>
                  </a:lnTo>
                  <a:close/>
                  <a:moveTo>
                    <a:pt x="114" y="46"/>
                  </a:moveTo>
                  <a:cubicBezTo>
                    <a:pt x="104" y="29"/>
                    <a:pt x="104" y="29"/>
                    <a:pt x="104" y="29"/>
                  </a:cubicBezTo>
                  <a:cubicBezTo>
                    <a:pt x="106" y="27"/>
                    <a:pt x="108" y="26"/>
                    <a:pt x="110" y="25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7" y="44"/>
                    <a:pt x="115" y="45"/>
                    <a:pt x="114" y="46"/>
                  </a:cubicBezTo>
                  <a:close/>
                  <a:moveTo>
                    <a:pt x="300" y="44"/>
                  </a:moveTo>
                  <a:cubicBezTo>
                    <a:pt x="298" y="43"/>
                    <a:pt x="297" y="42"/>
                    <a:pt x="295" y="41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6" y="25"/>
                    <a:pt x="308" y="26"/>
                    <a:pt x="310" y="27"/>
                  </a:cubicBezTo>
                  <a:lnTo>
                    <a:pt x="300" y="44"/>
                  </a:lnTo>
                  <a:close/>
                  <a:moveTo>
                    <a:pt x="128" y="38"/>
                  </a:moveTo>
                  <a:cubicBezTo>
                    <a:pt x="119" y="20"/>
                    <a:pt x="119" y="20"/>
                    <a:pt x="119" y="20"/>
                  </a:cubicBezTo>
                  <a:cubicBezTo>
                    <a:pt x="121" y="19"/>
                    <a:pt x="123" y="19"/>
                    <a:pt x="125" y="18"/>
                  </a:cubicBezTo>
                  <a:cubicBezTo>
                    <a:pt x="133" y="36"/>
                    <a:pt x="133" y="36"/>
                    <a:pt x="133" y="36"/>
                  </a:cubicBezTo>
                  <a:cubicBezTo>
                    <a:pt x="131" y="37"/>
                    <a:pt x="129" y="38"/>
                    <a:pt x="128" y="38"/>
                  </a:cubicBezTo>
                  <a:close/>
                  <a:moveTo>
                    <a:pt x="286" y="37"/>
                  </a:moveTo>
                  <a:cubicBezTo>
                    <a:pt x="284" y="36"/>
                    <a:pt x="282" y="36"/>
                    <a:pt x="280" y="35"/>
                  </a:cubicBezTo>
                  <a:cubicBezTo>
                    <a:pt x="288" y="16"/>
                    <a:pt x="288" y="16"/>
                    <a:pt x="288" y="16"/>
                  </a:cubicBezTo>
                  <a:cubicBezTo>
                    <a:pt x="290" y="17"/>
                    <a:pt x="292" y="18"/>
                    <a:pt x="294" y="19"/>
                  </a:cubicBezTo>
                  <a:lnTo>
                    <a:pt x="286" y="37"/>
                  </a:lnTo>
                  <a:close/>
                  <a:moveTo>
                    <a:pt x="142" y="32"/>
                  </a:moveTo>
                  <a:cubicBezTo>
                    <a:pt x="135" y="14"/>
                    <a:pt x="135" y="14"/>
                    <a:pt x="135" y="14"/>
                  </a:cubicBezTo>
                  <a:cubicBezTo>
                    <a:pt x="137" y="13"/>
                    <a:pt x="139" y="12"/>
                    <a:pt x="142" y="11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6" y="31"/>
                    <a:pt x="144" y="32"/>
                    <a:pt x="142" y="32"/>
                  </a:cubicBezTo>
                  <a:close/>
                  <a:moveTo>
                    <a:pt x="272" y="31"/>
                  </a:moveTo>
                  <a:cubicBezTo>
                    <a:pt x="270" y="31"/>
                    <a:pt x="268" y="30"/>
                    <a:pt x="266" y="29"/>
                  </a:cubicBezTo>
                  <a:cubicBezTo>
                    <a:pt x="272" y="10"/>
                    <a:pt x="272" y="10"/>
                    <a:pt x="272" y="10"/>
                  </a:cubicBezTo>
                  <a:cubicBezTo>
                    <a:pt x="274" y="11"/>
                    <a:pt x="276" y="12"/>
                    <a:pt x="278" y="13"/>
                  </a:cubicBezTo>
                  <a:lnTo>
                    <a:pt x="272" y="31"/>
                  </a:lnTo>
                  <a:close/>
                  <a:moveTo>
                    <a:pt x="157" y="27"/>
                  </a:moveTo>
                  <a:cubicBezTo>
                    <a:pt x="152" y="8"/>
                    <a:pt x="152" y="8"/>
                    <a:pt x="152" y="8"/>
                  </a:cubicBezTo>
                  <a:cubicBezTo>
                    <a:pt x="154" y="8"/>
                    <a:pt x="156" y="7"/>
                    <a:pt x="158" y="6"/>
                  </a:cubicBezTo>
                  <a:cubicBezTo>
                    <a:pt x="163" y="26"/>
                    <a:pt x="163" y="26"/>
                    <a:pt x="163" y="26"/>
                  </a:cubicBezTo>
                  <a:cubicBezTo>
                    <a:pt x="161" y="26"/>
                    <a:pt x="159" y="27"/>
                    <a:pt x="157" y="27"/>
                  </a:cubicBezTo>
                  <a:close/>
                  <a:moveTo>
                    <a:pt x="257" y="27"/>
                  </a:moveTo>
                  <a:cubicBezTo>
                    <a:pt x="255" y="26"/>
                    <a:pt x="252" y="26"/>
                    <a:pt x="250" y="25"/>
                  </a:cubicBezTo>
                  <a:cubicBezTo>
                    <a:pt x="255" y="6"/>
                    <a:pt x="255" y="6"/>
                    <a:pt x="255" y="6"/>
                  </a:cubicBezTo>
                  <a:cubicBezTo>
                    <a:pt x="257" y="6"/>
                    <a:pt x="259" y="7"/>
                    <a:pt x="262" y="7"/>
                  </a:cubicBezTo>
                  <a:lnTo>
                    <a:pt x="257" y="27"/>
                  </a:lnTo>
                  <a:close/>
                  <a:moveTo>
                    <a:pt x="172" y="24"/>
                  </a:moveTo>
                  <a:cubicBezTo>
                    <a:pt x="168" y="4"/>
                    <a:pt x="168" y="4"/>
                    <a:pt x="168" y="4"/>
                  </a:cubicBezTo>
                  <a:cubicBezTo>
                    <a:pt x="171" y="4"/>
                    <a:pt x="173" y="3"/>
                    <a:pt x="175" y="3"/>
                  </a:cubicBezTo>
                  <a:cubicBezTo>
                    <a:pt x="178" y="23"/>
                    <a:pt x="178" y="23"/>
                    <a:pt x="178" y="23"/>
                  </a:cubicBezTo>
                  <a:cubicBezTo>
                    <a:pt x="176" y="23"/>
                    <a:pt x="174" y="23"/>
                    <a:pt x="172" y="24"/>
                  </a:cubicBezTo>
                  <a:close/>
                  <a:moveTo>
                    <a:pt x="241" y="23"/>
                  </a:moveTo>
                  <a:cubicBezTo>
                    <a:pt x="239" y="23"/>
                    <a:pt x="237" y="23"/>
                    <a:pt x="235" y="22"/>
                  </a:cubicBezTo>
                  <a:cubicBezTo>
                    <a:pt x="238" y="3"/>
                    <a:pt x="238" y="3"/>
                    <a:pt x="238" y="3"/>
                  </a:cubicBezTo>
                  <a:cubicBezTo>
                    <a:pt x="240" y="3"/>
                    <a:pt x="242" y="3"/>
                    <a:pt x="245" y="4"/>
                  </a:cubicBezTo>
                  <a:lnTo>
                    <a:pt x="241" y="23"/>
                  </a:lnTo>
                  <a:close/>
                  <a:moveTo>
                    <a:pt x="188" y="21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8" y="1"/>
                    <a:pt x="190" y="1"/>
                    <a:pt x="193" y="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2" y="21"/>
                    <a:pt x="190" y="21"/>
                    <a:pt x="188" y="21"/>
                  </a:cubicBezTo>
                  <a:close/>
                  <a:moveTo>
                    <a:pt x="226" y="21"/>
                  </a:moveTo>
                  <a:cubicBezTo>
                    <a:pt x="223" y="21"/>
                    <a:pt x="221" y="21"/>
                    <a:pt x="219" y="21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23" y="1"/>
                    <a:pt x="225" y="1"/>
                    <a:pt x="227" y="1"/>
                  </a:cubicBezTo>
                  <a:lnTo>
                    <a:pt x="226" y="21"/>
                  </a:lnTo>
                  <a:close/>
                  <a:moveTo>
                    <a:pt x="204" y="20"/>
                  </a:moveTo>
                  <a:cubicBezTo>
                    <a:pt x="203" y="1"/>
                    <a:pt x="203" y="1"/>
                    <a:pt x="203" y="1"/>
                  </a:cubicBezTo>
                  <a:cubicBezTo>
                    <a:pt x="205" y="0"/>
                    <a:pt x="206" y="0"/>
                    <a:pt x="208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20"/>
                    <a:pt x="210" y="20"/>
                    <a:pt x="210" y="20"/>
                  </a:cubicBezTo>
                  <a:cubicBezTo>
                    <a:pt x="208" y="20"/>
                    <a:pt x="208" y="20"/>
                    <a:pt x="208" y="20"/>
                  </a:cubicBezTo>
                  <a:cubicBezTo>
                    <a:pt x="207" y="20"/>
                    <a:pt x="205" y="20"/>
                    <a:pt x="204" y="2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06"/>
            <p:cNvSpPr>
              <a:spLocks/>
            </p:cNvSpPr>
            <p:nvPr/>
          </p:nvSpPr>
          <p:spPr bwMode="auto">
            <a:xfrm>
              <a:off x="5327650" y="4800600"/>
              <a:ext cx="441325" cy="207963"/>
            </a:xfrm>
            <a:custGeom>
              <a:avLst/>
              <a:gdLst>
                <a:gd name="T0" fmla="*/ 0 w 168"/>
                <a:gd name="T1" fmla="*/ 62 h 79"/>
                <a:gd name="T2" fmla="*/ 168 w 168"/>
                <a:gd name="T3" fmla="*/ 0 h 79"/>
                <a:gd name="T4" fmla="*/ 0 w 168"/>
                <a:gd name="T5" fmla="*/ 6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8" h="79">
                  <a:moveTo>
                    <a:pt x="0" y="62"/>
                  </a:moveTo>
                  <a:cubicBezTo>
                    <a:pt x="0" y="62"/>
                    <a:pt x="93" y="57"/>
                    <a:pt x="168" y="0"/>
                  </a:cubicBezTo>
                  <a:cubicBezTo>
                    <a:pt x="168" y="0"/>
                    <a:pt x="121" y="79"/>
                    <a:pt x="0" y="6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07"/>
            <p:cNvSpPr>
              <a:spLocks noEditPoints="1"/>
            </p:cNvSpPr>
            <p:nvPr/>
          </p:nvSpPr>
          <p:spPr bwMode="auto">
            <a:xfrm>
              <a:off x="6076950" y="5413375"/>
              <a:ext cx="715963" cy="681038"/>
            </a:xfrm>
            <a:custGeom>
              <a:avLst/>
              <a:gdLst>
                <a:gd name="T0" fmla="*/ 241 w 272"/>
                <a:gd name="T1" fmla="*/ 48 h 259"/>
                <a:gd name="T2" fmla="*/ 136 w 272"/>
                <a:gd name="T3" fmla="*/ 31 h 259"/>
                <a:gd name="T4" fmla="*/ 31 w 272"/>
                <a:gd name="T5" fmla="*/ 48 h 259"/>
                <a:gd name="T6" fmla="*/ 16 w 272"/>
                <a:gd name="T7" fmla="*/ 164 h 259"/>
                <a:gd name="T8" fmla="*/ 96 w 272"/>
                <a:gd name="T9" fmla="*/ 249 h 259"/>
                <a:gd name="T10" fmla="*/ 191 w 272"/>
                <a:gd name="T11" fmla="*/ 200 h 259"/>
                <a:gd name="T12" fmla="*/ 266 w 272"/>
                <a:gd name="T13" fmla="*/ 125 h 259"/>
                <a:gd name="T14" fmla="*/ 187 w 272"/>
                <a:gd name="T15" fmla="*/ 164 h 259"/>
                <a:gd name="T16" fmla="*/ 163 w 272"/>
                <a:gd name="T17" fmla="*/ 161 h 259"/>
                <a:gd name="T18" fmla="*/ 186 w 272"/>
                <a:gd name="T19" fmla="*/ 191 h 259"/>
                <a:gd name="T20" fmla="*/ 160 w 272"/>
                <a:gd name="T21" fmla="*/ 164 h 259"/>
                <a:gd name="T22" fmla="*/ 168 w 272"/>
                <a:gd name="T23" fmla="*/ 193 h 259"/>
                <a:gd name="T24" fmla="*/ 155 w 272"/>
                <a:gd name="T25" fmla="*/ 189 h 259"/>
                <a:gd name="T26" fmla="*/ 138 w 272"/>
                <a:gd name="T27" fmla="*/ 192 h 259"/>
                <a:gd name="T28" fmla="*/ 127 w 272"/>
                <a:gd name="T29" fmla="*/ 201 h 259"/>
                <a:gd name="T30" fmla="*/ 125 w 272"/>
                <a:gd name="T31" fmla="*/ 170 h 259"/>
                <a:gd name="T32" fmla="*/ 113 w 272"/>
                <a:gd name="T33" fmla="*/ 205 h 259"/>
                <a:gd name="T34" fmla="*/ 113 w 272"/>
                <a:gd name="T35" fmla="*/ 188 h 259"/>
                <a:gd name="T36" fmla="*/ 118 w 272"/>
                <a:gd name="T37" fmla="*/ 167 h 259"/>
                <a:gd name="T38" fmla="*/ 99 w 272"/>
                <a:gd name="T39" fmla="*/ 190 h 259"/>
                <a:gd name="T40" fmla="*/ 95 w 272"/>
                <a:gd name="T41" fmla="*/ 176 h 259"/>
                <a:gd name="T42" fmla="*/ 85 w 272"/>
                <a:gd name="T43" fmla="*/ 164 h 259"/>
                <a:gd name="T44" fmla="*/ 72 w 272"/>
                <a:gd name="T45" fmla="*/ 158 h 259"/>
                <a:gd name="T46" fmla="*/ 97 w 272"/>
                <a:gd name="T47" fmla="*/ 141 h 259"/>
                <a:gd name="T48" fmla="*/ 59 w 272"/>
                <a:gd name="T49" fmla="*/ 145 h 259"/>
                <a:gd name="T50" fmla="*/ 97 w 272"/>
                <a:gd name="T51" fmla="*/ 136 h 259"/>
                <a:gd name="T52" fmla="*/ 76 w 272"/>
                <a:gd name="T53" fmla="*/ 123 h 259"/>
                <a:gd name="T54" fmla="*/ 59 w 272"/>
                <a:gd name="T55" fmla="*/ 118 h 259"/>
                <a:gd name="T56" fmla="*/ 86 w 272"/>
                <a:gd name="T57" fmla="*/ 120 h 259"/>
                <a:gd name="T58" fmla="*/ 101 w 272"/>
                <a:gd name="T59" fmla="*/ 114 h 259"/>
                <a:gd name="T60" fmla="*/ 69 w 272"/>
                <a:gd name="T61" fmla="*/ 93 h 259"/>
                <a:gd name="T62" fmla="*/ 103 w 272"/>
                <a:gd name="T63" fmla="*/ 110 h 259"/>
                <a:gd name="T64" fmla="*/ 85 w 272"/>
                <a:gd name="T65" fmla="*/ 85 h 259"/>
                <a:gd name="T66" fmla="*/ 99 w 272"/>
                <a:gd name="T67" fmla="*/ 84 h 259"/>
                <a:gd name="T68" fmla="*/ 113 w 272"/>
                <a:gd name="T69" fmla="*/ 76 h 259"/>
                <a:gd name="T70" fmla="*/ 116 w 272"/>
                <a:gd name="T71" fmla="*/ 59 h 259"/>
                <a:gd name="T72" fmla="*/ 118 w 272"/>
                <a:gd name="T73" fmla="*/ 74 h 259"/>
                <a:gd name="T74" fmla="*/ 134 w 272"/>
                <a:gd name="T75" fmla="*/ 92 h 259"/>
                <a:gd name="T76" fmla="*/ 136 w 272"/>
                <a:gd name="T77" fmla="*/ 54 h 259"/>
                <a:gd name="T78" fmla="*/ 138 w 272"/>
                <a:gd name="T79" fmla="*/ 92 h 259"/>
                <a:gd name="T80" fmla="*/ 155 w 272"/>
                <a:gd name="T81" fmla="*/ 74 h 259"/>
                <a:gd name="T82" fmla="*/ 156 w 272"/>
                <a:gd name="T83" fmla="*/ 59 h 259"/>
                <a:gd name="T84" fmla="*/ 159 w 272"/>
                <a:gd name="T85" fmla="*/ 76 h 259"/>
                <a:gd name="T86" fmla="*/ 173 w 272"/>
                <a:gd name="T87" fmla="*/ 84 h 259"/>
                <a:gd name="T88" fmla="*/ 187 w 272"/>
                <a:gd name="T89" fmla="*/ 85 h 259"/>
                <a:gd name="T90" fmla="*/ 169 w 272"/>
                <a:gd name="T91" fmla="*/ 110 h 259"/>
                <a:gd name="T92" fmla="*/ 204 w 272"/>
                <a:gd name="T93" fmla="*/ 93 h 259"/>
                <a:gd name="T94" fmla="*/ 172 w 272"/>
                <a:gd name="T95" fmla="*/ 114 h 259"/>
                <a:gd name="T96" fmla="*/ 202 w 272"/>
                <a:gd name="T97" fmla="*/ 111 h 259"/>
                <a:gd name="T98" fmla="*/ 196 w 272"/>
                <a:gd name="T99" fmla="*/ 123 h 259"/>
                <a:gd name="T100" fmla="*/ 176 w 272"/>
                <a:gd name="T101" fmla="*/ 136 h 259"/>
                <a:gd name="T102" fmla="*/ 213 w 272"/>
                <a:gd name="T103" fmla="*/ 145 h 259"/>
                <a:gd name="T104" fmla="*/ 175 w 272"/>
                <a:gd name="T105" fmla="*/ 141 h 259"/>
                <a:gd name="T106" fmla="*/ 200 w 272"/>
                <a:gd name="T107" fmla="*/ 158 h 259"/>
                <a:gd name="T108" fmla="*/ 191 w 272"/>
                <a:gd name="T109" fmla="*/ 174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2" h="259">
                  <a:moveTo>
                    <a:pt x="266" y="125"/>
                  </a:moveTo>
                  <a:cubicBezTo>
                    <a:pt x="258" y="104"/>
                    <a:pt x="232" y="97"/>
                    <a:pt x="225" y="96"/>
                  </a:cubicBezTo>
                  <a:cubicBezTo>
                    <a:pt x="230" y="91"/>
                    <a:pt x="247" y="70"/>
                    <a:pt x="241" y="48"/>
                  </a:cubicBezTo>
                  <a:cubicBezTo>
                    <a:pt x="238" y="34"/>
                    <a:pt x="226" y="24"/>
                    <a:pt x="210" y="22"/>
                  </a:cubicBezTo>
                  <a:cubicBezTo>
                    <a:pt x="204" y="8"/>
                    <a:pt x="190" y="0"/>
                    <a:pt x="177" y="1"/>
                  </a:cubicBezTo>
                  <a:cubicBezTo>
                    <a:pt x="154" y="2"/>
                    <a:pt x="139" y="25"/>
                    <a:pt x="136" y="31"/>
                  </a:cubicBezTo>
                  <a:cubicBezTo>
                    <a:pt x="133" y="25"/>
                    <a:pt x="118" y="2"/>
                    <a:pt x="95" y="1"/>
                  </a:cubicBezTo>
                  <a:cubicBezTo>
                    <a:pt x="82" y="0"/>
                    <a:pt x="68" y="8"/>
                    <a:pt x="62" y="22"/>
                  </a:cubicBezTo>
                  <a:cubicBezTo>
                    <a:pt x="46" y="24"/>
                    <a:pt x="34" y="34"/>
                    <a:pt x="31" y="48"/>
                  </a:cubicBezTo>
                  <a:cubicBezTo>
                    <a:pt x="25" y="70"/>
                    <a:pt x="42" y="91"/>
                    <a:pt x="47" y="96"/>
                  </a:cubicBezTo>
                  <a:cubicBezTo>
                    <a:pt x="40" y="97"/>
                    <a:pt x="14" y="104"/>
                    <a:pt x="6" y="125"/>
                  </a:cubicBezTo>
                  <a:cubicBezTo>
                    <a:pt x="0" y="138"/>
                    <a:pt x="4" y="153"/>
                    <a:pt x="16" y="164"/>
                  </a:cubicBezTo>
                  <a:cubicBezTo>
                    <a:pt x="12" y="179"/>
                    <a:pt x="19" y="194"/>
                    <a:pt x="30" y="201"/>
                  </a:cubicBezTo>
                  <a:cubicBezTo>
                    <a:pt x="50" y="213"/>
                    <a:pt x="75" y="203"/>
                    <a:pt x="81" y="200"/>
                  </a:cubicBezTo>
                  <a:cubicBezTo>
                    <a:pt x="80" y="207"/>
                    <a:pt x="78" y="234"/>
                    <a:pt x="96" y="249"/>
                  </a:cubicBezTo>
                  <a:cubicBezTo>
                    <a:pt x="107" y="258"/>
                    <a:pt x="123" y="259"/>
                    <a:pt x="136" y="251"/>
                  </a:cubicBezTo>
                  <a:cubicBezTo>
                    <a:pt x="149" y="259"/>
                    <a:pt x="165" y="258"/>
                    <a:pt x="176" y="249"/>
                  </a:cubicBezTo>
                  <a:cubicBezTo>
                    <a:pt x="194" y="234"/>
                    <a:pt x="192" y="207"/>
                    <a:pt x="191" y="200"/>
                  </a:cubicBezTo>
                  <a:cubicBezTo>
                    <a:pt x="197" y="203"/>
                    <a:pt x="222" y="213"/>
                    <a:pt x="242" y="201"/>
                  </a:cubicBezTo>
                  <a:cubicBezTo>
                    <a:pt x="253" y="194"/>
                    <a:pt x="260" y="179"/>
                    <a:pt x="256" y="164"/>
                  </a:cubicBezTo>
                  <a:cubicBezTo>
                    <a:pt x="268" y="153"/>
                    <a:pt x="272" y="138"/>
                    <a:pt x="266" y="125"/>
                  </a:cubicBezTo>
                  <a:close/>
                  <a:moveTo>
                    <a:pt x="191" y="174"/>
                  </a:moveTo>
                  <a:cubicBezTo>
                    <a:pt x="188" y="172"/>
                    <a:pt x="186" y="168"/>
                    <a:pt x="187" y="165"/>
                  </a:cubicBezTo>
                  <a:cubicBezTo>
                    <a:pt x="187" y="164"/>
                    <a:pt x="187" y="164"/>
                    <a:pt x="187" y="164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167" y="156"/>
                    <a:pt x="165" y="159"/>
                    <a:pt x="163" y="161"/>
                  </a:cubicBezTo>
                  <a:cubicBezTo>
                    <a:pt x="177" y="176"/>
                    <a:pt x="177" y="176"/>
                    <a:pt x="177" y="176"/>
                  </a:cubicBezTo>
                  <a:cubicBezTo>
                    <a:pt x="180" y="175"/>
                    <a:pt x="185" y="176"/>
                    <a:pt x="187" y="179"/>
                  </a:cubicBezTo>
                  <a:cubicBezTo>
                    <a:pt x="190" y="183"/>
                    <a:pt x="190" y="188"/>
                    <a:pt x="186" y="191"/>
                  </a:cubicBezTo>
                  <a:cubicBezTo>
                    <a:pt x="182" y="195"/>
                    <a:pt x="177" y="194"/>
                    <a:pt x="174" y="190"/>
                  </a:cubicBezTo>
                  <a:cubicBezTo>
                    <a:pt x="171" y="187"/>
                    <a:pt x="171" y="183"/>
                    <a:pt x="173" y="179"/>
                  </a:cubicBezTo>
                  <a:cubicBezTo>
                    <a:pt x="160" y="164"/>
                    <a:pt x="160" y="164"/>
                    <a:pt x="160" y="164"/>
                  </a:cubicBezTo>
                  <a:cubicBezTo>
                    <a:pt x="157" y="165"/>
                    <a:pt x="155" y="167"/>
                    <a:pt x="152" y="168"/>
                  </a:cubicBezTo>
                  <a:cubicBezTo>
                    <a:pt x="159" y="188"/>
                    <a:pt x="159" y="188"/>
                    <a:pt x="159" y="188"/>
                  </a:cubicBezTo>
                  <a:cubicBezTo>
                    <a:pt x="163" y="187"/>
                    <a:pt x="167" y="190"/>
                    <a:pt x="168" y="193"/>
                  </a:cubicBezTo>
                  <a:cubicBezTo>
                    <a:pt x="170" y="198"/>
                    <a:pt x="167" y="203"/>
                    <a:pt x="163" y="205"/>
                  </a:cubicBezTo>
                  <a:cubicBezTo>
                    <a:pt x="158" y="207"/>
                    <a:pt x="153" y="204"/>
                    <a:pt x="151" y="200"/>
                  </a:cubicBezTo>
                  <a:cubicBezTo>
                    <a:pt x="150" y="196"/>
                    <a:pt x="151" y="192"/>
                    <a:pt x="155" y="189"/>
                  </a:cubicBezTo>
                  <a:cubicBezTo>
                    <a:pt x="147" y="170"/>
                    <a:pt x="147" y="170"/>
                    <a:pt x="147" y="170"/>
                  </a:cubicBezTo>
                  <a:cubicBezTo>
                    <a:pt x="145" y="171"/>
                    <a:pt x="142" y="171"/>
                    <a:pt x="138" y="171"/>
                  </a:cubicBezTo>
                  <a:cubicBezTo>
                    <a:pt x="138" y="192"/>
                    <a:pt x="138" y="192"/>
                    <a:pt x="138" y="192"/>
                  </a:cubicBezTo>
                  <a:cubicBezTo>
                    <a:pt x="142" y="193"/>
                    <a:pt x="145" y="197"/>
                    <a:pt x="145" y="201"/>
                  </a:cubicBezTo>
                  <a:cubicBezTo>
                    <a:pt x="145" y="206"/>
                    <a:pt x="141" y="210"/>
                    <a:pt x="136" y="210"/>
                  </a:cubicBezTo>
                  <a:cubicBezTo>
                    <a:pt x="131" y="210"/>
                    <a:pt x="127" y="206"/>
                    <a:pt x="127" y="201"/>
                  </a:cubicBezTo>
                  <a:cubicBezTo>
                    <a:pt x="127" y="197"/>
                    <a:pt x="130" y="193"/>
                    <a:pt x="134" y="19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1" y="171"/>
                    <a:pt x="128" y="171"/>
                    <a:pt x="125" y="170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1" y="192"/>
                    <a:pt x="122" y="196"/>
                    <a:pt x="121" y="200"/>
                  </a:cubicBezTo>
                  <a:cubicBezTo>
                    <a:pt x="120" y="203"/>
                    <a:pt x="116" y="205"/>
                    <a:pt x="113" y="205"/>
                  </a:cubicBezTo>
                  <a:cubicBezTo>
                    <a:pt x="112" y="206"/>
                    <a:pt x="111" y="205"/>
                    <a:pt x="109" y="205"/>
                  </a:cubicBezTo>
                  <a:cubicBezTo>
                    <a:pt x="105" y="203"/>
                    <a:pt x="102" y="198"/>
                    <a:pt x="104" y="193"/>
                  </a:cubicBezTo>
                  <a:cubicBezTo>
                    <a:pt x="105" y="190"/>
                    <a:pt x="109" y="187"/>
                    <a:pt x="113" y="188"/>
                  </a:cubicBezTo>
                  <a:cubicBezTo>
                    <a:pt x="114" y="186"/>
                    <a:pt x="114" y="186"/>
                    <a:pt x="114" y="186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19" y="168"/>
                    <a:pt x="118" y="167"/>
                    <a:pt x="118" y="167"/>
                  </a:cubicBezTo>
                  <a:cubicBezTo>
                    <a:pt x="116" y="166"/>
                    <a:pt x="114" y="165"/>
                    <a:pt x="112" y="164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1" y="183"/>
                    <a:pt x="101" y="187"/>
                    <a:pt x="99" y="190"/>
                  </a:cubicBezTo>
                  <a:cubicBezTo>
                    <a:pt x="95" y="194"/>
                    <a:pt x="90" y="195"/>
                    <a:pt x="86" y="191"/>
                  </a:cubicBezTo>
                  <a:cubicBezTo>
                    <a:pt x="82" y="188"/>
                    <a:pt x="82" y="183"/>
                    <a:pt x="85" y="179"/>
                  </a:cubicBezTo>
                  <a:cubicBezTo>
                    <a:pt x="87" y="176"/>
                    <a:pt x="92" y="175"/>
                    <a:pt x="95" y="176"/>
                  </a:cubicBezTo>
                  <a:cubicBezTo>
                    <a:pt x="109" y="161"/>
                    <a:pt x="109" y="161"/>
                    <a:pt x="109" y="161"/>
                  </a:cubicBezTo>
                  <a:cubicBezTo>
                    <a:pt x="107" y="158"/>
                    <a:pt x="105" y="156"/>
                    <a:pt x="103" y="15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6" y="168"/>
                    <a:pt x="84" y="172"/>
                    <a:pt x="81" y="174"/>
                  </a:cubicBezTo>
                  <a:cubicBezTo>
                    <a:pt x="76" y="176"/>
                    <a:pt x="71" y="175"/>
                    <a:pt x="69" y="171"/>
                  </a:cubicBezTo>
                  <a:cubicBezTo>
                    <a:pt x="66" y="166"/>
                    <a:pt x="68" y="161"/>
                    <a:pt x="72" y="158"/>
                  </a:cubicBezTo>
                  <a:cubicBezTo>
                    <a:pt x="75" y="156"/>
                    <a:pt x="80" y="157"/>
                    <a:pt x="83" y="160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99" y="147"/>
                    <a:pt x="98" y="144"/>
                    <a:pt x="97" y="141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77" y="148"/>
                    <a:pt x="74" y="152"/>
                    <a:pt x="70" y="152"/>
                  </a:cubicBezTo>
                  <a:cubicBezTo>
                    <a:pt x="65" y="153"/>
                    <a:pt x="60" y="150"/>
                    <a:pt x="59" y="145"/>
                  </a:cubicBezTo>
                  <a:cubicBezTo>
                    <a:pt x="58" y="140"/>
                    <a:pt x="62" y="136"/>
                    <a:pt x="67" y="135"/>
                  </a:cubicBezTo>
                  <a:cubicBezTo>
                    <a:pt x="71" y="134"/>
                    <a:pt x="74" y="136"/>
                    <a:pt x="76" y="140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5"/>
                    <a:pt x="96" y="133"/>
                    <a:pt x="96" y="132"/>
                  </a:cubicBezTo>
                  <a:cubicBezTo>
                    <a:pt x="96" y="130"/>
                    <a:pt x="96" y="129"/>
                    <a:pt x="97" y="127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4" y="127"/>
                    <a:pt x="71" y="129"/>
                    <a:pt x="67" y="128"/>
                  </a:cubicBezTo>
                  <a:cubicBezTo>
                    <a:pt x="64" y="128"/>
                    <a:pt x="62" y="127"/>
                    <a:pt x="61" y="125"/>
                  </a:cubicBezTo>
                  <a:cubicBezTo>
                    <a:pt x="59" y="123"/>
                    <a:pt x="59" y="121"/>
                    <a:pt x="59" y="118"/>
                  </a:cubicBezTo>
                  <a:cubicBezTo>
                    <a:pt x="60" y="113"/>
                    <a:pt x="65" y="110"/>
                    <a:pt x="70" y="111"/>
                  </a:cubicBezTo>
                  <a:cubicBezTo>
                    <a:pt x="74" y="112"/>
                    <a:pt x="77" y="115"/>
                    <a:pt x="77" y="119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97" y="122"/>
                    <a:pt x="97" y="122"/>
                    <a:pt x="97" y="122"/>
                  </a:cubicBezTo>
                  <a:cubicBezTo>
                    <a:pt x="98" y="122"/>
                    <a:pt x="98" y="121"/>
                    <a:pt x="98" y="120"/>
                  </a:cubicBezTo>
                  <a:cubicBezTo>
                    <a:pt x="99" y="118"/>
                    <a:pt x="100" y="116"/>
                    <a:pt x="101" y="114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0" y="106"/>
                    <a:pt x="75" y="107"/>
                    <a:pt x="72" y="105"/>
                  </a:cubicBezTo>
                  <a:cubicBezTo>
                    <a:pt x="68" y="102"/>
                    <a:pt x="66" y="97"/>
                    <a:pt x="69" y="93"/>
                  </a:cubicBezTo>
                  <a:cubicBezTo>
                    <a:pt x="71" y="88"/>
                    <a:pt x="76" y="87"/>
                    <a:pt x="81" y="89"/>
                  </a:cubicBezTo>
                  <a:cubicBezTo>
                    <a:pt x="84" y="91"/>
                    <a:pt x="86" y="96"/>
                    <a:pt x="85" y="99"/>
                  </a:cubicBezTo>
                  <a:cubicBezTo>
                    <a:pt x="103" y="110"/>
                    <a:pt x="103" y="110"/>
                    <a:pt x="103" y="110"/>
                  </a:cubicBezTo>
                  <a:cubicBezTo>
                    <a:pt x="105" y="107"/>
                    <a:pt x="107" y="105"/>
                    <a:pt x="109" y="103"/>
                  </a:cubicBezTo>
                  <a:cubicBezTo>
                    <a:pt x="95" y="87"/>
                    <a:pt x="95" y="87"/>
                    <a:pt x="95" y="87"/>
                  </a:cubicBezTo>
                  <a:cubicBezTo>
                    <a:pt x="92" y="88"/>
                    <a:pt x="87" y="88"/>
                    <a:pt x="85" y="85"/>
                  </a:cubicBezTo>
                  <a:cubicBezTo>
                    <a:pt x="82" y="81"/>
                    <a:pt x="82" y="75"/>
                    <a:pt x="86" y="72"/>
                  </a:cubicBezTo>
                  <a:cubicBezTo>
                    <a:pt x="90" y="69"/>
                    <a:pt x="95" y="69"/>
                    <a:pt x="99" y="73"/>
                  </a:cubicBezTo>
                  <a:cubicBezTo>
                    <a:pt x="101" y="76"/>
                    <a:pt x="101" y="81"/>
                    <a:pt x="99" y="84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5" y="98"/>
                    <a:pt x="117" y="96"/>
                    <a:pt x="120" y="95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09" y="76"/>
                    <a:pt x="105" y="74"/>
                    <a:pt x="104" y="70"/>
                  </a:cubicBezTo>
                  <a:cubicBezTo>
                    <a:pt x="102" y="65"/>
                    <a:pt x="105" y="60"/>
                    <a:pt x="109" y="58"/>
                  </a:cubicBezTo>
                  <a:cubicBezTo>
                    <a:pt x="112" y="58"/>
                    <a:pt x="114" y="58"/>
                    <a:pt x="116" y="59"/>
                  </a:cubicBezTo>
                  <a:cubicBezTo>
                    <a:pt x="118" y="60"/>
                    <a:pt x="120" y="61"/>
                    <a:pt x="121" y="64"/>
                  </a:cubicBezTo>
                  <a:cubicBezTo>
                    <a:pt x="121" y="65"/>
                    <a:pt x="121" y="67"/>
                    <a:pt x="121" y="68"/>
                  </a:cubicBezTo>
                  <a:cubicBezTo>
                    <a:pt x="121" y="70"/>
                    <a:pt x="120" y="73"/>
                    <a:pt x="118" y="74"/>
                  </a:cubicBezTo>
                  <a:cubicBezTo>
                    <a:pt x="125" y="94"/>
                    <a:pt x="125" y="94"/>
                    <a:pt x="125" y="94"/>
                  </a:cubicBezTo>
                  <a:cubicBezTo>
                    <a:pt x="126" y="93"/>
                    <a:pt x="128" y="93"/>
                    <a:pt x="130" y="92"/>
                  </a:cubicBezTo>
                  <a:cubicBezTo>
                    <a:pt x="131" y="92"/>
                    <a:pt x="133" y="92"/>
                    <a:pt x="134" y="92"/>
                  </a:cubicBezTo>
                  <a:cubicBezTo>
                    <a:pt x="134" y="71"/>
                    <a:pt x="134" y="71"/>
                    <a:pt x="134" y="71"/>
                  </a:cubicBezTo>
                  <a:cubicBezTo>
                    <a:pt x="130" y="70"/>
                    <a:pt x="127" y="67"/>
                    <a:pt x="127" y="63"/>
                  </a:cubicBezTo>
                  <a:cubicBezTo>
                    <a:pt x="127" y="58"/>
                    <a:pt x="131" y="54"/>
                    <a:pt x="136" y="54"/>
                  </a:cubicBezTo>
                  <a:cubicBezTo>
                    <a:pt x="141" y="54"/>
                    <a:pt x="145" y="58"/>
                    <a:pt x="145" y="63"/>
                  </a:cubicBezTo>
                  <a:cubicBezTo>
                    <a:pt x="145" y="67"/>
                    <a:pt x="142" y="70"/>
                    <a:pt x="138" y="71"/>
                  </a:cubicBezTo>
                  <a:cubicBezTo>
                    <a:pt x="138" y="92"/>
                    <a:pt x="138" y="92"/>
                    <a:pt x="138" y="92"/>
                  </a:cubicBezTo>
                  <a:cubicBezTo>
                    <a:pt x="140" y="92"/>
                    <a:pt x="141" y="92"/>
                    <a:pt x="142" y="92"/>
                  </a:cubicBezTo>
                  <a:cubicBezTo>
                    <a:pt x="144" y="93"/>
                    <a:pt x="146" y="93"/>
                    <a:pt x="147" y="9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2" y="73"/>
                    <a:pt x="151" y="70"/>
                    <a:pt x="151" y="68"/>
                  </a:cubicBezTo>
                  <a:cubicBezTo>
                    <a:pt x="151" y="67"/>
                    <a:pt x="151" y="65"/>
                    <a:pt x="151" y="64"/>
                  </a:cubicBezTo>
                  <a:cubicBezTo>
                    <a:pt x="152" y="61"/>
                    <a:pt x="154" y="60"/>
                    <a:pt x="156" y="59"/>
                  </a:cubicBezTo>
                  <a:cubicBezTo>
                    <a:pt x="158" y="58"/>
                    <a:pt x="160" y="58"/>
                    <a:pt x="163" y="58"/>
                  </a:cubicBezTo>
                  <a:cubicBezTo>
                    <a:pt x="167" y="60"/>
                    <a:pt x="170" y="65"/>
                    <a:pt x="168" y="70"/>
                  </a:cubicBezTo>
                  <a:cubicBezTo>
                    <a:pt x="167" y="74"/>
                    <a:pt x="163" y="76"/>
                    <a:pt x="159" y="76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5" y="96"/>
                    <a:pt x="157" y="98"/>
                    <a:pt x="160" y="100"/>
                  </a:cubicBezTo>
                  <a:cubicBezTo>
                    <a:pt x="173" y="84"/>
                    <a:pt x="173" y="84"/>
                    <a:pt x="173" y="84"/>
                  </a:cubicBezTo>
                  <a:cubicBezTo>
                    <a:pt x="171" y="81"/>
                    <a:pt x="171" y="76"/>
                    <a:pt x="174" y="73"/>
                  </a:cubicBezTo>
                  <a:cubicBezTo>
                    <a:pt x="177" y="69"/>
                    <a:pt x="182" y="69"/>
                    <a:pt x="186" y="72"/>
                  </a:cubicBezTo>
                  <a:cubicBezTo>
                    <a:pt x="190" y="75"/>
                    <a:pt x="190" y="81"/>
                    <a:pt x="187" y="85"/>
                  </a:cubicBezTo>
                  <a:cubicBezTo>
                    <a:pt x="185" y="88"/>
                    <a:pt x="180" y="88"/>
                    <a:pt x="177" y="87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6" y="105"/>
                    <a:pt x="168" y="107"/>
                    <a:pt x="169" y="110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186" y="96"/>
                    <a:pt x="188" y="91"/>
                    <a:pt x="191" y="89"/>
                  </a:cubicBezTo>
                  <a:cubicBezTo>
                    <a:pt x="196" y="87"/>
                    <a:pt x="201" y="88"/>
                    <a:pt x="204" y="93"/>
                  </a:cubicBezTo>
                  <a:cubicBezTo>
                    <a:pt x="206" y="97"/>
                    <a:pt x="205" y="102"/>
                    <a:pt x="200" y="105"/>
                  </a:cubicBezTo>
                  <a:cubicBezTo>
                    <a:pt x="197" y="107"/>
                    <a:pt x="192" y="106"/>
                    <a:pt x="190" y="103"/>
                  </a:cubicBezTo>
                  <a:cubicBezTo>
                    <a:pt x="172" y="114"/>
                    <a:pt x="172" y="114"/>
                    <a:pt x="172" y="114"/>
                  </a:cubicBezTo>
                  <a:cubicBezTo>
                    <a:pt x="173" y="117"/>
                    <a:pt x="174" y="119"/>
                    <a:pt x="175" y="122"/>
                  </a:cubicBezTo>
                  <a:cubicBezTo>
                    <a:pt x="195" y="119"/>
                    <a:pt x="195" y="119"/>
                    <a:pt x="195" y="119"/>
                  </a:cubicBezTo>
                  <a:cubicBezTo>
                    <a:pt x="196" y="115"/>
                    <a:pt x="198" y="112"/>
                    <a:pt x="202" y="111"/>
                  </a:cubicBezTo>
                  <a:cubicBezTo>
                    <a:pt x="207" y="110"/>
                    <a:pt x="212" y="113"/>
                    <a:pt x="213" y="118"/>
                  </a:cubicBezTo>
                  <a:cubicBezTo>
                    <a:pt x="214" y="123"/>
                    <a:pt x="210" y="128"/>
                    <a:pt x="206" y="128"/>
                  </a:cubicBezTo>
                  <a:cubicBezTo>
                    <a:pt x="202" y="129"/>
                    <a:pt x="198" y="127"/>
                    <a:pt x="196" y="123"/>
                  </a:cubicBezTo>
                  <a:cubicBezTo>
                    <a:pt x="176" y="127"/>
                    <a:pt x="176" y="127"/>
                    <a:pt x="176" y="127"/>
                  </a:cubicBezTo>
                  <a:cubicBezTo>
                    <a:pt x="176" y="129"/>
                    <a:pt x="176" y="130"/>
                    <a:pt x="176" y="132"/>
                  </a:cubicBezTo>
                  <a:cubicBezTo>
                    <a:pt x="176" y="133"/>
                    <a:pt x="176" y="135"/>
                    <a:pt x="176" y="136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8" y="136"/>
                    <a:pt x="202" y="134"/>
                    <a:pt x="206" y="135"/>
                  </a:cubicBezTo>
                  <a:cubicBezTo>
                    <a:pt x="210" y="136"/>
                    <a:pt x="214" y="140"/>
                    <a:pt x="213" y="145"/>
                  </a:cubicBezTo>
                  <a:cubicBezTo>
                    <a:pt x="212" y="150"/>
                    <a:pt x="207" y="153"/>
                    <a:pt x="202" y="152"/>
                  </a:cubicBezTo>
                  <a:cubicBezTo>
                    <a:pt x="198" y="152"/>
                    <a:pt x="196" y="148"/>
                    <a:pt x="195" y="144"/>
                  </a:cubicBezTo>
                  <a:cubicBezTo>
                    <a:pt x="175" y="141"/>
                    <a:pt x="175" y="141"/>
                    <a:pt x="175" y="141"/>
                  </a:cubicBezTo>
                  <a:cubicBezTo>
                    <a:pt x="174" y="144"/>
                    <a:pt x="173" y="147"/>
                    <a:pt x="172" y="149"/>
                  </a:cubicBezTo>
                  <a:cubicBezTo>
                    <a:pt x="190" y="160"/>
                    <a:pt x="190" y="160"/>
                    <a:pt x="190" y="160"/>
                  </a:cubicBezTo>
                  <a:cubicBezTo>
                    <a:pt x="192" y="157"/>
                    <a:pt x="197" y="156"/>
                    <a:pt x="200" y="158"/>
                  </a:cubicBezTo>
                  <a:cubicBezTo>
                    <a:pt x="205" y="161"/>
                    <a:pt x="206" y="166"/>
                    <a:pt x="204" y="171"/>
                  </a:cubicBezTo>
                  <a:cubicBezTo>
                    <a:pt x="203" y="171"/>
                    <a:pt x="203" y="171"/>
                    <a:pt x="203" y="171"/>
                  </a:cubicBezTo>
                  <a:cubicBezTo>
                    <a:pt x="201" y="175"/>
                    <a:pt x="196" y="176"/>
                    <a:pt x="191" y="17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08"/>
            <p:cNvSpPr>
              <a:spLocks/>
            </p:cNvSpPr>
            <p:nvPr/>
          </p:nvSpPr>
          <p:spPr bwMode="auto">
            <a:xfrm>
              <a:off x="5840413" y="4932363"/>
              <a:ext cx="276225" cy="328613"/>
            </a:xfrm>
            <a:custGeom>
              <a:avLst/>
              <a:gdLst>
                <a:gd name="T0" fmla="*/ 17 w 105"/>
                <a:gd name="T1" fmla="*/ 0 h 125"/>
                <a:gd name="T2" fmla="*/ 21 w 105"/>
                <a:gd name="T3" fmla="*/ 83 h 125"/>
                <a:gd name="T4" fmla="*/ 86 w 105"/>
                <a:gd name="T5" fmla="*/ 125 h 125"/>
                <a:gd name="T6" fmla="*/ 56 w 105"/>
                <a:gd name="T7" fmla="*/ 93 h 125"/>
                <a:gd name="T8" fmla="*/ 21 w 105"/>
                <a:gd name="T9" fmla="*/ 44 h 125"/>
                <a:gd name="T10" fmla="*/ 63 w 105"/>
                <a:gd name="T11" fmla="*/ 88 h 125"/>
                <a:gd name="T12" fmla="*/ 67 w 105"/>
                <a:gd name="T13" fmla="*/ 92 h 125"/>
                <a:gd name="T14" fmla="*/ 61 w 105"/>
                <a:gd name="T15" fmla="*/ 83 h 125"/>
                <a:gd name="T16" fmla="*/ 32 w 105"/>
                <a:gd name="T17" fmla="*/ 25 h 125"/>
                <a:gd name="T18" fmla="*/ 69 w 105"/>
                <a:gd name="T19" fmla="*/ 78 h 125"/>
                <a:gd name="T20" fmla="*/ 75 w 105"/>
                <a:gd name="T21" fmla="*/ 87 h 125"/>
                <a:gd name="T22" fmla="*/ 73 w 105"/>
                <a:gd name="T23" fmla="*/ 82 h 125"/>
                <a:gd name="T24" fmla="*/ 55 w 105"/>
                <a:gd name="T25" fmla="*/ 24 h 125"/>
                <a:gd name="T26" fmla="*/ 81 w 105"/>
                <a:gd name="T27" fmla="*/ 79 h 125"/>
                <a:gd name="T28" fmla="*/ 95 w 105"/>
                <a:gd name="T29" fmla="*/ 120 h 125"/>
                <a:gd name="T30" fmla="*/ 88 w 105"/>
                <a:gd name="T31" fmla="*/ 43 h 125"/>
                <a:gd name="T32" fmla="*/ 17 w 105"/>
                <a:gd name="T3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25">
                  <a:moveTo>
                    <a:pt x="17" y="0"/>
                  </a:moveTo>
                  <a:cubicBezTo>
                    <a:pt x="17" y="0"/>
                    <a:pt x="0" y="48"/>
                    <a:pt x="21" y="83"/>
                  </a:cubicBezTo>
                  <a:cubicBezTo>
                    <a:pt x="38" y="111"/>
                    <a:pt x="72" y="122"/>
                    <a:pt x="86" y="125"/>
                  </a:cubicBezTo>
                  <a:cubicBezTo>
                    <a:pt x="78" y="118"/>
                    <a:pt x="68" y="107"/>
                    <a:pt x="56" y="93"/>
                  </a:cubicBezTo>
                  <a:cubicBezTo>
                    <a:pt x="35" y="68"/>
                    <a:pt x="21" y="44"/>
                    <a:pt x="21" y="44"/>
                  </a:cubicBezTo>
                  <a:cubicBezTo>
                    <a:pt x="21" y="44"/>
                    <a:pt x="41" y="62"/>
                    <a:pt x="63" y="88"/>
                  </a:cubicBezTo>
                  <a:cubicBezTo>
                    <a:pt x="64" y="89"/>
                    <a:pt x="66" y="91"/>
                    <a:pt x="67" y="92"/>
                  </a:cubicBezTo>
                  <a:cubicBezTo>
                    <a:pt x="65" y="89"/>
                    <a:pt x="63" y="86"/>
                    <a:pt x="61" y="83"/>
                  </a:cubicBezTo>
                  <a:cubicBezTo>
                    <a:pt x="43" y="53"/>
                    <a:pt x="32" y="25"/>
                    <a:pt x="32" y="25"/>
                  </a:cubicBezTo>
                  <a:cubicBezTo>
                    <a:pt x="32" y="25"/>
                    <a:pt x="51" y="48"/>
                    <a:pt x="69" y="78"/>
                  </a:cubicBezTo>
                  <a:cubicBezTo>
                    <a:pt x="71" y="81"/>
                    <a:pt x="73" y="84"/>
                    <a:pt x="75" y="87"/>
                  </a:cubicBezTo>
                  <a:cubicBezTo>
                    <a:pt x="74" y="86"/>
                    <a:pt x="73" y="84"/>
                    <a:pt x="73" y="82"/>
                  </a:cubicBezTo>
                  <a:cubicBezTo>
                    <a:pt x="60" y="51"/>
                    <a:pt x="55" y="24"/>
                    <a:pt x="55" y="24"/>
                  </a:cubicBezTo>
                  <a:cubicBezTo>
                    <a:pt x="55" y="24"/>
                    <a:pt x="69" y="48"/>
                    <a:pt x="81" y="79"/>
                  </a:cubicBezTo>
                  <a:cubicBezTo>
                    <a:pt x="87" y="95"/>
                    <a:pt x="92" y="110"/>
                    <a:pt x="95" y="120"/>
                  </a:cubicBezTo>
                  <a:cubicBezTo>
                    <a:pt x="98" y="106"/>
                    <a:pt x="105" y="71"/>
                    <a:pt x="88" y="43"/>
                  </a:cubicBezTo>
                  <a:cubicBezTo>
                    <a:pt x="67" y="8"/>
                    <a:pt x="17" y="0"/>
                    <a:pt x="17" y="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09"/>
            <p:cNvSpPr>
              <a:spLocks/>
            </p:cNvSpPr>
            <p:nvPr/>
          </p:nvSpPr>
          <p:spPr bwMode="auto">
            <a:xfrm>
              <a:off x="6164263" y="4921250"/>
              <a:ext cx="136525" cy="244475"/>
            </a:xfrm>
            <a:custGeom>
              <a:avLst/>
              <a:gdLst>
                <a:gd name="T0" fmla="*/ 28 w 52"/>
                <a:gd name="T1" fmla="*/ 0 h 93"/>
                <a:gd name="T2" fmla="*/ 1 w 52"/>
                <a:gd name="T3" fmla="*/ 47 h 93"/>
                <a:gd name="T4" fmla="*/ 22 w 52"/>
                <a:gd name="T5" fmla="*/ 92 h 93"/>
                <a:gd name="T6" fmla="*/ 16 w 52"/>
                <a:gd name="T7" fmla="*/ 65 h 93"/>
                <a:gd name="T8" fmla="*/ 14 w 52"/>
                <a:gd name="T9" fmla="*/ 26 h 93"/>
                <a:gd name="T10" fmla="*/ 22 w 52"/>
                <a:gd name="T11" fmla="*/ 64 h 93"/>
                <a:gd name="T12" fmla="*/ 23 w 52"/>
                <a:gd name="T13" fmla="*/ 68 h 93"/>
                <a:gd name="T14" fmla="*/ 23 w 52"/>
                <a:gd name="T15" fmla="*/ 61 h 93"/>
                <a:gd name="T16" fmla="*/ 27 w 52"/>
                <a:gd name="T17" fmla="*/ 19 h 93"/>
                <a:gd name="T18" fmla="*/ 29 w 52"/>
                <a:gd name="T19" fmla="*/ 61 h 93"/>
                <a:gd name="T20" fmla="*/ 28 w 52"/>
                <a:gd name="T21" fmla="*/ 68 h 93"/>
                <a:gd name="T22" fmla="*/ 29 w 52"/>
                <a:gd name="T23" fmla="*/ 64 h 93"/>
                <a:gd name="T24" fmla="*/ 40 w 52"/>
                <a:gd name="T25" fmla="*/ 26 h 93"/>
                <a:gd name="T26" fmla="*/ 35 w 52"/>
                <a:gd name="T27" fmla="*/ 65 h 93"/>
                <a:gd name="T28" fmla="*/ 28 w 52"/>
                <a:gd name="T29" fmla="*/ 93 h 93"/>
                <a:gd name="T30" fmla="*/ 51 w 52"/>
                <a:gd name="T31" fmla="*/ 49 h 93"/>
                <a:gd name="T32" fmla="*/ 28 w 52"/>
                <a:gd name="T3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93">
                  <a:moveTo>
                    <a:pt x="28" y="0"/>
                  </a:moveTo>
                  <a:cubicBezTo>
                    <a:pt x="28" y="0"/>
                    <a:pt x="2" y="21"/>
                    <a:pt x="1" y="47"/>
                  </a:cubicBezTo>
                  <a:cubicBezTo>
                    <a:pt x="0" y="68"/>
                    <a:pt x="15" y="86"/>
                    <a:pt x="22" y="92"/>
                  </a:cubicBezTo>
                  <a:cubicBezTo>
                    <a:pt x="20" y="86"/>
                    <a:pt x="18" y="76"/>
                    <a:pt x="16" y="65"/>
                  </a:cubicBezTo>
                  <a:cubicBezTo>
                    <a:pt x="14" y="43"/>
                    <a:pt x="14" y="26"/>
                    <a:pt x="14" y="26"/>
                  </a:cubicBezTo>
                  <a:cubicBezTo>
                    <a:pt x="14" y="26"/>
                    <a:pt x="19" y="43"/>
                    <a:pt x="22" y="64"/>
                  </a:cubicBezTo>
                  <a:cubicBezTo>
                    <a:pt x="22" y="65"/>
                    <a:pt x="22" y="66"/>
                    <a:pt x="23" y="68"/>
                  </a:cubicBezTo>
                  <a:cubicBezTo>
                    <a:pt x="23" y="65"/>
                    <a:pt x="23" y="63"/>
                    <a:pt x="23" y="61"/>
                  </a:cubicBezTo>
                  <a:cubicBezTo>
                    <a:pt x="23" y="38"/>
                    <a:pt x="27" y="19"/>
                    <a:pt x="27" y="19"/>
                  </a:cubicBezTo>
                  <a:cubicBezTo>
                    <a:pt x="27" y="19"/>
                    <a:pt x="30" y="38"/>
                    <a:pt x="29" y="61"/>
                  </a:cubicBezTo>
                  <a:cubicBezTo>
                    <a:pt x="29" y="63"/>
                    <a:pt x="29" y="66"/>
                    <a:pt x="28" y="68"/>
                  </a:cubicBezTo>
                  <a:cubicBezTo>
                    <a:pt x="29" y="67"/>
                    <a:pt x="29" y="65"/>
                    <a:pt x="29" y="64"/>
                  </a:cubicBezTo>
                  <a:cubicBezTo>
                    <a:pt x="33" y="43"/>
                    <a:pt x="40" y="26"/>
                    <a:pt x="40" y="26"/>
                  </a:cubicBezTo>
                  <a:cubicBezTo>
                    <a:pt x="40" y="26"/>
                    <a:pt x="39" y="44"/>
                    <a:pt x="35" y="65"/>
                  </a:cubicBezTo>
                  <a:cubicBezTo>
                    <a:pt x="33" y="76"/>
                    <a:pt x="30" y="86"/>
                    <a:pt x="28" y="93"/>
                  </a:cubicBezTo>
                  <a:cubicBezTo>
                    <a:pt x="35" y="86"/>
                    <a:pt x="51" y="69"/>
                    <a:pt x="51" y="49"/>
                  </a:cubicBezTo>
                  <a:cubicBezTo>
                    <a:pt x="52" y="22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10"/>
            <p:cNvSpPr>
              <a:spLocks/>
            </p:cNvSpPr>
            <p:nvPr/>
          </p:nvSpPr>
          <p:spPr bwMode="auto">
            <a:xfrm>
              <a:off x="5719763" y="5229225"/>
              <a:ext cx="209550" cy="179388"/>
            </a:xfrm>
            <a:custGeom>
              <a:avLst/>
              <a:gdLst>
                <a:gd name="T0" fmla="*/ 0 w 80"/>
                <a:gd name="T1" fmla="*/ 11 h 68"/>
                <a:gd name="T2" fmla="*/ 54 w 80"/>
                <a:gd name="T3" fmla="*/ 14 h 68"/>
                <a:gd name="T4" fmla="*/ 80 w 80"/>
                <a:gd name="T5" fmla="*/ 57 h 68"/>
                <a:gd name="T6" fmla="*/ 60 w 80"/>
                <a:gd name="T7" fmla="*/ 37 h 68"/>
                <a:gd name="T8" fmla="*/ 29 w 80"/>
                <a:gd name="T9" fmla="*/ 13 h 68"/>
                <a:gd name="T10" fmla="*/ 56 w 80"/>
                <a:gd name="T11" fmla="*/ 41 h 68"/>
                <a:gd name="T12" fmla="*/ 59 w 80"/>
                <a:gd name="T13" fmla="*/ 44 h 68"/>
                <a:gd name="T14" fmla="*/ 54 w 80"/>
                <a:gd name="T15" fmla="*/ 40 h 68"/>
                <a:gd name="T16" fmla="*/ 16 w 80"/>
                <a:gd name="T17" fmla="*/ 21 h 68"/>
                <a:gd name="T18" fmla="*/ 50 w 80"/>
                <a:gd name="T19" fmla="*/ 45 h 68"/>
                <a:gd name="T20" fmla="*/ 56 w 80"/>
                <a:gd name="T21" fmla="*/ 49 h 68"/>
                <a:gd name="T22" fmla="*/ 53 w 80"/>
                <a:gd name="T23" fmla="*/ 47 h 68"/>
                <a:gd name="T24" fmla="*/ 16 w 80"/>
                <a:gd name="T25" fmla="*/ 35 h 68"/>
                <a:gd name="T26" fmla="*/ 50 w 80"/>
                <a:gd name="T27" fmla="*/ 52 h 68"/>
                <a:gd name="T28" fmla="*/ 77 w 80"/>
                <a:gd name="T29" fmla="*/ 62 h 68"/>
                <a:gd name="T30" fmla="*/ 27 w 80"/>
                <a:gd name="T31" fmla="*/ 57 h 68"/>
                <a:gd name="T32" fmla="*/ 0 w 80"/>
                <a:gd name="T33" fmla="*/ 1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68">
                  <a:moveTo>
                    <a:pt x="0" y="11"/>
                  </a:moveTo>
                  <a:cubicBezTo>
                    <a:pt x="0" y="11"/>
                    <a:pt x="31" y="0"/>
                    <a:pt x="54" y="14"/>
                  </a:cubicBezTo>
                  <a:cubicBezTo>
                    <a:pt x="71" y="25"/>
                    <a:pt x="78" y="47"/>
                    <a:pt x="80" y="57"/>
                  </a:cubicBezTo>
                  <a:cubicBezTo>
                    <a:pt x="76" y="51"/>
                    <a:pt x="69" y="44"/>
                    <a:pt x="60" y="37"/>
                  </a:cubicBezTo>
                  <a:cubicBezTo>
                    <a:pt x="44" y="23"/>
                    <a:pt x="29" y="13"/>
                    <a:pt x="29" y="13"/>
                  </a:cubicBezTo>
                  <a:cubicBezTo>
                    <a:pt x="29" y="13"/>
                    <a:pt x="40" y="27"/>
                    <a:pt x="56" y="41"/>
                  </a:cubicBezTo>
                  <a:cubicBezTo>
                    <a:pt x="57" y="42"/>
                    <a:pt x="58" y="43"/>
                    <a:pt x="59" y="44"/>
                  </a:cubicBezTo>
                  <a:cubicBezTo>
                    <a:pt x="57" y="42"/>
                    <a:pt x="56" y="41"/>
                    <a:pt x="54" y="40"/>
                  </a:cubicBezTo>
                  <a:cubicBezTo>
                    <a:pt x="34" y="28"/>
                    <a:pt x="16" y="21"/>
                    <a:pt x="16" y="21"/>
                  </a:cubicBezTo>
                  <a:cubicBezTo>
                    <a:pt x="16" y="21"/>
                    <a:pt x="31" y="33"/>
                    <a:pt x="50" y="45"/>
                  </a:cubicBezTo>
                  <a:cubicBezTo>
                    <a:pt x="52" y="46"/>
                    <a:pt x="54" y="48"/>
                    <a:pt x="56" y="49"/>
                  </a:cubicBezTo>
                  <a:cubicBezTo>
                    <a:pt x="55" y="48"/>
                    <a:pt x="54" y="48"/>
                    <a:pt x="53" y="47"/>
                  </a:cubicBezTo>
                  <a:cubicBezTo>
                    <a:pt x="33" y="39"/>
                    <a:pt x="16" y="35"/>
                    <a:pt x="16" y="35"/>
                  </a:cubicBezTo>
                  <a:cubicBezTo>
                    <a:pt x="16" y="35"/>
                    <a:pt x="31" y="44"/>
                    <a:pt x="50" y="52"/>
                  </a:cubicBezTo>
                  <a:cubicBezTo>
                    <a:pt x="61" y="57"/>
                    <a:pt x="70" y="60"/>
                    <a:pt x="77" y="62"/>
                  </a:cubicBezTo>
                  <a:cubicBezTo>
                    <a:pt x="68" y="64"/>
                    <a:pt x="45" y="68"/>
                    <a:pt x="27" y="57"/>
                  </a:cubicBezTo>
                  <a:cubicBezTo>
                    <a:pt x="5" y="43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11"/>
            <p:cNvSpPr>
              <a:spLocks/>
            </p:cNvSpPr>
            <p:nvPr/>
          </p:nvSpPr>
          <p:spPr bwMode="auto">
            <a:xfrm>
              <a:off x="5668963" y="5908675"/>
              <a:ext cx="220663" cy="173038"/>
            </a:xfrm>
            <a:custGeom>
              <a:avLst/>
              <a:gdLst>
                <a:gd name="T0" fmla="*/ 0 w 84"/>
                <a:gd name="T1" fmla="*/ 54 h 66"/>
                <a:gd name="T2" fmla="*/ 31 w 84"/>
                <a:gd name="T3" fmla="*/ 10 h 66"/>
                <a:gd name="T4" fmla="*/ 81 w 84"/>
                <a:gd name="T5" fmla="*/ 9 h 66"/>
                <a:gd name="T6" fmla="*/ 54 w 84"/>
                <a:gd name="T7" fmla="*/ 16 h 66"/>
                <a:gd name="T8" fmla="*/ 17 w 84"/>
                <a:gd name="T9" fmla="*/ 30 h 66"/>
                <a:gd name="T10" fmla="*/ 55 w 84"/>
                <a:gd name="T11" fmla="*/ 21 h 66"/>
                <a:gd name="T12" fmla="*/ 59 w 84"/>
                <a:gd name="T13" fmla="*/ 20 h 66"/>
                <a:gd name="T14" fmla="*/ 53 w 84"/>
                <a:gd name="T15" fmla="*/ 23 h 66"/>
                <a:gd name="T16" fmla="*/ 17 w 84"/>
                <a:gd name="T17" fmla="*/ 45 h 66"/>
                <a:gd name="T18" fmla="*/ 56 w 84"/>
                <a:gd name="T19" fmla="*/ 29 h 66"/>
                <a:gd name="T20" fmla="*/ 62 w 84"/>
                <a:gd name="T21" fmla="*/ 26 h 66"/>
                <a:gd name="T22" fmla="*/ 59 w 84"/>
                <a:gd name="T23" fmla="*/ 28 h 66"/>
                <a:gd name="T24" fmla="*/ 29 w 84"/>
                <a:gd name="T25" fmla="*/ 53 h 66"/>
                <a:gd name="T26" fmla="*/ 62 w 84"/>
                <a:gd name="T27" fmla="*/ 32 h 66"/>
                <a:gd name="T28" fmla="*/ 84 w 84"/>
                <a:gd name="T29" fmla="*/ 14 h 66"/>
                <a:gd name="T30" fmla="*/ 54 w 84"/>
                <a:gd name="T31" fmla="*/ 54 h 66"/>
                <a:gd name="T32" fmla="*/ 0 w 84"/>
                <a:gd name="T3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" h="66">
                  <a:moveTo>
                    <a:pt x="0" y="54"/>
                  </a:moveTo>
                  <a:cubicBezTo>
                    <a:pt x="0" y="54"/>
                    <a:pt x="8" y="22"/>
                    <a:pt x="31" y="10"/>
                  </a:cubicBezTo>
                  <a:cubicBezTo>
                    <a:pt x="50" y="0"/>
                    <a:pt x="72" y="6"/>
                    <a:pt x="81" y="9"/>
                  </a:cubicBezTo>
                  <a:cubicBezTo>
                    <a:pt x="74" y="10"/>
                    <a:pt x="64" y="13"/>
                    <a:pt x="54" y="16"/>
                  </a:cubicBezTo>
                  <a:cubicBezTo>
                    <a:pt x="33" y="23"/>
                    <a:pt x="17" y="30"/>
                    <a:pt x="17" y="30"/>
                  </a:cubicBezTo>
                  <a:cubicBezTo>
                    <a:pt x="17" y="30"/>
                    <a:pt x="35" y="28"/>
                    <a:pt x="55" y="21"/>
                  </a:cubicBezTo>
                  <a:cubicBezTo>
                    <a:pt x="57" y="21"/>
                    <a:pt x="58" y="21"/>
                    <a:pt x="59" y="20"/>
                  </a:cubicBezTo>
                  <a:cubicBezTo>
                    <a:pt x="57" y="21"/>
                    <a:pt x="55" y="22"/>
                    <a:pt x="53" y="23"/>
                  </a:cubicBezTo>
                  <a:cubicBezTo>
                    <a:pt x="32" y="34"/>
                    <a:pt x="17" y="45"/>
                    <a:pt x="17" y="45"/>
                  </a:cubicBezTo>
                  <a:cubicBezTo>
                    <a:pt x="17" y="45"/>
                    <a:pt x="35" y="39"/>
                    <a:pt x="56" y="29"/>
                  </a:cubicBezTo>
                  <a:cubicBezTo>
                    <a:pt x="58" y="28"/>
                    <a:pt x="60" y="27"/>
                    <a:pt x="62" y="26"/>
                  </a:cubicBezTo>
                  <a:cubicBezTo>
                    <a:pt x="61" y="26"/>
                    <a:pt x="60" y="27"/>
                    <a:pt x="59" y="28"/>
                  </a:cubicBezTo>
                  <a:cubicBezTo>
                    <a:pt x="41" y="41"/>
                    <a:pt x="29" y="53"/>
                    <a:pt x="29" y="53"/>
                  </a:cubicBezTo>
                  <a:cubicBezTo>
                    <a:pt x="29" y="53"/>
                    <a:pt x="45" y="45"/>
                    <a:pt x="62" y="32"/>
                  </a:cubicBezTo>
                  <a:cubicBezTo>
                    <a:pt x="71" y="26"/>
                    <a:pt x="79" y="19"/>
                    <a:pt x="84" y="14"/>
                  </a:cubicBezTo>
                  <a:cubicBezTo>
                    <a:pt x="81" y="23"/>
                    <a:pt x="72" y="45"/>
                    <a:pt x="54" y="54"/>
                  </a:cubicBezTo>
                  <a:cubicBezTo>
                    <a:pt x="30" y="66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12"/>
            <p:cNvSpPr>
              <a:spLocks/>
            </p:cNvSpPr>
            <p:nvPr/>
          </p:nvSpPr>
          <p:spPr bwMode="auto">
            <a:xfrm>
              <a:off x="6832600" y="6157913"/>
              <a:ext cx="217488" cy="212725"/>
            </a:xfrm>
            <a:custGeom>
              <a:avLst/>
              <a:gdLst>
                <a:gd name="T0" fmla="*/ 82 w 83"/>
                <a:gd name="T1" fmla="*/ 76 h 81"/>
                <a:gd name="T2" fmla="*/ 21 w 83"/>
                <a:gd name="T3" fmla="*/ 60 h 81"/>
                <a:gd name="T4" fmla="*/ 0 w 83"/>
                <a:gd name="T5" fmla="*/ 6 h 81"/>
                <a:gd name="T6" fmla="*/ 19 w 83"/>
                <a:gd name="T7" fmla="*/ 33 h 81"/>
                <a:gd name="T8" fmla="*/ 50 w 83"/>
                <a:gd name="T9" fmla="*/ 67 h 81"/>
                <a:gd name="T10" fmla="*/ 24 w 83"/>
                <a:gd name="T11" fmla="*/ 29 h 81"/>
                <a:gd name="T12" fmla="*/ 22 w 83"/>
                <a:gd name="T13" fmla="*/ 25 h 81"/>
                <a:gd name="T14" fmla="*/ 27 w 83"/>
                <a:gd name="T15" fmla="*/ 31 h 81"/>
                <a:gd name="T16" fmla="*/ 66 w 83"/>
                <a:gd name="T17" fmla="*/ 61 h 81"/>
                <a:gd name="T18" fmla="*/ 32 w 83"/>
                <a:gd name="T19" fmla="*/ 26 h 81"/>
                <a:gd name="T20" fmla="*/ 26 w 83"/>
                <a:gd name="T21" fmla="*/ 20 h 81"/>
                <a:gd name="T22" fmla="*/ 30 w 83"/>
                <a:gd name="T23" fmla="*/ 23 h 81"/>
                <a:gd name="T24" fmla="*/ 70 w 83"/>
                <a:gd name="T25" fmla="*/ 45 h 81"/>
                <a:gd name="T26" fmla="*/ 34 w 83"/>
                <a:gd name="T27" fmla="*/ 17 h 81"/>
                <a:gd name="T28" fmla="*/ 5 w 83"/>
                <a:gd name="T29" fmla="*/ 1 h 81"/>
                <a:gd name="T30" fmla="*/ 61 w 83"/>
                <a:gd name="T31" fmla="*/ 17 h 81"/>
                <a:gd name="T32" fmla="*/ 82 w 83"/>
                <a:gd name="T33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1">
                  <a:moveTo>
                    <a:pt x="82" y="76"/>
                  </a:moveTo>
                  <a:cubicBezTo>
                    <a:pt x="82" y="76"/>
                    <a:pt x="44" y="81"/>
                    <a:pt x="21" y="60"/>
                  </a:cubicBezTo>
                  <a:cubicBezTo>
                    <a:pt x="4" y="44"/>
                    <a:pt x="1" y="17"/>
                    <a:pt x="0" y="6"/>
                  </a:cubicBezTo>
                  <a:cubicBezTo>
                    <a:pt x="5" y="13"/>
                    <a:pt x="11" y="23"/>
                    <a:pt x="19" y="33"/>
                  </a:cubicBezTo>
                  <a:cubicBezTo>
                    <a:pt x="35" y="53"/>
                    <a:pt x="50" y="67"/>
                    <a:pt x="50" y="67"/>
                  </a:cubicBezTo>
                  <a:cubicBezTo>
                    <a:pt x="50" y="67"/>
                    <a:pt x="40" y="49"/>
                    <a:pt x="24" y="29"/>
                  </a:cubicBezTo>
                  <a:cubicBezTo>
                    <a:pt x="23" y="28"/>
                    <a:pt x="23" y="27"/>
                    <a:pt x="22" y="25"/>
                  </a:cubicBezTo>
                  <a:cubicBezTo>
                    <a:pt x="23" y="27"/>
                    <a:pt x="25" y="29"/>
                    <a:pt x="27" y="31"/>
                  </a:cubicBezTo>
                  <a:cubicBezTo>
                    <a:pt x="47" y="49"/>
                    <a:pt x="66" y="61"/>
                    <a:pt x="66" y="61"/>
                  </a:cubicBezTo>
                  <a:cubicBezTo>
                    <a:pt x="66" y="61"/>
                    <a:pt x="52" y="44"/>
                    <a:pt x="32" y="26"/>
                  </a:cubicBezTo>
                  <a:cubicBezTo>
                    <a:pt x="30" y="24"/>
                    <a:pt x="28" y="22"/>
                    <a:pt x="26" y="20"/>
                  </a:cubicBezTo>
                  <a:cubicBezTo>
                    <a:pt x="28" y="21"/>
                    <a:pt x="29" y="22"/>
                    <a:pt x="30" y="23"/>
                  </a:cubicBezTo>
                  <a:cubicBezTo>
                    <a:pt x="51" y="36"/>
                    <a:pt x="70" y="45"/>
                    <a:pt x="70" y="45"/>
                  </a:cubicBezTo>
                  <a:cubicBezTo>
                    <a:pt x="70" y="45"/>
                    <a:pt x="55" y="31"/>
                    <a:pt x="34" y="17"/>
                  </a:cubicBezTo>
                  <a:cubicBezTo>
                    <a:pt x="23" y="10"/>
                    <a:pt x="12" y="5"/>
                    <a:pt x="5" y="1"/>
                  </a:cubicBezTo>
                  <a:cubicBezTo>
                    <a:pt x="16" y="0"/>
                    <a:pt x="43" y="1"/>
                    <a:pt x="61" y="17"/>
                  </a:cubicBezTo>
                  <a:cubicBezTo>
                    <a:pt x="83" y="38"/>
                    <a:pt x="82" y="76"/>
                    <a:pt x="82" y="76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13"/>
            <p:cNvSpPr>
              <a:spLocks/>
            </p:cNvSpPr>
            <p:nvPr/>
          </p:nvSpPr>
          <p:spPr bwMode="auto">
            <a:xfrm>
              <a:off x="5713413" y="5653088"/>
              <a:ext cx="153988" cy="93663"/>
            </a:xfrm>
            <a:custGeom>
              <a:avLst/>
              <a:gdLst>
                <a:gd name="T0" fmla="*/ 0 w 58"/>
                <a:gd name="T1" fmla="*/ 13 h 36"/>
                <a:gd name="T2" fmla="*/ 32 w 58"/>
                <a:gd name="T3" fmla="*/ 3 h 36"/>
                <a:gd name="T4" fmla="*/ 58 w 58"/>
                <a:gd name="T5" fmla="*/ 21 h 36"/>
                <a:gd name="T6" fmla="*/ 41 w 58"/>
                <a:gd name="T7" fmla="*/ 14 h 36"/>
                <a:gd name="T8" fmla="*/ 18 w 58"/>
                <a:gd name="T9" fmla="*/ 8 h 36"/>
                <a:gd name="T10" fmla="*/ 40 w 58"/>
                <a:gd name="T11" fmla="*/ 18 h 36"/>
                <a:gd name="T12" fmla="*/ 42 w 58"/>
                <a:gd name="T13" fmla="*/ 18 h 36"/>
                <a:gd name="T14" fmla="*/ 38 w 58"/>
                <a:gd name="T15" fmla="*/ 18 h 36"/>
                <a:gd name="T16" fmla="*/ 12 w 58"/>
                <a:gd name="T17" fmla="*/ 15 h 36"/>
                <a:gd name="T18" fmla="*/ 37 w 58"/>
                <a:gd name="T19" fmla="*/ 21 h 36"/>
                <a:gd name="T20" fmla="*/ 42 w 58"/>
                <a:gd name="T21" fmla="*/ 22 h 36"/>
                <a:gd name="T22" fmla="*/ 39 w 58"/>
                <a:gd name="T23" fmla="*/ 22 h 36"/>
                <a:gd name="T24" fmla="*/ 15 w 58"/>
                <a:gd name="T25" fmla="*/ 24 h 36"/>
                <a:gd name="T26" fmla="*/ 39 w 58"/>
                <a:gd name="T27" fmla="*/ 26 h 36"/>
                <a:gd name="T28" fmla="*/ 57 w 58"/>
                <a:gd name="T29" fmla="*/ 25 h 36"/>
                <a:gd name="T30" fmla="*/ 27 w 58"/>
                <a:gd name="T31" fmla="*/ 34 h 36"/>
                <a:gd name="T32" fmla="*/ 0 w 58"/>
                <a:gd name="T33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36">
                  <a:moveTo>
                    <a:pt x="0" y="13"/>
                  </a:moveTo>
                  <a:cubicBezTo>
                    <a:pt x="0" y="13"/>
                    <a:pt x="16" y="0"/>
                    <a:pt x="32" y="3"/>
                  </a:cubicBezTo>
                  <a:cubicBezTo>
                    <a:pt x="45" y="5"/>
                    <a:pt x="54" y="16"/>
                    <a:pt x="58" y="21"/>
                  </a:cubicBezTo>
                  <a:cubicBezTo>
                    <a:pt x="54" y="19"/>
                    <a:pt x="48" y="17"/>
                    <a:pt x="41" y="14"/>
                  </a:cubicBezTo>
                  <a:cubicBezTo>
                    <a:pt x="28" y="10"/>
                    <a:pt x="18" y="8"/>
                    <a:pt x="18" y="8"/>
                  </a:cubicBezTo>
                  <a:cubicBezTo>
                    <a:pt x="18" y="8"/>
                    <a:pt x="27" y="13"/>
                    <a:pt x="40" y="18"/>
                  </a:cubicBezTo>
                  <a:cubicBezTo>
                    <a:pt x="41" y="18"/>
                    <a:pt x="42" y="18"/>
                    <a:pt x="42" y="18"/>
                  </a:cubicBezTo>
                  <a:cubicBezTo>
                    <a:pt x="41" y="18"/>
                    <a:pt x="40" y="18"/>
                    <a:pt x="38" y="18"/>
                  </a:cubicBezTo>
                  <a:cubicBezTo>
                    <a:pt x="24" y="15"/>
                    <a:pt x="12" y="15"/>
                    <a:pt x="12" y="15"/>
                  </a:cubicBezTo>
                  <a:cubicBezTo>
                    <a:pt x="12" y="15"/>
                    <a:pt x="23" y="19"/>
                    <a:pt x="37" y="21"/>
                  </a:cubicBezTo>
                  <a:cubicBezTo>
                    <a:pt x="39" y="22"/>
                    <a:pt x="40" y="22"/>
                    <a:pt x="42" y="22"/>
                  </a:cubicBezTo>
                  <a:cubicBezTo>
                    <a:pt x="41" y="22"/>
                    <a:pt x="40" y="22"/>
                    <a:pt x="39" y="22"/>
                  </a:cubicBezTo>
                  <a:cubicBezTo>
                    <a:pt x="26" y="22"/>
                    <a:pt x="15" y="24"/>
                    <a:pt x="15" y="24"/>
                  </a:cubicBezTo>
                  <a:cubicBezTo>
                    <a:pt x="15" y="24"/>
                    <a:pt x="26" y="26"/>
                    <a:pt x="39" y="26"/>
                  </a:cubicBezTo>
                  <a:cubicBezTo>
                    <a:pt x="46" y="26"/>
                    <a:pt x="53" y="25"/>
                    <a:pt x="57" y="25"/>
                  </a:cubicBezTo>
                  <a:cubicBezTo>
                    <a:pt x="52" y="28"/>
                    <a:pt x="40" y="36"/>
                    <a:pt x="27" y="34"/>
                  </a:cubicBezTo>
                  <a:cubicBezTo>
                    <a:pt x="11" y="31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14"/>
            <p:cNvSpPr>
              <a:spLocks/>
            </p:cNvSpPr>
            <p:nvPr/>
          </p:nvSpPr>
          <p:spPr bwMode="auto">
            <a:xfrm>
              <a:off x="5889625" y="6197600"/>
              <a:ext cx="182563" cy="160338"/>
            </a:xfrm>
            <a:custGeom>
              <a:avLst/>
              <a:gdLst>
                <a:gd name="T0" fmla="*/ 0 w 69"/>
                <a:gd name="T1" fmla="*/ 54 h 61"/>
                <a:gd name="T2" fmla="*/ 22 w 69"/>
                <a:gd name="T3" fmla="*/ 11 h 61"/>
                <a:gd name="T4" fmla="*/ 66 w 69"/>
                <a:gd name="T5" fmla="*/ 4 h 61"/>
                <a:gd name="T6" fmla="*/ 42 w 69"/>
                <a:gd name="T7" fmla="*/ 14 h 61"/>
                <a:gd name="T8" fmla="*/ 12 w 69"/>
                <a:gd name="T9" fmla="*/ 31 h 61"/>
                <a:gd name="T10" fmla="*/ 45 w 69"/>
                <a:gd name="T11" fmla="*/ 18 h 61"/>
                <a:gd name="T12" fmla="*/ 48 w 69"/>
                <a:gd name="T13" fmla="*/ 17 h 61"/>
                <a:gd name="T14" fmla="*/ 43 w 69"/>
                <a:gd name="T15" fmla="*/ 20 h 61"/>
                <a:gd name="T16" fmla="*/ 14 w 69"/>
                <a:gd name="T17" fmla="*/ 44 h 61"/>
                <a:gd name="T18" fmla="*/ 46 w 69"/>
                <a:gd name="T19" fmla="*/ 24 h 61"/>
                <a:gd name="T20" fmla="*/ 51 w 69"/>
                <a:gd name="T21" fmla="*/ 21 h 61"/>
                <a:gd name="T22" fmla="*/ 48 w 69"/>
                <a:gd name="T23" fmla="*/ 23 h 61"/>
                <a:gd name="T24" fmla="*/ 25 w 69"/>
                <a:gd name="T25" fmla="*/ 49 h 61"/>
                <a:gd name="T26" fmla="*/ 52 w 69"/>
                <a:gd name="T27" fmla="*/ 27 h 61"/>
                <a:gd name="T28" fmla="*/ 69 w 69"/>
                <a:gd name="T29" fmla="*/ 8 h 61"/>
                <a:gd name="T30" fmla="*/ 48 w 69"/>
                <a:gd name="T31" fmla="*/ 47 h 61"/>
                <a:gd name="T32" fmla="*/ 0 w 69"/>
                <a:gd name="T33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1">
                  <a:moveTo>
                    <a:pt x="0" y="54"/>
                  </a:moveTo>
                  <a:cubicBezTo>
                    <a:pt x="0" y="54"/>
                    <a:pt x="2" y="24"/>
                    <a:pt x="22" y="11"/>
                  </a:cubicBezTo>
                  <a:cubicBezTo>
                    <a:pt x="37" y="0"/>
                    <a:pt x="57" y="2"/>
                    <a:pt x="66" y="4"/>
                  </a:cubicBezTo>
                  <a:cubicBezTo>
                    <a:pt x="60" y="6"/>
                    <a:pt x="51" y="9"/>
                    <a:pt x="42" y="14"/>
                  </a:cubicBezTo>
                  <a:cubicBezTo>
                    <a:pt x="25" y="22"/>
                    <a:pt x="12" y="31"/>
                    <a:pt x="12" y="31"/>
                  </a:cubicBezTo>
                  <a:cubicBezTo>
                    <a:pt x="12" y="31"/>
                    <a:pt x="27" y="27"/>
                    <a:pt x="45" y="18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6" y="18"/>
                    <a:pt x="44" y="19"/>
                    <a:pt x="43" y="20"/>
                  </a:cubicBezTo>
                  <a:cubicBezTo>
                    <a:pt x="26" y="32"/>
                    <a:pt x="14" y="44"/>
                    <a:pt x="14" y="44"/>
                  </a:cubicBezTo>
                  <a:cubicBezTo>
                    <a:pt x="14" y="44"/>
                    <a:pt x="29" y="36"/>
                    <a:pt x="46" y="24"/>
                  </a:cubicBezTo>
                  <a:cubicBezTo>
                    <a:pt x="47" y="23"/>
                    <a:pt x="49" y="22"/>
                    <a:pt x="51" y="21"/>
                  </a:cubicBezTo>
                  <a:cubicBezTo>
                    <a:pt x="50" y="22"/>
                    <a:pt x="49" y="22"/>
                    <a:pt x="48" y="23"/>
                  </a:cubicBezTo>
                  <a:cubicBezTo>
                    <a:pt x="35" y="37"/>
                    <a:pt x="25" y="49"/>
                    <a:pt x="25" y="49"/>
                  </a:cubicBezTo>
                  <a:cubicBezTo>
                    <a:pt x="25" y="49"/>
                    <a:pt x="38" y="40"/>
                    <a:pt x="52" y="27"/>
                  </a:cubicBezTo>
                  <a:cubicBezTo>
                    <a:pt x="59" y="20"/>
                    <a:pt x="65" y="13"/>
                    <a:pt x="69" y="8"/>
                  </a:cubicBezTo>
                  <a:cubicBezTo>
                    <a:pt x="67" y="16"/>
                    <a:pt x="63" y="37"/>
                    <a:pt x="48" y="47"/>
                  </a:cubicBezTo>
                  <a:cubicBezTo>
                    <a:pt x="28" y="61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15"/>
            <p:cNvSpPr>
              <a:spLocks/>
            </p:cNvSpPr>
            <p:nvPr/>
          </p:nvSpPr>
          <p:spPr bwMode="auto">
            <a:xfrm>
              <a:off x="6700838" y="6270625"/>
              <a:ext cx="115888" cy="166688"/>
            </a:xfrm>
            <a:custGeom>
              <a:avLst/>
              <a:gdLst>
                <a:gd name="T0" fmla="*/ 32 w 44"/>
                <a:gd name="T1" fmla="*/ 63 h 63"/>
                <a:gd name="T2" fmla="*/ 4 w 44"/>
                <a:gd name="T3" fmla="*/ 36 h 63"/>
                <a:gd name="T4" fmla="*/ 9 w 44"/>
                <a:gd name="T5" fmla="*/ 1 h 63"/>
                <a:gd name="T6" fmla="*/ 11 w 44"/>
                <a:gd name="T7" fmla="*/ 21 h 63"/>
                <a:gd name="T8" fmla="*/ 17 w 44"/>
                <a:gd name="T9" fmla="*/ 48 h 63"/>
                <a:gd name="T10" fmla="*/ 15 w 44"/>
                <a:gd name="T11" fmla="*/ 21 h 63"/>
                <a:gd name="T12" fmla="*/ 15 w 44"/>
                <a:gd name="T13" fmla="*/ 18 h 63"/>
                <a:gd name="T14" fmla="*/ 16 w 44"/>
                <a:gd name="T15" fmla="*/ 23 h 63"/>
                <a:gd name="T16" fmla="*/ 27 w 44"/>
                <a:gd name="T17" fmla="*/ 50 h 63"/>
                <a:gd name="T18" fmla="*/ 20 w 44"/>
                <a:gd name="T19" fmla="*/ 21 h 63"/>
                <a:gd name="T20" fmla="*/ 18 w 44"/>
                <a:gd name="T21" fmla="*/ 17 h 63"/>
                <a:gd name="T22" fmla="*/ 20 w 44"/>
                <a:gd name="T23" fmla="*/ 19 h 63"/>
                <a:gd name="T24" fmla="*/ 34 w 44"/>
                <a:gd name="T25" fmla="*/ 42 h 63"/>
                <a:gd name="T26" fmla="*/ 23 w 44"/>
                <a:gd name="T27" fmla="*/ 17 h 63"/>
                <a:gd name="T28" fmla="*/ 13 w 44"/>
                <a:gd name="T29" fmla="*/ 0 h 63"/>
                <a:gd name="T30" fmla="*/ 38 w 44"/>
                <a:gd name="T31" fmla="*/ 25 h 63"/>
                <a:gd name="T32" fmla="*/ 32 w 44"/>
                <a:gd name="T3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63">
                  <a:moveTo>
                    <a:pt x="32" y="63"/>
                  </a:moveTo>
                  <a:cubicBezTo>
                    <a:pt x="32" y="63"/>
                    <a:pt x="10" y="54"/>
                    <a:pt x="4" y="36"/>
                  </a:cubicBezTo>
                  <a:cubicBezTo>
                    <a:pt x="0" y="23"/>
                    <a:pt x="6" y="7"/>
                    <a:pt x="9" y="1"/>
                  </a:cubicBezTo>
                  <a:cubicBezTo>
                    <a:pt x="9" y="6"/>
                    <a:pt x="10" y="14"/>
                    <a:pt x="11" y="21"/>
                  </a:cubicBezTo>
                  <a:cubicBezTo>
                    <a:pt x="13" y="36"/>
                    <a:pt x="17" y="48"/>
                    <a:pt x="17" y="48"/>
                  </a:cubicBezTo>
                  <a:cubicBezTo>
                    <a:pt x="17" y="48"/>
                    <a:pt x="17" y="36"/>
                    <a:pt x="15" y="21"/>
                  </a:cubicBezTo>
                  <a:cubicBezTo>
                    <a:pt x="15" y="20"/>
                    <a:pt x="15" y="19"/>
                    <a:pt x="15" y="18"/>
                  </a:cubicBezTo>
                  <a:cubicBezTo>
                    <a:pt x="15" y="20"/>
                    <a:pt x="15" y="21"/>
                    <a:pt x="16" y="23"/>
                  </a:cubicBezTo>
                  <a:cubicBezTo>
                    <a:pt x="21" y="38"/>
                    <a:pt x="27" y="50"/>
                    <a:pt x="27" y="50"/>
                  </a:cubicBezTo>
                  <a:cubicBezTo>
                    <a:pt x="27" y="50"/>
                    <a:pt x="25" y="37"/>
                    <a:pt x="20" y="21"/>
                  </a:cubicBezTo>
                  <a:cubicBezTo>
                    <a:pt x="20" y="20"/>
                    <a:pt x="19" y="18"/>
                    <a:pt x="18" y="17"/>
                  </a:cubicBezTo>
                  <a:cubicBezTo>
                    <a:pt x="19" y="17"/>
                    <a:pt x="19" y="18"/>
                    <a:pt x="20" y="19"/>
                  </a:cubicBezTo>
                  <a:cubicBezTo>
                    <a:pt x="27" y="32"/>
                    <a:pt x="34" y="42"/>
                    <a:pt x="34" y="42"/>
                  </a:cubicBezTo>
                  <a:cubicBezTo>
                    <a:pt x="34" y="42"/>
                    <a:pt x="30" y="31"/>
                    <a:pt x="23" y="17"/>
                  </a:cubicBezTo>
                  <a:cubicBezTo>
                    <a:pt x="20" y="10"/>
                    <a:pt x="16" y="4"/>
                    <a:pt x="13" y="0"/>
                  </a:cubicBezTo>
                  <a:cubicBezTo>
                    <a:pt x="19" y="3"/>
                    <a:pt x="33" y="11"/>
                    <a:pt x="38" y="25"/>
                  </a:cubicBezTo>
                  <a:cubicBezTo>
                    <a:pt x="44" y="43"/>
                    <a:pt x="32" y="63"/>
                    <a:pt x="32" y="6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16"/>
            <p:cNvSpPr>
              <a:spLocks/>
            </p:cNvSpPr>
            <p:nvPr/>
          </p:nvSpPr>
          <p:spPr bwMode="auto">
            <a:xfrm>
              <a:off x="6945313" y="6013450"/>
              <a:ext cx="192088" cy="104775"/>
            </a:xfrm>
            <a:custGeom>
              <a:avLst/>
              <a:gdLst>
                <a:gd name="T0" fmla="*/ 73 w 73"/>
                <a:gd name="T1" fmla="*/ 21 h 40"/>
                <a:gd name="T2" fmla="*/ 35 w 73"/>
                <a:gd name="T3" fmla="*/ 40 h 40"/>
                <a:gd name="T4" fmla="*/ 0 w 73"/>
                <a:gd name="T5" fmla="*/ 22 h 40"/>
                <a:gd name="T6" fmla="*/ 22 w 73"/>
                <a:gd name="T7" fmla="*/ 27 h 40"/>
                <a:gd name="T8" fmla="*/ 52 w 73"/>
                <a:gd name="T9" fmla="*/ 30 h 40"/>
                <a:gd name="T10" fmla="*/ 23 w 73"/>
                <a:gd name="T11" fmla="*/ 22 h 40"/>
                <a:gd name="T12" fmla="*/ 20 w 73"/>
                <a:gd name="T13" fmla="*/ 22 h 40"/>
                <a:gd name="T14" fmla="*/ 25 w 73"/>
                <a:gd name="T15" fmla="*/ 22 h 40"/>
                <a:gd name="T16" fmla="*/ 58 w 73"/>
                <a:gd name="T17" fmla="*/ 20 h 40"/>
                <a:gd name="T18" fmla="*/ 25 w 73"/>
                <a:gd name="T19" fmla="*/ 17 h 40"/>
                <a:gd name="T20" fmla="*/ 20 w 73"/>
                <a:gd name="T21" fmla="*/ 17 h 40"/>
                <a:gd name="T22" fmla="*/ 23 w 73"/>
                <a:gd name="T23" fmla="*/ 17 h 40"/>
                <a:gd name="T24" fmla="*/ 53 w 73"/>
                <a:gd name="T25" fmla="*/ 10 h 40"/>
                <a:gd name="T26" fmla="*/ 22 w 73"/>
                <a:gd name="T27" fmla="*/ 12 h 40"/>
                <a:gd name="T28" fmla="*/ 0 w 73"/>
                <a:gd name="T29" fmla="*/ 17 h 40"/>
                <a:gd name="T30" fmla="*/ 36 w 73"/>
                <a:gd name="T31" fmla="*/ 0 h 40"/>
                <a:gd name="T32" fmla="*/ 73 w 73"/>
                <a:gd name="T3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40">
                  <a:moveTo>
                    <a:pt x="73" y="21"/>
                  </a:moveTo>
                  <a:cubicBezTo>
                    <a:pt x="73" y="21"/>
                    <a:pt x="56" y="40"/>
                    <a:pt x="35" y="40"/>
                  </a:cubicBezTo>
                  <a:cubicBezTo>
                    <a:pt x="19" y="39"/>
                    <a:pt x="5" y="27"/>
                    <a:pt x="0" y="22"/>
                  </a:cubicBezTo>
                  <a:cubicBezTo>
                    <a:pt x="5" y="23"/>
                    <a:pt x="13" y="25"/>
                    <a:pt x="22" y="27"/>
                  </a:cubicBezTo>
                  <a:cubicBezTo>
                    <a:pt x="38" y="30"/>
                    <a:pt x="52" y="30"/>
                    <a:pt x="52" y="30"/>
                  </a:cubicBezTo>
                  <a:cubicBezTo>
                    <a:pt x="52" y="30"/>
                    <a:pt x="39" y="26"/>
                    <a:pt x="23" y="22"/>
                  </a:cubicBezTo>
                  <a:cubicBezTo>
                    <a:pt x="22" y="22"/>
                    <a:pt x="21" y="22"/>
                    <a:pt x="20" y="22"/>
                  </a:cubicBezTo>
                  <a:cubicBezTo>
                    <a:pt x="21" y="22"/>
                    <a:pt x="23" y="22"/>
                    <a:pt x="25" y="22"/>
                  </a:cubicBezTo>
                  <a:cubicBezTo>
                    <a:pt x="43" y="22"/>
                    <a:pt x="58" y="20"/>
                    <a:pt x="58" y="20"/>
                  </a:cubicBezTo>
                  <a:cubicBezTo>
                    <a:pt x="58" y="20"/>
                    <a:pt x="43" y="18"/>
                    <a:pt x="25" y="17"/>
                  </a:cubicBezTo>
                  <a:cubicBezTo>
                    <a:pt x="23" y="17"/>
                    <a:pt x="21" y="17"/>
                    <a:pt x="20" y="17"/>
                  </a:cubicBezTo>
                  <a:cubicBezTo>
                    <a:pt x="21" y="17"/>
                    <a:pt x="22" y="17"/>
                    <a:pt x="23" y="17"/>
                  </a:cubicBezTo>
                  <a:cubicBezTo>
                    <a:pt x="39" y="14"/>
                    <a:pt x="53" y="10"/>
                    <a:pt x="53" y="10"/>
                  </a:cubicBezTo>
                  <a:cubicBezTo>
                    <a:pt x="53" y="10"/>
                    <a:pt x="39" y="10"/>
                    <a:pt x="22" y="12"/>
                  </a:cubicBezTo>
                  <a:cubicBezTo>
                    <a:pt x="13" y="14"/>
                    <a:pt x="6" y="15"/>
                    <a:pt x="0" y="17"/>
                  </a:cubicBezTo>
                  <a:cubicBezTo>
                    <a:pt x="5" y="12"/>
                    <a:pt x="20" y="0"/>
                    <a:pt x="36" y="0"/>
                  </a:cubicBezTo>
                  <a:cubicBezTo>
                    <a:pt x="57" y="0"/>
                    <a:pt x="73" y="21"/>
                    <a:pt x="73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17"/>
            <p:cNvSpPr>
              <a:spLocks/>
            </p:cNvSpPr>
            <p:nvPr/>
          </p:nvSpPr>
          <p:spPr bwMode="auto">
            <a:xfrm>
              <a:off x="5627688" y="4964113"/>
              <a:ext cx="80963" cy="141288"/>
            </a:xfrm>
            <a:custGeom>
              <a:avLst/>
              <a:gdLst>
                <a:gd name="T0" fmla="*/ 21 w 31"/>
                <a:gd name="T1" fmla="*/ 24 h 54"/>
                <a:gd name="T2" fmla="*/ 31 w 31"/>
                <a:gd name="T3" fmla="*/ 54 h 54"/>
                <a:gd name="T4" fmla="*/ 10 w 31"/>
                <a:gd name="T5" fmla="*/ 30 h 54"/>
                <a:gd name="T6" fmla="*/ 0 w 31"/>
                <a:gd name="T7" fmla="*/ 0 h 54"/>
                <a:gd name="T8" fmla="*/ 21 w 31"/>
                <a:gd name="T9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4">
                  <a:moveTo>
                    <a:pt x="21" y="24"/>
                  </a:moveTo>
                  <a:cubicBezTo>
                    <a:pt x="29" y="39"/>
                    <a:pt x="31" y="54"/>
                    <a:pt x="31" y="54"/>
                  </a:cubicBezTo>
                  <a:cubicBezTo>
                    <a:pt x="31" y="54"/>
                    <a:pt x="18" y="45"/>
                    <a:pt x="10" y="30"/>
                  </a:cubicBezTo>
                  <a:cubicBezTo>
                    <a:pt x="1" y="15"/>
                    <a:pt x="0" y="0"/>
                    <a:pt x="0" y="0"/>
                  </a:cubicBezTo>
                  <a:cubicBezTo>
                    <a:pt x="0" y="0"/>
                    <a:pt x="12" y="9"/>
                    <a:pt x="21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18"/>
            <p:cNvSpPr>
              <a:spLocks/>
            </p:cNvSpPr>
            <p:nvPr/>
          </p:nvSpPr>
          <p:spPr bwMode="auto">
            <a:xfrm>
              <a:off x="5656263" y="4940300"/>
              <a:ext cx="119063" cy="112713"/>
            </a:xfrm>
            <a:custGeom>
              <a:avLst/>
              <a:gdLst>
                <a:gd name="T0" fmla="*/ 27 w 45"/>
                <a:gd name="T1" fmla="*/ 17 h 43"/>
                <a:gd name="T2" fmla="*/ 45 w 45"/>
                <a:gd name="T3" fmla="*/ 43 h 43"/>
                <a:gd name="T4" fmla="*/ 18 w 45"/>
                <a:gd name="T5" fmla="*/ 26 h 43"/>
                <a:gd name="T6" fmla="*/ 0 w 45"/>
                <a:gd name="T7" fmla="*/ 0 h 43"/>
                <a:gd name="T8" fmla="*/ 27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27" y="17"/>
                  </a:moveTo>
                  <a:cubicBezTo>
                    <a:pt x="40" y="29"/>
                    <a:pt x="45" y="43"/>
                    <a:pt x="45" y="43"/>
                  </a:cubicBezTo>
                  <a:cubicBezTo>
                    <a:pt x="45" y="43"/>
                    <a:pt x="31" y="38"/>
                    <a:pt x="18" y="26"/>
                  </a:cubicBezTo>
                  <a:cubicBezTo>
                    <a:pt x="6" y="14"/>
                    <a:pt x="0" y="0"/>
                    <a:pt x="0" y="0"/>
                  </a:cubicBezTo>
                  <a:cubicBezTo>
                    <a:pt x="0" y="0"/>
                    <a:pt x="15" y="5"/>
                    <a:pt x="27" y="17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19"/>
            <p:cNvSpPr>
              <a:spLocks/>
            </p:cNvSpPr>
            <p:nvPr/>
          </p:nvSpPr>
          <p:spPr bwMode="auto">
            <a:xfrm>
              <a:off x="5516563" y="4987925"/>
              <a:ext cx="44450" cy="161925"/>
            </a:xfrm>
            <a:custGeom>
              <a:avLst/>
              <a:gdLst>
                <a:gd name="T0" fmla="*/ 15 w 17"/>
                <a:gd name="T1" fmla="*/ 30 h 62"/>
                <a:gd name="T2" fmla="*/ 12 w 17"/>
                <a:gd name="T3" fmla="*/ 62 h 62"/>
                <a:gd name="T4" fmla="*/ 2 w 17"/>
                <a:gd name="T5" fmla="*/ 32 h 62"/>
                <a:gd name="T6" fmla="*/ 5 w 17"/>
                <a:gd name="T7" fmla="*/ 0 h 62"/>
                <a:gd name="T8" fmla="*/ 15 w 17"/>
                <a:gd name="T9" fmla="*/ 3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2">
                  <a:moveTo>
                    <a:pt x="15" y="30"/>
                  </a:moveTo>
                  <a:cubicBezTo>
                    <a:pt x="17" y="48"/>
                    <a:pt x="12" y="62"/>
                    <a:pt x="12" y="62"/>
                  </a:cubicBezTo>
                  <a:cubicBezTo>
                    <a:pt x="12" y="62"/>
                    <a:pt x="4" y="49"/>
                    <a:pt x="2" y="32"/>
                  </a:cubicBezTo>
                  <a:cubicBezTo>
                    <a:pt x="0" y="15"/>
                    <a:pt x="5" y="0"/>
                    <a:pt x="5" y="0"/>
                  </a:cubicBezTo>
                  <a:cubicBezTo>
                    <a:pt x="5" y="0"/>
                    <a:pt x="13" y="13"/>
                    <a:pt x="15" y="3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20"/>
            <p:cNvSpPr>
              <a:spLocks/>
            </p:cNvSpPr>
            <p:nvPr/>
          </p:nvSpPr>
          <p:spPr bwMode="auto">
            <a:xfrm>
              <a:off x="5580063" y="4981575"/>
              <a:ext cx="47625" cy="136525"/>
            </a:xfrm>
            <a:custGeom>
              <a:avLst/>
              <a:gdLst>
                <a:gd name="T0" fmla="*/ 14 w 18"/>
                <a:gd name="T1" fmla="*/ 24 h 52"/>
                <a:gd name="T2" fmla="*/ 16 w 18"/>
                <a:gd name="T3" fmla="*/ 52 h 52"/>
                <a:gd name="T4" fmla="*/ 4 w 18"/>
                <a:gd name="T5" fmla="*/ 27 h 52"/>
                <a:gd name="T6" fmla="*/ 2 w 18"/>
                <a:gd name="T7" fmla="*/ 0 h 52"/>
                <a:gd name="T8" fmla="*/ 14 w 18"/>
                <a:gd name="T9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4" y="24"/>
                  </a:moveTo>
                  <a:cubicBezTo>
                    <a:pt x="18" y="39"/>
                    <a:pt x="16" y="52"/>
                    <a:pt x="16" y="52"/>
                  </a:cubicBezTo>
                  <a:cubicBezTo>
                    <a:pt x="16" y="52"/>
                    <a:pt x="8" y="41"/>
                    <a:pt x="4" y="27"/>
                  </a:cubicBezTo>
                  <a:cubicBezTo>
                    <a:pt x="0" y="13"/>
                    <a:pt x="2" y="0"/>
                    <a:pt x="2" y="0"/>
                  </a:cubicBezTo>
                  <a:cubicBezTo>
                    <a:pt x="2" y="0"/>
                    <a:pt x="11" y="10"/>
                    <a:pt x="14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21"/>
            <p:cNvSpPr>
              <a:spLocks/>
            </p:cNvSpPr>
            <p:nvPr/>
          </p:nvSpPr>
          <p:spPr bwMode="auto">
            <a:xfrm>
              <a:off x="5700713" y="4908550"/>
              <a:ext cx="131763" cy="76200"/>
            </a:xfrm>
            <a:custGeom>
              <a:avLst/>
              <a:gdLst>
                <a:gd name="T0" fmla="*/ 28 w 50"/>
                <a:gd name="T1" fmla="*/ 9 h 29"/>
                <a:gd name="T2" fmla="*/ 50 w 50"/>
                <a:gd name="T3" fmla="*/ 29 h 29"/>
                <a:gd name="T4" fmla="*/ 22 w 50"/>
                <a:gd name="T5" fmla="*/ 19 h 29"/>
                <a:gd name="T6" fmla="*/ 0 w 50"/>
                <a:gd name="T7" fmla="*/ 0 h 29"/>
                <a:gd name="T8" fmla="*/ 28 w 50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28" y="9"/>
                  </a:moveTo>
                  <a:cubicBezTo>
                    <a:pt x="41" y="17"/>
                    <a:pt x="50" y="29"/>
                    <a:pt x="50" y="29"/>
                  </a:cubicBezTo>
                  <a:cubicBezTo>
                    <a:pt x="50" y="29"/>
                    <a:pt x="35" y="27"/>
                    <a:pt x="22" y="19"/>
                  </a:cubicBezTo>
                  <a:cubicBezTo>
                    <a:pt x="8" y="12"/>
                    <a:pt x="0" y="0"/>
                    <a:pt x="0" y="0"/>
                  </a:cubicBezTo>
                  <a:cubicBezTo>
                    <a:pt x="0" y="0"/>
                    <a:pt x="14" y="1"/>
                    <a:pt x="28" y="9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Oval 122"/>
            <p:cNvSpPr>
              <a:spLocks noChangeArrowheads="1"/>
            </p:cNvSpPr>
            <p:nvPr/>
          </p:nvSpPr>
          <p:spPr bwMode="auto">
            <a:xfrm>
              <a:off x="5472113" y="4995863"/>
              <a:ext cx="26988" cy="130175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23"/>
            <p:cNvSpPr>
              <a:spLocks/>
            </p:cNvSpPr>
            <p:nvPr/>
          </p:nvSpPr>
          <p:spPr bwMode="auto">
            <a:xfrm>
              <a:off x="5776913" y="4818063"/>
              <a:ext cx="112713" cy="31750"/>
            </a:xfrm>
            <a:custGeom>
              <a:avLst/>
              <a:gdLst>
                <a:gd name="T0" fmla="*/ 22 w 43"/>
                <a:gd name="T1" fmla="*/ 2 h 12"/>
                <a:gd name="T2" fmla="*/ 43 w 43"/>
                <a:gd name="T3" fmla="*/ 9 h 12"/>
                <a:gd name="T4" fmla="*/ 21 w 43"/>
                <a:gd name="T5" fmla="*/ 10 h 12"/>
                <a:gd name="T6" fmla="*/ 0 w 43"/>
                <a:gd name="T7" fmla="*/ 3 h 12"/>
                <a:gd name="T8" fmla="*/ 22 w 43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2">
                  <a:moveTo>
                    <a:pt x="22" y="2"/>
                  </a:moveTo>
                  <a:cubicBezTo>
                    <a:pt x="34" y="3"/>
                    <a:pt x="43" y="9"/>
                    <a:pt x="43" y="9"/>
                  </a:cubicBezTo>
                  <a:cubicBezTo>
                    <a:pt x="43" y="9"/>
                    <a:pt x="33" y="12"/>
                    <a:pt x="21" y="10"/>
                  </a:cubicBezTo>
                  <a:cubicBezTo>
                    <a:pt x="9" y="9"/>
                    <a:pt x="0" y="3"/>
                    <a:pt x="0" y="3"/>
                  </a:cubicBezTo>
                  <a:cubicBezTo>
                    <a:pt x="0" y="3"/>
                    <a:pt x="10" y="0"/>
                    <a:pt x="22" y="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24"/>
            <p:cNvSpPr>
              <a:spLocks/>
            </p:cNvSpPr>
            <p:nvPr/>
          </p:nvSpPr>
          <p:spPr bwMode="auto">
            <a:xfrm>
              <a:off x="5729288" y="4868863"/>
              <a:ext cx="131763" cy="41275"/>
            </a:xfrm>
            <a:custGeom>
              <a:avLst/>
              <a:gdLst>
                <a:gd name="T0" fmla="*/ 26 w 50"/>
                <a:gd name="T1" fmla="*/ 3 h 16"/>
                <a:gd name="T2" fmla="*/ 50 w 50"/>
                <a:gd name="T3" fmla="*/ 14 h 16"/>
                <a:gd name="T4" fmla="*/ 24 w 50"/>
                <a:gd name="T5" fmla="*/ 13 h 16"/>
                <a:gd name="T6" fmla="*/ 0 w 50"/>
                <a:gd name="T7" fmla="*/ 2 h 16"/>
                <a:gd name="T8" fmla="*/ 26 w 50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6">
                  <a:moveTo>
                    <a:pt x="26" y="3"/>
                  </a:moveTo>
                  <a:cubicBezTo>
                    <a:pt x="40" y="6"/>
                    <a:pt x="50" y="14"/>
                    <a:pt x="50" y="14"/>
                  </a:cubicBezTo>
                  <a:cubicBezTo>
                    <a:pt x="50" y="14"/>
                    <a:pt x="38" y="16"/>
                    <a:pt x="24" y="13"/>
                  </a:cubicBezTo>
                  <a:cubicBezTo>
                    <a:pt x="10" y="10"/>
                    <a:pt x="0" y="2"/>
                    <a:pt x="0" y="2"/>
                  </a:cubicBezTo>
                  <a:cubicBezTo>
                    <a:pt x="0" y="2"/>
                    <a:pt x="13" y="0"/>
                    <a:pt x="26" y="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Oval 125"/>
            <p:cNvSpPr>
              <a:spLocks noChangeArrowheads="1"/>
            </p:cNvSpPr>
            <p:nvPr/>
          </p:nvSpPr>
          <p:spPr bwMode="auto">
            <a:xfrm>
              <a:off x="5607050" y="4064000"/>
              <a:ext cx="504825" cy="504825"/>
            </a:xfrm>
            <a:prstGeom prst="ellipse">
              <a:avLst/>
            </a:pr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Oval 126"/>
            <p:cNvSpPr>
              <a:spLocks noChangeArrowheads="1"/>
            </p:cNvSpPr>
            <p:nvPr/>
          </p:nvSpPr>
          <p:spPr bwMode="auto">
            <a:xfrm>
              <a:off x="5848350" y="4084638"/>
              <a:ext cx="23813" cy="144463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27"/>
            <p:cNvSpPr>
              <a:spLocks/>
            </p:cNvSpPr>
            <p:nvPr/>
          </p:nvSpPr>
          <p:spPr bwMode="auto">
            <a:xfrm>
              <a:off x="5780088" y="4097338"/>
              <a:ext cx="49213" cy="138113"/>
            </a:xfrm>
            <a:custGeom>
              <a:avLst/>
              <a:gdLst>
                <a:gd name="T0" fmla="*/ 14 w 19"/>
                <a:gd name="T1" fmla="*/ 24 h 52"/>
                <a:gd name="T2" fmla="*/ 19 w 19"/>
                <a:gd name="T3" fmla="*/ 52 h 52"/>
                <a:gd name="T4" fmla="*/ 5 w 19"/>
                <a:gd name="T5" fmla="*/ 27 h 52"/>
                <a:gd name="T6" fmla="*/ 0 w 19"/>
                <a:gd name="T7" fmla="*/ 0 h 52"/>
                <a:gd name="T8" fmla="*/ 14 w 19"/>
                <a:gd name="T9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2">
                  <a:moveTo>
                    <a:pt x="14" y="24"/>
                  </a:moveTo>
                  <a:cubicBezTo>
                    <a:pt x="19" y="38"/>
                    <a:pt x="19" y="52"/>
                    <a:pt x="19" y="52"/>
                  </a:cubicBezTo>
                  <a:cubicBezTo>
                    <a:pt x="19" y="52"/>
                    <a:pt x="11" y="42"/>
                    <a:pt x="5" y="27"/>
                  </a:cubicBezTo>
                  <a:cubicBezTo>
                    <a:pt x="0" y="13"/>
                    <a:pt x="0" y="0"/>
                    <a:pt x="0" y="0"/>
                  </a:cubicBezTo>
                  <a:cubicBezTo>
                    <a:pt x="0" y="0"/>
                    <a:pt x="9" y="10"/>
                    <a:pt x="14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28"/>
            <p:cNvSpPr>
              <a:spLocks/>
            </p:cNvSpPr>
            <p:nvPr/>
          </p:nvSpPr>
          <p:spPr bwMode="auto">
            <a:xfrm>
              <a:off x="5711825" y="4137025"/>
              <a:ext cx="92075" cy="111125"/>
            </a:xfrm>
            <a:custGeom>
              <a:avLst/>
              <a:gdLst>
                <a:gd name="T0" fmla="*/ 21 w 35"/>
                <a:gd name="T1" fmla="*/ 18 h 42"/>
                <a:gd name="T2" fmla="*/ 35 w 35"/>
                <a:gd name="T3" fmla="*/ 42 h 42"/>
                <a:gd name="T4" fmla="*/ 14 w 35"/>
                <a:gd name="T5" fmla="*/ 24 h 42"/>
                <a:gd name="T6" fmla="*/ 0 w 35"/>
                <a:gd name="T7" fmla="*/ 0 h 42"/>
                <a:gd name="T8" fmla="*/ 21 w 35"/>
                <a:gd name="T9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2">
                  <a:moveTo>
                    <a:pt x="21" y="18"/>
                  </a:moveTo>
                  <a:cubicBezTo>
                    <a:pt x="31" y="30"/>
                    <a:pt x="35" y="42"/>
                    <a:pt x="35" y="42"/>
                  </a:cubicBezTo>
                  <a:cubicBezTo>
                    <a:pt x="35" y="42"/>
                    <a:pt x="24" y="36"/>
                    <a:pt x="14" y="24"/>
                  </a:cubicBezTo>
                  <a:cubicBezTo>
                    <a:pt x="4" y="13"/>
                    <a:pt x="0" y="0"/>
                    <a:pt x="0" y="0"/>
                  </a:cubicBezTo>
                  <a:cubicBezTo>
                    <a:pt x="0" y="0"/>
                    <a:pt x="11" y="7"/>
                    <a:pt x="21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29"/>
            <p:cNvSpPr>
              <a:spLocks/>
            </p:cNvSpPr>
            <p:nvPr/>
          </p:nvSpPr>
          <p:spPr bwMode="auto">
            <a:xfrm>
              <a:off x="5659438" y="4197350"/>
              <a:ext cx="123825" cy="74613"/>
            </a:xfrm>
            <a:custGeom>
              <a:avLst/>
              <a:gdLst>
                <a:gd name="T0" fmla="*/ 26 w 47"/>
                <a:gd name="T1" fmla="*/ 10 h 28"/>
                <a:gd name="T2" fmla="*/ 47 w 47"/>
                <a:gd name="T3" fmla="*/ 28 h 28"/>
                <a:gd name="T4" fmla="*/ 21 w 47"/>
                <a:gd name="T5" fmla="*/ 18 h 28"/>
                <a:gd name="T6" fmla="*/ 0 w 47"/>
                <a:gd name="T7" fmla="*/ 0 h 28"/>
                <a:gd name="T8" fmla="*/ 26 w 47"/>
                <a:gd name="T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8">
                  <a:moveTo>
                    <a:pt x="26" y="10"/>
                  </a:moveTo>
                  <a:cubicBezTo>
                    <a:pt x="39" y="18"/>
                    <a:pt x="47" y="28"/>
                    <a:pt x="47" y="28"/>
                  </a:cubicBezTo>
                  <a:cubicBezTo>
                    <a:pt x="47" y="28"/>
                    <a:pt x="34" y="26"/>
                    <a:pt x="21" y="18"/>
                  </a:cubicBezTo>
                  <a:cubicBezTo>
                    <a:pt x="8" y="11"/>
                    <a:pt x="0" y="0"/>
                    <a:pt x="0" y="0"/>
                  </a:cubicBezTo>
                  <a:cubicBezTo>
                    <a:pt x="0" y="0"/>
                    <a:pt x="13" y="2"/>
                    <a:pt x="26" y="1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30"/>
            <p:cNvSpPr>
              <a:spLocks/>
            </p:cNvSpPr>
            <p:nvPr/>
          </p:nvSpPr>
          <p:spPr bwMode="auto">
            <a:xfrm>
              <a:off x="5629275" y="4265613"/>
              <a:ext cx="142875" cy="39688"/>
            </a:xfrm>
            <a:custGeom>
              <a:avLst/>
              <a:gdLst>
                <a:gd name="T0" fmla="*/ 28 w 54"/>
                <a:gd name="T1" fmla="*/ 3 h 15"/>
                <a:gd name="T2" fmla="*/ 54 w 54"/>
                <a:gd name="T3" fmla="*/ 12 h 15"/>
                <a:gd name="T4" fmla="*/ 26 w 54"/>
                <a:gd name="T5" fmla="*/ 12 h 15"/>
                <a:gd name="T6" fmla="*/ 0 w 54"/>
                <a:gd name="T7" fmla="*/ 3 h 15"/>
                <a:gd name="T8" fmla="*/ 28 w 5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5">
                  <a:moveTo>
                    <a:pt x="28" y="3"/>
                  </a:moveTo>
                  <a:cubicBezTo>
                    <a:pt x="43" y="6"/>
                    <a:pt x="54" y="12"/>
                    <a:pt x="54" y="12"/>
                  </a:cubicBezTo>
                  <a:cubicBezTo>
                    <a:pt x="54" y="12"/>
                    <a:pt x="41" y="15"/>
                    <a:pt x="26" y="12"/>
                  </a:cubicBezTo>
                  <a:cubicBezTo>
                    <a:pt x="12" y="10"/>
                    <a:pt x="0" y="3"/>
                    <a:pt x="0" y="3"/>
                  </a:cubicBezTo>
                  <a:cubicBezTo>
                    <a:pt x="0" y="3"/>
                    <a:pt x="13" y="0"/>
                    <a:pt x="28" y="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31"/>
            <p:cNvSpPr>
              <a:spLocks/>
            </p:cNvSpPr>
            <p:nvPr/>
          </p:nvSpPr>
          <p:spPr bwMode="auto">
            <a:xfrm>
              <a:off x="5629275" y="4321175"/>
              <a:ext cx="142875" cy="39688"/>
            </a:xfrm>
            <a:custGeom>
              <a:avLst/>
              <a:gdLst>
                <a:gd name="T0" fmla="*/ 26 w 54"/>
                <a:gd name="T1" fmla="*/ 3 h 15"/>
                <a:gd name="T2" fmla="*/ 54 w 54"/>
                <a:gd name="T3" fmla="*/ 3 h 15"/>
                <a:gd name="T4" fmla="*/ 28 w 54"/>
                <a:gd name="T5" fmla="*/ 12 h 15"/>
                <a:gd name="T6" fmla="*/ 0 w 54"/>
                <a:gd name="T7" fmla="*/ 12 h 15"/>
                <a:gd name="T8" fmla="*/ 26 w 5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5">
                  <a:moveTo>
                    <a:pt x="26" y="3"/>
                  </a:moveTo>
                  <a:cubicBezTo>
                    <a:pt x="41" y="0"/>
                    <a:pt x="54" y="3"/>
                    <a:pt x="54" y="3"/>
                  </a:cubicBezTo>
                  <a:cubicBezTo>
                    <a:pt x="54" y="3"/>
                    <a:pt x="43" y="10"/>
                    <a:pt x="28" y="12"/>
                  </a:cubicBezTo>
                  <a:cubicBezTo>
                    <a:pt x="13" y="15"/>
                    <a:pt x="0" y="12"/>
                    <a:pt x="0" y="12"/>
                  </a:cubicBezTo>
                  <a:cubicBezTo>
                    <a:pt x="0" y="12"/>
                    <a:pt x="11" y="6"/>
                    <a:pt x="26" y="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32"/>
            <p:cNvSpPr>
              <a:spLocks/>
            </p:cNvSpPr>
            <p:nvPr/>
          </p:nvSpPr>
          <p:spPr bwMode="auto">
            <a:xfrm>
              <a:off x="5656263" y="4357688"/>
              <a:ext cx="127000" cy="71438"/>
            </a:xfrm>
            <a:custGeom>
              <a:avLst/>
              <a:gdLst>
                <a:gd name="T0" fmla="*/ 22 w 48"/>
                <a:gd name="T1" fmla="*/ 10 h 27"/>
                <a:gd name="T2" fmla="*/ 48 w 48"/>
                <a:gd name="T3" fmla="*/ 0 h 27"/>
                <a:gd name="T4" fmla="*/ 26 w 48"/>
                <a:gd name="T5" fmla="*/ 18 h 27"/>
                <a:gd name="T6" fmla="*/ 0 w 48"/>
                <a:gd name="T7" fmla="*/ 27 h 27"/>
                <a:gd name="T8" fmla="*/ 22 w 48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22" y="10"/>
                  </a:moveTo>
                  <a:cubicBezTo>
                    <a:pt x="35" y="2"/>
                    <a:pt x="48" y="0"/>
                    <a:pt x="48" y="0"/>
                  </a:cubicBezTo>
                  <a:cubicBezTo>
                    <a:pt x="48" y="0"/>
                    <a:pt x="39" y="10"/>
                    <a:pt x="26" y="18"/>
                  </a:cubicBezTo>
                  <a:cubicBezTo>
                    <a:pt x="13" y="25"/>
                    <a:pt x="0" y="27"/>
                    <a:pt x="0" y="27"/>
                  </a:cubicBezTo>
                  <a:cubicBezTo>
                    <a:pt x="0" y="27"/>
                    <a:pt x="8" y="17"/>
                    <a:pt x="22" y="1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33"/>
            <p:cNvSpPr>
              <a:spLocks/>
            </p:cNvSpPr>
            <p:nvPr/>
          </p:nvSpPr>
          <p:spPr bwMode="auto">
            <a:xfrm>
              <a:off x="5708650" y="4381500"/>
              <a:ext cx="92075" cy="111125"/>
            </a:xfrm>
            <a:custGeom>
              <a:avLst/>
              <a:gdLst>
                <a:gd name="T0" fmla="*/ 14 w 35"/>
                <a:gd name="T1" fmla="*/ 18 h 42"/>
                <a:gd name="T2" fmla="*/ 35 w 35"/>
                <a:gd name="T3" fmla="*/ 0 h 42"/>
                <a:gd name="T4" fmla="*/ 21 w 35"/>
                <a:gd name="T5" fmla="*/ 24 h 42"/>
                <a:gd name="T6" fmla="*/ 0 w 35"/>
                <a:gd name="T7" fmla="*/ 42 h 42"/>
                <a:gd name="T8" fmla="*/ 14 w 35"/>
                <a:gd name="T9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2">
                  <a:moveTo>
                    <a:pt x="14" y="18"/>
                  </a:moveTo>
                  <a:cubicBezTo>
                    <a:pt x="23" y="6"/>
                    <a:pt x="35" y="0"/>
                    <a:pt x="35" y="0"/>
                  </a:cubicBezTo>
                  <a:cubicBezTo>
                    <a:pt x="35" y="0"/>
                    <a:pt x="30" y="12"/>
                    <a:pt x="21" y="24"/>
                  </a:cubicBezTo>
                  <a:cubicBezTo>
                    <a:pt x="11" y="35"/>
                    <a:pt x="0" y="42"/>
                    <a:pt x="0" y="42"/>
                  </a:cubicBezTo>
                  <a:cubicBezTo>
                    <a:pt x="0" y="42"/>
                    <a:pt x="4" y="29"/>
                    <a:pt x="14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34"/>
            <p:cNvSpPr>
              <a:spLocks/>
            </p:cNvSpPr>
            <p:nvPr/>
          </p:nvSpPr>
          <p:spPr bwMode="auto">
            <a:xfrm>
              <a:off x="5776913" y="4397375"/>
              <a:ext cx="50800" cy="134938"/>
            </a:xfrm>
            <a:custGeom>
              <a:avLst/>
              <a:gdLst>
                <a:gd name="T0" fmla="*/ 5 w 19"/>
                <a:gd name="T1" fmla="*/ 24 h 51"/>
                <a:gd name="T2" fmla="*/ 19 w 19"/>
                <a:gd name="T3" fmla="*/ 0 h 51"/>
                <a:gd name="T4" fmla="*/ 14 w 19"/>
                <a:gd name="T5" fmla="*/ 27 h 51"/>
                <a:gd name="T6" fmla="*/ 0 w 19"/>
                <a:gd name="T7" fmla="*/ 51 h 51"/>
                <a:gd name="T8" fmla="*/ 5 w 19"/>
                <a:gd name="T9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1">
                  <a:moveTo>
                    <a:pt x="5" y="24"/>
                  </a:moveTo>
                  <a:cubicBezTo>
                    <a:pt x="10" y="10"/>
                    <a:pt x="19" y="0"/>
                    <a:pt x="19" y="0"/>
                  </a:cubicBezTo>
                  <a:cubicBezTo>
                    <a:pt x="19" y="0"/>
                    <a:pt x="19" y="13"/>
                    <a:pt x="14" y="27"/>
                  </a:cubicBezTo>
                  <a:cubicBezTo>
                    <a:pt x="8" y="41"/>
                    <a:pt x="0" y="51"/>
                    <a:pt x="0" y="51"/>
                  </a:cubicBezTo>
                  <a:cubicBezTo>
                    <a:pt x="0" y="51"/>
                    <a:pt x="0" y="38"/>
                    <a:pt x="5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Oval 135"/>
            <p:cNvSpPr>
              <a:spLocks noChangeArrowheads="1"/>
            </p:cNvSpPr>
            <p:nvPr/>
          </p:nvSpPr>
          <p:spPr bwMode="auto">
            <a:xfrm>
              <a:off x="5843588" y="4403725"/>
              <a:ext cx="25400" cy="144463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36"/>
            <p:cNvSpPr>
              <a:spLocks/>
            </p:cNvSpPr>
            <p:nvPr/>
          </p:nvSpPr>
          <p:spPr bwMode="auto">
            <a:xfrm>
              <a:off x="5884863" y="4400550"/>
              <a:ext cx="50800" cy="134938"/>
            </a:xfrm>
            <a:custGeom>
              <a:avLst/>
              <a:gdLst>
                <a:gd name="T0" fmla="*/ 5 w 19"/>
                <a:gd name="T1" fmla="*/ 27 h 51"/>
                <a:gd name="T2" fmla="*/ 0 w 19"/>
                <a:gd name="T3" fmla="*/ 0 h 51"/>
                <a:gd name="T4" fmla="*/ 14 w 19"/>
                <a:gd name="T5" fmla="*/ 24 h 51"/>
                <a:gd name="T6" fmla="*/ 19 w 19"/>
                <a:gd name="T7" fmla="*/ 51 h 51"/>
                <a:gd name="T8" fmla="*/ 5 w 19"/>
                <a:gd name="T9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1">
                  <a:moveTo>
                    <a:pt x="5" y="27"/>
                  </a:moveTo>
                  <a:cubicBezTo>
                    <a:pt x="0" y="13"/>
                    <a:pt x="0" y="0"/>
                    <a:pt x="0" y="0"/>
                  </a:cubicBezTo>
                  <a:cubicBezTo>
                    <a:pt x="0" y="0"/>
                    <a:pt x="9" y="9"/>
                    <a:pt x="14" y="24"/>
                  </a:cubicBezTo>
                  <a:cubicBezTo>
                    <a:pt x="19" y="38"/>
                    <a:pt x="19" y="51"/>
                    <a:pt x="19" y="51"/>
                  </a:cubicBezTo>
                  <a:cubicBezTo>
                    <a:pt x="19" y="51"/>
                    <a:pt x="10" y="41"/>
                    <a:pt x="5" y="27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37"/>
            <p:cNvSpPr>
              <a:spLocks/>
            </p:cNvSpPr>
            <p:nvPr/>
          </p:nvSpPr>
          <p:spPr bwMode="auto">
            <a:xfrm>
              <a:off x="5911850" y="4384675"/>
              <a:ext cx="93663" cy="111125"/>
            </a:xfrm>
            <a:custGeom>
              <a:avLst/>
              <a:gdLst>
                <a:gd name="T0" fmla="*/ 14 w 36"/>
                <a:gd name="T1" fmla="*/ 24 h 42"/>
                <a:gd name="T2" fmla="*/ 0 w 36"/>
                <a:gd name="T3" fmla="*/ 0 h 42"/>
                <a:gd name="T4" fmla="*/ 22 w 36"/>
                <a:gd name="T5" fmla="*/ 18 h 42"/>
                <a:gd name="T6" fmla="*/ 36 w 36"/>
                <a:gd name="T7" fmla="*/ 42 h 42"/>
                <a:gd name="T8" fmla="*/ 14 w 36"/>
                <a:gd name="T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2">
                  <a:moveTo>
                    <a:pt x="14" y="24"/>
                  </a:moveTo>
                  <a:cubicBezTo>
                    <a:pt x="5" y="12"/>
                    <a:pt x="0" y="0"/>
                    <a:pt x="0" y="0"/>
                  </a:cubicBezTo>
                  <a:cubicBezTo>
                    <a:pt x="0" y="0"/>
                    <a:pt x="12" y="6"/>
                    <a:pt x="22" y="18"/>
                  </a:cubicBezTo>
                  <a:cubicBezTo>
                    <a:pt x="31" y="30"/>
                    <a:pt x="36" y="42"/>
                    <a:pt x="36" y="42"/>
                  </a:cubicBezTo>
                  <a:cubicBezTo>
                    <a:pt x="36" y="42"/>
                    <a:pt x="24" y="36"/>
                    <a:pt x="14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38"/>
            <p:cNvSpPr>
              <a:spLocks/>
            </p:cNvSpPr>
            <p:nvPr/>
          </p:nvSpPr>
          <p:spPr bwMode="auto">
            <a:xfrm>
              <a:off x="5932488" y="4360863"/>
              <a:ext cx="123825" cy="74613"/>
            </a:xfrm>
            <a:custGeom>
              <a:avLst/>
              <a:gdLst>
                <a:gd name="T0" fmla="*/ 21 w 47"/>
                <a:gd name="T1" fmla="*/ 18 h 28"/>
                <a:gd name="T2" fmla="*/ 0 w 47"/>
                <a:gd name="T3" fmla="*/ 0 h 28"/>
                <a:gd name="T4" fmla="*/ 26 w 47"/>
                <a:gd name="T5" fmla="*/ 10 h 28"/>
                <a:gd name="T6" fmla="*/ 47 w 47"/>
                <a:gd name="T7" fmla="*/ 28 h 28"/>
                <a:gd name="T8" fmla="*/ 21 w 47"/>
                <a:gd name="T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8">
                  <a:moveTo>
                    <a:pt x="21" y="18"/>
                  </a:moveTo>
                  <a:cubicBezTo>
                    <a:pt x="8" y="11"/>
                    <a:pt x="0" y="0"/>
                    <a:pt x="0" y="0"/>
                  </a:cubicBezTo>
                  <a:cubicBezTo>
                    <a:pt x="0" y="0"/>
                    <a:pt x="13" y="2"/>
                    <a:pt x="26" y="10"/>
                  </a:cubicBezTo>
                  <a:cubicBezTo>
                    <a:pt x="39" y="18"/>
                    <a:pt x="47" y="28"/>
                    <a:pt x="47" y="28"/>
                  </a:cubicBezTo>
                  <a:cubicBezTo>
                    <a:pt x="47" y="28"/>
                    <a:pt x="34" y="26"/>
                    <a:pt x="21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39"/>
            <p:cNvSpPr>
              <a:spLocks/>
            </p:cNvSpPr>
            <p:nvPr/>
          </p:nvSpPr>
          <p:spPr bwMode="auto">
            <a:xfrm>
              <a:off x="5943600" y="4327525"/>
              <a:ext cx="141288" cy="38100"/>
            </a:xfrm>
            <a:custGeom>
              <a:avLst/>
              <a:gdLst>
                <a:gd name="T0" fmla="*/ 26 w 54"/>
                <a:gd name="T1" fmla="*/ 12 h 15"/>
                <a:gd name="T2" fmla="*/ 0 w 54"/>
                <a:gd name="T3" fmla="*/ 3 h 15"/>
                <a:gd name="T4" fmla="*/ 28 w 54"/>
                <a:gd name="T5" fmla="*/ 3 h 15"/>
                <a:gd name="T6" fmla="*/ 54 w 54"/>
                <a:gd name="T7" fmla="*/ 12 h 15"/>
                <a:gd name="T8" fmla="*/ 26 w 5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5">
                  <a:moveTo>
                    <a:pt x="26" y="12"/>
                  </a:moveTo>
                  <a:cubicBezTo>
                    <a:pt x="12" y="9"/>
                    <a:pt x="0" y="3"/>
                    <a:pt x="0" y="3"/>
                  </a:cubicBezTo>
                  <a:cubicBezTo>
                    <a:pt x="0" y="3"/>
                    <a:pt x="13" y="0"/>
                    <a:pt x="28" y="3"/>
                  </a:cubicBezTo>
                  <a:cubicBezTo>
                    <a:pt x="43" y="5"/>
                    <a:pt x="54" y="12"/>
                    <a:pt x="54" y="12"/>
                  </a:cubicBezTo>
                  <a:cubicBezTo>
                    <a:pt x="54" y="12"/>
                    <a:pt x="41" y="15"/>
                    <a:pt x="26" y="1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40"/>
            <p:cNvSpPr>
              <a:spLocks/>
            </p:cNvSpPr>
            <p:nvPr/>
          </p:nvSpPr>
          <p:spPr bwMode="auto">
            <a:xfrm>
              <a:off x="5945188" y="4271963"/>
              <a:ext cx="139700" cy="39688"/>
            </a:xfrm>
            <a:custGeom>
              <a:avLst/>
              <a:gdLst>
                <a:gd name="T0" fmla="*/ 27 w 53"/>
                <a:gd name="T1" fmla="*/ 12 h 15"/>
                <a:gd name="T2" fmla="*/ 0 w 53"/>
                <a:gd name="T3" fmla="*/ 12 h 15"/>
                <a:gd name="T4" fmla="*/ 26 w 53"/>
                <a:gd name="T5" fmla="*/ 3 h 15"/>
                <a:gd name="T6" fmla="*/ 53 w 53"/>
                <a:gd name="T7" fmla="*/ 3 h 15"/>
                <a:gd name="T8" fmla="*/ 27 w 53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5">
                  <a:moveTo>
                    <a:pt x="27" y="12"/>
                  </a:moveTo>
                  <a:cubicBezTo>
                    <a:pt x="12" y="15"/>
                    <a:pt x="0" y="12"/>
                    <a:pt x="0" y="12"/>
                  </a:cubicBezTo>
                  <a:cubicBezTo>
                    <a:pt x="0" y="12"/>
                    <a:pt x="11" y="5"/>
                    <a:pt x="26" y="3"/>
                  </a:cubicBezTo>
                  <a:cubicBezTo>
                    <a:pt x="41" y="0"/>
                    <a:pt x="53" y="3"/>
                    <a:pt x="53" y="3"/>
                  </a:cubicBezTo>
                  <a:cubicBezTo>
                    <a:pt x="53" y="3"/>
                    <a:pt x="42" y="9"/>
                    <a:pt x="27" y="1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41"/>
            <p:cNvSpPr>
              <a:spLocks/>
            </p:cNvSpPr>
            <p:nvPr/>
          </p:nvSpPr>
          <p:spPr bwMode="auto">
            <a:xfrm>
              <a:off x="5935663" y="4203700"/>
              <a:ext cx="123825" cy="69850"/>
            </a:xfrm>
            <a:custGeom>
              <a:avLst/>
              <a:gdLst>
                <a:gd name="T0" fmla="*/ 26 w 47"/>
                <a:gd name="T1" fmla="*/ 18 h 27"/>
                <a:gd name="T2" fmla="*/ 0 w 47"/>
                <a:gd name="T3" fmla="*/ 27 h 27"/>
                <a:gd name="T4" fmla="*/ 21 w 47"/>
                <a:gd name="T5" fmla="*/ 9 h 27"/>
                <a:gd name="T6" fmla="*/ 47 w 47"/>
                <a:gd name="T7" fmla="*/ 0 h 27"/>
                <a:gd name="T8" fmla="*/ 26 w 47"/>
                <a:gd name="T9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7">
                  <a:moveTo>
                    <a:pt x="26" y="18"/>
                  </a:moveTo>
                  <a:cubicBezTo>
                    <a:pt x="13" y="25"/>
                    <a:pt x="0" y="27"/>
                    <a:pt x="0" y="27"/>
                  </a:cubicBezTo>
                  <a:cubicBezTo>
                    <a:pt x="0" y="27"/>
                    <a:pt x="8" y="17"/>
                    <a:pt x="21" y="9"/>
                  </a:cubicBezTo>
                  <a:cubicBezTo>
                    <a:pt x="34" y="2"/>
                    <a:pt x="47" y="0"/>
                    <a:pt x="47" y="0"/>
                  </a:cubicBezTo>
                  <a:cubicBezTo>
                    <a:pt x="47" y="0"/>
                    <a:pt x="39" y="10"/>
                    <a:pt x="26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42"/>
            <p:cNvSpPr>
              <a:spLocks/>
            </p:cNvSpPr>
            <p:nvPr/>
          </p:nvSpPr>
          <p:spPr bwMode="auto">
            <a:xfrm>
              <a:off x="5916613" y="4140200"/>
              <a:ext cx="92075" cy="111125"/>
            </a:xfrm>
            <a:custGeom>
              <a:avLst/>
              <a:gdLst>
                <a:gd name="T0" fmla="*/ 21 w 35"/>
                <a:gd name="T1" fmla="*/ 24 h 42"/>
                <a:gd name="T2" fmla="*/ 0 w 35"/>
                <a:gd name="T3" fmla="*/ 42 h 42"/>
                <a:gd name="T4" fmla="*/ 14 w 35"/>
                <a:gd name="T5" fmla="*/ 18 h 42"/>
                <a:gd name="T6" fmla="*/ 35 w 35"/>
                <a:gd name="T7" fmla="*/ 0 h 42"/>
                <a:gd name="T8" fmla="*/ 21 w 35"/>
                <a:gd name="T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2">
                  <a:moveTo>
                    <a:pt x="21" y="24"/>
                  </a:moveTo>
                  <a:cubicBezTo>
                    <a:pt x="11" y="36"/>
                    <a:pt x="0" y="42"/>
                    <a:pt x="0" y="42"/>
                  </a:cubicBezTo>
                  <a:cubicBezTo>
                    <a:pt x="0" y="42"/>
                    <a:pt x="4" y="30"/>
                    <a:pt x="14" y="18"/>
                  </a:cubicBezTo>
                  <a:cubicBezTo>
                    <a:pt x="23" y="7"/>
                    <a:pt x="35" y="0"/>
                    <a:pt x="35" y="0"/>
                  </a:cubicBezTo>
                  <a:cubicBezTo>
                    <a:pt x="35" y="0"/>
                    <a:pt x="31" y="13"/>
                    <a:pt x="21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43"/>
            <p:cNvSpPr>
              <a:spLocks/>
            </p:cNvSpPr>
            <p:nvPr/>
          </p:nvSpPr>
          <p:spPr bwMode="auto">
            <a:xfrm>
              <a:off x="5889625" y="4100513"/>
              <a:ext cx="50800" cy="134938"/>
            </a:xfrm>
            <a:custGeom>
              <a:avLst/>
              <a:gdLst>
                <a:gd name="T0" fmla="*/ 14 w 19"/>
                <a:gd name="T1" fmla="*/ 27 h 51"/>
                <a:gd name="T2" fmla="*/ 0 w 19"/>
                <a:gd name="T3" fmla="*/ 51 h 51"/>
                <a:gd name="T4" fmla="*/ 5 w 19"/>
                <a:gd name="T5" fmla="*/ 24 h 51"/>
                <a:gd name="T6" fmla="*/ 19 w 19"/>
                <a:gd name="T7" fmla="*/ 0 h 51"/>
                <a:gd name="T8" fmla="*/ 14 w 19"/>
                <a:gd name="T9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1">
                  <a:moveTo>
                    <a:pt x="14" y="27"/>
                  </a:moveTo>
                  <a:cubicBezTo>
                    <a:pt x="9" y="41"/>
                    <a:pt x="0" y="51"/>
                    <a:pt x="0" y="51"/>
                  </a:cubicBezTo>
                  <a:cubicBezTo>
                    <a:pt x="0" y="51"/>
                    <a:pt x="0" y="38"/>
                    <a:pt x="5" y="24"/>
                  </a:cubicBezTo>
                  <a:cubicBezTo>
                    <a:pt x="10" y="10"/>
                    <a:pt x="19" y="0"/>
                    <a:pt x="19" y="0"/>
                  </a:cubicBezTo>
                  <a:cubicBezTo>
                    <a:pt x="19" y="0"/>
                    <a:pt x="19" y="13"/>
                    <a:pt x="14" y="27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41" name="图片 2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632" y="2467263"/>
            <a:ext cx="3638947" cy="363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648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图片 1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7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16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3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69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121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147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6" name="组合 315"/>
          <p:cNvGrpSpPr/>
          <p:nvPr/>
        </p:nvGrpSpPr>
        <p:grpSpPr>
          <a:xfrm>
            <a:off x="3293534" y="2279650"/>
            <a:ext cx="3839897" cy="3671887"/>
            <a:chOff x="4716463" y="4200525"/>
            <a:chExt cx="2503487" cy="2393950"/>
          </a:xfrm>
        </p:grpSpPr>
        <p:sp>
          <p:nvSpPr>
            <p:cNvPr id="317" name="Oval 58"/>
            <p:cNvSpPr>
              <a:spLocks noChangeArrowheads="1"/>
            </p:cNvSpPr>
            <p:nvPr/>
          </p:nvSpPr>
          <p:spPr bwMode="auto">
            <a:xfrm>
              <a:off x="4716463" y="4200525"/>
              <a:ext cx="2390775" cy="2393950"/>
            </a:xfrm>
            <a:prstGeom prst="ellipse">
              <a:avLst/>
            </a:prstGeom>
            <a:solidFill>
              <a:srgbClr val="E23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59"/>
            <p:cNvSpPr>
              <a:spLocks/>
            </p:cNvSpPr>
            <p:nvPr/>
          </p:nvSpPr>
          <p:spPr bwMode="auto">
            <a:xfrm>
              <a:off x="4829175" y="4313238"/>
              <a:ext cx="2168525" cy="2168525"/>
            </a:xfrm>
            <a:custGeom>
              <a:avLst/>
              <a:gdLst>
                <a:gd name="T0" fmla="*/ 574 w 576"/>
                <a:gd name="T1" fmla="*/ 288 h 576"/>
                <a:gd name="T2" fmla="*/ 572 w 576"/>
                <a:gd name="T3" fmla="*/ 288 h 576"/>
                <a:gd name="T4" fmla="*/ 488 w 576"/>
                <a:gd name="T5" fmla="*/ 489 h 576"/>
                <a:gd name="T6" fmla="*/ 288 w 576"/>
                <a:gd name="T7" fmla="*/ 572 h 576"/>
                <a:gd name="T8" fmla="*/ 87 w 576"/>
                <a:gd name="T9" fmla="*/ 489 h 576"/>
                <a:gd name="T10" fmla="*/ 4 w 576"/>
                <a:gd name="T11" fmla="*/ 288 h 576"/>
                <a:gd name="T12" fmla="*/ 87 w 576"/>
                <a:gd name="T13" fmla="*/ 87 h 576"/>
                <a:gd name="T14" fmla="*/ 288 w 576"/>
                <a:gd name="T15" fmla="*/ 4 h 576"/>
                <a:gd name="T16" fmla="*/ 488 w 576"/>
                <a:gd name="T17" fmla="*/ 87 h 576"/>
                <a:gd name="T18" fmla="*/ 572 w 576"/>
                <a:gd name="T19" fmla="*/ 288 h 576"/>
                <a:gd name="T20" fmla="*/ 574 w 576"/>
                <a:gd name="T21" fmla="*/ 288 h 576"/>
                <a:gd name="T22" fmla="*/ 576 w 576"/>
                <a:gd name="T23" fmla="*/ 288 h 576"/>
                <a:gd name="T24" fmla="*/ 288 w 576"/>
                <a:gd name="T25" fmla="*/ 0 h 576"/>
                <a:gd name="T26" fmla="*/ 0 w 576"/>
                <a:gd name="T27" fmla="*/ 288 h 576"/>
                <a:gd name="T28" fmla="*/ 288 w 576"/>
                <a:gd name="T29" fmla="*/ 576 h 576"/>
                <a:gd name="T30" fmla="*/ 576 w 576"/>
                <a:gd name="T31" fmla="*/ 288 h 576"/>
                <a:gd name="T32" fmla="*/ 574 w 576"/>
                <a:gd name="T33" fmla="*/ 28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6" h="576">
                  <a:moveTo>
                    <a:pt x="574" y="288"/>
                  </a:moveTo>
                  <a:cubicBezTo>
                    <a:pt x="572" y="288"/>
                    <a:pt x="572" y="288"/>
                    <a:pt x="572" y="288"/>
                  </a:cubicBezTo>
                  <a:cubicBezTo>
                    <a:pt x="572" y="366"/>
                    <a:pt x="540" y="437"/>
                    <a:pt x="488" y="489"/>
                  </a:cubicBezTo>
                  <a:cubicBezTo>
                    <a:pt x="437" y="540"/>
                    <a:pt x="366" y="572"/>
                    <a:pt x="288" y="572"/>
                  </a:cubicBezTo>
                  <a:cubicBezTo>
                    <a:pt x="209" y="572"/>
                    <a:pt x="139" y="540"/>
                    <a:pt x="87" y="489"/>
                  </a:cubicBezTo>
                  <a:cubicBezTo>
                    <a:pt x="36" y="437"/>
                    <a:pt x="4" y="366"/>
                    <a:pt x="4" y="288"/>
                  </a:cubicBezTo>
                  <a:cubicBezTo>
                    <a:pt x="4" y="210"/>
                    <a:pt x="36" y="139"/>
                    <a:pt x="87" y="87"/>
                  </a:cubicBezTo>
                  <a:cubicBezTo>
                    <a:pt x="139" y="36"/>
                    <a:pt x="209" y="4"/>
                    <a:pt x="288" y="4"/>
                  </a:cubicBezTo>
                  <a:cubicBezTo>
                    <a:pt x="366" y="4"/>
                    <a:pt x="437" y="36"/>
                    <a:pt x="488" y="87"/>
                  </a:cubicBezTo>
                  <a:cubicBezTo>
                    <a:pt x="540" y="139"/>
                    <a:pt x="572" y="210"/>
                    <a:pt x="572" y="288"/>
                  </a:cubicBezTo>
                  <a:cubicBezTo>
                    <a:pt x="574" y="288"/>
                    <a:pt x="574" y="288"/>
                    <a:pt x="574" y="288"/>
                  </a:cubicBezTo>
                  <a:cubicBezTo>
                    <a:pt x="576" y="288"/>
                    <a:pt x="576" y="288"/>
                    <a:pt x="576" y="288"/>
                  </a:cubicBezTo>
                  <a:cubicBezTo>
                    <a:pt x="576" y="129"/>
                    <a:pt x="447" y="0"/>
                    <a:pt x="288" y="0"/>
                  </a:cubicBezTo>
                  <a:cubicBezTo>
                    <a:pt x="129" y="0"/>
                    <a:pt x="0" y="129"/>
                    <a:pt x="0" y="288"/>
                  </a:cubicBezTo>
                  <a:cubicBezTo>
                    <a:pt x="0" y="447"/>
                    <a:pt x="129" y="576"/>
                    <a:pt x="288" y="576"/>
                  </a:cubicBezTo>
                  <a:cubicBezTo>
                    <a:pt x="447" y="576"/>
                    <a:pt x="576" y="447"/>
                    <a:pt x="576" y="288"/>
                  </a:cubicBezTo>
                  <a:lnTo>
                    <a:pt x="574" y="288"/>
                  </a:lnTo>
                  <a:close/>
                </a:path>
              </a:pathLst>
            </a:cu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60"/>
            <p:cNvSpPr>
              <a:spLocks noEditPoints="1"/>
            </p:cNvSpPr>
            <p:nvPr/>
          </p:nvSpPr>
          <p:spPr bwMode="auto">
            <a:xfrm>
              <a:off x="4716463" y="4200525"/>
              <a:ext cx="2390775" cy="2393950"/>
            </a:xfrm>
            <a:custGeom>
              <a:avLst/>
              <a:gdLst>
                <a:gd name="T0" fmla="*/ 318 w 635"/>
                <a:gd name="T1" fmla="*/ 12 h 636"/>
                <a:gd name="T2" fmla="*/ 623 w 635"/>
                <a:gd name="T3" fmla="*/ 318 h 636"/>
                <a:gd name="T4" fmla="*/ 318 w 635"/>
                <a:gd name="T5" fmla="*/ 624 h 636"/>
                <a:gd name="T6" fmla="*/ 12 w 635"/>
                <a:gd name="T7" fmla="*/ 318 h 636"/>
                <a:gd name="T8" fmla="*/ 318 w 635"/>
                <a:gd name="T9" fmla="*/ 12 h 636"/>
                <a:gd name="T10" fmla="*/ 318 w 635"/>
                <a:gd name="T11" fmla="*/ 0 h 636"/>
                <a:gd name="T12" fmla="*/ 0 w 635"/>
                <a:gd name="T13" fmla="*/ 318 h 636"/>
                <a:gd name="T14" fmla="*/ 318 w 635"/>
                <a:gd name="T15" fmla="*/ 636 h 636"/>
                <a:gd name="T16" fmla="*/ 635 w 635"/>
                <a:gd name="T17" fmla="*/ 318 h 636"/>
                <a:gd name="T18" fmla="*/ 318 w 635"/>
                <a:gd name="T1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5" h="636">
                  <a:moveTo>
                    <a:pt x="318" y="12"/>
                  </a:moveTo>
                  <a:cubicBezTo>
                    <a:pt x="486" y="12"/>
                    <a:pt x="623" y="150"/>
                    <a:pt x="623" y="318"/>
                  </a:cubicBezTo>
                  <a:cubicBezTo>
                    <a:pt x="623" y="486"/>
                    <a:pt x="486" y="624"/>
                    <a:pt x="318" y="624"/>
                  </a:cubicBezTo>
                  <a:cubicBezTo>
                    <a:pt x="149" y="624"/>
                    <a:pt x="12" y="486"/>
                    <a:pt x="12" y="318"/>
                  </a:cubicBezTo>
                  <a:cubicBezTo>
                    <a:pt x="12" y="150"/>
                    <a:pt x="149" y="12"/>
                    <a:pt x="318" y="12"/>
                  </a:cubicBezTo>
                  <a:moveTo>
                    <a:pt x="318" y="0"/>
                  </a:moveTo>
                  <a:cubicBezTo>
                    <a:pt x="142" y="0"/>
                    <a:pt x="0" y="143"/>
                    <a:pt x="0" y="318"/>
                  </a:cubicBezTo>
                  <a:cubicBezTo>
                    <a:pt x="0" y="493"/>
                    <a:pt x="142" y="636"/>
                    <a:pt x="318" y="636"/>
                  </a:cubicBezTo>
                  <a:cubicBezTo>
                    <a:pt x="493" y="636"/>
                    <a:pt x="635" y="493"/>
                    <a:pt x="635" y="318"/>
                  </a:cubicBezTo>
                  <a:cubicBezTo>
                    <a:pt x="635" y="143"/>
                    <a:pt x="493" y="0"/>
                    <a:pt x="318" y="0"/>
                  </a:cubicBezTo>
                  <a:close/>
                </a:path>
              </a:pathLst>
            </a:cu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Oval 61"/>
            <p:cNvSpPr>
              <a:spLocks noChangeArrowheads="1"/>
            </p:cNvSpPr>
            <p:nvPr/>
          </p:nvSpPr>
          <p:spPr bwMode="auto">
            <a:xfrm>
              <a:off x="4941888" y="4430713"/>
              <a:ext cx="1939925" cy="1935163"/>
            </a:xfrm>
            <a:prstGeom prst="ellipse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62"/>
            <p:cNvSpPr>
              <a:spLocks/>
            </p:cNvSpPr>
            <p:nvPr/>
          </p:nvSpPr>
          <p:spPr bwMode="auto">
            <a:xfrm>
              <a:off x="5981700" y="5638800"/>
              <a:ext cx="1238250" cy="576263"/>
            </a:xfrm>
            <a:custGeom>
              <a:avLst/>
              <a:gdLst>
                <a:gd name="T0" fmla="*/ 0 w 329"/>
                <a:gd name="T1" fmla="*/ 117 h 153"/>
                <a:gd name="T2" fmla="*/ 6 w 329"/>
                <a:gd name="T3" fmla="*/ 116 h 153"/>
                <a:gd name="T4" fmla="*/ 12 w 329"/>
                <a:gd name="T5" fmla="*/ 114 h 153"/>
                <a:gd name="T6" fmla="*/ 25 w 329"/>
                <a:gd name="T7" fmla="*/ 111 h 153"/>
                <a:gd name="T8" fmla="*/ 50 w 329"/>
                <a:gd name="T9" fmla="*/ 104 h 153"/>
                <a:gd name="T10" fmla="*/ 75 w 329"/>
                <a:gd name="T11" fmla="*/ 94 h 153"/>
                <a:gd name="T12" fmla="*/ 98 w 329"/>
                <a:gd name="T13" fmla="*/ 83 h 153"/>
                <a:gd name="T14" fmla="*/ 121 w 329"/>
                <a:gd name="T15" fmla="*/ 70 h 153"/>
                <a:gd name="T16" fmla="*/ 141 w 329"/>
                <a:gd name="T17" fmla="*/ 55 h 153"/>
                <a:gd name="T18" fmla="*/ 161 w 329"/>
                <a:gd name="T19" fmla="*/ 37 h 153"/>
                <a:gd name="T20" fmla="*/ 185 w 329"/>
                <a:gd name="T21" fmla="*/ 16 h 153"/>
                <a:gd name="T22" fmla="*/ 216 w 329"/>
                <a:gd name="T23" fmla="*/ 3 h 153"/>
                <a:gd name="T24" fmla="*/ 250 w 329"/>
                <a:gd name="T25" fmla="*/ 2 h 153"/>
                <a:gd name="T26" fmla="*/ 281 w 329"/>
                <a:gd name="T27" fmla="*/ 16 h 153"/>
                <a:gd name="T28" fmla="*/ 304 w 329"/>
                <a:gd name="T29" fmla="*/ 37 h 153"/>
                <a:gd name="T30" fmla="*/ 326 w 329"/>
                <a:gd name="T31" fmla="*/ 93 h 153"/>
                <a:gd name="T32" fmla="*/ 316 w 329"/>
                <a:gd name="T33" fmla="*/ 150 h 153"/>
                <a:gd name="T34" fmla="*/ 288 w 329"/>
                <a:gd name="T35" fmla="*/ 52 h 153"/>
                <a:gd name="T36" fmla="*/ 246 w 329"/>
                <a:gd name="T37" fmla="*/ 31 h 153"/>
                <a:gd name="T38" fmla="*/ 205 w 329"/>
                <a:gd name="T39" fmla="*/ 44 h 153"/>
                <a:gd name="T40" fmla="*/ 188 w 329"/>
                <a:gd name="T41" fmla="*/ 61 h 153"/>
                <a:gd name="T42" fmla="*/ 167 w 329"/>
                <a:gd name="T43" fmla="*/ 83 h 153"/>
                <a:gd name="T44" fmla="*/ 118 w 329"/>
                <a:gd name="T45" fmla="*/ 120 h 153"/>
                <a:gd name="T46" fmla="*/ 63 w 329"/>
                <a:gd name="T47" fmla="*/ 143 h 153"/>
                <a:gd name="T48" fmla="*/ 33 w 329"/>
                <a:gd name="T49" fmla="*/ 150 h 153"/>
                <a:gd name="T50" fmla="*/ 18 w 329"/>
                <a:gd name="T51" fmla="*/ 152 h 153"/>
                <a:gd name="T52" fmla="*/ 11 w 329"/>
                <a:gd name="T53" fmla="*/ 152 h 153"/>
                <a:gd name="T54" fmla="*/ 2 w 329"/>
                <a:gd name="T55" fmla="*/ 153 h 153"/>
                <a:gd name="T56" fmla="*/ 0 w 329"/>
                <a:gd name="T57" fmla="*/ 11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9" h="153">
                  <a:moveTo>
                    <a:pt x="0" y="117"/>
                  </a:moveTo>
                  <a:cubicBezTo>
                    <a:pt x="6" y="116"/>
                    <a:pt x="6" y="116"/>
                    <a:pt x="6" y="116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7" y="113"/>
                    <a:pt x="21" y="112"/>
                    <a:pt x="25" y="111"/>
                  </a:cubicBezTo>
                  <a:cubicBezTo>
                    <a:pt x="34" y="109"/>
                    <a:pt x="42" y="107"/>
                    <a:pt x="50" y="104"/>
                  </a:cubicBezTo>
                  <a:cubicBezTo>
                    <a:pt x="59" y="101"/>
                    <a:pt x="67" y="98"/>
                    <a:pt x="75" y="94"/>
                  </a:cubicBezTo>
                  <a:cubicBezTo>
                    <a:pt x="83" y="91"/>
                    <a:pt x="91" y="87"/>
                    <a:pt x="98" y="83"/>
                  </a:cubicBezTo>
                  <a:cubicBezTo>
                    <a:pt x="106" y="79"/>
                    <a:pt x="113" y="75"/>
                    <a:pt x="121" y="70"/>
                  </a:cubicBezTo>
                  <a:cubicBezTo>
                    <a:pt x="128" y="65"/>
                    <a:pt x="135" y="60"/>
                    <a:pt x="141" y="55"/>
                  </a:cubicBezTo>
                  <a:cubicBezTo>
                    <a:pt x="148" y="49"/>
                    <a:pt x="154" y="43"/>
                    <a:pt x="161" y="37"/>
                  </a:cubicBezTo>
                  <a:cubicBezTo>
                    <a:pt x="168" y="30"/>
                    <a:pt x="176" y="22"/>
                    <a:pt x="185" y="16"/>
                  </a:cubicBezTo>
                  <a:cubicBezTo>
                    <a:pt x="194" y="10"/>
                    <a:pt x="205" y="5"/>
                    <a:pt x="216" y="3"/>
                  </a:cubicBezTo>
                  <a:cubicBezTo>
                    <a:pt x="227" y="0"/>
                    <a:pt x="239" y="0"/>
                    <a:pt x="250" y="2"/>
                  </a:cubicBezTo>
                  <a:cubicBezTo>
                    <a:pt x="261" y="5"/>
                    <a:pt x="272" y="9"/>
                    <a:pt x="281" y="16"/>
                  </a:cubicBezTo>
                  <a:cubicBezTo>
                    <a:pt x="290" y="22"/>
                    <a:pt x="297" y="29"/>
                    <a:pt x="304" y="37"/>
                  </a:cubicBezTo>
                  <a:cubicBezTo>
                    <a:pt x="317" y="54"/>
                    <a:pt x="324" y="73"/>
                    <a:pt x="326" y="93"/>
                  </a:cubicBezTo>
                  <a:cubicBezTo>
                    <a:pt x="329" y="113"/>
                    <a:pt x="325" y="133"/>
                    <a:pt x="316" y="150"/>
                  </a:cubicBezTo>
                  <a:cubicBezTo>
                    <a:pt x="325" y="113"/>
                    <a:pt x="312" y="75"/>
                    <a:pt x="288" y="52"/>
                  </a:cubicBezTo>
                  <a:cubicBezTo>
                    <a:pt x="276" y="40"/>
                    <a:pt x="260" y="32"/>
                    <a:pt x="246" y="31"/>
                  </a:cubicBezTo>
                  <a:cubicBezTo>
                    <a:pt x="231" y="30"/>
                    <a:pt x="217" y="35"/>
                    <a:pt x="205" y="44"/>
                  </a:cubicBezTo>
                  <a:cubicBezTo>
                    <a:pt x="198" y="49"/>
                    <a:pt x="193" y="55"/>
                    <a:pt x="188" y="61"/>
                  </a:cubicBezTo>
                  <a:cubicBezTo>
                    <a:pt x="181" y="69"/>
                    <a:pt x="174" y="76"/>
                    <a:pt x="167" y="83"/>
                  </a:cubicBezTo>
                  <a:cubicBezTo>
                    <a:pt x="152" y="97"/>
                    <a:pt x="136" y="110"/>
                    <a:pt x="118" y="120"/>
                  </a:cubicBezTo>
                  <a:cubicBezTo>
                    <a:pt x="101" y="129"/>
                    <a:pt x="82" y="137"/>
                    <a:pt x="63" y="143"/>
                  </a:cubicBezTo>
                  <a:cubicBezTo>
                    <a:pt x="53" y="146"/>
                    <a:pt x="43" y="148"/>
                    <a:pt x="33" y="150"/>
                  </a:cubicBezTo>
                  <a:cubicBezTo>
                    <a:pt x="28" y="151"/>
                    <a:pt x="23" y="151"/>
                    <a:pt x="18" y="152"/>
                  </a:cubicBezTo>
                  <a:cubicBezTo>
                    <a:pt x="16" y="152"/>
                    <a:pt x="13" y="152"/>
                    <a:pt x="11" y="152"/>
                  </a:cubicBezTo>
                  <a:cubicBezTo>
                    <a:pt x="8" y="152"/>
                    <a:pt x="6" y="153"/>
                    <a:pt x="2" y="153"/>
                  </a:cubicBezTo>
                  <a:lnTo>
                    <a:pt x="0" y="117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Oval 63"/>
            <p:cNvSpPr>
              <a:spLocks noChangeArrowheads="1"/>
            </p:cNvSpPr>
            <p:nvPr/>
          </p:nvSpPr>
          <p:spPr bwMode="auto">
            <a:xfrm>
              <a:off x="5265738" y="4779964"/>
              <a:ext cx="1344612" cy="1758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64"/>
            <p:cNvSpPr>
              <a:spLocks/>
            </p:cNvSpPr>
            <p:nvPr/>
          </p:nvSpPr>
          <p:spPr bwMode="auto">
            <a:xfrm>
              <a:off x="5257800" y="5592763"/>
              <a:ext cx="1355725" cy="976313"/>
            </a:xfrm>
            <a:custGeom>
              <a:avLst/>
              <a:gdLst>
                <a:gd name="T0" fmla="*/ 7 w 360"/>
                <a:gd name="T1" fmla="*/ 0 h 393"/>
                <a:gd name="T2" fmla="*/ 0 w 360"/>
                <a:gd name="T3" fmla="*/ 87 h 393"/>
                <a:gd name="T4" fmla="*/ 180 w 360"/>
                <a:gd name="T5" fmla="*/ 393 h 393"/>
                <a:gd name="T6" fmla="*/ 360 w 360"/>
                <a:gd name="T7" fmla="*/ 87 h 393"/>
                <a:gd name="T8" fmla="*/ 353 w 360"/>
                <a:gd name="T9" fmla="*/ 0 h 393"/>
                <a:gd name="T10" fmla="*/ 7 w 360"/>
                <a:gd name="T11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0" h="393">
                  <a:moveTo>
                    <a:pt x="7" y="0"/>
                  </a:moveTo>
                  <a:cubicBezTo>
                    <a:pt x="3" y="28"/>
                    <a:pt x="0" y="57"/>
                    <a:pt x="0" y="87"/>
                  </a:cubicBezTo>
                  <a:cubicBezTo>
                    <a:pt x="0" y="256"/>
                    <a:pt x="81" y="393"/>
                    <a:pt x="180" y="393"/>
                  </a:cubicBezTo>
                  <a:cubicBezTo>
                    <a:pt x="279" y="393"/>
                    <a:pt x="360" y="256"/>
                    <a:pt x="360" y="87"/>
                  </a:cubicBezTo>
                  <a:cubicBezTo>
                    <a:pt x="360" y="57"/>
                    <a:pt x="357" y="28"/>
                    <a:pt x="353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D72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65"/>
            <p:cNvSpPr>
              <a:spLocks noChangeArrowheads="1"/>
            </p:cNvSpPr>
            <p:nvPr/>
          </p:nvSpPr>
          <p:spPr bwMode="auto">
            <a:xfrm>
              <a:off x="5932488" y="5592763"/>
              <a:ext cx="41275" cy="806450"/>
            </a:xfrm>
            <a:prstGeom prst="rect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66"/>
            <p:cNvSpPr>
              <a:spLocks/>
            </p:cNvSpPr>
            <p:nvPr/>
          </p:nvSpPr>
          <p:spPr bwMode="auto">
            <a:xfrm>
              <a:off x="6162675" y="4403725"/>
              <a:ext cx="757237" cy="793750"/>
            </a:xfrm>
            <a:custGeom>
              <a:avLst/>
              <a:gdLst>
                <a:gd name="T0" fmla="*/ 153 w 201"/>
                <a:gd name="T1" fmla="*/ 172 h 211"/>
                <a:gd name="T2" fmla="*/ 15 w 201"/>
                <a:gd name="T3" fmla="*/ 162 h 211"/>
                <a:gd name="T4" fmla="*/ 50 w 201"/>
                <a:gd name="T5" fmla="*/ 29 h 211"/>
                <a:gd name="T6" fmla="*/ 173 w 201"/>
                <a:gd name="T7" fmla="*/ 49 h 211"/>
                <a:gd name="T8" fmla="*/ 153 w 201"/>
                <a:gd name="T9" fmla="*/ 17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11">
                  <a:moveTo>
                    <a:pt x="153" y="172"/>
                  </a:moveTo>
                  <a:cubicBezTo>
                    <a:pt x="100" y="211"/>
                    <a:pt x="15" y="162"/>
                    <a:pt x="15" y="162"/>
                  </a:cubicBezTo>
                  <a:cubicBezTo>
                    <a:pt x="15" y="162"/>
                    <a:pt x="0" y="64"/>
                    <a:pt x="50" y="29"/>
                  </a:cubicBezTo>
                  <a:cubicBezTo>
                    <a:pt x="90" y="0"/>
                    <a:pt x="145" y="9"/>
                    <a:pt x="173" y="49"/>
                  </a:cubicBezTo>
                  <a:cubicBezTo>
                    <a:pt x="201" y="88"/>
                    <a:pt x="192" y="143"/>
                    <a:pt x="153" y="1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67"/>
            <p:cNvSpPr>
              <a:spLocks/>
            </p:cNvSpPr>
            <p:nvPr/>
          </p:nvSpPr>
          <p:spPr bwMode="auto">
            <a:xfrm>
              <a:off x="6316663" y="4576763"/>
              <a:ext cx="428625" cy="447675"/>
            </a:xfrm>
            <a:custGeom>
              <a:avLst/>
              <a:gdLst>
                <a:gd name="T0" fmla="*/ 86 w 114"/>
                <a:gd name="T1" fmla="*/ 97 h 119"/>
                <a:gd name="T2" fmla="*/ 8 w 114"/>
                <a:gd name="T3" fmla="*/ 92 h 119"/>
                <a:gd name="T4" fmla="*/ 28 w 114"/>
                <a:gd name="T5" fmla="*/ 16 h 119"/>
                <a:gd name="T6" fmla="*/ 98 w 114"/>
                <a:gd name="T7" fmla="*/ 28 h 119"/>
                <a:gd name="T8" fmla="*/ 86 w 114"/>
                <a:gd name="T9" fmla="*/ 9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9">
                  <a:moveTo>
                    <a:pt x="86" y="97"/>
                  </a:moveTo>
                  <a:cubicBezTo>
                    <a:pt x="56" y="119"/>
                    <a:pt x="8" y="92"/>
                    <a:pt x="8" y="92"/>
                  </a:cubicBezTo>
                  <a:cubicBezTo>
                    <a:pt x="8" y="92"/>
                    <a:pt x="0" y="36"/>
                    <a:pt x="28" y="16"/>
                  </a:cubicBezTo>
                  <a:cubicBezTo>
                    <a:pt x="51" y="0"/>
                    <a:pt x="82" y="5"/>
                    <a:pt x="98" y="28"/>
                  </a:cubicBezTo>
                  <a:cubicBezTo>
                    <a:pt x="114" y="50"/>
                    <a:pt x="108" y="81"/>
                    <a:pt x="86" y="97"/>
                  </a:cubicBezTo>
                  <a:close/>
                </a:path>
              </a:pathLst>
            </a:custGeom>
            <a:solidFill>
              <a:srgbClr val="FFB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68"/>
            <p:cNvSpPr>
              <a:spLocks/>
            </p:cNvSpPr>
            <p:nvPr/>
          </p:nvSpPr>
          <p:spPr bwMode="auto">
            <a:xfrm>
              <a:off x="4968875" y="4403725"/>
              <a:ext cx="760412" cy="793750"/>
            </a:xfrm>
            <a:custGeom>
              <a:avLst/>
              <a:gdLst>
                <a:gd name="T0" fmla="*/ 49 w 202"/>
                <a:gd name="T1" fmla="*/ 172 h 211"/>
                <a:gd name="T2" fmla="*/ 187 w 202"/>
                <a:gd name="T3" fmla="*/ 162 h 211"/>
                <a:gd name="T4" fmla="*/ 151 w 202"/>
                <a:gd name="T5" fmla="*/ 29 h 211"/>
                <a:gd name="T6" fmla="*/ 29 w 202"/>
                <a:gd name="T7" fmla="*/ 49 h 211"/>
                <a:gd name="T8" fmla="*/ 49 w 202"/>
                <a:gd name="T9" fmla="*/ 17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11">
                  <a:moveTo>
                    <a:pt x="49" y="172"/>
                  </a:moveTo>
                  <a:cubicBezTo>
                    <a:pt x="102" y="211"/>
                    <a:pt x="187" y="162"/>
                    <a:pt x="187" y="162"/>
                  </a:cubicBezTo>
                  <a:cubicBezTo>
                    <a:pt x="187" y="162"/>
                    <a:pt x="202" y="64"/>
                    <a:pt x="151" y="29"/>
                  </a:cubicBezTo>
                  <a:cubicBezTo>
                    <a:pt x="112" y="0"/>
                    <a:pt x="57" y="9"/>
                    <a:pt x="29" y="49"/>
                  </a:cubicBezTo>
                  <a:cubicBezTo>
                    <a:pt x="0" y="88"/>
                    <a:pt x="10" y="143"/>
                    <a:pt x="49" y="1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69"/>
            <p:cNvSpPr>
              <a:spLocks/>
            </p:cNvSpPr>
            <p:nvPr/>
          </p:nvSpPr>
          <p:spPr bwMode="auto">
            <a:xfrm>
              <a:off x="5145088" y="4576763"/>
              <a:ext cx="430212" cy="447675"/>
            </a:xfrm>
            <a:custGeom>
              <a:avLst/>
              <a:gdLst>
                <a:gd name="T0" fmla="*/ 28 w 114"/>
                <a:gd name="T1" fmla="*/ 97 h 119"/>
                <a:gd name="T2" fmla="*/ 106 w 114"/>
                <a:gd name="T3" fmla="*/ 92 h 119"/>
                <a:gd name="T4" fmla="*/ 86 w 114"/>
                <a:gd name="T5" fmla="*/ 16 h 119"/>
                <a:gd name="T6" fmla="*/ 16 w 114"/>
                <a:gd name="T7" fmla="*/ 28 h 119"/>
                <a:gd name="T8" fmla="*/ 28 w 114"/>
                <a:gd name="T9" fmla="*/ 9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9">
                  <a:moveTo>
                    <a:pt x="28" y="97"/>
                  </a:moveTo>
                  <a:cubicBezTo>
                    <a:pt x="58" y="119"/>
                    <a:pt x="106" y="92"/>
                    <a:pt x="106" y="92"/>
                  </a:cubicBezTo>
                  <a:cubicBezTo>
                    <a:pt x="106" y="92"/>
                    <a:pt x="114" y="36"/>
                    <a:pt x="86" y="16"/>
                  </a:cubicBezTo>
                  <a:cubicBezTo>
                    <a:pt x="63" y="0"/>
                    <a:pt x="32" y="5"/>
                    <a:pt x="16" y="28"/>
                  </a:cubicBezTo>
                  <a:cubicBezTo>
                    <a:pt x="0" y="50"/>
                    <a:pt x="6" y="81"/>
                    <a:pt x="28" y="97"/>
                  </a:cubicBezTo>
                  <a:close/>
                </a:path>
              </a:pathLst>
            </a:custGeom>
            <a:solidFill>
              <a:srgbClr val="FFB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70"/>
            <p:cNvSpPr>
              <a:spLocks/>
            </p:cNvSpPr>
            <p:nvPr/>
          </p:nvSpPr>
          <p:spPr bwMode="auto">
            <a:xfrm>
              <a:off x="5819775" y="5265738"/>
              <a:ext cx="319087" cy="230188"/>
            </a:xfrm>
            <a:custGeom>
              <a:avLst/>
              <a:gdLst>
                <a:gd name="T0" fmla="*/ 85 w 85"/>
                <a:gd name="T1" fmla="*/ 0 h 61"/>
                <a:gd name="T2" fmla="*/ 42 w 85"/>
                <a:gd name="T3" fmla="*/ 61 h 61"/>
                <a:gd name="T4" fmla="*/ 0 w 85"/>
                <a:gd name="T5" fmla="*/ 0 h 61"/>
                <a:gd name="T6" fmla="*/ 85 w 85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61">
                  <a:moveTo>
                    <a:pt x="85" y="0"/>
                  </a:moveTo>
                  <a:cubicBezTo>
                    <a:pt x="85" y="34"/>
                    <a:pt x="66" y="61"/>
                    <a:pt x="42" y="61"/>
                  </a:cubicBezTo>
                  <a:cubicBezTo>
                    <a:pt x="19" y="61"/>
                    <a:pt x="0" y="34"/>
                    <a:pt x="0" y="0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71"/>
            <p:cNvSpPr>
              <a:spLocks/>
            </p:cNvSpPr>
            <p:nvPr/>
          </p:nvSpPr>
          <p:spPr bwMode="auto">
            <a:xfrm>
              <a:off x="5883275" y="5265738"/>
              <a:ext cx="180975" cy="188913"/>
            </a:xfrm>
            <a:custGeom>
              <a:avLst/>
              <a:gdLst>
                <a:gd name="T0" fmla="*/ 40 w 48"/>
                <a:gd name="T1" fmla="*/ 43 h 50"/>
                <a:gd name="T2" fmla="*/ 32 w 48"/>
                <a:gd name="T3" fmla="*/ 47 h 50"/>
                <a:gd name="T4" fmla="*/ 17 w 48"/>
                <a:gd name="T5" fmla="*/ 47 h 50"/>
                <a:gd name="T6" fmla="*/ 8 w 48"/>
                <a:gd name="T7" fmla="*/ 42 h 50"/>
                <a:gd name="T8" fmla="*/ 0 w 48"/>
                <a:gd name="T9" fmla="*/ 28 h 50"/>
                <a:gd name="T10" fmla="*/ 0 w 48"/>
                <a:gd name="T11" fmla="*/ 0 h 50"/>
                <a:gd name="T12" fmla="*/ 48 w 48"/>
                <a:gd name="T13" fmla="*/ 0 h 50"/>
                <a:gd name="T14" fmla="*/ 48 w 48"/>
                <a:gd name="T15" fmla="*/ 29 h 50"/>
                <a:gd name="T16" fmla="*/ 40 w 48"/>
                <a:gd name="T17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0">
                  <a:moveTo>
                    <a:pt x="40" y="43"/>
                  </a:moveTo>
                  <a:cubicBezTo>
                    <a:pt x="32" y="47"/>
                    <a:pt x="32" y="47"/>
                    <a:pt x="32" y="47"/>
                  </a:cubicBezTo>
                  <a:cubicBezTo>
                    <a:pt x="27" y="50"/>
                    <a:pt x="21" y="50"/>
                    <a:pt x="17" y="47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" y="39"/>
                    <a:pt x="0" y="34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5"/>
                    <a:pt x="45" y="40"/>
                    <a:pt x="4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72"/>
            <p:cNvSpPr>
              <a:spLocks/>
            </p:cNvSpPr>
            <p:nvPr/>
          </p:nvSpPr>
          <p:spPr bwMode="auto">
            <a:xfrm>
              <a:off x="5965825" y="5265738"/>
              <a:ext cx="11112" cy="188913"/>
            </a:xfrm>
            <a:custGeom>
              <a:avLst/>
              <a:gdLst>
                <a:gd name="T0" fmla="*/ 3 w 3"/>
                <a:gd name="T1" fmla="*/ 43 h 50"/>
                <a:gd name="T2" fmla="*/ 2 w 3"/>
                <a:gd name="T3" fmla="*/ 47 h 50"/>
                <a:gd name="T4" fmla="*/ 1 w 3"/>
                <a:gd name="T5" fmla="*/ 47 h 50"/>
                <a:gd name="T6" fmla="*/ 1 w 3"/>
                <a:gd name="T7" fmla="*/ 42 h 50"/>
                <a:gd name="T8" fmla="*/ 0 w 3"/>
                <a:gd name="T9" fmla="*/ 28 h 50"/>
                <a:gd name="T10" fmla="*/ 0 w 3"/>
                <a:gd name="T11" fmla="*/ 0 h 50"/>
                <a:gd name="T12" fmla="*/ 3 w 3"/>
                <a:gd name="T13" fmla="*/ 0 h 50"/>
                <a:gd name="T14" fmla="*/ 3 w 3"/>
                <a:gd name="T15" fmla="*/ 29 h 50"/>
                <a:gd name="T16" fmla="*/ 3 w 3"/>
                <a:gd name="T17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0">
                  <a:moveTo>
                    <a:pt x="3" y="43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2" y="50"/>
                    <a:pt x="2" y="50"/>
                    <a:pt x="1" y="47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39"/>
                    <a:pt x="0" y="34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5"/>
                    <a:pt x="3" y="40"/>
                    <a:pt x="3" y="43"/>
                  </a:cubicBezTo>
                  <a:close/>
                </a:path>
              </a:pathLst>
            </a:custGeom>
            <a:solidFill>
              <a:srgbClr val="9B1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73"/>
            <p:cNvSpPr>
              <a:spLocks/>
            </p:cNvSpPr>
            <p:nvPr/>
          </p:nvSpPr>
          <p:spPr bwMode="auto">
            <a:xfrm>
              <a:off x="5905500" y="5130800"/>
              <a:ext cx="147637" cy="93663"/>
            </a:xfrm>
            <a:custGeom>
              <a:avLst/>
              <a:gdLst>
                <a:gd name="T0" fmla="*/ 25 w 39"/>
                <a:gd name="T1" fmla="*/ 22 h 25"/>
                <a:gd name="T2" fmla="*/ 34 w 39"/>
                <a:gd name="T3" fmla="*/ 13 h 25"/>
                <a:gd name="T4" fmla="*/ 28 w 39"/>
                <a:gd name="T5" fmla="*/ 0 h 25"/>
                <a:gd name="T6" fmla="*/ 10 w 39"/>
                <a:gd name="T7" fmla="*/ 0 h 25"/>
                <a:gd name="T8" fmla="*/ 5 w 39"/>
                <a:gd name="T9" fmla="*/ 13 h 25"/>
                <a:gd name="T10" fmla="*/ 14 w 39"/>
                <a:gd name="T11" fmla="*/ 22 h 25"/>
                <a:gd name="T12" fmla="*/ 25 w 39"/>
                <a:gd name="T13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25" y="22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9" y="8"/>
                    <a:pt x="35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8"/>
                    <a:pt x="5" y="1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7" y="25"/>
                    <a:pt x="22" y="25"/>
                    <a:pt x="25" y="22"/>
                  </a:cubicBezTo>
                  <a:close/>
                </a:path>
              </a:pathLst>
            </a:custGeom>
            <a:solidFill>
              <a:srgbClr val="B92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74"/>
            <p:cNvSpPr>
              <a:spLocks/>
            </p:cNvSpPr>
            <p:nvPr/>
          </p:nvSpPr>
          <p:spPr bwMode="auto">
            <a:xfrm>
              <a:off x="5619750" y="5084763"/>
              <a:ext cx="203200" cy="101600"/>
            </a:xfrm>
            <a:custGeom>
              <a:avLst/>
              <a:gdLst>
                <a:gd name="T0" fmla="*/ 54 w 54"/>
                <a:gd name="T1" fmla="*/ 27 h 27"/>
                <a:gd name="T2" fmla="*/ 46 w 54"/>
                <a:gd name="T3" fmla="*/ 27 h 27"/>
                <a:gd name="T4" fmla="*/ 27 w 54"/>
                <a:gd name="T5" fmla="*/ 8 h 27"/>
                <a:gd name="T6" fmla="*/ 8 w 54"/>
                <a:gd name="T7" fmla="*/ 27 h 27"/>
                <a:gd name="T8" fmla="*/ 0 w 54"/>
                <a:gd name="T9" fmla="*/ 27 h 27"/>
                <a:gd name="T10" fmla="*/ 27 w 54"/>
                <a:gd name="T11" fmla="*/ 0 h 27"/>
                <a:gd name="T12" fmla="*/ 54 w 54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27">
                  <a:moveTo>
                    <a:pt x="54" y="27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6" y="16"/>
                    <a:pt x="37" y="8"/>
                    <a:pt x="27" y="8"/>
                  </a:cubicBezTo>
                  <a:cubicBezTo>
                    <a:pt x="17" y="8"/>
                    <a:pt x="8" y="16"/>
                    <a:pt x="8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7"/>
                  </a:cubicBezTo>
                </a:path>
              </a:pathLst>
            </a:cu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75"/>
            <p:cNvSpPr>
              <a:spLocks/>
            </p:cNvSpPr>
            <p:nvPr/>
          </p:nvSpPr>
          <p:spPr bwMode="auto">
            <a:xfrm>
              <a:off x="6108700" y="5084763"/>
              <a:ext cx="200025" cy="101600"/>
            </a:xfrm>
            <a:custGeom>
              <a:avLst/>
              <a:gdLst>
                <a:gd name="T0" fmla="*/ 53 w 53"/>
                <a:gd name="T1" fmla="*/ 27 h 27"/>
                <a:gd name="T2" fmla="*/ 45 w 53"/>
                <a:gd name="T3" fmla="*/ 27 h 27"/>
                <a:gd name="T4" fmla="*/ 27 w 53"/>
                <a:gd name="T5" fmla="*/ 8 h 27"/>
                <a:gd name="T6" fmla="*/ 8 w 53"/>
                <a:gd name="T7" fmla="*/ 27 h 27"/>
                <a:gd name="T8" fmla="*/ 0 w 53"/>
                <a:gd name="T9" fmla="*/ 27 h 27"/>
                <a:gd name="T10" fmla="*/ 27 w 53"/>
                <a:gd name="T11" fmla="*/ 0 h 27"/>
                <a:gd name="T12" fmla="*/ 53 w 53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27">
                  <a:moveTo>
                    <a:pt x="53" y="27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45" y="16"/>
                    <a:pt x="37" y="8"/>
                    <a:pt x="27" y="8"/>
                  </a:cubicBezTo>
                  <a:cubicBezTo>
                    <a:pt x="16" y="8"/>
                    <a:pt x="8" y="16"/>
                    <a:pt x="8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1" y="0"/>
                    <a:pt x="53" y="12"/>
                    <a:pt x="53" y="27"/>
                  </a:cubicBezTo>
                </a:path>
              </a:pathLst>
            </a:cu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Rectangle 76"/>
            <p:cNvSpPr>
              <a:spLocks noChangeArrowheads="1"/>
            </p:cNvSpPr>
            <p:nvPr/>
          </p:nvSpPr>
          <p:spPr bwMode="auto">
            <a:xfrm>
              <a:off x="5803900" y="5762625"/>
              <a:ext cx="293687" cy="30163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Rectangle 77"/>
            <p:cNvSpPr>
              <a:spLocks noChangeArrowheads="1"/>
            </p:cNvSpPr>
            <p:nvPr/>
          </p:nvSpPr>
          <p:spPr bwMode="auto">
            <a:xfrm>
              <a:off x="5803900" y="5883275"/>
              <a:ext cx="293687" cy="30163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Rectangle 78"/>
            <p:cNvSpPr>
              <a:spLocks noChangeArrowheads="1"/>
            </p:cNvSpPr>
            <p:nvPr/>
          </p:nvSpPr>
          <p:spPr bwMode="auto">
            <a:xfrm>
              <a:off x="5803900" y="6003925"/>
              <a:ext cx="293687" cy="30163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Rectangle 79"/>
            <p:cNvSpPr>
              <a:spLocks noChangeArrowheads="1"/>
            </p:cNvSpPr>
            <p:nvPr/>
          </p:nvSpPr>
          <p:spPr bwMode="auto">
            <a:xfrm>
              <a:off x="5235575" y="5556250"/>
              <a:ext cx="685800" cy="120650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Rectangle 80"/>
            <p:cNvSpPr>
              <a:spLocks noChangeArrowheads="1"/>
            </p:cNvSpPr>
            <p:nvPr/>
          </p:nvSpPr>
          <p:spPr bwMode="auto">
            <a:xfrm>
              <a:off x="5981700" y="5556250"/>
              <a:ext cx="685800" cy="120650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81"/>
            <p:cNvSpPr>
              <a:spLocks/>
            </p:cNvSpPr>
            <p:nvPr/>
          </p:nvSpPr>
          <p:spPr bwMode="auto">
            <a:xfrm>
              <a:off x="5724525" y="4603750"/>
              <a:ext cx="487362" cy="274638"/>
            </a:xfrm>
            <a:custGeom>
              <a:avLst/>
              <a:gdLst>
                <a:gd name="T0" fmla="*/ 59 w 129"/>
                <a:gd name="T1" fmla="*/ 0 h 73"/>
                <a:gd name="T2" fmla="*/ 0 w 129"/>
                <a:gd name="T3" fmla="*/ 62 h 73"/>
                <a:gd name="T4" fmla="*/ 56 w 129"/>
                <a:gd name="T5" fmla="*/ 47 h 73"/>
                <a:gd name="T6" fmla="*/ 129 w 129"/>
                <a:gd name="T7" fmla="*/ 73 h 73"/>
                <a:gd name="T8" fmla="*/ 129 w 129"/>
                <a:gd name="T9" fmla="*/ 73 h 73"/>
                <a:gd name="T10" fmla="*/ 59 w 129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73">
                  <a:moveTo>
                    <a:pt x="59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7" y="52"/>
                    <a:pt x="36" y="47"/>
                    <a:pt x="56" y="47"/>
                  </a:cubicBezTo>
                  <a:cubicBezTo>
                    <a:pt x="82" y="47"/>
                    <a:pt x="107" y="56"/>
                    <a:pt x="129" y="73"/>
                  </a:cubicBezTo>
                  <a:cubicBezTo>
                    <a:pt x="129" y="73"/>
                    <a:pt x="129" y="73"/>
                    <a:pt x="129" y="73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solidFill>
              <a:srgbClr val="B25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82"/>
            <p:cNvSpPr>
              <a:spLocks/>
            </p:cNvSpPr>
            <p:nvPr/>
          </p:nvSpPr>
          <p:spPr bwMode="auto">
            <a:xfrm>
              <a:off x="5586413" y="4779963"/>
              <a:ext cx="719137" cy="328613"/>
            </a:xfrm>
            <a:custGeom>
              <a:avLst/>
              <a:gdLst>
                <a:gd name="T0" fmla="*/ 93 w 191"/>
                <a:gd name="T1" fmla="*/ 0 h 87"/>
                <a:gd name="T2" fmla="*/ 37 w 191"/>
                <a:gd name="T3" fmla="*/ 15 h 87"/>
                <a:gd name="T4" fmla="*/ 25 w 191"/>
                <a:gd name="T5" fmla="*/ 27 h 87"/>
                <a:gd name="T6" fmla="*/ 23 w 191"/>
                <a:gd name="T7" fmla="*/ 62 h 87"/>
                <a:gd name="T8" fmla="*/ 0 w 191"/>
                <a:gd name="T9" fmla="*/ 73 h 87"/>
                <a:gd name="T10" fmla="*/ 33 w 191"/>
                <a:gd name="T11" fmla="*/ 81 h 87"/>
                <a:gd name="T12" fmla="*/ 36 w 191"/>
                <a:gd name="T13" fmla="*/ 81 h 87"/>
                <a:gd name="T14" fmla="*/ 47 w 191"/>
                <a:gd name="T15" fmla="*/ 83 h 87"/>
                <a:gd name="T16" fmla="*/ 93 w 191"/>
                <a:gd name="T17" fmla="*/ 87 h 87"/>
                <a:gd name="T18" fmla="*/ 191 w 191"/>
                <a:gd name="T19" fmla="*/ 73 h 87"/>
                <a:gd name="T20" fmla="*/ 168 w 191"/>
                <a:gd name="T21" fmla="*/ 62 h 87"/>
                <a:gd name="T22" fmla="*/ 166 w 191"/>
                <a:gd name="T23" fmla="*/ 26 h 87"/>
                <a:gd name="T24" fmla="*/ 93 w 191"/>
                <a:gd name="T2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87">
                  <a:moveTo>
                    <a:pt x="93" y="0"/>
                  </a:moveTo>
                  <a:cubicBezTo>
                    <a:pt x="73" y="0"/>
                    <a:pt x="54" y="5"/>
                    <a:pt x="37" y="15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47"/>
                    <a:pt x="23" y="62"/>
                    <a:pt x="23" y="62"/>
                  </a:cubicBezTo>
                  <a:cubicBezTo>
                    <a:pt x="23" y="62"/>
                    <a:pt x="14" y="68"/>
                    <a:pt x="0" y="73"/>
                  </a:cubicBezTo>
                  <a:cubicBezTo>
                    <a:pt x="11" y="76"/>
                    <a:pt x="22" y="79"/>
                    <a:pt x="33" y="81"/>
                  </a:cubicBezTo>
                  <a:cubicBezTo>
                    <a:pt x="34" y="81"/>
                    <a:pt x="35" y="81"/>
                    <a:pt x="36" y="81"/>
                  </a:cubicBezTo>
                  <a:cubicBezTo>
                    <a:pt x="40" y="81"/>
                    <a:pt x="44" y="82"/>
                    <a:pt x="47" y="83"/>
                  </a:cubicBezTo>
                  <a:cubicBezTo>
                    <a:pt x="63" y="86"/>
                    <a:pt x="78" y="87"/>
                    <a:pt x="93" y="87"/>
                  </a:cubicBezTo>
                  <a:cubicBezTo>
                    <a:pt x="126" y="87"/>
                    <a:pt x="158" y="82"/>
                    <a:pt x="191" y="73"/>
                  </a:cubicBezTo>
                  <a:cubicBezTo>
                    <a:pt x="177" y="68"/>
                    <a:pt x="168" y="62"/>
                    <a:pt x="168" y="62"/>
                  </a:cubicBezTo>
                  <a:cubicBezTo>
                    <a:pt x="168" y="62"/>
                    <a:pt x="165" y="47"/>
                    <a:pt x="166" y="26"/>
                  </a:cubicBezTo>
                  <a:cubicBezTo>
                    <a:pt x="144" y="9"/>
                    <a:pt x="119" y="0"/>
                    <a:pt x="93" y="0"/>
                  </a:cubicBezTo>
                </a:path>
              </a:pathLst>
            </a:custGeom>
            <a:solidFill>
              <a:srgbClr val="FFE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83"/>
            <p:cNvSpPr>
              <a:spLocks/>
            </p:cNvSpPr>
            <p:nvPr/>
          </p:nvSpPr>
          <p:spPr bwMode="auto">
            <a:xfrm>
              <a:off x="6207125" y="4878388"/>
              <a:ext cx="158750" cy="176213"/>
            </a:xfrm>
            <a:custGeom>
              <a:avLst/>
              <a:gdLst>
                <a:gd name="T0" fmla="*/ 1 w 42"/>
                <a:gd name="T1" fmla="*/ 0 h 47"/>
                <a:gd name="T2" fmla="*/ 1 w 42"/>
                <a:gd name="T3" fmla="*/ 0 h 47"/>
                <a:gd name="T4" fmla="*/ 3 w 42"/>
                <a:gd name="T5" fmla="*/ 36 h 47"/>
                <a:gd name="T6" fmla="*/ 26 w 42"/>
                <a:gd name="T7" fmla="*/ 47 h 47"/>
                <a:gd name="T8" fmla="*/ 42 w 42"/>
                <a:gd name="T9" fmla="*/ 43 h 47"/>
                <a:gd name="T10" fmla="*/ 1 w 42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7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1"/>
                    <a:pt x="3" y="36"/>
                    <a:pt x="3" y="36"/>
                  </a:cubicBezTo>
                  <a:cubicBezTo>
                    <a:pt x="3" y="36"/>
                    <a:pt x="12" y="42"/>
                    <a:pt x="26" y="47"/>
                  </a:cubicBezTo>
                  <a:cubicBezTo>
                    <a:pt x="31" y="46"/>
                    <a:pt x="36" y="44"/>
                    <a:pt x="42" y="4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E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84"/>
            <p:cNvSpPr>
              <a:spLocks/>
            </p:cNvSpPr>
            <p:nvPr/>
          </p:nvSpPr>
          <p:spPr bwMode="auto">
            <a:xfrm>
              <a:off x="5529263" y="4881563"/>
              <a:ext cx="150812" cy="173038"/>
            </a:xfrm>
            <a:custGeom>
              <a:avLst/>
              <a:gdLst>
                <a:gd name="T0" fmla="*/ 40 w 40"/>
                <a:gd name="T1" fmla="*/ 0 h 46"/>
                <a:gd name="T2" fmla="*/ 0 w 40"/>
                <a:gd name="T3" fmla="*/ 42 h 46"/>
                <a:gd name="T4" fmla="*/ 15 w 40"/>
                <a:gd name="T5" fmla="*/ 46 h 46"/>
                <a:gd name="T6" fmla="*/ 38 w 40"/>
                <a:gd name="T7" fmla="*/ 35 h 46"/>
                <a:gd name="T8" fmla="*/ 40 w 40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6">
                  <a:moveTo>
                    <a:pt x="4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5" y="43"/>
                    <a:pt x="10" y="45"/>
                    <a:pt x="15" y="46"/>
                  </a:cubicBezTo>
                  <a:cubicBezTo>
                    <a:pt x="29" y="41"/>
                    <a:pt x="38" y="35"/>
                    <a:pt x="38" y="35"/>
                  </a:cubicBezTo>
                  <a:cubicBezTo>
                    <a:pt x="38" y="35"/>
                    <a:pt x="40" y="20"/>
                    <a:pt x="40" y="0"/>
                  </a:cubicBezTo>
                </a:path>
              </a:pathLst>
            </a:custGeom>
            <a:solidFill>
              <a:srgbClr val="FFE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85"/>
            <p:cNvSpPr>
              <a:spLocks/>
            </p:cNvSpPr>
            <p:nvPr/>
          </p:nvSpPr>
          <p:spPr bwMode="auto">
            <a:xfrm>
              <a:off x="5710238" y="5084763"/>
              <a:ext cx="52387" cy="7938"/>
            </a:xfrm>
            <a:custGeom>
              <a:avLst/>
              <a:gdLst>
                <a:gd name="T0" fmla="*/ 3 w 14"/>
                <a:gd name="T1" fmla="*/ 0 h 2"/>
                <a:gd name="T2" fmla="*/ 0 w 14"/>
                <a:gd name="T3" fmla="*/ 0 h 2"/>
                <a:gd name="T4" fmla="*/ 14 w 14"/>
                <a:gd name="T5" fmla="*/ 2 h 2"/>
                <a:gd name="T6" fmla="*/ 3 w 1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5" y="1"/>
                    <a:pt x="10" y="2"/>
                    <a:pt x="14" y="2"/>
                  </a:cubicBezTo>
                  <a:cubicBezTo>
                    <a:pt x="11" y="1"/>
                    <a:pt x="7" y="0"/>
                    <a:pt x="3" y="0"/>
                  </a:cubicBezTo>
                </a:path>
              </a:pathLst>
            </a:custGeom>
            <a:solidFill>
              <a:srgbClr val="B25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86"/>
            <p:cNvSpPr>
              <a:spLocks/>
            </p:cNvSpPr>
            <p:nvPr/>
          </p:nvSpPr>
          <p:spPr bwMode="auto">
            <a:xfrm>
              <a:off x="5457825" y="4603750"/>
              <a:ext cx="979487" cy="469900"/>
            </a:xfrm>
            <a:custGeom>
              <a:avLst/>
              <a:gdLst>
                <a:gd name="T0" fmla="*/ 130 w 260"/>
                <a:gd name="T1" fmla="*/ 0 h 125"/>
                <a:gd name="T2" fmla="*/ 0 w 260"/>
                <a:gd name="T3" fmla="*/ 116 h 125"/>
                <a:gd name="T4" fmla="*/ 260 w 260"/>
                <a:gd name="T5" fmla="*/ 116 h 125"/>
                <a:gd name="T6" fmla="*/ 130 w 260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125">
                  <a:moveTo>
                    <a:pt x="130" y="0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87" y="125"/>
                    <a:pt x="173" y="125"/>
                    <a:pt x="260" y="116"/>
                  </a:cubicBezTo>
                  <a:lnTo>
                    <a:pt x="130" y="0"/>
                  </a:lnTo>
                  <a:close/>
                </a:path>
              </a:pathLst>
            </a:cu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87"/>
            <p:cNvSpPr>
              <a:spLocks/>
            </p:cNvSpPr>
            <p:nvPr/>
          </p:nvSpPr>
          <p:spPr bwMode="auto">
            <a:xfrm>
              <a:off x="5646738" y="4603750"/>
              <a:ext cx="598487" cy="450850"/>
            </a:xfrm>
            <a:custGeom>
              <a:avLst/>
              <a:gdLst>
                <a:gd name="T0" fmla="*/ 0 w 377"/>
                <a:gd name="T1" fmla="*/ 284 h 284"/>
                <a:gd name="T2" fmla="*/ 189 w 377"/>
                <a:gd name="T3" fmla="*/ 0 h 284"/>
                <a:gd name="T4" fmla="*/ 377 w 377"/>
                <a:gd name="T5" fmla="*/ 284 h 284"/>
                <a:gd name="T6" fmla="*/ 189 w 377"/>
                <a:gd name="T7" fmla="*/ 31 h 284"/>
                <a:gd name="T8" fmla="*/ 0 w 377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284">
                  <a:moveTo>
                    <a:pt x="0" y="284"/>
                  </a:moveTo>
                  <a:lnTo>
                    <a:pt x="189" y="0"/>
                  </a:lnTo>
                  <a:lnTo>
                    <a:pt x="377" y="284"/>
                  </a:lnTo>
                  <a:lnTo>
                    <a:pt x="189" y="31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FFA5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88"/>
            <p:cNvSpPr>
              <a:spLocks/>
            </p:cNvSpPr>
            <p:nvPr/>
          </p:nvSpPr>
          <p:spPr bwMode="auto">
            <a:xfrm>
              <a:off x="5935663" y="4637088"/>
              <a:ext cx="26987" cy="428625"/>
            </a:xfrm>
            <a:custGeom>
              <a:avLst/>
              <a:gdLst>
                <a:gd name="T0" fmla="*/ 0 w 7"/>
                <a:gd name="T1" fmla="*/ 4 h 114"/>
                <a:gd name="T2" fmla="*/ 6 w 7"/>
                <a:gd name="T3" fmla="*/ 114 h 114"/>
                <a:gd name="T4" fmla="*/ 7 w 7"/>
                <a:gd name="T5" fmla="*/ 3 h 114"/>
                <a:gd name="T6" fmla="*/ 0 w 7"/>
                <a:gd name="T7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14">
                  <a:moveTo>
                    <a:pt x="0" y="4"/>
                  </a:moveTo>
                  <a:cubicBezTo>
                    <a:pt x="6" y="114"/>
                    <a:pt x="6" y="114"/>
                    <a:pt x="6" y="11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4" y="0"/>
                    <a:pt x="0" y="4"/>
                  </a:cubicBezTo>
                  <a:close/>
                </a:path>
              </a:pathLst>
            </a:custGeom>
            <a:solidFill>
              <a:srgbClr val="FFA5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89"/>
            <p:cNvSpPr>
              <a:spLocks/>
            </p:cNvSpPr>
            <p:nvPr/>
          </p:nvSpPr>
          <p:spPr bwMode="auto">
            <a:xfrm>
              <a:off x="5845175" y="5988050"/>
              <a:ext cx="204787" cy="287338"/>
            </a:xfrm>
            <a:custGeom>
              <a:avLst/>
              <a:gdLst>
                <a:gd name="T0" fmla="*/ 2 w 54"/>
                <a:gd name="T1" fmla="*/ 76 h 76"/>
                <a:gd name="T2" fmla="*/ 54 w 54"/>
                <a:gd name="T3" fmla="*/ 76 h 76"/>
                <a:gd name="T4" fmla="*/ 54 w 54"/>
                <a:gd name="T5" fmla="*/ 23 h 76"/>
                <a:gd name="T6" fmla="*/ 40 w 54"/>
                <a:gd name="T7" fmla="*/ 5 h 76"/>
                <a:gd name="T8" fmla="*/ 29 w 54"/>
                <a:gd name="T9" fmla="*/ 0 h 76"/>
                <a:gd name="T10" fmla="*/ 29 w 54"/>
                <a:gd name="T11" fmla="*/ 0 h 76"/>
                <a:gd name="T12" fmla="*/ 20 w 54"/>
                <a:gd name="T13" fmla="*/ 4 h 76"/>
                <a:gd name="T14" fmla="*/ 0 w 54"/>
                <a:gd name="T15" fmla="*/ 24 h 76"/>
                <a:gd name="T16" fmla="*/ 2 w 54"/>
                <a:gd name="T1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6">
                  <a:moveTo>
                    <a:pt x="2" y="76"/>
                  </a:moveTo>
                  <a:cubicBezTo>
                    <a:pt x="54" y="76"/>
                    <a:pt x="54" y="76"/>
                    <a:pt x="54" y="76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8" y="1"/>
                    <a:pt x="34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6" y="0"/>
                    <a:pt x="22" y="1"/>
                    <a:pt x="20" y="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2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Rectangle 90"/>
            <p:cNvSpPr>
              <a:spLocks noChangeArrowheads="1"/>
            </p:cNvSpPr>
            <p:nvPr/>
          </p:nvSpPr>
          <p:spPr bwMode="auto">
            <a:xfrm>
              <a:off x="5646738" y="5951538"/>
              <a:ext cx="206375" cy="492125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Rectangle 91"/>
            <p:cNvSpPr>
              <a:spLocks noChangeArrowheads="1"/>
            </p:cNvSpPr>
            <p:nvPr/>
          </p:nvSpPr>
          <p:spPr bwMode="auto">
            <a:xfrm>
              <a:off x="6049963" y="5951538"/>
              <a:ext cx="206375" cy="492125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92"/>
            <p:cNvSpPr>
              <a:spLocks/>
            </p:cNvSpPr>
            <p:nvPr/>
          </p:nvSpPr>
          <p:spPr bwMode="auto">
            <a:xfrm>
              <a:off x="6256338" y="5845175"/>
              <a:ext cx="211137" cy="106363"/>
            </a:xfrm>
            <a:custGeom>
              <a:avLst/>
              <a:gdLst>
                <a:gd name="T0" fmla="*/ 0 w 133"/>
                <a:gd name="T1" fmla="*/ 67 h 67"/>
                <a:gd name="T2" fmla="*/ 133 w 133"/>
                <a:gd name="T3" fmla="*/ 67 h 67"/>
                <a:gd name="T4" fmla="*/ 133 w 133"/>
                <a:gd name="T5" fmla="*/ 0 h 67"/>
                <a:gd name="T6" fmla="*/ 0 w 1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67">
                  <a:moveTo>
                    <a:pt x="0" y="67"/>
                  </a:moveTo>
                  <a:lnTo>
                    <a:pt x="133" y="67"/>
                  </a:lnTo>
                  <a:lnTo>
                    <a:pt x="133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C62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93"/>
            <p:cNvSpPr>
              <a:spLocks/>
            </p:cNvSpPr>
            <p:nvPr/>
          </p:nvSpPr>
          <p:spPr bwMode="auto">
            <a:xfrm>
              <a:off x="5427663" y="5845175"/>
              <a:ext cx="207962" cy="106363"/>
            </a:xfrm>
            <a:custGeom>
              <a:avLst/>
              <a:gdLst>
                <a:gd name="T0" fmla="*/ 131 w 131"/>
                <a:gd name="T1" fmla="*/ 67 h 67"/>
                <a:gd name="T2" fmla="*/ 0 w 131"/>
                <a:gd name="T3" fmla="*/ 67 h 67"/>
                <a:gd name="T4" fmla="*/ 0 w 131"/>
                <a:gd name="T5" fmla="*/ 0 h 67"/>
                <a:gd name="T6" fmla="*/ 131 w 131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67">
                  <a:moveTo>
                    <a:pt x="131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131" y="67"/>
                  </a:lnTo>
                  <a:close/>
                </a:path>
              </a:pathLst>
            </a:custGeom>
            <a:solidFill>
              <a:srgbClr val="C62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Oval 94"/>
            <p:cNvSpPr>
              <a:spLocks noChangeArrowheads="1"/>
            </p:cNvSpPr>
            <p:nvPr/>
          </p:nvSpPr>
          <p:spPr bwMode="auto">
            <a:xfrm>
              <a:off x="5707063" y="6003925"/>
              <a:ext cx="66675" cy="68263"/>
            </a:xfrm>
            <a:prstGeom prst="ellipse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Oval 95"/>
            <p:cNvSpPr>
              <a:spLocks noChangeArrowheads="1"/>
            </p:cNvSpPr>
            <p:nvPr/>
          </p:nvSpPr>
          <p:spPr bwMode="auto">
            <a:xfrm>
              <a:off x="6121400" y="6003925"/>
              <a:ext cx="66675" cy="68263"/>
            </a:xfrm>
            <a:prstGeom prst="ellipse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5" name="组合 354"/>
          <p:cNvGrpSpPr/>
          <p:nvPr/>
        </p:nvGrpSpPr>
        <p:grpSpPr>
          <a:xfrm>
            <a:off x="7221089" y="1935859"/>
            <a:ext cx="4072800" cy="4296530"/>
            <a:chOff x="5099051" y="3802274"/>
            <a:chExt cx="2832100" cy="2987675"/>
          </a:xfrm>
        </p:grpSpPr>
        <p:sp>
          <p:nvSpPr>
            <p:cNvPr id="356" name="Freeform 153"/>
            <p:cNvSpPr>
              <a:spLocks/>
            </p:cNvSpPr>
            <p:nvPr/>
          </p:nvSpPr>
          <p:spPr bwMode="auto">
            <a:xfrm>
              <a:off x="5099051" y="4941888"/>
              <a:ext cx="2832100" cy="1404938"/>
            </a:xfrm>
            <a:custGeom>
              <a:avLst/>
              <a:gdLst>
                <a:gd name="T0" fmla="*/ 310 w 906"/>
                <a:gd name="T1" fmla="*/ 0 h 450"/>
                <a:gd name="T2" fmla="*/ 453 w 906"/>
                <a:gd name="T3" fmla="*/ 0 h 450"/>
                <a:gd name="T4" fmla="*/ 596 w 906"/>
                <a:gd name="T5" fmla="*/ 0 h 450"/>
                <a:gd name="T6" fmla="*/ 453 w 906"/>
                <a:gd name="T7" fmla="*/ 450 h 450"/>
                <a:gd name="T8" fmla="*/ 310 w 906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450">
                  <a:moveTo>
                    <a:pt x="310" y="0"/>
                  </a:moveTo>
                  <a:cubicBezTo>
                    <a:pt x="453" y="0"/>
                    <a:pt x="453" y="0"/>
                    <a:pt x="453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906" y="450"/>
                    <a:pt x="453" y="450"/>
                  </a:cubicBezTo>
                  <a:cubicBezTo>
                    <a:pt x="0" y="450"/>
                    <a:pt x="310" y="0"/>
                    <a:pt x="3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57" name="组合 356"/>
            <p:cNvGrpSpPr/>
            <p:nvPr/>
          </p:nvGrpSpPr>
          <p:grpSpPr>
            <a:xfrm>
              <a:off x="5375657" y="3802274"/>
              <a:ext cx="2244726" cy="2987675"/>
              <a:chOff x="5357813" y="3630613"/>
              <a:chExt cx="2244726" cy="2987675"/>
            </a:xfrm>
          </p:grpSpPr>
          <p:sp>
            <p:nvSpPr>
              <p:cNvPr id="358" name="Oval 149"/>
              <p:cNvSpPr>
                <a:spLocks noChangeArrowheads="1"/>
              </p:cNvSpPr>
              <p:nvPr/>
            </p:nvSpPr>
            <p:spPr bwMode="auto">
              <a:xfrm>
                <a:off x="5426076" y="6275388"/>
                <a:ext cx="2176463" cy="342900"/>
              </a:xfrm>
              <a:prstGeom prst="ellipse">
                <a:avLst/>
              </a:prstGeom>
              <a:solidFill>
                <a:srgbClr val="E29F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50"/>
              <p:cNvSpPr>
                <a:spLocks/>
              </p:cNvSpPr>
              <p:nvPr/>
            </p:nvSpPr>
            <p:spPr bwMode="auto">
              <a:xfrm>
                <a:off x="6780213" y="6203951"/>
                <a:ext cx="769938" cy="361950"/>
              </a:xfrm>
              <a:custGeom>
                <a:avLst/>
                <a:gdLst>
                  <a:gd name="T0" fmla="*/ 77 w 246"/>
                  <a:gd name="T1" fmla="*/ 0 h 116"/>
                  <a:gd name="T2" fmla="*/ 176 w 246"/>
                  <a:gd name="T3" fmla="*/ 97 h 116"/>
                  <a:gd name="T4" fmla="*/ 0 w 246"/>
                  <a:gd name="T5" fmla="*/ 28 h 116"/>
                  <a:gd name="T6" fmla="*/ 77 w 246"/>
                  <a:gd name="T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6" h="116">
                    <a:moveTo>
                      <a:pt x="77" y="0"/>
                    </a:moveTo>
                    <a:cubicBezTo>
                      <a:pt x="77" y="0"/>
                      <a:pt x="246" y="79"/>
                      <a:pt x="176" y="97"/>
                    </a:cubicBezTo>
                    <a:cubicBezTo>
                      <a:pt x="106" y="116"/>
                      <a:pt x="0" y="28"/>
                      <a:pt x="0" y="28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51"/>
              <p:cNvSpPr>
                <a:spLocks/>
              </p:cNvSpPr>
              <p:nvPr/>
            </p:nvSpPr>
            <p:spPr bwMode="auto">
              <a:xfrm>
                <a:off x="5480051" y="6203951"/>
                <a:ext cx="771525" cy="361950"/>
              </a:xfrm>
              <a:custGeom>
                <a:avLst/>
                <a:gdLst>
                  <a:gd name="T0" fmla="*/ 169 w 247"/>
                  <a:gd name="T1" fmla="*/ 0 h 116"/>
                  <a:gd name="T2" fmla="*/ 70 w 247"/>
                  <a:gd name="T3" fmla="*/ 97 h 116"/>
                  <a:gd name="T4" fmla="*/ 247 w 247"/>
                  <a:gd name="T5" fmla="*/ 28 h 116"/>
                  <a:gd name="T6" fmla="*/ 169 w 247"/>
                  <a:gd name="T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7" h="116">
                    <a:moveTo>
                      <a:pt x="169" y="0"/>
                    </a:moveTo>
                    <a:cubicBezTo>
                      <a:pt x="169" y="0"/>
                      <a:pt x="0" y="79"/>
                      <a:pt x="70" y="97"/>
                    </a:cubicBezTo>
                    <a:cubicBezTo>
                      <a:pt x="140" y="116"/>
                      <a:pt x="247" y="28"/>
                      <a:pt x="247" y="28"/>
                    </a:cubicBez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52"/>
              <p:cNvSpPr>
                <a:spLocks/>
              </p:cNvSpPr>
              <p:nvPr/>
            </p:nvSpPr>
            <p:spPr bwMode="auto">
              <a:xfrm>
                <a:off x="5357813" y="4667251"/>
                <a:ext cx="1038225" cy="1385888"/>
              </a:xfrm>
              <a:custGeom>
                <a:avLst/>
                <a:gdLst>
                  <a:gd name="T0" fmla="*/ 7 w 332"/>
                  <a:gd name="T1" fmla="*/ 13 h 444"/>
                  <a:gd name="T2" fmla="*/ 9 w 332"/>
                  <a:gd name="T3" fmla="*/ 13 h 444"/>
                  <a:gd name="T4" fmla="*/ 13 w 332"/>
                  <a:gd name="T5" fmla="*/ 13 h 444"/>
                  <a:gd name="T6" fmla="*/ 32 w 332"/>
                  <a:gd name="T7" fmla="*/ 15 h 444"/>
                  <a:gd name="T8" fmla="*/ 59 w 332"/>
                  <a:gd name="T9" fmla="*/ 23 h 444"/>
                  <a:gd name="T10" fmla="*/ 91 w 332"/>
                  <a:gd name="T11" fmla="*/ 41 h 444"/>
                  <a:gd name="T12" fmla="*/ 118 w 332"/>
                  <a:gd name="T13" fmla="*/ 75 h 444"/>
                  <a:gd name="T14" fmla="*/ 129 w 332"/>
                  <a:gd name="T15" fmla="*/ 122 h 444"/>
                  <a:gd name="T16" fmla="*/ 129 w 332"/>
                  <a:gd name="T17" fmla="*/ 134 h 444"/>
                  <a:gd name="T18" fmla="*/ 128 w 332"/>
                  <a:gd name="T19" fmla="*/ 147 h 444"/>
                  <a:gd name="T20" fmla="*/ 126 w 332"/>
                  <a:gd name="T21" fmla="*/ 161 h 444"/>
                  <a:gd name="T22" fmla="*/ 124 w 332"/>
                  <a:gd name="T23" fmla="*/ 174 h 444"/>
                  <a:gd name="T24" fmla="*/ 116 w 332"/>
                  <a:gd name="T25" fmla="*/ 200 h 444"/>
                  <a:gd name="T26" fmla="*/ 108 w 332"/>
                  <a:gd name="T27" fmla="*/ 227 h 444"/>
                  <a:gd name="T28" fmla="*/ 99 w 332"/>
                  <a:gd name="T29" fmla="*/ 287 h 444"/>
                  <a:gd name="T30" fmla="*/ 114 w 332"/>
                  <a:gd name="T31" fmla="*/ 347 h 444"/>
                  <a:gd name="T32" fmla="*/ 152 w 332"/>
                  <a:gd name="T33" fmla="*/ 392 h 444"/>
                  <a:gd name="T34" fmla="*/ 196 w 332"/>
                  <a:gd name="T35" fmla="*/ 419 h 444"/>
                  <a:gd name="T36" fmla="*/ 237 w 332"/>
                  <a:gd name="T37" fmla="*/ 433 h 444"/>
                  <a:gd name="T38" fmla="*/ 269 w 332"/>
                  <a:gd name="T39" fmla="*/ 440 h 444"/>
                  <a:gd name="T40" fmla="*/ 290 w 332"/>
                  <a:gd name="T41" fmla="*/ 444 h 444"/>
                  <a:gd name="T42" fmla="*/ 298 w 332"/>
                  <a:gd name="T43" fmla="*/ 444 h 444"/>
                  <a:gd name="T44" fmla="*/ 332 w 332"/>
                  <a:gd name="T45" fmla="*/ 409 h 444"/>
                  <a:gd name="T46" fmla="*/ 297 w 332"/>
                  <a:gd name="T47" fmla="*/ 376 h 444"/>
                  <a:gd name="T48" fmla="*/ 291 w 332"/>
                  <a:gd name="T49" fmla="*/ 377 h 444"/>
                  <a:gd name="T50" fmla="*/ 274 w 332"/>
                  <a:gd name="T51" fmla="*/ 378 h 444"/>
                  <a:gd name="T52" fmla="*/ 247 w 332"/>
                  <a:gd name="T53" fmla="*/ 377 h 444"/>
                  <a:gd name="T54" fmla="*/ 213 w 332"/>
                  <a:gd name="T55" fmla="*/ 371 h 444"/>
                  <a:gd name="T56" fmla="*/ 176 w 332"/>
                  <a:gd name="T57" fmla="*/ 357 h 444"/>
                  <a:gd name="T58" fmla="*/ 167 w 332"/>
                  <a:gd name="T59" fmla="*/ 351 h 444"/>
                  <a:gd name="T60" fmla="*/ 159 w 332"/>
                  <a:gd name="T61" fmla="*/ 345 h 444"/>
                  <a:gd name="T62" fmla="*/ 151 w 332"/>
                  <a:gd name="T63" fmla="*/ 337 h 444"/>
                  <a:gd name="T64" fmla="*/ 145 w 332"/>
                  <a:gd name="T65" fmla="*/ 329 h 444"/>
                  <a:gd name="T66" fmla="*/ 128 w 332"/>
                  <a:gd name="T67" fmla="*/ 285 h 444"/>
                  <a:gd name="T68" fmla="*/ 130 w 332"/>
                  <a:gd name="T69" fmla="*/ 233 h 444"/>
                  <a:gd name="T70" fmla="*/ 133 w 332"/>
                  <a:gd name="T71" fmla="*/ 219 h 444"/>
                  <a:gd name="T72" fmla="*/ 133 w 332"/>
                  <a:gd name="T73" fmla="*/ 216 h 444"/>
                  <a:gd name="T74" fmla="*/ 134 w 332"/>
                  <a:gd name="T75" fmla="*/ 215 h 444"/>
                  <a:gd name="T76" fmla="*/ 134 w 332"/>
                  <a:gd name="T77" fmla="*/ 215 h 444"/>
                  <a:gd name="T78" fmla="*/ 134 w 332"/>
                  <a:gd name="T79" fmla="*/ 215 h 444"/>
                  <a:gd name="T80" fmla="*/ 134 w 332"/>
                  <a:gd name="T81" fmla="*/ 214 h 444"/>
                  <a:gd name="T82" fmla="*/ 134 w 332"/>
                  <a:gd name="T83" fmla="*/ 212 h 444"/>
                  <a:gd name="T84" fmla="*/ 136 w 332"/>
                  <a:gd name="T85" fmla="*/ 205 h 444"/>
                  <a:gd name="T86" fmla="*/ 141 w 332"/>
                  <a:gd name="T87" fmla="*/ 177 h 444"/>
                  <a:gd name="T88" fmla="*/ 143 w 332"/>
                  <a:gd name="T89" fmla="*/ 163 h 444"/>
                  <a:gd name="T90" fmla="*/ 144 w 332"/>
                  <a:gd name="T91" fmla="*/ 149 h 444"/>
                  <a:gd name="T92" fmla="*/ 144 w 332"/>
                  <a:gd name="T93" fmla="*/ 134 h 444"/>
                  <a:gd name="T94" fmla="*/ 143 w 332"/>
                  <a:gd name="T95" fmla="*/ 121 h 444"/>
                  <a:gd name="T96" fmla="*/ 129 w 332"/>
                  <a:gd name="T97" fmla="*/ 69 h 444"/>
                  <a:gd name="T98" fmla="*/ 98 w 332"/>
                  <a:gd name="T99" fmla="*/ 33 h 444"/>
                  <a:gd name="T100" fmla="*/ 63 w 332"/>
                  <a:gd name="T101" fmla="*/ 13 h 444"/>
                  <a:gd name="T102" fmla="*/ 34 w 332"/>
                  <a:gd name="T103" fmla="*/ 4 h 444"/>
                  <a:gd name="T104" fmla="*/ 14 w 332"/>
                  <a:gd name="T105" fmla="*/ 1 h 444"/>
                  <a:gd name="T106" fmla="*/ 9 w 332"/>
                  <a:gd name="T107" fmla="*/ 0 h 444"/>
                  <a:gd name="T108" fmla="*/ 7 w 332"/>
                  <a:gd name="T109" fmla="*/ 0 h 444"/>
                  <a:gd name="T110" fmla="*/ 0 w 332"/>
                  <a:gd name="T111" fmla="*/ 6 h 444"/>
                  <a:gd name="T112" fmla="*/ 6 w 332"/>
                  <a:gd name="T113" fmla="*/ 13 h 444"/>
                  <a:gd name="T114" fmla="*/ 7 w 332"/>
                  <a:gd name="T115" fmla="*/ 1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2" h="444">
                    <a:moveTo>
                      <a:pt x="7" y="13"/>
                    </a:moveTo>
                    <a:cubicBezTo>
                      <a:pt x="7" y="13"/>
                      <a:pt x="7" y="13"/>
                      <a:pt x="9" y="13"/>
                    </a:cubicBezTo>
                    <a:cubicBezTo>
                      <a:pt x="10" y="13"/>
                      <a:pt x="11" y="13"/>
                      <a:pt x="13" y="13"/>
                    </a:cubicBezTo>
                    <a:cubicBezTo>
                      <a:pt x="18" y="13"/>
                      <a:pt x="24" y="13"/>
                      <a:pt x="32" y="15"/>
                    </a:cubicBezTo>
                    <a:cubicBezTo>
                      <a:pt x="40" y="16"/>
                      <a:pt x="49" y="18"/>
                      <a:pt x="59" y="23"/>
                    </a:cubicBezTo>
                    <a:cubicBezTo>
                      <a:pt x="70" y="27"/>
                      <a:pt x="81" y="32"/>
                      <a:pt x="91" y="41"/>
                    </a:cubicBezTo>
                    <a:cubicBezTo>
                      <a:pt x="102" y="49"/>
                      <a:pt x="111" y="61"/>
                      <a:pt x="118" y="75"/>
                    </a:cubicBezTo>
                    <a:cubicBezTo>
                      <a:pt x="125" y="88"/>
                      <a:pt x="128" y="105"/>
                      <a:pt x="129" y="122"/>
                    </a:cubicBezTo>
                    <a:cubicBezTo>
                      <a:pt x="129" y="126"/>
                      <a:pt x="129" y="130"/>
                      <a:pt x="129" y="134"/>
                    </a:cubicBezTo>
                    <a:cubicBezTo>
                      <a:pt x="129" y="139"/>
                      <a:pt x="129" y="143"/>
                      <a:pt x="128" y="147"/>
                    </a:cubicBezTo>
                    <a:cubicBezTo>
                      <a:pt x="127" y="152"/>
                      <a:pt x="127" y="156"/>
                      <a:pt x="126" y="161"/>
                    </a:cubicBezTo>
                    <a:cubicBezTo>
                      <a:pt x="125" y="165"/>
                      <a:pt x="124" y="169"/>
                      <a:pt x="124" y="174"/>
                    </a:cubicBezTo>
                    <a:cubicBezTo>
                      <a:pt x="121" y="183"/>
                      <a:pt x="119" y="191"/>
                      <a:pt x="116" y="200"/>
                    </a:cubicBezTo>
                    <a:cubicBezTo>
                      <a:pt x="113" y="209"/>
                      <a:pt x="110" y="218"/>
                      <a:pt x="108" y="227"/>
                    </a:cubicBezTo>
                    <a:cubicBezTo>
                      <a:pt x="102" y="247"/>
                      <a:pt x="99" y="266"/>
                      <a:pt x="99" y="287"/>
                    </a:cubicBezTo>
                    <a:cubicBezTo>
                      <a:pt x="100" y="307"/>
                      <a:pt x="104" y="328"/>
                      <a:pt x="114" y="347"/>
                    </a:cubicBezTo>
                    <a:cubicBezTo>
                      <a:pt x="123" y="365"/>
                      <a:pt x="137" y="380"/>
                      <a:pt x="152" y="392"/>
                    </a:cubicBezTo>
                    <a:cubicBezTo>
                      <a:pt x="167" y="404"/>
                      <a:pt x="182" y="412"/>
                      <a:pt x="196" y="419"/>
                    </a:cubicBezTo>
                    <a:cubicBezTo>
                      <a:pt x="211" y="425"/>
                      <a:pt x="225" y="429"/>
                      <a:pt x="237" y="433"/>
                    </a:cubicBezTo>
                    <a:cubicBezTo>
                      <a:pt x="249" y="436"/>
                      <a:pt x="260" y="439"/>
                      <a:pt x="269" y="440"/>
                    </a:cubicBezTo>
                    <a:cubicBezTo>
                      <a:pt x="278" y="442"/>
                      <a:pt x="285" y="443"/>
                      <a:pt x="290" y="444"/>
                    </a:cubicBezTo>
                    <a:cubicBezTo>
                      <a:pt x="295" y="444"/>
                      <a:pt x="298" y="444"/>
                      <a:pt x="298" y="444"/>
                    </a:cubicBezTo>
                    <a:cubicBezTo>
                      <a:pt x="317" y="444"/>
                      <a:pt x="332" y="428"/>
                      <a:pt x="332" y="409"/>
                    </a:cubicBezTo>
                    <a:cubicBezTo>
                      <a:pt x="331" y="390"/>
                      <a:pt x="315" y="375"/>
                      <a:pt x="297" y="376"/>
                    </a:cubicBezTo>
                    <a:cubicBezTo>
                      <a:pt x="297" y="376"/>
                      <a:pt x="295" y="376"/>
                      <a:pt x="291" y="377"/>
                    </a:cubicBezTo>
                    <a:cubicBezTo>
                      <a:pt x="288" y="377"/>
                      <a:pt x="282" y="378"/>
                      <a:pt x="274" y="378"/>
                    </a:cubicBezTo>
                    <a:cubicBezTo>
                      <a:pt x="267" y="378"/>
                      <a:pt x="258" y="378"/>
                      <a:pt x="247" y="377"/>
                    </a:cubicBezTo>
                    <a:cubicBezTo>
                      <a:pt x="237" y="376"/>
                      <a:pt x="225" y="375"/>
                      <a:pt x="213" y="371"/>
                    </a:cubicBezTo>
                    <a:cubicBezTo>
                      <a:pt x="201" y="368"/>
                      <a:pt x="188" y="364"/>
                      <a:pt x="176" y="357"/>
                    </a:cubicBezTo>
                    <a:cubicBezTo>
                      <a:pt x="173" y="355"/>
                      <a:pt x="170" y="353"/>
                      <a:pt x="167" y="351"/>
                    </a:cubicBezTo>
                    <a:cubicBezTo>
                      <a:pt x="164" y="349"/>
                      <a:pt x="162" y="347"/>
                      <a:pt x="159" y="345"/>
                    </a:cubicBezTo>
                    <a:cubicBezTo>
                      <a:pt x="156" y="343"/>
                      <a:pt x="154" y="340"/>
                      <a:pt x="151" y="337"/>
                    </a:cubicBezTo>
                    <a:cubicBezTo>
                      <a:pt x="149" y="335"/>
                      <a:pt x="147" y="332"/>
                      <a:pt x="145" y="329"/>
                    </a:cubicBezTo>
                    <a:cubicBezTo>
                      <a:pt x="136" y="317"/>
                      <a:pt x="130" y="301"/>
                      <a:pt x="128" y="285"/>
                    </a:cubicBezTo>
                    <a:cubicBezTo>
                      <a:pt x="126" y="268"/>
                      <a:pt x="127" y="250"/>
                      <a:pt x="130" y="233"/>
                    </a:cubicBezTo>
                    <a:cubicBezTo>
                      <a:pt x="133" y="219"/>
                      <a:pt x="133" y="219"/>
                      <a:pt x="133" y="219"/>
                    </a:cubicBezTo>
                    <a:cubicBezTo>
                      <a:pt x="133" y="216"/>
                      <a:pt x="133" y="216"/>
                      <a:pt x="133" y="216"/>
                    </a:cubicBezTo>
                    <a:cubicBezTo>
                      <a:pt x="134" y="215"/>
                      <a:pt x="134" y="215"/>
                      <a:pt x="134" y="215"/>
                    </a:cubicBezTo>
                    <a:cubicBezTo>
                      <a:pt x="134" y="215"/>
                      <a:pt x="134" y="215"/>
                      <a:pt x="134" y="215"/>
                    </a:cubicBezTo>
                    <a:cubicBezTo>
                      <a:pt x="134" y="215"/>
                      <a:pt x="134" y="214"/>
                      <a:pt x="134" y="215"/>
                    </a:cubicBezTo>
                    <a:cubicBezTo>
                      <a:pt x="134" y="214"/>
                      <a:pt x="134" y="214"/>
                      <a:pt x="134" y="214"/>
                    </a:cubicBezTo>
                    <a:cubicBezTo>
                      <a:pt x="134" y="212"/>
                      <a:pt x="134" y="212"/>
                      <a:pt x="134" y="212"/>
                    </a:cubicBezTo>
                    <a:cubicBezTo>
                      <a:pt x="136" y="205"/>
                      <a:pt x="136" y="205"/>
                      <a:pt x="136" y="205"/>
                    </a:cubicBezTo>
                    <a:cubicBezTo>
                      <a:pt x="138" y="196"/>
                      <a:pt x="140" y="186"/>
                      <a:pt x="141" y="177"/>
                    </a:cubicBezTo>
                    <a:cubicBezTo>
                      <a:pt x="142" y="172"/>
                      <a:pt x="142" y="167"/>
                      <a:pt x="143" y="163"/>
                    </a:cubicBezTo>
                    <a:cubicBezTo>
                      <a:pt x="143" y="158"/>
                      <a:pt x="143" y="153"/>
                      <a:pt x="144" y="149"/>
                    </a:cubicBezTo>
                    <a:cubicBezTo>
                      <a:pt x="144" y="144"/>
                      <a:pt x="144" y="139"/>
                      <a:pt x="144" y="134"/>
                    </a:cubicBezTo>
                    <a:cubicBezTo>
                      <a:pt x="144" y="130"/>
                      <a:pt x="143" y="125"/>
                      <a:pt x="143" y="121"/>
                    </a:cubicBezTo>
                    <a:cubicBezTo>
                      <a:pt x="141" y="102"/>
                      <a:pt x="137" y="85"/>
                      <a:pt x="129" y="69"/>
                    </a:cubicBezTo>
                    <a:cubicBezTo>
                      <a:pt x="121" y="54"/>
                      <a:pt x="110" y="42"/>
                      <a:pt x="98" y="33"/>
                    </a:cubicBezTo>
                    <a:cubicBezTo>
                      <a:pt x="86" y="24"/>
                      <a:pt x="74" y="17"/>
                      <a:pt x="63" y="13"/>
                    </a:cubicBezTo>
                    <a:cubicBezTo>
                      <a:pt x="52" y="8"/>
                      <a:pt x="42" y="6"/>
                      <a:pt x="34" y="4"/>
                    </a:cubicBezTo>
                    <a:cubicBezTo>
                      <a:pt x="25" y="2"/>
                      <a:pt x="19" y="1"/>
                      <a:pt x="14" y="1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1" y="3"/>
                      <a:pt x="0" y="6"/>
                    </a:cubicBezTo>
                    <a:cubicBezTo>
                      <a:pt x="0" y="9"/>
                      <a:pt x="3" y="12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Oval 154"/>
              <p:cNvSpPr>
                <a:spLocks noChangeArrowheads="1"/>
              </p:cNvSpPr>
              <p:nvPr/>
            </p:nvSpPr>
            <p:spPr bwMode="auto">
              <a:xfrm>
                <a:off x="6189663" y="5700713"/>
                <a:ext cx="650875" cy="627063"/>
              </a:xfrm>
              <a:prstGeom prst="ellipse">
                <a:avLst/>
              </a:pr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55"/>
              <p:cNvSpPr>
                <a:spLocks noEditPoints="1"/>
              </p:cNvSpPr>
              <p:nvPr/>
            </p:nvSpPr>
            <p:spPr bwMode="auto">
              <a:xfrm>
                <a:off x="6067426" y="4941888"/>
                <a:ext cx="893763" cy="0"/>
              </a:xfrm>
              <a:custGeom>
                <a:avLst/>
                <a:gdLst>
                  <a:gd name="T0" fmla="*/ 0 w 286"/>
                  <a:gd name="T1" fmla="*/ 0 w 286"/>
                  <a:gd name="T2" fmla="*/ 0 w 286"/>
                  <a:gd name="T3" fmla="*/ 286 w 286"/>
                  <a:gd name="T4" fmla="*/ 286 w 286"/>
                  <a:gd name="T5" fmla="*/ 286 w 286"/>
                  <a:gd name="T6" fmla="*/ 0 w 286"/>
                  <a:gd name="T7" fmla="*/ 0 w 286"/>
                  <a:gd name="T8" fmla="*/ 0 w 286"/>
                  <a:gd name="T9" fmla="*/ 0 w 286"/>
                  <a:gd name="T10" fmla="*/ 0 w 286"/>
                  <a:gd name="T11" fmla="*/ 0 w 286"/>
                  <a:gd name="T12" fmla="*/ 286 w 286"/>
                  <a:gd name="T13" fmla="*/ 286 w 286"/>
                  <a:gd name="T14" fmla="*/ 286 w 286"/>
                  <a:gd name="T15" fmla="*/ 0 w 286"/>
                  <a:gd name="T16" fmla="*/ 0 w 286"/>
                  <a:gd name="T17" fmla="*/ 0 w 286"/>
                  <a:gd name="T18" fmla="*/ 0 w 286"/>
                  <a:gd name="T19" fmla="*/ 0 w 286"/>
                  <a:gd name="T20" fmla="*/ 0 w 286"/>
                  <a:gd name="T21" fmla="*/ 286 w 286"/>
                  <a:gd name="T22" fmla="*/ 286 w 286"/>
                  <a:gd name="T23" fmla="*/ 286 w 286"/>
                  <a:gd name="T24" fmla="*/ 0 w 286"/>
                  <a:gd name="T25" fmla="*/ 0 w 286"/>
                  <a:gd name="T26" fmla="*/ 0 w 286"/>
                  <a:gd name="T27" fmla="*/ 286 w 286"/>
                  <a:gd name="T28" fmla="*/ 286 w 286"/>
                  <a:gd name="T29" fmla="*/ 286 w 286"/>
                  <a:gd name="T30" fmla="*/ 0 w 286"/>
                  <a:gd name="T31" fmla="*/ 0 w 286"/>
                  <a:gd name="T32" fmla="*/ 0 w 286"/>
                  <a:gd name="T33" fmla="*/ 286 w 286"/>
                  <a:gd name="T34" fmla="*/ 286 w 286"/>
                  <a:gd name="T35" fmla="*/ 286 w 28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</a:cxnLst>
                <a:rect l="0" t="0" r="r" b="b"/>
                <a:pathLst>
                  <a:path w="28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56"/>
              <p:cNvSpPr>
                <a:spLocks/>
              </p:cNvSpPr>
              <p:nvPr/>
            </p:nvSpPr>
            <p:spPr bwMode="auto">
              <a:xfrm>
                <a:off x="6021388" y="4941888"/>
                <a:ext cx="987425" cy="280988"/>
              </a:xfrm>
              <a:custGeom>
                <a:avLst/>
                <a:gdLst>
                  <a:gd name="T0" fmla="*/ 301 w 316"/>
                  <a:gd name="T1" fmla="*/ 0 h 90"/>
                  <a:gd name="T2" fmla="*/ 158 w 316"/>
                  <a:gd name="T3" fmla="*/ 0 h 90"/>
                  <a:gd name="T4" fmla="*/ 15 w 316"/>
                  <a:gd name="T5" fmla="*/ 0 h 90"/>
                  <a:gd name="T6" fmla="*/ 15 w 316"/>
                  <a:gd name="T7" fmla="*/ 0 h 90"/>
                  <a:gd name="T8" fmla="*/ 15 w 316"/>
                  <a:gd name="T9" fmla="*/ 0 h 90"/>
                  <a:gd name="T10" fmla="*/ 15 w 316"/>
                  <a:gd name="T11" fmla="*/ 0 h 90"/>
                  <a:gd name="T12" fmla="*/ 15 w 316"/>
                  <a:gd name="T13" fmla="*/ 0 h 90"/>
                  <a:gd name="T14" fmla="*/ 15 w 316"/>
                  <a:gd name="T15" fmla="*/ 0 h 90"/>
                  <a:gd name="T16" fmla="*/ 15 w 316"/>
                  <a:gd name="T17" fmla="*/ 0 h 90"/>
                  <a:gd name="T18" fmla="*/ 15 w 316"/>
                  <a:gd name="T19" fmla="*/ 0 h 90"/>
                  <a:gd name="T20" fmla="*/ 15 w 316"/>
                  <a:gd name="T21" fmla="*/ 0 h 90"/>
                  <a:gd name="T22" fmla="*/ 15 w 316"/>
                  <a:gd name="T23" fmla="*/ 0 h 90"/>
                  <a:gd name="T24" fmla="*/ 15 w 316"/>
                  <a:gd name="T25" fmla="*/ 0 h 90"/>
                  <a:gd name="T26" fmla="*/ 15 w 316"/>
                  <a:gd name="T27" fmla="*/ 0 h 90"/>
                  <a:gd name="T28" fmla="*/ 15 w 316"/>
                  <a:gd name="T29" fmla="*/ 0 h 90"/>
                  <a:gd name="T30" fmla="*/ 15 w 316"/>
                  <a:gd name="T31" fmla="*/ 0 h 90"/>
                  <a:gd name="T32" fmla="*/ 15 w 316"/>
                  <a:gd name="T33" fmla="*/ 0 h 90"/>
                  <a:gd name="T34" fmla="*/ 15 w 316"/>
                  <a:gd name="T35" fmla="*/ 0 h 90"/>
                  <a:gd name="T36" fmla="*/ 0 w 316"/>
                  <a:gd name="T37" fmla="*/ 24 h 90"/>
                  <a:gd name="T38" fmla="*/ 139 w 316"/>
                  <a:gd name="T39" fmla="*/ 90 h 90"/>
                  <a:gd name="T40" fmla="*/ 158 w 316"/>
                  <a:gd name="T41" fmla="*/ 87 h 90"/>
                  <a:gd name="T42" fmla="*/ 158 w 316"/>
                  <a:gd name="T43" fmla="*/ 87 h 90"/>
                  <a:gd name="T44" fmla="*/ 158 w 316"/>
                  <a:gd name="T45" fmla="*/ 87 h 90"/>
                  <a:gd name="T46" fmla="*/ 158 w 316"/>
                  <a:gd name="T47" fmla="*/ 87 h 90"/>
                  <a:gd name="T48" fmla="*/ 178 w 316"/>
                  <a:gd name="T49" fmla="*/ 90 h 90"/>
                  <a:gd name="T50" fmla="*/ 316 w 316"/>
                  <a:gd name="T51" fmla="*/ 24 h 90"/>
                  <a:gd name="T52" fmla="*/ 301 w 316"/>
                  <a:gd name="T53" fmla="*/ 0 h 90"/>
                  <a:gd name="T54" fmla="*/ 301 w 316"/>
                  <a:gd name="T55" fmla="*/ 0 h 90"/>
                  <a:gd name="T56" fmla="*/ 301 w 316"/>
                  <a:gd name="T57" fmla="*/ 0 h 90"/>
                  <a:gd name="T58" fmla="*/ 301 w 316"/>
                  <a:gd name="T59" fmla="*/ 0 h 90"/>
                  <a:gd name="T60" fmla="*/ 301 w 316"/>
                  <a:gd name="T61" fmla="*/ 0 h 90"/>
                  <a:gd name="T62" fmla="*/ 301 w 316"/>
                  <a:gd name="T63" fmla="*/ 0 h 90"/>
                  <a:gd name="T64" fmla="*/ 301 w 316"/>
                  <a:gd name="T65" fmla="*/ 0 h 90"/>
                  <a:gd name="T66" fmla="*/ 301 w 316"/>
                  <a:gd name="T67" fmla="*/ 0 h 90"/>
                  <a:gd name="T68" fmla="*/ 301 w 316"/>
                  <a:gd name="T69" fmla="*/ 0 h 90"/>
                  <a:gd name="T70" fmla="*/ 301 w 316"/>
                  <a:gd name="T71" fmla="*/ 0 h 90"/>
                  <a:gd name="T72" fmla="*/ 301 w 316"/>
                  <a:gd name="T73" fmla="*/ 0 h 90"/>
                  <a:gd name="T74" fmla="*/ 301 w 316"/>
                  <a:gd name="T7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6" h="90">
                    <a:moveTo>
                      <a:pt x="301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9" y="10"/>
                      <a:pt x="0" y="24"/>
                    </a:cubicBezTo>
                    <a:cubicBezTo>
                      <a:pt x="31" y="55"/>
                      <a:pt x="76" y="79"/>
                      <a:pt x="139" y="90"/>
                    </a:cubicBezTo>
                    <a:cubicBezTo>
                      <a:pt x="145" y="88"/>
                      <a:pt x="151" y="87"/>
                      <a:pt x="158" y="87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65" y="87"/>
                      <a:pt x="171" y="88"/>
                      <a:pt x="178" y="90"/>
                    </a:cubicBezTo>
                    <a:cubicBezTo>
                      <a:pt x="240" y="79"/>
                      <a:pt x="285" y="55"/>
                      <a:pt x="316" y="24"/>
                    </a:cubicBezTo>
                    <a:cubicBezTo>
                      <a:pt x="307" y="10"/>
                      <a:pt x="301" y="1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57"/>
              <p:cNvSpPr>
                <a:spLocks/>
              </p:cNvSpPr>
              <p:nvPr/>
            </p:nvSpPr>
            <p:spPr bwMode="auto">
              <a:xfrm>
                <a:off x="5554663" y="3630613"/>
                <a:ext cx="854075" cy="911225"/>
              </a:xfrm>
              <a:custGeom>
                <a:avLst/>
                <a:gdLst>
                  <a:gd name="T0" fmla="*/ 273 w 273"/>
                  <a:gd name="T1" fmla="*/ 170 h 292"/>
                  <a:gd name="T2" fmla="*/ 96 w 273"/>
                  <a:gd name="T3" fmla="*/ 72 h 292"/>
                  <a:gd name="T4" fmla="*/ 164 w 273"/>
                  <a:gd name="T5" fmla="*/ 292 h 292"/>
                  <a:gd name="T6" fmla="*/ 273 w 273"/>
                  <a:gd name="T7" fmla="*/ 17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292">
                    <a:moveTo>
                      <a:pt x="273" y="170"/>
                    </a:moveTo>
                    <a:cubicBezTo>
                      <a:pt x="273" y="170"/>
                      <a:pt x="222" y="0"/>
                      <a:pt x="96" y="72"/>
                    </a:cubicBezTo>
                    <a:cubicBezTo>
                      <a:pt x="0" y="125"/>
                      <a:pt x="61" y="259"/>
                      <a:pt x="164" y="292"/>
                    </a:cubicBezTo>
                    <a:cubicBezTo>
                      <a:pt x="273" y="170"/>
                      <a:pt x="273" y="170"/>
                      <a:pt x="273" y="17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58"/>
              <p:cNvSpPr>
                <a:spLocks/>
              </p:cNvSpPr>
              <p:nvPr/>
            </p:nvSpPr>
            <p:spPr bwMode="auto">
              <a:xfrm>
                <a:off x="5757863" y="3854451"/>
                <a:ext cx="609600" cy="654050"/>
              </a:xfrm>
              <a:custGeom>
                <a:avLst/>
                <a:gdLst>
                  <a:gd name="T0" fmla="*/ 195 w 195"/>
                  <a:gd name="T1" fmla="*/ 121 h 209"/>
                  <a:gd name="T2" fmla="*/ 68 w 195"/>
                  <a:gd name="T3" fmla="*/ 51 h 209"/>
                  <a:gd name="T4" fmla="*/ 117 w 195"/>
                  <a:gd name="T5" fmla="*/ 209 h 209"/>
                  <a:gd name="T6" fmla="*/ 195 w 195"/>
                  <a:gd name="T7" fmla="*/ 121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5" h="209">
                    <a:moveTo>
                      <a:pt x="195" y="121"/>
                    </a:moveTo>
                    <a:cubicBezTo>
                      <a:pt x="195" y="121"/>
                      <a:pt x="159" y="0"/>
                      <a:pt x="68" y="51"/>
                    </a:cubicBezTo>
                    <a:cubicBezTo>
                      <a:pt x="0" y="89"/>
                      <a:pt x="43" y="185"/>
                      <a:pt x="117" y="209"/>
                    </a:cubicBezTo>
                    <a:cubicBezTo>
                      <a:pt x="195" y="121"/>
                      <a:pt x="195" y="121"/>
                      <a:pt x="195" y="121"/>
                    </a:cubicBezTo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59"/>
              <p:cNvSpPr>
                <a:spLocks/>
              </p:cNvSpPr>
              <p:nvPr/>
            </p:nvSpPr>
            <p:spPr bwMode="auto">
              <a:xfrm>
                <a:off x="6621463" y="3630613"/>
                <a:ext cx="852488" cy="911225"/>
              </a:xfrm>
              <a:custGeom>
                <a:avLst/>
                <a:gdLst>
                  <a:gd name="T0" fmla="*/ 0 w 273"/>
                  <a:gd name="T1" fmla="*/ 170 h 292"/>
                  <a:gd name="T2" fmla="*/ 177 w 273"/>
                  <a:gd name="T3" fmla="*/ 72 h 292"/>
                  <a:gd name="T4" fmla="*/ 109 w 273"/>
                  <a:gd name="T5" fmla="*/ 292 h 292"/>
                  <a:gd name="T6" fmla="*/ 0 w 273"/>
                  <a:gd name="T7" fmla="*/ 17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292">
                    <a:moveTo>
                      <a:pt x="0" y="170"/>
                    </a:moveTo>
                    <a:cubicBezTo>
                      <a:pt x="0" y="170"/>
                      <a:pt x="51" y="0"/>
                      <a:pt x="177" y="72"/>
                    </a:cubicBezTo>
                    <a:cubicBezTo>
                      <a:pt x="273" y="125"/>
                      <a:pt x="212" y="259"/>
                      <a:pt x="109" y="292"/>
                    </a:cubicBezTo>
                    <a:cubicBezTo>
                      <a:pt x="0" y="170"/>
                      <a:pt x="0" y="170"/>
                      <a:pt x="0" y="17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60"/>
              <p:cNvSpPr>
                <a:spLocks/>
              </p:cNvSpPr>
              <p:nvPr/>
            </p:nvSpPr>
            <p:spPr bwMode="auto">
              <a:xfrm>
                <a:off x="6661151" y="3854451"/>
                <a:ext cx="609600" cy="654050"/>
              </a:xfrm>
              <a:custGeom>
                <a:avLst/>
                <a:gdLst>
                  <a:gd name="T0" fmla="*/ 0 w 195"/>
                  <a:gd name="T1" fmla="*/ 121 h 209"/>
                  <a:gd name="T2" fmla="*/ 127 w 195"/>
                  <a:gd name="T3" fmla="*/ 51 h 209"/>
                  <a:gd name="T4" fmla="*/ 78 w 195"/>
                  <a:gd name="T5" fmla="*/ 209 h 209"/>
                  <a:gd name="T6" fmla="*/ 0 w 195"/>
                  <a:gd name="T7" fmla="*/ 121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5" h="209">
                    <a:moveTo>
                      <a:pt x="0" y="121"/>
                    </a:moveTo>
                    <a:cubicBezTo>
                      <a:pt x="0" y="121"/>
                      <a:pt x="37" y="0"/>
                      <a:pt x="127" y="51"/>
                    </a:cubicBezTo>
                    <a:cubicBezTo>
                      <a:pt x="195" y="89"/>
                      <a:pt x="152" y="185"/>
                      <a:pt x="78" y="209"/>
                    </a:cubicBezTo>
                    <a:cubicBezTo>
                      <a:pt x="0" y="121"/>
                      <a:pt x="0" y="121"/>
                      <a:pt x="0" y="121"/>
                    </a:cubicBezTo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61"/>
              <p:cNvSpPr>
                <a:spLocks noEditPoints="1"/>
              </p:cNvSpPr>
              <p:nvPr/>
            </p:nvSpPr>
            <p:spPr bwMode="auto">
              <a:xfrm>
                <a:off x="6064251" y="4160838"/>
                <a:ext cx="344488" cy="381000"/>
              </a:xfrm>
              <a:custGeom>
                <a:avLst/>
                <a:gdLst>
                  <a:gd name="T0" fmla="*/ 1 w 110"/>
                  <a:gd name="T1" fmla="*/ 122 h 122"/>
                  <a:gd name="T2" fmla="*/ 1 w 110"/>
                  <a:gd name="T3" fmla="*/ 122 h 122"/>
                  <a:gd name="T4" fmla="*/ 1 w 110"/>
                  <a:gd name="T5" fmla="*/ 122 h 122"/>
                  <a:gd name="T6" fmla="*/ 0 w 110"/>
                  <a:gd name="T7" fmla="*/ 122 h 122"/>
                  <a:gd name="T8" fmla="*/ 1 w 110"/>
                  <a:gd name="T9" fmla="*/ 122 h 122"/>
                  <a:gd name="T10" fmla="*/ 0 w 110"/>
                  <a:gd name="T11" fmla="*/ 122 h 122"/>
                  <a:gd name="T12" fmla="*/ 0 w 110"/>
                  <a:gd name="T13" fmla="*/ 122 h 122"/>
                  <a:gd name="T14" fmla="*/ 0 w 110"/>
                  <a:gd name="T15" fmla="*/ 122 h 122"/>
                  <a:gd name="T16" fmla="*/ 0 w 110"/>
                  <a:gd name="T17" fmla="*/ 122 h 122"/>
                  <a:gd name="T18" fmla="*/ 0 w 110"/>
                  <a:gd name="T19" fmla="*/ 122 h 122"/>
                  <a:gd name="T20" fmla="*/ 0 w 110"/>
                  <a:gd name="T21" fmla="*/ 122 h 122"/>
                  <a:gd name="T22" fmla="*/ 0 w 110"/>
                  <a:gd name="T23" fmla="*/ 122 h 122"/>
                  <a:gd name="T24" fmla="*/ 110 w 110"/>
                  <a:gd name="T25" fmla="*/ 0 h 122"/>
                  <a:gd name="T26" fmla="*/ 95 w 110"/>
                  <a:gd name="T27" fmla="*/ 17 h 122"/>
                  <a:gd name="T28" fmla="*/ 95 w 110"/>
                  <a:gd name="T29" fmla="*/ 17 h 122"/>
                  <a:gd name="T30" fmla="*/ 110 w 110"/>
                  <a:gd name="T31" fmla="*/ 0 h 122"/>
                  <a:gd name="T32" fmla="*/ 110 w 110"/>
                  <a:gd name="T33" fmla="*/ 0 h 122"/>
                  <a:gd name="T34" fmla="*/ 110 w 110"/>
                  <a:gd name="T35" fmla="*/ 0 h 122"/>
                  <a:gd name="T36" fmla="*/ 110 w 110"/>
                  <a:gd name="T37" fmla="*/ 0 h 122"/>
                  <a:gd name="T38" fmla="*/ 110 w 110"/>
                  <a:gd name="T39" fmla="*/ 0 h 122"/>
                  <a:gd name="T40" fmla="*/ 110 w 110"/>
                  <a:gd name="T41" fmla="*/ 0 h 122"/>
                  <a:gd name="T42" fmla="*/ 110 w 110"/>
                  <a:gd name="T43" fmla="*/ 0 h 122"/>
                  <a:gd name="T44" fmla="*/ 110 w 110"/>
                  <a:gd name="T45" fmla="*/ 0 h 122"/>
                  <a:gd name="T46" fmla="*/ 110 w 110"/>
                  <a:gd name="T47" fmla="*/ 0 h 122"/>
                  <a:gd name="T48" fmla="*/ 110 w 110"/>
                  <a:gd name="T49" fmla="*/ 0 h 122"/>
                  <a:gd name="T50" fmla="*/ 110 w 110"/>
                  <a:gd name="T51" fmla="*/ 0 h 122"/>
                  <a:gd name="T52" fmla="*/ 110 w 110"/>
                  <a:gd name="T53" fmla="*/ 0 h 122"/>
                  <a:gd name="T54" fmla="*/ 110 w 110"/>
                  <a:gd name="T55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22">
                    <a:moveTo>
                      <a:pt x="1" y="122"/>
                    </a:moveTo>
                    <a:cubicBezTo>
                      <a:pt x="1" y="122"/>
                      <a:pt x="1" y="122"/>
                      <a:pt x="1" y="122"/>
                    </a:cubicBezTo>
                    <a:cubicBezTo>
                      <a:pt x="1" y="122"/>
                      <a:pt x="1" y="122"/>
                      <a:pt x="1" y="122"/>
                    </a:cubicBezTo>
                    <a:moveTo>
                      <a:pt x="0" y="122"/>
                    </a:moveTo>
                    <a:cubicBezTo>
                      <a:pt x="0" y="122"/>
                      <a:pt x="0" y="122"/>
                      <a:pt x="1" y="122"/>
                    </a:cubicBezTo>
                    <a:cubicBezTo>
                      <a:pt x="0" y="122"/>
                      <a:pt x="0" y="122"/>
                      <a:pt x="0" y="122"/>
                    </a:cubicBezTo>
                    <a:moveTo>
                      <a:pt x="0" y="122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2"/>
                      <a:pt x="0" y="122"/>
                      <a:pt x="0" y="122"/>
                    </a:cubicBezTo>
                    <a:moveTo>
                      <a:pt x="0" y="122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2"/>
                      <a:pt x="0" y="122"/>
                      <a:pt x="0" y="122"/>
                    </a:cubicBezTo>
                    <a:moveTo>
                      <a:pt x="110" y="0"/>
                    </a:move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62"/>
              <p:cNvSpPr>
                <a:spLocks noEditPoints="1"/>
              </p:cNvSpPr>
              <p:nvPr/>
            </p:nvSpPr>
            <p:spPr bwMode="auto">
              <a:xfrm>
                <a:off x="5908676" y="4064001"/>
                <a:ext cx="500063" cy="477838"/>
              </a:xfrm>
              <a:custGeom>
                <a:avLst/>
                <a:gdLst>
                  <a:gd name="T0" fmla="*/ 11 w 160"/>
                  <a:gd name="T1" fmla="*/ 102 h 153"/>
                  <a:gd name="T2" fmla="*/ 0 w 160"/>
                  <a:gd name="T3" fmla="*/ 126 h 153"/>
                  <a:gd name="T4" fmla="*/ 50 w 160"/>
                  <a:gd name="T5" fmla="*/ 153 h 153"/>
                  <a:gd name="T6" fmla="*/ 50 w 160"/>
                  <a:gd name="T7" fmla="*/ 153 h 153"/>
                  <a:gd name="T8" fmla="*/ 50 w 160"/>
                  <a:gd name="T9" fmla="*/ 153 h 153"/>
                  <a:gd name="T10" fmla="*/ 50 w 160"/>
                  <a:gd name="T11" fmla="*/ 153 h 153"/>
                  <a:gd name="T12" fmla="*/ 50 w 160"/>
                  <a:gd name="T13" fmla="*/ 153 h 153"/>
                  <a:gd name="T14" fmla="*/ 51 w 160"/>
                  <a:gd name="T15" fmla="*/ 153 h 153"/>
                  <a:gd name="T16" fmla="*/ 51 w 160"/>
                  <a:gd name="T17" fmla="*/ 153 h 153"/>
                  <a:gd name="T18" fmla="*/ 51 w 160"/>
                  <a:gd name="T19" fmla="*/ 153 h 153"/>
                  <a:gd name="T20" fmla="*/ 51 w 160"/>
                  <a:gd name="T21" fmla="*/ 153 h 153"/>
                  <a:gd name="T22" fmla="*/ 63 w 160"/>
                  <a:gd name="T23" fmla="*/ 139 h 153"/>
                  <a:gd name="T24" fmla="*/ 11 w 160"/>
                  <a:gd name="T25" fmla="*/ 102 h 153"/>
                  <a:gd name="T26" fmla="*/ 148 w 160"/>
                  <a:gd name="T27" fmla="*/ 0 h 153"/>
                  <a:gd name="T28" fmla="*/ 123 w 160"/>
                  <a:gd name="T29" fmla="*/ 7 h 153"/>
                  <a:gd name="T30" fmla="*/ 145 w 160"/>
                  <a:gd name="T31" fmla="*/ 48 h 153"/>
                  <a:gd name="T32" fmla="*/ 160 w 160"/>
                  <a:gd name="T33" fmla="*/ 31 h 153"/>
                  <a:gd name="T34" fmla="*/ 160 w 160"/>
                  <a:gd name="T35" fmla="*/ 31 h 153"/>
                  <a:gd name="T36" fmla="*/ 160 w 160"/>
                  <a:gd name="T37" fmla="*/ 31 h 153"/>
                  <a:gd name="T38" fmla="*/ 160 w 160"/>
                  <a:gd name="T39" fmla="*/ 31 h 153"/>
                  <a:gd name="T40" fmla="*/ 160 w 160"/>
                  <a:gd name="T41" fmla="*/ 31 h 153"/>
                  <a:gd name="T42" fmla="*/ 160 w 160"/>
                  <a:gd name="T43" fmla="*/ 31 h 153"/>
                  <a:gd name="T44" fmla="*/ 160 w 160"/>
                  <a:gd name="T45" fmla="*/ 31 h 153"/>
                  <a:gd name="T46" fmla="*/ 160 w 160"/>
                  <a:gd name="T47" fmla="*/ 31 h 153"/>
                  <a:gd name="T48" fmla="*/ 160 w 160"/>
                  <a:gd name="T49" fmla="*/ 31 h 153"/>
                  <a:gd name="T50" fmla="*/ 160 w 160"/>
                  <a:gd name="T51" fmla="*/ 31 h 153"/>
                  <a:gd name="T52" fmla="*/ 148 w 160"/>
                  <a:gd name="T5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0" h="153">
                    <a:moveTo>
                      <a:pt x="11" y="102"/>
                    </a:moveTo>
                    <a:cubicBezTo>
                      <a:pt x="7" y="110"/>
                      <a:pt x="3" y="118"/>
                      <a:pt x="0" y="126"/>
                    </a:cubicBezTo>
                    <a:cubicBezTo>
                      <a:pt x="15" y="138"/>
                      <a:pt x="32" y="147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63" y="139"/>
                      <a:pt x="63" y="139"/>
                      <a:pt x="63" y="139"/>
                    </a:cubicBezTo>
                    <a:cubicBezTo>
                      <a:pt x="42" y="132"/>
                      <a:pt x="24" y="118"/>
                      <a:pt x="11" y="102"/>
                    </a:cubicBezTo>
                    <a:moveTo>
                      <a:pt x="148" y="0"/>
                    </a:moveTo>
                    <a:cubicBezTo>
                      <a:pt x="139" y="2"/>
                      <a:pt x="131" y="4"/>
                      <a:pt x="123" y="7"/>
                    </a:cubicBezTo>
                    <a:cubicBezTo>
                      <a:pt x="134" y="22"/>
                      <a:pt x="142" y="39"/>
                      <a:pt x="145" y="48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0"/>
                      <a:pt x="156" y="17"/>
                      <a:pt x="148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63"/>
              <p:cNvSpPr>
                <a:spLocks/>
              </p:cNvSpPr>
              <p:nvPr/>
            </p:nvSpPr>
            <p:spPr bwMode="auto">
              <a:xfrm>
                <a:off x="5942013" y="4086226"/>
                <a:ext cx="425450" cy="422275"/>
              </a:xfrm>
              <a:custGeom>
                <a:avLst/>
                <a:gdLst>
                  <a:gd name="T0" fmla="*/ 112 w 136"/>
                  <a:gd name="T1" fmla="*/ 0 h 135"/>
                  <a:gd name="T2" fmla="*/ 0 w 136"/>
                  <a:gd name="T3" fmla="*/ 95 h 135"/>
                  <a:gd name="T4" fmla="*/ 52 w 136"/>
                  <a:gd name="T5" fmla="*/ 132 h 135"/>
                  <a:gd name="T6" fmla="*/ 52 w 136"/>
                  <a:gd name="T7" fmla="*/ 132 h 135"/>
                  <a:gd name="T8" fmla="*/ 58 w 136"/>
                  <a:gd name="T9" fmla="*/ 135 h 135"/>
                  <a:gd name="T10" fmla="*/ 136 w 136"/>
                  <a:gd name="T11" fmla="*/ 47 h 135"/>
                  <a:gd name="T12" fmla="*/ 136 w 136"/>
                  <a:gd name="T13" fmla="*/ 47 h 135"/>
                  <a:gd name="T14" fmla="*/ 134 w 136"/>
                  <a:gd name="T15" fmla="*/ 41 h 135"/>
                  <a:gd name="T16" fmla="*/ 134 w 136"/>
                  <a:gd name="T17" fmla="*/ 41 h 135"/>
                  <a:gd name="T18" fmla="*/ 134 w 136"/>
                  <a:gd name="T19" fmla="*/ 41 h 135"/>
                  <a:gd name="T20" fmla="*/ 112 w 136"/>
                  <a:gd name="T2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6" h="135">
                    <a:moveTo>
                      <a:pt x="112" y="0"/>
                    </a:moveTo>
                    <a:cubicBezTo>
                      <a:pt x="62" y="17"/>
                      <a:pt x="23" y="53"/>
                      <a:pt x="0" y="95"/>
                    </a:cubicBezTo>
                    <a:cubicBezTo>
                      <a:pt x="13" y="111"/>
                      <a:pt x="31" y="125"/>
                      <a:pt x="52" y="132"/>
                    </a:cubicBezTo>
                    <a:cubicBezTo>
                      <a:pt x="52" y="132"/>
                      <a:pt x="52" y="132"/>
                      <a:pt x="52" y="132"/>
                    </a:cubicBezTo>
                    <a:cubicBezTo>
                      <a:pt x="54" y="133"/>
                      <a:pt x="56" y="134"/>
                      <a:pt x="58" y="135"/>
                    </a:cubicBezTo>
                    <a:cubicBezTo>
                      <a:pt x="136" y="47"/>
                      <a:pt x="136" y="47"/>
                      <a:pt x="136" y="47"/>
                    </a:cubicBezTo>
                    <a:cubicBezTo>
                      <a:pt x="136" y="47"/>
                      <a:pt x="136" y="47"/>
                      <a:pt x="136" y="47"/>
                    </a:cubicBezTo>
                    <a:cubicBezTo>
                      <a:pt x="136" y="47"/>
                      <a:pt x="135" y="45"/>
                      <a:pt x="134" y="41"/>
                    </a:cubicBezTo>
                    <a:cubicBezTo>
                      <a:pt x="134" y="41"/>
                      <a:pt x="134" y="41"/>
                      <a:pt x="134" y="41"/>
                    </a:cubicBezTo>
                    <a:cubicBezTo>
                      <a:pt x="134" y="41"/>
                      <a:pt x="134" y="41"/>
                      <a:pt x="134" y="41"/>
                    </a:cubicBezTo>
                    <a:cubicBezTo>
                      <a:pt x="131" y="32"/>
                      <a:pt x="123" y="15"/>
                      <a:pt x="112" y="0"/>
                    </a:cubicBezTo>
                  </a:path>
                </a:pathLst>
              </a:custGeom>
              <a:solidFill>
                <a:srgbClr val="E5C1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64"/>
              <p:cNvSpPr>
                <a:spLocks noEditPoints="1"/>
              </p:cNvSpPr>
              <p:nvPr/>
            </p:nvSpPr>
            <p:spPr bwMode="auto">
              <a:xfrm>
                <a:off x="6621463" y="4160838"/>
                <a:ext cx="342900" cy="381000"/>
              </a:xfrm>
              <a:custGeom>
                <a:avLst/>
                <a:gdLst>
                  <a:gd name="T0" fmla="*/ 109 w 110"/>
                  <a:gd name="T1" fmla="*/ 122 h 122"/>
                  <a:gd name="T2" fmla="*/ 109 w 110"/>
                  <a:gd name="T3" fmla="*/ 122 h 122"/>
                  <a:gd name="T4" fmla="*/ 109 w 110"/>
                  <a:gd name="T5" fmla="*/ 122 h 122"/>
                  <a:gd name="T6" fmla="*/ 110 w 110"/>
                  <a:gd name="T7" fmla="*/ 122 h 122"/>
                  <a:gd name="T8" fmla="*/ 110 w 110"/>
                  <a:gd name="T9" fmla="*/ 122 h 122"/>
                  <a:gd name="T10" fmla="*/ 110 w 110"/>
                  <a:gd name="T11" fmla="*/ 122 h 122"/>
                  <a:gd name="T12" fmla="*/ 110 w 110"/>
                  <a:gd name="T13" fmla="*/ 122 h 122"/>
                  <a:gd name="T14" fmla="*/ 110 w 110"/>
                  <a:gd name="T15" fmla="*/ 122 h 122"/>
                  <a:gd name="T16" fmla="*/ 110 w 110"/>
                  <a:gd name="T17" fmla="*/ 122 h 122"/>
                  <a:gd name="T18" fmla="*/ 110 w 110"/>
                  <a:gd name="T19" fmla="*/ 122 h 122"/>
                  <a:gd name="T20" fmla="*/ 110 w 110"/>
                  <a:gd name="T21" fmla="*/ 122 h 122"/>
                  <a:gd name="T22" fmla="*/ 110 w 110"/>
                  <a:gd name="T23" fmla="*/ 122 h 122"/>
                  <a:gd name="T24" fmla="*/ 13 w 110"/>
                  <a:gd name="T25" fmla="*/ 23 h 122"/>
                  <a:gd name="T26" fmla="*/ 13 w 110"/>
                  <a:gd name="T27" fmla="*/ 23 h 122"/>
                  <a:gd name="T28" fmla="*/ 13 w 110"/>
                  <a:gd name="T29" fmla="*/ 23 h 122"/>
                  <a:gd name="T30" fmla="*/ 0 w 110"/>
                  <a:gd name="T31" fmla="*/ 0 h 122"/>
                  <a:gd name="T32" fmla="*/ 15 w 110"/>
                  <a:gd name="T33" fmla="*/ 17 h 122"/>
                  <a:gd name="T34" fmla="*/ 15 w 110"/>
                  <a:gd name="T35" fmla="*/ 17 h 122"/>
                  <a:gd name="T36" fmla="*/ 0 w 110"/>
                  <a:gd name="T37" fmla="*/ 0 h 122"/>
                  <a:gd name="T38" fmla="*/ 0 w 110"/>
                  <a:gd name="T39" fmla="*/ 0 h 122"/>
                  <a:gd name="T40" fmla="*/ 0 w 110"/>
                  <a:gd name="T41" fmla="*/ 0 h 122"/>
                  <a:gd name="T42" fmla="*/ 0 w 110"/>
                  <a:gd name="T43" fmla="*/ 0 h 122"/>
                  <a:gd name="T44" fmla="*/ 0 w 110"/>
                  <a:gd name="T45" fmla="*/ 0 h 122"/>
                  <a:gd name="T46" fmla="*/ 0 w 110"/>
                  <a:gd name="T47" fmla="*/ 0 h 122"/>
                  <a:gd name="T48" fmla="*/ 0 w 110"/>
                  <a:gd name="T4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22">
                    <a:moveTo>
                      <a:pt x="109" y="122"/>
                    </a:move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2"/>
                      <a:pt x="109" y="122"/>
                      <a:pt x="109" y="122"/>
                    </a:cubicBezTo>
                    <a:moveTo>
                      <a:pt x="110" y="122"/>
                    </a:moveTo>
                    <a:cubicBezTo>
                      <a:pt x="110" y="122"/>
                      <a:pt x="110" y="122"/>
                      <a:pt x="110" y="122"/>
                    </a:cubicBezTo>
                    <a:cubicBezTo>
                      <a:pt x="110" y="122"/>
                      <a:pt x="110" y="122"/>
                      <a:pt x="110" y="122"/>
                    </a:cubicBezTo>
                    <a:moveTo>
                      <a:pt x="110" y="122"/>
                    </a:moveTo>
                    <a:cubicBezTo>
                      <a:pt x="110" y="122"/>
                      <a:pt x="110" y="122"/>
                      <a:pt x="110" y="122"/>
                    </a:cubicBezTo>
                    <a:cubicBezTo>
                      <a:pt x="110" y="122"/>
                      <a:pt x="110" y="122"/>
                      <a:pt x="110" y="122"/>
                    </a:cubicBezTo>
                    <a:moveTo>
                      <a:pt x="110" y="122"/>
                    </a:moveTo>
                    <a:cubicBezTo>
                      <a:pt x="110" y="122"/>
                      <a:pt x="110" y="122"/>
                      <a:pt x="110" y="122"/>
                    </a:cubicBezTo>
                    <a:cubicBezTo>
                      <a:pt x="110" y="122"/>
                      <a:pt x="110" y="122"/>
                      <a:pt x="110" y="122"/>
                    </a:cubicBezTo>
                    <a:moveTo>
                      <a:pt x="13" y="23"/>
                    </a:move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moveTo>
                      <a:pt x="0" y="0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65"/>
              <p:cNvSpPr>
                <a:spLocks noEditPoints="1"/>
              </p:cNvSpPr>
              <p:nvPr/>
            </p:nvSpPr>
            <p:spPr bwMode="auto">
              <a:xfrm>
                <a:off x="6621463" y="4064001"/>
                <a:ext cx="500063" cy="477838"/>
              </a:xfrm>
              <a:custGeom>
                <a:avLst/>
                <a:gdLst>
                  <a:gd name="T0" fmla="*/ 149 w 160"/>
                  <a:gd name="T1" fmla="*/ 102 h 153"/>
                  <a:gd name="T2" fmla="*/ 97 w 160"/>
                  <a:gd name="T3" fmla="*/ 139 h 153"/>
                  <a:gd name="T4" fmla="*/ 109 w 160"/>
                  <a:gd name="T5" fmla="*/ 153 h 153"/>
                  <a:gd name="T6" fmla="*/ 109 w 160"/>
                  <a:gd name="T7" fmla="*/ 153 h 153"/>
                  <a:gd name="T8" fmla="*/ 109 w 160"/>
                  <a:gd name="T9" fmla="*/ 153 h 153"/>
                  <a:gd name="T10" fmla="*/ 110 w 160"/>
                  <a:gd name="T11" fmla="*/ 153 h 153"/>
                  <a:gd name="T12" fmla="*/ 110 w 160"/>
                  <a:gd name="T13" fmla="*/ 153 h 153"/>
                  <a:gd name="T14" fmla="*/ 110 w 160"/>
                  <a:gd name="T15" fmla="*/ 153 h 153"/>
                  <a:gd name="T16" fmla="*/ 110 w 160"/>
                  <a:gd name="T17" fmla="*/ 153 h 153"/>
                  <a:gd name="T18" fmla="*/ 110 w 160"/>
                  <a:gd name="T19" fmla="*/ 153 h 153"/>
                  <a:gd name="T20" fmla="*/ 110 w 160"/>
                  <a:gd name="T21" fmla="*/ 153 h 153"/>
                  <a:gd name="T22" fmla="*/ 160 w 160"/>
                  <a:gd name="T23" fmla="*/ 126 h 153"/>
                  <a:gd name="T24" fmla="*/ 149 w 160"/>
                  <a:gd name="T25" fmla="*/ 102 h 153"/>
                  <a:gd name="T26" fmla="*/ 13 w 160"/>
                  <a:gd name="T27" fmla="*/ 0 h 153"/>
                  <a:gd name="T28" fmla="*/ 0 w 160"/>
                  <a:gd name="T29" fmla="*/ 31 h 153"/>
                  <a:gd name="T30" fmla="*/ 0 w 160"/>
                  <a:gd name="T31" fmla="*/ 31 h 153"/>
                  <a:gd name="T32" fmla="*/ 0 w 160"/>
                  <a:gd name="T33" fmla="*/ 31 h 153"/>
                  <a:gd name="T34" fmla="*/ 0 w 160"/>
                  <a:gd name="T35" fmla="*/ 31 h 153"/>
                  <a:gd name="T36" fmla="*/ 0 w 160"/>
                  <a:gd name="T37" fmla="*/ 31 h 153"/>
                  <a:gd name="T38" fmla="*/ 0 w 160"/>
                  <a:gd name="T39" fmla="*/ 31 h 153"/>
                  <a:gd name="T40" fmla="*/ 15 w 160"/>
                  <a:gd name="T41" fmla="*/ 48 h 153"/>
                  <a:gd name="T42" fmla="*/ 37 w 160"/>
                  <a:gd name="T43" fmla="*/ 7 h 153"/>
                  <a:gd name="T44" fmla="*/ 13 w 160"/>
                  <a:gd name="T45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0" h="153">
                    <a:moveTo>
                      <a:pt x="149" y="102"/>
                    </a:moveTo>
                    <a:cubicBezTo>
                      <a:pt x="136" y="118"/>
                      <a:pt x="118" y="132"/>
                      <a:pt x="97" y="139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28" y="147"/>
                      <a:pt x="145" y="138"/>
                      <a:pt x="160" y="126"/>
                    </a:cubicBezTo>
                    <a:cubicBezTo>
                      <a:pt x="157" y="118"/>
                      <a:pt x="153" y="110"/>
                      <a:pt x="149" y="102"/>
                    </a:cubicBezTo>
                    <a:moveTo>
                      <a:pt x="13" y="0"/>
                    </a:moveTo>
                    <a:cubicBezTo>
                      <a:pt x="4" y="17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9" y="39"/>
                      <a:pt x="26" y="22"/>
                      <a:pt x="37" y="7"/>
                    </a:cubicBezTo>
                    <a:cubicBezTo>
                      <a:pt x="29" y="4"/>
                      <a:pt x="21" y="2"/>
                      <a:pt x="13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66"/>
              <p:cNvSpPr>
                <a:spLocks/>
              </p:cNvSpPr>
              <p:nvPr/>
            </p:nvSpPr>
            <p:spPr bwMode="auto">
              <a:xfrm>
                <a:off x="6661151" y="4086226"/>
                <a:ext cx="425450" cy="422275"/>
              </a:xfrm>
              <a:custGeom>
                <a:avLst/>
                <a:gdLst>
                  <a:gd name="T0" fmla="*/ 24 w 136"/>
                  <a:gd name="T1" fmla="*/ 0 h 135"/>
                  <a:gd name="T2" fmla="*/ 2 w 136"/>
                  <a:gd name="T3" fmla="*/ 41 h 135"/>
                  <a:gd name="T4" fmla="*/ 2 w 136"/>
                  <a:gd name="T5" fmla="*/ 41 h 135"/>
                  <a:gd name="T6" fmla="*/ 2 w 136"/>
                  <a:gd name="T7" fmla="*/ 41 h 135"/>
                  <a:gd name="T8" fmla="*/ 0 w 136"/>
                  <a:gd name="T9" fmla="*/ 47 h 135"/>
                  <a:gd name="T10" fmla="*/ 0 w 136"/>
                  <a:gd name="T11" fmla="*/ 47 h 135"/>
                  <a:gd name="T12" fmla="*/ 78 w 136"/>
                  <a:gd name="T13" fmla="*/ 135 h 135"/>
                  <a:gd name="T14" fmla="*/ 84 w 136"/>
                  <a:gd name="T15" fmla="*/ 132 h 135"/>
                  <a:gd name="T16" fmla="*/ 84 w 136"/>
                  <a:gd name="T17" fmla="*/ 132 h 135"/>
                  <a:gd name="T18" fmla="*/ 136 w 136"/>
                  <a:gd name="T19" fmla="*/ 95 h 135"/>
                  <a:gd name="T20" fmla="*/ 24 w 136"/>
                  <a:gd name="T2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6" h="135">
                    <a:moveTo>
                      <a:pt x="24" y="0"/>
                    </a:moveTo>
                    <a:cubicBezTo>
                      <a:pt x="13" y="15"/>
                      <a:pt x="6" y="32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1" y="45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78" y="135"/>
                      <a:pt x="78" y="135"/>
                      <a:pt x="78" y="135"/>
                    </a:cubicBezTo>
                    <a:cubicBezTo>
                      <a:pt x="80" y="134"/>
                      <a:pt x="82" y="133"/>
                      <a:pt x="84" y="132"/>
                    </a:cubicBezTo>
                    <a:cubicBezTo>
                      <a:pt x="84" y="132"/>
                      <a:pt x="84" y="132"/>
                      <a:pt x="84" y="132"/>
                    </a:cubicBezTo>
                    <a:cubicBezTo>
                      <a:pt x="105" y="125"/>
                      <a:pt x="123" y="111"/>
                      <a:pt x="136" y="95"/>
                    </a:cubicBezTo>
                    <a:cubicBezTo>
                      <a:pt x="113" y="53"/>
                      <a:pt x="74" y="17"/>
                      <a:pt x="24" y="0"/>
                    </a:cubicBezTo>
                  </a:path>
                </a:pathLst>
              </a:custGeom>
              <a:solidFill>
                <a:srgbClr val="E5C1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67"/>
              <p:cNvSpPr>
                <a:spLocks/>
              </p:cNvSpPr>
              <p:nvPr/>
            </p:nvSpPr>
            <p:spPr bwMode="auto">
              <a:xfrm>
                <a:off x="5645151" y="4089401"/>
                <a:ext cx="1738313" cy="1085850"/>
              </a:xfrm>
              <a:custGeom>
                <a:avLst/>
                <a:gdLst>
                  <a:gd name="T0" fmla="*/ 278 w 556"/>
                  <a:gd name="T1" fmla="*/ 0 h 348"/>
                  <a:gd name="T2" fmla="*/ 282 w 556"/>
                  <a:gd name="T3" fmla="*/ 348 h 348"/>
                  <a:gd name="T4" fmla="*/ 274 w 556"/>
                  <a:gd name="T5" fmla="*/ 348 h 348"/>
                  <a:gd name="T6" fmla="*/ 278 w 556"/>
                  <a:gd name="T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6" h="348">
                    <a:moveTo>
                      <a:pt x="278" y="0"/>
                    </a:moveTo>
                    <a:cubicBezTo>
                      <a:pt x="486" y="0"/>
                      <a:pt x="556" y="311"/>
                      <a:pt x="282" y="348"/>
                    </a:cubicBezTo>
                    <a:cubicBezTo>
                      <a:pt x="279" y="348"/>
                      <a:pt x="277" y="348"/>
                      <a:pt x="274" y="348"/>
                    </a:cubicBezTo>
                    <a:cubicBezTo>
                      <a:pt x="0" y="311"/>
                      <a:pt x="70" y="0"/>
                      <a:pt x="2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Oval 168"/>
              <p:cNvSpPr>
                <a:spLocks noChangeArrowheads="1"/>
              </p:cNvSpPr>
              <p:nvPr/>
            </p:nvSpPr>
            <p:spPr bwMode="auto">
              <a:xfrm>
                <a:off x="6677026" y="4392613"/>
                <a:ext cx="141288" cy="139700"/>
              </a:xfrm>
              <a:prstGeom prst="ellipse">
                <a:avLst/>
              </a:pr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Oval 169"/>
              <p:cNvSpPr>
                <a:spLocks noChangeArrowheads="1"/>
              </p:cNvSpPr>
              <p:nvPr/>
            </p:nvSpPr>
            <p:spPr bwMode="auto">
              <a:xfrm>
                <a:off x="6699251" y="4402138"/>
                <a:ext cx="52388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Oval 170"/>
              <p:cNvSpPr>
                <a:spLocks noChangeArrowheads="1"/>
              </p:cNvSpPr>
              <p:nvPr/>
            </p:nvSpPr>
            <p:spPr bwMode="auto">
              <a:xfrm>
                <a:off x="6211888" y="4392613"/>
                <a:ext cx="139700" cy="139700"/>
              </a:xfrm>
              <a:prstGeom prst="ellipse">
                <a:avLst/>
              </a:pr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Oval 171"/>
              <p:cNvSpPr>
                <a:spLocks noChangeArrowheads="1"/>
              </p:cNvSpPr>
              <p:nvPr/>
            </p:nvSpPr>
            <p:spPr bwMode="auto">
              <a:xfrm>
                <a:off x="6234113" y="4402138"/>
                <a:ext cx="52388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72"/>
              <p:cNvSpPr>
                <a:spLocks/>
              </p:cNvSpPr>
              <p:nvPr/>
            </p:nvSpPr>
            <p:spPr bwMode="auto">
              <a:xfrm>
                <a:off x="6430963" y="4700588"/>
                <a:ext cx="168275" cy="122238"/>
              </a:xfrm>
              <a:custGeom>
                <a:avLst/>
                <a:gdLst>
                  <a:gd name="T0" fmla="*/ 0 w 54"/>
                  <a:gd name="T1" fmla="*/ 12 h 39"/>
                  <a:gd name="T2" fmla="*/ 27 w 54"/>
                  <a:gd name="T3" fmla="*/ 0 h 39"/>
                  <a:gd name="T4" fmla="*/ 54 w 54"/>
                  <a:gd name="T5" fmla="*/ 12 h 39"/>
                  <a:gd name="T6" fmla="*/ 27 w 54"/>
                  <a:gd name="T7" fmla="*/ 39 h 39"/>
                  <a:gd name="T8" fmla="*/ 0 w 54"/>
                  <a:gd name="T9" fmla="*/ 1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39">
                    <a:moveTo>
                      <a:pt x="0" y="12"/>
                    </a:moveTo>
                    <a:cubicBezTo>
                      <a:pt x="1" y="5"/>
                      <a:pt x="7" y="0"/>
                      <a:pt x="27" y="0"/>
                    </a:cubicBezTo>
                    <a:cubicBezTo>
                      <a:pt x="47" y="0"/>
                      <a:pt x="53" y="5"/>
                      <a:pt x="54" y="12"/>
                    </a:cubicBezTo>
                    <a:cubicBezTo>
                      <a:pt x="54" y="18"/>
                      <a:pt x="51" y="39"/>
                      <a:pt x="27" y="39"/>
                    </a:cubicBezTo>
                    <a:cubicBezTo>
                      <a:pt x="3" y="39"/>
                      <a:pt x="0" y="18"/>
                      <a:pt x="0" y="12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73"/>
              <p:cNvSpPr>
                <a:spLocks/>
              </p:cNvSpPr>
              <p:nvPr/>
            </p:nvSpPr>
            <p:spPr bwMode="auto">
              <a:xfrm>
                <a:off x="6361113" y="4806951"/>
                <a:ext cx="306388" cy="125413"/>
              </a:xfrm>
              <a:custGeom>
                <a:avLst/>
                <a:gdLst>
                  <a:gd name="T0" fmla="*/ 1 w 98"/>
                  <a:gd name="T1" fmla="*/ 24 h 40"/>
                  <a:gd name="T2" fmla="*/ 7 w 98"/>
                  <a:gd name="T3" fmla="*/ 23 h 40"/>
                  <a:gd name="T4" fmla="*/ 31 w 98"/>
                  <a:gd name="T5" fmla="*/ 32 h 40"/>
                  <a:gd name="T6" fmla="*/ 43 w 98"/>
                  <a:gd name="T7" fmla="*/ 22 h 40"/>
                  <a:gd name="T8" fmla="*/ 45 w 98"/>
                  <a:gd name="T9" fmla="*/ 16 h 40"/>
                  <a:gd name="T10" fmla="*/ 45 w 98"/>
                  <a:gd name="T11" fmla="*/ 4 h 40"/>
                  <a:gd name="T12" fmla="*/ 49 w 98"/>
                  <a:gd name="T13" fmla="*/ 0 h 40"/>
                  <a:gd name="T14" fmla="*/ 49 w 98"/>
                  <a:gd name="T15" fmla="*/ 0 h 40"/>
                  <a:gd name="T16" fmla="*/ 49 w 98"/>
                  <a:gd name="T17" fmla="*/ 0 h 40"/>
                  <a:gd name="T18" fmla="*/ 53 w 98"/>
                  <a:gd name="T19" fmla="*/ 4 h 40"/>
                  <a:gd name="T20" fmla="*/ 53 w 98"/>
                  <a:gd name="T21" fmla="*/ 16 h 40"/>
                  <a:gd name="T22" fmla="*/ 55 w 98"/>
                  <a:gd name="T23" fmla="*/ 22 h 40"/>
                  <a:gd name="T24" fmla="*/ 68 w 98"/>
                  <a:gd name="T25" fmla="*/ 32 h 40"/>
                  <a:gd name="T26" fmla="*/ 91 w 98"/>
                  <a:gd name="T27" fmla="*/ 23 h 40"/>
                  <a:gd name="T28" fmla="*/ 97 w 98"/>
                  <a:gd name="T29" fmla="*/ 24 h 40"/>
                  <a:gd name="T30" fmla="*/ 96 w 98"/>
                  <a:gd name="T31" fmla="*/ 29 h 40"/>
                  <a:gd name="T32" fmla="*/ 72 w 98"/>
                  <a:gd name="T33" fmla="*/ 40 h 40"/>
                  <a:gd name="T34" fmla="*/ 66 w 98"/>
                  <a:gd name="T35" fmla="*/ 39 h 40"/>
                  <a:gd name="T36" fmla="*/ 49 w 98"/>
                  <a:gd name="T37" fmla="*/ 27 h 40"/>
                  <a:gd name="T38" fmla="*/ 33 w 98"/>
                  <a:gd name="T39" fmla="*/ 39 h 40"/>
                  <a:gd name="T40" fmla="*/ 27 w 98"/>
                  <a:gd name="T41" fmla="*/ 40 h 40"/>
                  <a:gd name="T42" fmla="*/ 2 w 98"/>
                  <a:gd name="T43" fmla="*/ 29 h 40"/>
                  <a:gd name="T44" fmla="*/ 1 w 98"/>
                  <a:gd name="T45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" h="40">
                    <a:moveTo>
                      <a:pt x="1" y="24"/>
                    </a:moveTo>
                    <a:cubicBezTo>
                      <a:pt x="3" y="22"/>
                      <a:pt x="5" y="22"/>
                      <a:pt x="7" y="23"/>
                    </a:cubicBezTo>
                    <a:cubicBezTo>
                      <a:pt x="16" y="30"/>
                      <a:pt x="24" y="33"/>
                      <a:pt x="31" y="32"/>
                    </a:cubicBezTo>
                    <a:cubicBezTo>
                      <a:pt x="37" y="30"/>
                      <a:pt x="41" y="25"/>
                      <a:pt x="43" y="22"/>
                    </a:cubicBezTo>
                    <a:cubicBezTo>
                      <a:pt x="44" y="20"/>
                      <a:pt x="45" y="18"/>
                      <a:pt x="45" y="16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2"/>
                      <a:pt x="47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1" y="0"/>
                      <a:pt x="53" y="2"/>
                      <a:pt x="53" y="4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18"/>
                      <a:pt x="54" y="20"/>
                      <a:pt x="55" y="22"/>
                    </a:cubicBezTo>
                    <a:cubicBezTo>
                      <a:pt x="57" y="25"/>
                      <a:pt x="62" y="30"/>
                      <a:pt x="68" y="32"/>
                    </a:cubicBezTo>
                    <a:cubicBezTo>
                      <a:pt x="74" y="33"/>
                      <a:pt x="82" y="30"/>
                      <a:pt x="91" y="23"/>
                    </a:cubicBezTo>
                    <a:cubicBezTo>
                      <a:pt x="93" y="22"/>
                      <a:pt x="95" y="22"/>
                      <a:pt x="97" y="24"/>
                    </a:cubicBezTo>
                    <a:cubicBezTo>
                      <a:pt x="98" y="25"/>
                      <a:pt x="98" y="28"/>
                      <a:pt x="96" y="29"/>
                    </a:cubicBezTo>
                    <a:cubicBezTo>
                      <a:pt x="88" y="36"/>
                      <a:pt x="79" y="40"/>
                      <a:pt x="72" y="40"/>
                    </a:cubicBezTo>
                    <a:cubicBezTo>
                      <a:pt x="70" y="40"/>
                      <a:pt x="68" y="40"/>
                      <a:pt x="66" y="39"/>
                    </a:cubicBezTo>
                    <a:cubicBezTo>
                      <a:pt x="58" y="37"/>
                      <a:pt x="52" y="32"/>
                      <a:pt x="49" y="27"/>
                    </a:cubicBezTo>
                    <a:cubicBezTo>
                      <a:pt x="46" y="32"/>
                      <a:pt x="40" y="37"/>
                      <a:pt x="33" y="39"/>
                    </a:cubicBezTo>
                    <a:cubicBezTo>
                      <a:pt x="31" y="40"/>
                      <a:pt x="29" y="40"/>
                      <a:pt x="27" y="40"/>
                    </a:cubicBezTo>
                    <a:cubicBezTo>
                      <a:pt x="19" y="40"/>
                      <a:pt x="10" y="36"/>
                      <a:pt x="2" y="29"/>
                    </a:cubicBezTo>
                    <a:cubicBezTo>
                      <a:pt x="0" y="28"/>
                      <a:pt x="0" y="25"/>
                      <a:pt x="1" y="24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74"/>
              <p:cNvSpPr>
                <a:spLocks/>
              </p:cNvSpPr>
              <p:nvPr/>
            </p:nvSpPr>
            <p:spPr bwMode="auto">
              <a:xfrm>
                <a:off x="6567488" y="4760913"/>
                <a:ext cx="276225" cy="28575"/>
              </a:xfrm>
              <a:custGeom>
                <a:avLst/>
                <a:gdLst>
                  <a:gd name="T0" fmla="*/ 1 w 88"/>
                  <a:gd name="T1" fmla="*/ 2 h 9"/>
                  <a:gd name="T2" fmla="*/ 87 w 88"/>
                  <a:gd name="T3" fmla="*/ 9 h 9"/>
                  <a:gd name="T4" fmla="*/ 88 w 88"/>
                  <a:gd name="T5" fmla="*/ 8 h 9"/>
                  <a:gd name="T6" fmla="*/ 87 w 88"/>
                  <a:gd name="T7" fmla="*/ 7 h 9"/>
                  <a:gd name="T8" fmla="*/ 29 w 88"/>
                  <a:gd name="T9" fmla="*/ 4 h 9"/>
                  <a:gd name="T10" fmla="*/ 9 w 88"/>
                  <a:gd name="T11" fmla="*/ 1 h 9"/>
                  <a:gd name="T12" fmla="*/ 1 w 88"/>
                  <a:gd name="T13" fmla="*/ 0 h 9"/>
                  <a:gd name="T14" fmla="*/ 0 w 88"/>
                  <a:gd name="T15" fmla="*/ 1 h 9"/>
                  <a:gd name="T16" fmla="*/ 1 w 88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9">
                    <a:moveTo>
                      <a:pt x="1" y="2"/>
                    </a:moveTo>
                    <a:cubicBezTo>
                      <a:pt x="1" y="2"/>
                      <a:pt x="48" y="9"/>
                      <a:pt x="87" y="9"/>
                    </a:cubicBezTo>
                    <a:cubicBezTo>
                      <a:pt x="87" y="9"/>
                      <a:pt x="88" y="9"/>
                      <a:pt x="88" y="8"/>
                    </a:cubicBezTo>
                    <a:cubicBezTo>
                      <a:pt x="88" y="8"/>
                      <a:pt x="87" y="7"/>
                      <a:pt x="87" y="7"/>
                    </a:cubicBezTo>
                    <a:cubicBezTo>
                      <a:pt x="68" y="7"/>
                      <a:pt x="46" y="5"/>
                      <a:pt x="29" y="4"/>
                    </a:cubicBezTo>
                    <a:cubicBezTo>
                      <a:pt x="21" y="3"/>
                      <a:pt x="14" y="2"/>
                      <a:pt x="9" y="1"/>
                    </a:cubicBezTo>
                    <a:cubicBezTo>
                      <a:pt x="4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75"/>
              <p:cNvSpPr>
                <a:spLocks/>
              </p:cNvSpPr>
              <p:nvPr/>
            </p:nvSpPr>
            <p:spPr bwMode="auto">
              <a:xfrm>
                <a:off x="6567488" y="4695826"/>
                <a:ext cx="273050" cy="46038"/>
              </a:xfrm>
              <a:custGeom>
                <a:avLst/>
                <a:gdLst>
                  <a:gd name="T0" fmla="*/ 1 w 87"/>
                  <a:gd name="T1" fmla="*/ 15 h 15"/>
                  <a:gd name="T2" fmla="*/ 87 w 87"/>
                  <a:gd name="T3" fmla="*/ 2 h 15"/>
                  <a:gd name="T4" fmla="*/ 87 w 87"/>
                  <a:gd name="T5" fmla="*/ 1 h 15"/>
                  <a:gd name="T6" fmla="*/ 86 w 87"/>
                  <a:gd name="T7" fmla="*/ 0 h 15"/>
                  <a:gd name="T8" fmla="*/ 30 w 87"/>
                  <a:gd name="T9" fmla="*/ 10 h 15"/>
                  <a:gd name="T10" fmla="*/ 9 w 87"/>
                  <a:gd name="T11" fmla="*/ 12 h 15"/>
                  <a:gd name="T12" fmla="*/ 1 w 87"/>
                  <a:gd name="T13" fmla="*/ 13 h 15"/>
                  <a:gd name="T14" fmla="*/ 0 w 87"/>
                  <a:gd name="T15" fmla="*/ 14 h 15"/>
                  <a:gd name="T16" fmla="*/ 1 w 8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5">
                    <a:moveTo>
                      <a:pt x="1" y="15"/>
                    </a:moveTo>
                    <a:cubicBezTo>
                      <a:pt x="1" y="15"/>
                      <a:pt x="49" y="11"/>
                      <a:pt x="87" y="2"/>
                    </a:cubicBezTo>
                    <a:cubicBezTo>
                      <a:pt x="87" y="2"/>
                      <a:pt x="87" y="1"/>
                      <a:pt x="87" y="1"/>
                    </a:cubicBezTo>
                    <a:cubicBezTo>
                      <a:pt x="87" y="0"/>
                      <a:pt x="87" y="0"/>
                      <a:pt x="86" y="0"/>
                    </a:cubicBezTo>
                    <a:cubicBezTo>
                      <a:pt x="67" y="4"/>
                      <a:pt x="46" y="8"/>
                      <a:pt x="30" y="10"/>
                    </a:cubicBezTo>
                    <a:cubicBezTo>
                      <a:pt x="21" y="11"/>
                      <a:pt x="14" y="12"/>
                      <a:pt x="9" y="12"/>
                    </a:cubicBezTo>
                    <a:cubicBezTo>
                      <a:pt x="4" y="13"/>
                      <a:pt x="1" y="13"/>
                      <a:pt x="1" y="13"/>
                    </a:cubicBezTo>
                    <a:cubicBezTo>
                      <a:pt x="1" y="13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5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76"/>
              <p:cNvSpPr>
                <a:spLocks/>
              </p:cNvSpPr>
              <p:nvPr/>
            </p:nvSpPr>
            <p:spPr bwMode="auto">
              <a:xfrm>
                <a:off x="6186488" y="4760913"/>
                <a:ext cx="274638" cy="28575"/>
              </a:xfrm>
              <a:custGeom>
                <a:avLst/>
                <a:gdLst>
                  <a:gd name="T0" fmla="*/ 87 w 88"/>
                  <a:gd name="T1" fmla="*/ 0 h 9"/>
                  <a:gd name="T2" fmla="*/ 79 w 88"/>
                  <a:gd name="T3" fmla="*/ 1 h 9"/>
                  <a:gd name="T4" fmla="*/ 1 w 88"/>
                  <a:gd name="T5" fmla="*/ 7 h 9"/>
                  <a:gd name="T6" fmla="*/ 0 w 88"/>
                  <a:gd name="T7" fmla="*/ 8 h 9"/>
                  <a:gd name="T8" fmla="*/ 1 w 88"/>
                  <a:gd name="T9" fmla="*/ 9 h 9"/>
                  <a:gd name="T10" fmla="*/ 87 w 88"/>
                  <a:gd name="T11" fmla="*/ 2 h 9"/>
                  <a:gd name="T12" fmla="*/ 88 w 88"/>
                  <a:gd name="T13" fmla="*/ 1 h 9"/>
                  <a:gd name="T14" fmla="*/ 87 w 88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9">
                    <a:moveTo>
                      <a:pt x="87" y="0"/>
                    </a:moveTo>
                    <a:cubicBezTo>
                      <a:pt x="87" y="0"/>
                      <a:pt x="84" y="0"/>
                      <a:pt x="79" y="1"/>
                    </a:cubicBezTo>
                    <a:cubicBezTo>
                      <a:pt x="64" y="3"/>
                      <a:pt x="30" y="7"/>
                      <a:pt x="1" y="7"/>
                    </a:cubicBezTo>
                    <a:cubicBezTo>
                      <a:pt x="1" y="7"/>
                      <a:pt x="0" y="8"/>
                      <a:pt x="0" y="8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40" y="9"/>
                      <a:pt x="87" y="2"/>
                      <a:pt x="87" y="2"/>
                    </a:cubicBezTo>
                    <a:cubicBezTo>
                      <a:pt x="88" y="2"/>
                      <a:pt x="88" y="1"/>
                      <a:pt x="88" y="1"/>
                    </a:cubicBezTo>
                    <a:cubicBezTo>
                      <a:pt x="88" y="0"/>
                      <a:pt x="88" y="0"/>
                      <a:pt x="87" y="0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77"/>
              <p:cNvSpPr>
                <a:spLocks/>
              </p:cNvSpPr>
              <p:nvPr/>
            </p:nvSpPr>
            <p:spPr bwMode="auto">
              <a:xfrm>
                <a:off x="6189663" y="4695826"/>
                <a:ext cx="271463" cy="46038"/>
              </a:xfrm>
              <a:custGeom>
                <a:avLst/>
                <a:gdLst>
                  <a:gd name="T0" fmla="*/ 86 w 87"/>
                  <a:gd name="T1" fmla="*/ 13 h 15"/>
                  <a:gd name="T2" fmla="*/ 78 w 87"/>
                  <a:gd name="T3" fmla="*/ 12 h 15"/>
                  <a:gd name="T4" fmla="*/ 1 w 87"/>
                  <a:gd name="T5" fmla="*/ 0 h 15"/>
                  <a:gd name="T6" fmla="*/ 0 w 87"/>
                  <a:gd name="T7" fmla="*/ 1 h 15"/>
                  <a:gd name="T8" fmla="*/ 1 w 87"/>
                  <a:gd name="T9" fmla="*/ 2 h 15"/>
                  <a:gd name="T10" fmla="*/ 86 w 87"/>
                  <a:gd name="T11" fmla="*/ 15 h 15"/>
                  <a:gd name="T12" fmla="*/ 87 w 87"/>
                  <a:gd name="T13" fmla="*/ 14 h 15"/>
                  <a:gd name="T14" fmla="*/ 86 w 8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15">
                    <a:moveTo>
                      <a:pt x="86" y="13"/>
                    </a:moveTo>
                    <a:cubicBezTo>
                      <a:pt x="86" y="13"/>
                      <a:pt x="83" y="13"/>
                      <a:pt x="78" y="12"/>
                    </a:cubicBezTo>
                    <a:cubicBezTo>
                      <a:pt x="63" y="11"/>
                      <a:pt x="29" y="7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38" y="11"/>
                      <a:pt x="86" y="15"/>
                      <a:pt x="86" y="15"/>
                    </a:cubicBezTo>
                    <a:cubicBezTo>
                      <a:pt x="86" y="15"/>
                      <a:pt x="87" y="15"/>
                      <a:pt x="87" y="14"/>
                    </a:cubicBezTo>
                    <a:cubicBezTo>
                      <a:pt x="87" y="14"/>
                      <a:pt x="87" y="13"/>
                      <a:pt x="86" y="13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78"/>
              <p:cNvSpPr>
                <a:spLocks/>
              </p:cNvSpPr>
              <p:nvPr/>
            </p:nvSpPr>
            <p:spPr bwMode="auto">
              <a:xfrm>
                <a:off x="6167438" y="4102101"/>
                <a:ext cx="693738" cy="100013"/>
              </a:xfrm>
              <a:custGeom>
                <a:avLst/>
                <a:gdLst>
                  <a:gd name="T0" fmla="*/ 6 w 222"/>
                  <a:gd name="T1" fmla="*/ 32 h 32"/>
                  <a:gd name="T2" fmla="*/ 216 w 222"/>
                  <a:gd name="T3" fmla="*/ 32 h 32"/>
                  <a:gd name="T4" fmla="*/ 222 w 222"/>
                  <a:gd name="T5" fmla="*/ 26 h 32"/>
                  <a:gd name="T6" fmla="*/ 222 w 222"/>
                  <a:gd name="T7" fmla="*/ 0 h 32"/>
                  <a:gd name="T8" fmla="*/ 0 w 222"/>
                  <a:gd name="T9" fmla="*/ 0 h 32"/>
                  <a:gd name="T10" fmla="*/ 0 w 222"/>
                  <a:gd name="T11" fmla="*/ 26 h 32"/>
                  <a:gd name="T12" fmla="*/ 6 w 222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2" h="32">
                    <a:moveTo>
                      <a:pt x="6" y="32"/>
                    </a:moveTo>
                    <a:cubicBezTo>
                      <a:pt x="216" y="32"/>
                      <a:pt x="216" y="32"/>
                      <a:pt x="216" y="32"/>
                    </a:cubicBezTo>
                    <a:cubicBezTo>
                      <a:pt x="219" y="32"/>
                      <a:pt x="222" y="30"/>
                      <a:pt x="222" y="26"/>
                    </a:cubicBezTo>
                    <a:cubicBezTo>
                      <a:pt x="222" y="0"/>
                      <a:pt x="222" y="0"/>
                      <a:pt x="22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30"/>
                      <a:pt x="3" y="32"/>
                      <a:pt x="6" y="32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79"/>
              <p:cNvSpPr>
                <a:spLocks/>
              </p:cNvSpPr>
              <p:nvPr/>
            </p:nvSpPr>
            <p:spPr bwMode="auto">
              <a:xfrm>
                <a:off x="6167438" y="3863976"/>
                <a:ext cx="693738" cy="238125"/>
              </a:xfrm>
              <a:custGeom>
                <a:avLst/>
                <a:gdLst>
                  <a:gd name="T0" fmla="*/ 111 w 222"/>
                  <a:gd name="T1" fmla="*/ 0 h 76"/>
                  <a:gd name="T2" fmla="*/ 222 w 222"/>
                  <a:gd name="T3" fmla="*/ 76 h 76"/>
                  <a:gd name="T4" fmla="*/ 111 w 222"/>
                  <a:gd name="T5" fmla="*/ 76 h 76"/>
                  <a:gd name="T6" fmla="*/ 0 w 222"/>
                  <a:gd name="T7" fmla="*/ 76 h 76"/>
                  <a:gd name="T8" fmla="*/ 111 w 222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76">
                    <a:moveTo>
                      <a:pt x="111" y="0"/>
                    </a:moveTo>
                    <a:cubicBezTo>
                      <a:pt x="185" y="0"/>
                      <a:pt x="222" y="34"/>
                      <a:pt x="222" y="76"/>
                    </a:cubicBezTo>
                    <a:cubicBezTo>
                      <a:pt x="111" y="76"/>
                      <a:pt x="111" y="76"/>
                      <a:pt x="111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34"/>
                      <a:pt x="37" y="0"/>
                      <a:pt x="111" y="0"/>
                    </a:cubicBezTo>
                    <a:close/>
                  </a:path>
                </a:pathLst>
              </a:custGeom>
              <a:solidFill>
                <a:srgbClr val="E32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Oval 180"/>
              <p:cNvSpPr>
                <a:spLocks noChangeArrowheads="1"/>
              </p:cNvSpPr>
              <p:nvPr/>
            </p:nvSpPr>
            <p:spPr bwMode="auto">
              <a:xfrm>
                <a:off x="6448426" y="4037013"/>
                <a:ext cx="131763" cy="130175"/>
              </a:xfrm>
              <a:prstGeom prst="ellipse">
                <a:avLst/>
              </a:prstGeom>
              <a:solidFill>
                <a:srgbClr val="F9C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81"/>
              <p:cNvSpPr>
                <a:spLocks noEditPoints="1"/>
              </p:cNvSpPr>
              <p:nvPr/>
            </p:nvSpPr>
            <p:spPr bwMode="auto">
              <a:xfrm>
                <a:off x="6280151" y="5213351"/>
                <a:ext cx="468313" cy="468313"/>
              </a:xfrm>
              <a:custGeom>
                <a:avLst/>
                <a:gdLst>
                  <a:gd name="T0" fmla="*/ 75 w 150"/>
                  <a:gd name="T1" fmla="*/ 0 h 150"/>
                  <a:gd name="T2" fmla="*/ 0 w 150"/>
                  <a:gd name="T3" fmla="*/ 75 h 150"/>
                  <a:gd name="T4" fmla="*/ 75 w 150"/>
                  <a:gd name="T5" fmla="*/ 150 h 150"/>
                  <a:gd name="T6" fmla="*/ 150 w 150"/>
                  <a:gd name="T7" fmla="*/ 75 h 150"/>
                  <a:gd name="T8" fmla="*/ 75 w 150"/>
                  <a:gd name="T9" fmla="*/ 0 h 150"/>
                  <a:gd name="T10" fmla="*/ 75 w 150"/>
                  <a:gd name="T11" fmla="*/ 140 h 150"/>
                  <a:gd name="T12" fmla="*/ 10 w 150"/>
                  <a:gd name="T13" fmla="*/ 75 h 150"/>
                  <a:gd name="T14" fmla="*/ 75 w 150"/>
                  <a:gd name="T15" fmla="*/ 10 h 150"/>
                  <a:gd name="T16" fmla="*/ 140 w 150"/>
                  <a:gd name="T17" fmla="*/ 75 h 150"/>
                  <a:gd name="T18" fmla="*/ 75 w 150"/>
                  <a:gd name="T19" fmla="*/ 14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" h="150">
                    <a:moveTo>
                      <a:pt x="75" y="0"/>
                    </a:moveTo>
                    <a:cubicBezTo>
                      <a:pt x="34" y="0"/>
                      <a:pt x="0" y="34"/>
                      <a:pt x="0" y="75"/>
                    </a:cubicBezTo>
                    <a:cubicBezTo>
                      <a:pt x="0" y="116"/>
                      <a:pt x="34" y="150"/>
                      <a:pt x="75" y="150"/>
                    </a:cubicBezTo>
                    <a:cubicBezTo>
                      <a:pt x="116" y="150"/>
                      <a:pt x="150" y="116"/>
                      <a:pt x="150" y="75"/>
                    </a:cubicBezTo>
                    <a:cubicBezTo>
                      <a:pt x="150" y="34"/>
                      <a:pt x="116" y="0"/>
                      <a:pt x="75" y="0"/>
                    </a:cubicBezTo>
                    <a:moveTo>
                      <a:pt x="75" y="140"/>
                    </a:moveTo>
                    <a:cubicBezTo>
                      <a:pt x="39" y="140"/>
                      <a:pt x="10" y="111"/>
                      <a:pt x="10" y="75"/>
                    </a:cubicBezTo>
                    <a:cubicBezTo>
                      <a:pt x="10" y="39"/>
                      <a:pt x="39" y="10"/>
                      <a:pt x="75" y="10"/>
                    </a:cubicBezTo>
                    <a:cubicBezTo>
                      <a:pt x="111" y="10"/>
                      <a:pt x="140" y="39"/>
                      <a:pt x="140" y="75"/>
                    </a:cubicBezTo>
                    <a:cubicBezTo>
                      <a:pt x="140" y="111"/>
                      <a:pt x="111" y="140"/>
                      <a:pt x="75" y="140"/>
                    </a:cubicBezTo>
                  </a:path>
                </a:pathLst>
              </a:custGeom>
              <a:solidFill>
                <a:srgbClr val="FEA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82"/>
              <p:cNvSpPr>
                <a:spLocks noEditPoints="1"/>
              </p:cNvSpPr>
              <p:nvPr/>
            </p:nvSpPr>
            <p:spPr bwMode="auto">
              <a:xfrm>
                <a:off x="6311901" y="5245101"/>
                <a:ext cx="406400" cy="404813"/>
              </a:xfrm>
              <a:custGeom>
                <a:avLst/>
                <a:gdLst>
                  <a:gd name="T0" fmla="*/ 65 w 130"/>
                  <a:gd name="T1" fmla="*/ 0 h 130"/>
                  <a:gd name="T2" fmla="*/ 0 w 130"/>
                  <a:gd name="T3" fmla="*/ 65 h 130"/>
                  <a:gd name="T4" fmla="*/ 65 w 130"/>
                  <a:gd name="T5" fmla="*/ 130 h 130"/>
                  <a:gd name="T6" fmla="*/ 130 w 130"/>
                  <a:gd name="T7" fmla="*/ 65 h 130"/>
                  <a:gd name="T8" fmla="*/ 65 w 130"/>
                  <a:gd name="T9" fmla="*/ 0 h 130"/>
                  <a:gd name="T10" fmla="*/ 89 w 130"/>
                  <a:gd name="T11" fmla="*/ 89 h 130"/>
                  <a:gd name="T12" fmla="*/ 41 w 130"/>
                  <a:gd name="T13" fmla="*/ 89 h 130"/>
                  <a:gd name="T14" fmla="*/ 41 w 130"/>
                  <a:gd name="T15" fmla="*/ 41 h 130"/>
                  <a:gd name="T16" fmla="*/ 89 w 130"/>
                  <a:gd name="T17" fmla="*/ 41 h 130"/>
                  <a:gd name="T18" fmla="*/ 89 w 130"/>
                  <a:gd name="T19" fmla="*/ 8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  <a:cubicBezTo>
                      <a:pt x="101" y="130"/>
                      <a:pt x="130" y="101"/>
                      <a:pt x="130" y="65"/>
                    </a:cubicBezTo>
                    <a:cubicBezTo>
                      <a:pt x="130" y="29"/>
                      <a:pt x="101" y="0"/>
                      <a:pt x="65" y="0"/>
                    </a:cubicBezTo>
                    <a:moveTo>
                      <a:pt x="89" y="89"/>
                    </a:move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89" y="89"/>
                      <a:pt x="89" y="89"/>
                      <a:pt x="89" y="89"/>
                    </a:cubicBezTo>
                  </a:path>
                </a:pathLst>
              </a:custGeom>
              <a:solidFill>
                <a:srgbClr val="F9C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83"/>
              <p:cNvSpPr>
                <a:spLocks noEditPoints="1"/>
              </p:cNvSpPr>
              <p:nvPr/>
            </p:nvSpPr>
            <p:spPr bwMode="auto">
              <a:xfrm>
                <a:off x="6438901" y="5372101"/>
                <a:ext cx="150813" cy="150813"/>
              </a:xfrm>
              <a:custGeom>
                <a:avLst/>
                <a:gdLst>
                  <a:gd name="T0" fmla="*/ 0 w 95"/>
                  <a:gd name="T1" fmla="*/ 95 h 95"/>
                  <a:gd name="T2" fmla="*/ 95 w 95"/>
                  <a:gd name="T3" fmla="*/ 95 h 95"/>
                  <a:gd name="T4" fmla="*/ 95 w 95"/>
                  <a:gd name="T5" fmla="*/ 0 h 95"/>
                  <a:gd name="T6" fmla="*/ 0 w 95"/>
                  <a:gd name="T7" fmla="*/ 0 h 95"/>
                  <a:gd name="T8" fmla="*/ 0 w 95"/>
                  <a:gd name="T9" fmla="*/ 95 h 95"/>
                  <a:gd name="T10" fmla="*/ 12 w 95"/>
                  <a:gd name="T11" fmla="*/ 12 h 95"/>
                  <a:gd name="T12" fmla="*/ 83 w 95"/>
                  <a:gd name="T13" fmla="*/ 12 h 95"/>
                  <a:gd name="T14" fmla="*/ 83 w 95"/>
                  <a:gd name="T15" fmla="*/ 83 h 95"/>
                  <a:gd name="T16" fmla="*/ 12 w 95"/>
                  <a:gd name="T17" fmla="*/ 83 h 95"/>
                  <a:gd name="T18" fmla="*/ 12 w 95"/>
                  <a:gd name="T19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" h="95">
                    <a:moveTo>
                      <a:pt x="0" y="95"/>
                    </a:moveTo>
                    <a:lnTo>
                      <a:pt x="95" y="95"/>
                    </a:lnTo>
                    <a:lnTo>
                      <a:pt x="95" y="0"/>
                    </a:lnTo>
                    <a:lnTo>
                      <a:pt x="0" y="0"/>
                    </a:lnTo>
                    <a:lnTo>
                      <a:pt x="0" y="95"/>
                    </a:lnTo>
                    <a:close/>
                    <a:moveTo>
                      <a:pt x="12" y="12"/>
                    </a:moveTo>
                    <a:lnTo>
                      <a:pt x="83" y="12"/>
                    </a:lnTo>
                    <a:lnTo>
                      <a:pt x="83" y="83"/>
                    </a:lnTo>
                    <a:lnTo>
                      <a:pt x="12" y="83"/>
                    </a:ln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FEA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84"/>
              <p:cNvSpPr>
                <a:spLocks noEditPoints="1"/>
              </p:cNvSpPr>
              <p:nvPr/>
            </p:nvSpPr>
            <p:spPr bwMode="auto">
              <a:xfrm>
                <a:off x="6515101" y="56816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85"/>
              <p:cNvSpPr>
                <a:spLocks noEditPoints="1"/>
              </p:cNvSpPr>
              <p:nvPr/>
            </p:nvSpPr>
            <p:spPr bwMode="auto">
              <a:xfrm>
                <a:off x="6454776" y="5213351"/>
                <a:ext cx="60325" cy="9525"/>
              </a:xfrm>
              <a:custGeom>
                <a:avLst/>
                <a:gdLst>
                  <a:gd name="T0" fmla="*/ 19 w 19"/>
                  <a:gd name="T1" fmla="*/ 0 h 3"/>
                  <a:gd name="T2" fmla="*/ 19 w 19"/>
                  <a:gd name="T3" fmla="*/ 0 h 3"/>
                  <a:gd name="T4" fmla="*/ 19 w 19"/>
                  <a:gd name="T5" fmla="*/ 0 h 3"/>
                  <a:gd name="T6" fmla="*/ 19 w 19"/>
                  <a:gd name="T7" fmla="*/ 0 h 3"/>
                  <a:gd name="T8" fmla="*/ 0 w 19"/>
                  <a:gd name="T9" fmla="*/ 3 h 3"/>
                  <a:gd name="T10" fmla="*/ 0 w 19"/>
                  <a:gd name="T11" fmla="*/ 3 h 3"/>
                  <a:gd name="T12" fmla="*/ 19 w 19"/>
                  <a:gd name="T13" fmla="*/ 0 h 3"/>
                  <a:gd name="T14" fmla="*/ 19 w 19"/>
                  <a:gd name="T15" fmla="*/ 0 h 3"/>
                  <a:gd name="T16" fmla="*/ 19 w 19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"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moveTo>
                      <a:pt x="19" y="0"/>
                    </a:moveTo>
                    <a:cubicBezTo>
                      <a:pt x="12" y="0"/>
                      <a:pt x="6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6" y="1"/>
                      <a:pt x="1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86"/>
              <p:cNvSpPr>
                <a:spLocks/>
              </p:cNvSpPr>
              <p:nvPr/>
            </p:nvSpPr>
            <p:spPr bwMode="auto">
              <a:xfrm>
                <a:off x="6280151" y="5213351"/>
                <a:ext cx="277813" cy="468313"/>
              </a:xfrm>
              <a:custGeom>
                <a:avLst/>
                <a:gdLst>
                  <a:gd name="T0" fmla="*/ 75 w 89"/>
                  <a:gd name="T1" fmla="*/ 0 h 150"/>
                  <a:gd name="T2" fmla="*/ 56 w 89"/>
                  <a:gd name="T3" fmla="*/ 3 h 150"/>
                  <a:gd name="T4" fmla="*/ 0 w 89"/>
                  <a:gd name="T5" fmla="*/ 75 h 150"/>
                  <a:gd name="T6" fmla="*/ 75 w 89"/>
                  <a:gd name="T7" fmla="*/ 150 h 150"/>
                  <a:gd name="T8" fmla="*/ 75 w 89"/>
                  <a:gd name="T9" fmla="*/ 150 h 150"/>
                  <a:gd name="T10" fmla="*/ 75 w 89"/>
                  <a:gd name="T11" fmla="*/ 150 h 150"/>
                  <a:gd name="T12" fmla="*/ 75 w 89"/>
                  <a:gd name="T13" fmla="*/ 150 h 150"/>
                  <a:gd name="T14" fmla="*/ 75 w 89"/>
                  <a:gd name="T15" fmla="*/ 150 h 150"/>
                  <a:gd name="T16" fmla="*/ 89 w 89"/>
                  <a:gd name="T17" fmla="*/ 148 h 150"/>
                  <a:gd name="T18" fmla="*/ 64 w 89"/>
                  <a:gd name="T19" fmla="*/ 139 h 150"/>
                  <a:gd name="T20" fmla="*/ 10 w 89"/>
                  <a:gd name="T21" fmla="*/ 75 h 150"/>
                  <a:gd name="T22" fmla="*/ 10 w 89"/>
                  <a:gd name="T23" fmla="*/ 75 h 150"/>
                  <a:gd name="T24" fmla="*/ 10 w 89"/>
                  <a:gd name="T25" fmla="*/ 75 h 150"/>
                  <a:gd name="T26" fmla="*/ 64 w 89"/>
                  <a:gd name="T27" fmla="*/ 11 h 150"/>
                  <a:gd name="T28" fmla="*/ 89 w 89"/>
                  <a:gd name="T29" fmla="*/ 2 h 150"/>
                  <a:gd name="T30" fmla="*/ 75 w 89"/>
                  <a:gd name="T31" fmla="*/ 0 h 150"/>
                  <a:gd name="T32" fmla="*/ 75 w 89"/>
                  <a:gd name="T33" fmla="*/ 0 h 150"/>
                  <a:gd name="T34" fmla="*/ 75 w 89"/>
                  <a:gd name="T35" fmla="*/ 0 h 150"/>
                  <a:gd name="T36" fmla="*/ 75 w 89"/>
                  <a:gd name="T3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9" h="150">
                    <a:moveTo>
                      <a:pt x="75" y="0"/>
                    </a:moveTo>
                    <a:cubicBezTo>
                      <a:pt x="68" y="0"/>
                      <a:pt x="62" y="1"/>
                      <a:pt x="56" y="3"/>
                    </a:cubicBezTo>
                    <a:cubicBezTo>
                      <a:pt x="24" y="11"/>
                      <a:pt x="0" y="40"/>
                      <a:pt x="0" y="75"/>
                    </a:cubicBezTo>
                    <a:cubicBezTo>
                      <a:pt x="0" y="116"/>
                      <a:pt x="34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80" y="150"/>
                      <a:pt x="84" y="149"/>
                      <a:pt x="89" y="148"/>
                    </a:cubicBezTo>
                    <a:cubicBezTo>
                      <a:pt x="80" y="147"/>
                      <a:pt x="72" y="144"/>
                      <a:pt x="64" y="139"/>
                    </a:cubicBezTo>
                    <a:cubicBezTo>
                      <a:pt x="33" y="134"/>
                      <a:pt x="10" y="107"/>
                      <a:pt x="1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43"/>
                      <a:pt x="33" y="16"/>
                      <a:pt x="64" y="11"/>
                    </a:cubicBezTo>
                    <a:cubicBezTo>
                      <a:pt x="72" y="6"/>
                      <a:pt x="80" y="3"/>
                      <a:pt x="89" y="2"/>
                    </a:cubicBezTo>
                    <a:cubicBezTo>
                      <a:pt x="84" y="1"/>
                      <a:pt x="80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solidFill>
                <a:srgbClr val="FEB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87"/>
              <p:cNvSpPr>
                <a:spLocks/>
              </p:cNvSpPr>
              <p:nvPr/>
            </p:nvSpPr>
            <p:spPr bwMode="auto">
              <a:xfrm>
                <a:off x="6311901" y="5248276"/>
                <a:ext cx="168275" cy="398463"/>
              </a:xfrm>
              <a:custGeom>
                <a:avLst/>
                <a:gdLst>
                  <a:gd name="T0" fmla="*/ 54 w 54"/>
                  <a:gd name="T1" fmla="*/ 0 h 128"/>
                  <a:gd name="T2" fmla="*/ 0 w 54"/>
                  <a:gd name="T3" fmla="*/ 64 h 128"/>
                  <a:gd name="T4" fmla="*/ 0 w 54"/>
                  <a:gd name="T5" fmla="*/ 64 h 128"/>
                  <a:gd name="T6" fmla="*/ 54 w 54"/>
                  <a:gd name="T7" fmla="*/ 128 h 128"/>
                  <a:gd name="T8" fmla="*/ 17 w 54"/>
                  <a:gd name="T9" fmla="*/ 64 h 128"/>
                  <a:gd name="T10" fmla="*/ 54 w 54"/>
                  <a:gd name="T1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28">
                    <a:moveTo>
                      <a:pt x="54" y="0"/>
                    </a:moveTo>
                    <a:cubicBezTo>
                      <a:pt x="23" y="5"/>
                      <a:pt x="0" y="32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96"/>
                      <a:pt x="23" y="123"/>
                      <a:pt x="54" y="128"/>
                    </a:cubicBezTo>
                    <a:cubicBezTo>
                      <a:pt x="32" y="115"/>
                      <a:pt x="17" y="91"/>
                      <a:pt x="17" y="64"/>
                    </a:cubicBezTo>
                    <a:cubicBezTo>
                      <a:pt x="17" y="37"/>
                      <a:pt x="32" y="13"/>
                      <a:pt x="54" y="0"/>
                    </a:cubicBezTo>
                  </a:path>
                </a:pathLst>
              </a:custGeom>
              <a:solidFill>
                <a:srgbClr val="FACE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88"/>
              <p:cNvSpPr>
                <a:spLocks/>
              </p:cNvSpPr>
              <p:nvPr/>
            </p:nvSpPr>
            <p:spPr bwMode="auto">
              <a:xfrm>
                <a:off x="5827713" y="5167313"/>
                <a:ext cx="471488" cy="292100"/>
              </a:xfrm>
              <a:custGeom>
                <a:avLst/>
                <a:gdLst>
                  <a:gd name="T0" fmla="*/ 141 w 151"/>
                  <a:gd name="T1" fmla="*/ 71 h 94"/>
                  <a:gd name="T2" fmla="*/ 141 w 151"/>
                  <a:gd name="T3" fmla="*/ 71 h 94"/>
                  <a:gd name="T4" fmla="*/ 139 w 151"/>
                  <a:gd name="T5" fmla="*/ 70 h 94"/>
                  <a:gd name="T6" fmla="*/ 135 w 151"/>
                  <a:gd name="T7" fmla="*/ 69 h 94"/>
                  <a:gd name="T8" fmla="*/ 128 w 151"/>
                  <a:gd name="T9" fmla="*/ 66 h 94"/>
                  <a:gd name="T10" fmla="*/ 118 w 151"/>
                  <a:gd name="T11" fmla="*/ 62 h 94"/>
                  <a:gd name="T12" fmla="*/ 108 w 151"/>
                  <a:gd name="T13" fmla="*/ 57 h 94"/>
                  <a:gd name="T14" fmla="*/ 96 w 151"/>
                  <a:gd name="T15" fmla="*/ 50 h 94"/>
                  <a:gd name="T16" fmla="*/ 84 w 151"/>
                  <a:gd name="T17" fmla="*/ 42 h 94"/>
                  <a:gd name="T18" fmla="*/ 71 w 151"/>
                  <a:gd name="T19" fmla="*/ 33 h 94"/>
                  <a:gd name="T20" fmla="*/ 60 w 151"/>
                  <a:gd name="T21" fmla="*/ 24 h 94"/>
                  <a:gd name="T22" fmla="*/ 49 w 151"/>
                  <a:gd name="T23" fmla="*/ 14 h 94"/>
                  <a:gd name="T24" fmla="*/ 39 w 151"/>
                  <a:gd name="T25" fmla="*/ 5 h 94"/>
                  <a:gd name="T26" fmla="*/ 34 w 151"/>
                  <a:gd name="T27" fmla="*/ 0 h 94"/>
                  <a:gd name="T28" fmla="*/ 16 w 151"/>
                  <a:gd name="T29" fmla="*/ 38 h 94"/>
                  <a:gd name="T30" fmla="*/ 25 w 151"/>
                  <a:gd name="T31" fmla="*/ 45 h 94"/>
                  <a:gd name="T32" fmla="*/ 38 w 151"/>
                  <a:gd name="T33" fmla="*/ 53 h 94"/>
                  <a:gd name="T34" fmla="*/ 53 w 151"/>
                  <a:gd name="T35" fmla="*/ 62 h 94"/>
                  <a:gd name="T36" fmla="*/ 68 w 151"/>
                  <a:gd name="T37" fmla="*/ 70 h 94"/>
                  <a:gd name="T38" fmla="*/ 82 w 151"/>
                  <a:gd name="T39" fmla="*/ 77 h 94"/>
                  <a:gd name="T40" fmla="*/ 96 w 151"/>
                  <a:gd name="T41" fmla="*/ 82 h 94"/>
                  <a:gd name="T42" fmla="*/ 109 w 151"/>
                  <a:gd name="T43" fmla="*/ 86 h 94"/>
                  <a:gd name="T44" fmla="*/ 120 w 151"/>
                  <a:gd name="T45" fmla="*/ 90 h 94"/>
                  <a:gd name="T46" fmla="*/ 129 w 151"/>
                  <a:gd name="T47" fmla="*/ 92 h 94"/>
                  <a:gd name="T48" fmla="*/ 135 w 151"/>
                  <a:gd name="T49" fmla="*/ 93 h 94"/>
                  <a:gd name="T50" fmla="*/ 137 w 151"/>
                  <a:gd name="T51" fmla="*/ 93 h 94"/>
                  <a:gd name="T52" fmla="*/ 150 w 151"/>
                  <a:gd name="T53" fmla="*/ 83 h 94"/>
                  <a:gd name="T54" fmla="*/ 141 w 151"/>
                  <a:gd name="T55" fmla="*/ 7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1" h="94">
                    <a:moveTo>
                      <a:pt x="141" y="71"/>
                    </a:moveTo>
                    <a:cubicBezTo>
                      <a:pt x="141" y="71"/>
                      <a:pt x="141" y="71"/>
                      <a:pt x="141" y="71"/>
                    </a:cubicBezTo>
                    <a:cubicBezTo>
                      <a:pt x="141" y="71"/>
                      <a:pt x="140" y="71"/>
                      <a:pt x="139" y="70"/>
                    </a:cubicBezTo>
                    <a:cubicBezTo>
                      <a:pt x="138" y="70"/>
                      <a:pt x="137" y="70"/>
                      <a:pt x="135" y="69"/>
                    </a:cubicBezTo>
                    <a:cubicBezTo>
                      <a:pt x="133" y="68"/>
                      <a:pt x="131" y="67"/>
                      <a:pt x="128" y="66"/>
                    </a:cubicBezTo>
                    <a:cubicBezTo>
                      <a:pt x="125" y="65"/>
                      <a:pt x="122" y="64"/>
                      <a:pt x="118" y="62"/>
                    </a:cubicBezTo>
                    <a:cubicBezTo>
                      <a:pt x="115" y="60"/>
                      <a:pt x="111" y="59"/>
                      <a:pt x="108" y="57"/>
                    </a:cubicBezTo>
                    <a:cubicBezTo>
                      <a:pt x="104" y="55"/>
                      <a:pt x="100" y="52"/>
                      <a:pt x="96" y="50"/>
                    </a:cubicBezTo>
                    <a:cubicBezTo>
                      <a:pt x="92" y="48"/>
                      <a:pt x="88" y="45"/>
                      <a:pt x="84" y="42"/>
                    </a:cubicBezTo>
                    <a:cubicBezTo>
                      <a:pt x="80" y="39"/>
                      <a:pt x="75" y="36"/>
                      <a:pt x="71" y="33"/>
                    </a:cubicBezTo>
                    <a:cubicBezTo>
                      <a:pt x="68" y="30"/>
                      <a:pt x="64" y="27"/>
                      <a:pt x="60" y="24"/>
                    </a:cubicBezTo>
                    <a:cubicBezTo>
                      <a:pt x="56" y="21"/>
                      <a:pt x="52" y="17"/>
                      <a:pt x="49" y="14"/>
                    </a:cubicBezTo>
                    <a:cubicBezTo>
                      <a:pt x="45" y="11"/>
                      <a:pt x="42" y="8"/>
                      <a:pt x="39" y="5"/>
                    </a:cubicBezTo>
                    <a:cubicBezTo>
                      <a:pt x="37" y="3"/>
                      <a:pt x="36" y="2"/>
                      <a:pt x="34" y="0"/>
                    </a:cubicBezTo>
                    <a:cubicBezTo>
                      <a:pt x="34" y="0"/>
                      <a:pt x="0" y="1"/>
                      <a:pt x="16" y="38"/>
                    </a:cubicBezTo>
                    <a:cubicBezTo>
                      <a:pt x="19" y="40"/>
                      <a:pt x="22" y="42"/>
                      <a:pt x="25" y="45"/>
                    </a:cubicBezTo>
                    <a:cubicBezTo>
                      <a:pt x="29" y="48"/>
                      <a:pt x="34" y="50"/>
                      <a:pt x="38" y="53"/>
                    </a:cubicBezTo>
                    <a:cubicBezTo>
                      <a:pt x="43" y="56"/>
                      <a:pt x="48" y="59"/>
                      <a:pt x="53" y="62"/>
                    </a:cubicBezTo>
                    <a:cubicBezTo>
                      <a:pt x="58" y="65"/>
                      <a:pt x="63" y="67"/>
                      <a:pt x="68" y="70"/>
                    </a:cubicBezTo>
                    <a:cubicBezTo>
                      <a:pt x="73" y="72"/>
                      <a:pt x="77" y="75"/>
                      <a:pt x="82" y="77"/>
                    </a:cubicBezTo>
                    <a:cubicBezTo>
                      <a:pt x="87" y="79"/>
                      <a:pt x="92" y="81"/>
                      <a:pt x="96" y="82"/>
                    </a:cubicBezTo>
                    <a:cubicBezTo>
                      <a:pt x="101" y="84"/>
                      <a:pt x="105" y="85"/>
                      <a:pt x="109" y="86"/>
                    </a:cubicBezTo>
                    <a:cubicBezTo>
                      <a:pt x="113" y="88"/>
                      <a:pt x="117" y="89"/>
                      <a:pt x="120" y="90"/>
                    </a:cubicBezTo>
                    <a:cubicBezTo>
                      <a:pt x="124" y="90"/>
                      <a:pt x="127" y="91"/>
                      <a:pt x="129" y="92"/>
                    </a:cubicBezTo>
                    <a:cubicBezTo>
                      <a:pt x="132" y="92"/>
                      <a:pt x="133" y="92"/>
                      <a:pt x="135" y="93"/>
                    </a:cubicBezTo>
                    <a:cubicBezTo>
                      <a:pt x="136" y="93"/>
                      <a:pt x="137" y="93"/>
                      <a:pt x="137" y="93"/>
                    </a:cubicBezTo>
                    <a:cubicBezTo>
                      <a:pt x="143" y="94"/>
                      <a:pt x="149" y="89"/>
                      <a:pt x="150" y="83"/>
                    </a:cubicBezTo>
                    <a:cubicBezTo>
                      <a:pt x="151" y="77"/>
                      <a:pt x="147" y="72"/>
                      <a:pt x="141" y="71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89"/>
              <p:cNvSpPr>
                <a:spLocks/>
              </p:cNvSpPr>
              <p:nvPr/>
            </p:nvSpPr>
            <p:spPr bwMode="auto">
              <a:xfrm>
                <a:off x="6696076" y="5141913"/>
                <a:ext cx="496888" cy="317500"/>
              </a:xfrm>
              <a:custGeom>
                <a:avLst/>
                <a:gdLst>
                  <a:gd name="T0" fmla="*/ 123 w 159"/>
                  <a:gd name="T1" fmla="*/ 0 h 102"/>
                  <a:gd name="T2" fmla="*/ 120 w 159"/>
                  <a:gd name="T3" fmla="*/ 4 h 102"/>
                  <a:gd name="T4" fmla="*/ 111 w 159"/>
                  <a:gd name="T5" fmla="*/ 13 h 102"/>
                  <a:gd name="T6" fmla="*/ 101 w 159"/>
                  <a:gd name="T7" fmla="*/ 22 h 102"/>
                  <a:gd name="T8" fmla="*/ 90 w 159"/>
                  <a:gd name="T9" fmla="*/ 32 h 102"/>
                  <a:gd name="T10" fmla="*/ 79 w 159"/>
                  <a:gd name="T11" fmla="*/ 41 h 102"/>
                  <a:gd name="T12" fmla="*/ 67 w 159"/>
                  <a:gd name="T13" fmla="*/ 50 h 102"/>
                  <a:gd name="T14" fmla="*/ 54 w 159"/>
                  <a:gd name="T15" fmla="*/ 58 h 102"/>
                  <a:gd name="T16" fmla="*/ 43 w 159"/>
                  <a:gd name="T17" fmla="*/ 65 h 102"/>
                  <a:gd name="T18" fmla="*/ 32 w 159"/>
                  <a:gd name="T19" fmla="*/ 70 h 102"/>
                  <a:gd name="T20" fmla="*/ 22 w 159"/>
                  <a:gd name="T21" fmla="*/ 74 h 102"/>
                  <a:gd name="T22" fmla="*/ 15 w 159"/>
                  <a:gd name="T23" fmla="*/ 77 h 102"/>
                  <a:gd name="T24" fmla="*/ 11 w 159"/>
                  <a:gd name="T25" fmla="*/ 78 h 102"/>
                  <a:gd name="T26" fmla="*/ 9 w 159"/>
                  <a:gd name="T27" fmla="*/ 79 h 102"/>
                  <a:gd name="T28" fmla="*/ 9 w 159"/>
                  <a:gd name="T29" fmla="*/ 79 h 102"/>
                  <a:gd name="T30" fmla="*/ 0 w 159"/>
                  <a:gd name="T31" fmla="*/ 91 h 102"/>
                  <a:gd name="T32" fmla="*/ 13 w 159"/>
                  <a:gd name="T33" fmla="*/ 101 h 102"/>
                  <a:gd name="T34" fmla="*/ 15 w 159"/>
                  <a:gd name="T35" fmla="*/ 101 h 102"/>
                  <a:gd name="T36" fmla="*/ 21 w 159"/>
                  <a:gd name="T37" fmla="*/ 100 h 102"/>
                  <a:gd name="T38" fmla="*/ 30 w 159"/>
                  <a:gd name="T39" fmla="*/ 98 h 102"/>
                  <a:gd name="T40" fmla="*/ 41 w 159"/>
                  <a:gd name="T41" fmla="*/ 94 h 102"/>
                  <a:gd name="T42" fmla="*/ 54 w 159"/>
                  <a:gd name="T43" fmla="*/ 90 h 102"/>
                  <a:gd name="T44" fmla="*/ 68 w 159"/>
                  <a:gd name="T45" fmla="*/ 85 h 102"/>
                  <a:gd name="T46" fmla="*/ 83 w 159"/>
                  <a:gd name="T47" fmla="*/ 78 h 102"/>
                  <a:gd name="T48" fmla="*/ 97 w 159"/>
                  <a:gd name="T49" fmla="*/ 70 h 102"/>
                  <a:gd name="T50" fmla="*/ 112 w 159"/>
                  <a:gd name="T51" fmla="*/ 61 h 102"/>
                  <a:gd name="T52" fmla="*/ 125 w 159"/>
                  <a:gd name="T53" fmla="*/ 53 h 102"/>
                  <a:gd name="T54" fmla="*/ 138 w 159"/>
                  <a:gd name="T55" fmla="*/ 44 h 102"/>
                  <a:gd name="T56" fmla="*/ 143 w 159"/>
                  <a:gd name="T57" fmla="*/ 40 h 102"/>
                  <a:gd name="T58" fmla="*/ 123 w 159"/>
                  <a:gd name="T59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9" h="102">
                    <a:moveTo>
                      <a:pt x="123" y="0"/>
                    </a:moveTo>
                    <a:cubicBezTo>
                      <a:pt x="122" y="1"/>
                      <a:pt x="121" y="3"/>
                      <a:pt x="120" y="4"/>
                    </a:cubicBezTo>
                    <a:cubicBezTo>
                      <a:pt x="117" y="7"/>
                      <a:pt x="114" y="10"/>
                      <a:pt x="111" y="13"/>
                    </a:cubicBezTo>
                    <a:cubicBezTo>
                      <a:pt x="108" y="16"/>
                      <a:pt x="105" y="19"/>
                      <a:pt x="101" y="22"/>
                    </a:cubicBezTo>
                    <a:cubicBezTo>
                      <a:pt x="98" y="25"/>
                      <a:pt x="94" y="29"/>
                      <a:pt x="90" y="32"/>
                    </a:cubicBezTo>
                    <a:cubicBezTo>
                      <a:pt x="87" y="35"/>
                      <a:pt x="83" y="38"/>
                      <a:pt x="79" y="41"/>
                    </a:cubicBezTo>
                    <a:cubicBezTo>
                      <a:pt x="75" y="44"/>
                      <a:pt x="71" y="47"/>
                      <a:pt x="67" y="50"/>
                    </a:cubicBezTo>
                    <a:cubicBezTo>
                      <a:pt x="62" y="53"/>
                      <a:pt x="58" y="56"/>
                      <a:pt x="54" y="58"/>
                    </a:cubicBezTo>
                    <a:cubicBezTo>
                      <a:pt x="50" y="60"/>
                      <a:pt x="46" y="63"/>
                      <a:pt x="43" y="65"/>
                    </a:cubicBezTo>
                    <a:cubicBezTo>
                      <a:pt x="39" y="67"/>
                      <a:pt x="35" y="68"/>
                      <a:pt x="32" y="70"/>
                    </a:cubicBezTo>
                    <a:cubicBezTo>
                      <a:pt x="28" y="72"/>
                      <a:pt x="25" y="73"/>
                      <a:pt x="22" y="74"/>
                    </a:cubicBezTo>
                    <a:cubicBezTo>
                      <a:pt x="20" y="75"/>
                      <a:pt x="17" y="76"/>
                      <a:pt x="15" y="77"/>
                    </a:cubicBezTo>
                    <a:cubicBezTo>
                      <a:pt x="13" y="78"/>
                      <a:pt x="12" y="78"/>
                      <a:pt x="11" y="78"/>
                    </a:cubicBezTo>
                    <a:cubicBezTo>
                      <a:pt x="10" y="79"/>
                      <a:pt x="9" y="79"/>
                      <a:pt x="9" y="79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3" y="80"/>
                      <a:pt x="0" y="85"/>
                      <a:pt x="0" y="91"/>
                    </a:cubicBezTo>
                    <a:cubicBezTo>
                      <a:pt x="1" y="97"/>
                      <a:pt x="7" y="102"/>
                      <a:pt x="13" y="101"/>
                    </a:cubicBezTo>
                    <a:cubicBezTo>
                      <a:pt x="13" y="101"/>
                      <a:pt x="14" y="101"/>
                      <a:pt x="15" y="101"/>
                    </a:cubicBezTo>
                    <a:cubicBezTo>
                      <a:pt x="17" y="100"/>
                      <a:pt x="19" y="100"/>
                      <a:pt x="21" y="100"/>
                    </a:cubicBezTo>
                    <a:cubicBezTo>
                      <a:pt x="24" y="99"/>
                      <a:pt x="27" y="98"/>
                      <a:pt x="30" y="98"/>
                    </a:cubicBezTo>
                    <a:cubicBezTo>
                      <a:pt x="33" y="97"/>
                      <a:pt x="37" y="96"/>
                      <a:pt x="41" y="94"/>
                    </a:cubicBezTo>
                    <a:cubicBezTo>
                      <a:pt x="45" y="93"/>
                      <a:pt x="49" y="92"/>
                      <a:pt x="54" y="90"/>
                    </a:cubicBezTo>
                    <a:cubicBezTo>
                      <a:pt x="58" y="89"/>
                      <a:pt x="63" y="87"/>
                      <a:pt x="68" y="85"/>
                    </a:cubicBezTo>
                    <a:cubicBezTo>
                      <a:pt x="73" y="83"/>
                      <a:pt x="78" y="80"/>
                      <a:pt x="83" y="78"/>
                    </a:cubicBezTo>
                    <a:cubicBezTo>
                      <a:pt x="88" y="75"/>
                      <a:pt x="93" y="73"/>
                      <a:pt x="97" y="70"/>
                    </a:cubicBezTo>
                    <a:cubicBezTo>
                      <a:pt x="102" y="67"/>
                      <a:pt x="107" y="64"/>
                      <a:pt x="112" y="61"/>
                    </a:cubicBezTo>
                    <a:cubicBezTo>
                      <a:pt x="116" y="58"/>
                      <a:pt x="121" y="56"/>
                      <a:pt x="125" y="53"/>
                    </a:cubicBezTo>
                    <a:cubicBezTo>
                      <a:pt x="130" y="50"/>
                      <a:pt x="134" y="47"/>
                      <a:pt x="138" y="44"/>
                    </a:cubicBezTo>
                    <a:cubicBezTo>
                      <a:pt x="139" y="42"/>
                      <a:pt x="141" y="41"/>
                      <a:pt x="143" y="40"/>
                    </a:cubicBezTo>
                    <a:cubicBezTo>
                      <a:pt x="159" y="2"/>
                      <a:pt x="123" y="0"/>
                      <a:pt x="123" y="0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90"/>
              <p:cNvSpPr>
                <a:spLocks/>
              </p:cNvSpPr>
              <p:nvPr/>
            </p:nvSpPr>
            <p:spPr bwMode="auto">
              <a:xfrm>
                <a:off x="6161088" y="5351463"/>
                <a:ext cx="222250" cy="168275"/>
              </a:xfrm>
              <a:custGeom>
                <a:avLst/>
                <a:gdLst>
                  <a:gd name="T0" fmla="*/ 44 w 71"/>
                  <a:gd name="T1" fmla="*/ 8 h 54"/>
                  <a:gd name="T2" fmla="*/ 5 w 71"/>
                  <a:gd name="T3" fmla="*/ 13 h 54"/>
                  <a:gd name="T4" fmla="*/ 26 w 71"/>
                  <a:gd name="T5" fmla="*/ 46 h 54"/>
                  <a:gd name="T6" fmla="*/ 66 w 71"/>
                  <a:gd name="T7" fmla="*/ 42 h 54"/>
                  <a:gd name="T8" fmla="*/ 44 w 71"/>
                  <a:gd name="T9" fmla="*/ 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54">
                    <a:moveTo>
                      <a:pt x="44" y="8"/>
                    </a:moveTo>
                    <a:cubicBezTo>
                      <a:pt x="27" y="0"/>
                      <a:pt x="10" y="2"/>
                      <a:pt x="5" y="13"/>
                    </a:cubicBezTo>
                    <a:cubicBezTo>
                      <a:pt x="0" y="23"/>
                      <a:pt x="9" y="38"/>
                      <a:pt x="26" y="46"/>
                    </a:cubicBezTo>
                    <a:cubicBezTo>
                      <a:pt x="43" y="54"/>
                      <a:pt x="61" y="52"/>
                      <a:pt x="66" y="42"/>
                    </a:cubicBezTo>
                    <a:cubicBezTo>
                      <a:pt x="71" y="31"/>
                      <a:pt x="61" y="16"/>
                      <a:pt x="44" y="8"/>
                    </a:cubicBez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91"/>
              <p:cNvSpPr>
                <a:spLocks/>
              </p:cNvSpPr>
              <p:nvPr/>
            </p:nvSpPr>
            <p:spPr bwMode="auto">
              <a:xfrm>
                <a:off x="6608763" y="5351463"/>
                <a:ext cx="225425" cy="168275"/>
              </a:xfrm>
              <a:custGeom>
                <a:avLst/>
                <a:gdLst>
                  <a:gd name="T0" fmla="*/ 27 w 72"/>
                  <a:gd name="T1" fmla="*/ 8 h 54"/>
                  <a:gd name="T2" fmla="*/ 67 w 72"/>
                  <a:gd name="T3" fmla="*/ 13 h 54"/>
                  <a:gd name="T4" fmla="*/ 45 w 72"/>
                  <a:gd name="T5" fmla="*/ 46 h 54"/>
                  <a:gd name="T6" fmla="*/ 5 w 72"/>
                  <a:gd name="T7" fmla="*/ 42 h 54"/>
                  <a:gd name="T8" fmla="*/ 27 w 72"/>
                  <a:gd name="T9" fmla="*/ 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54">
                    <a:moveTo>
                      <a:pt x="27" y="8"/>
                    </a:moveTo>
                    <a:cubicBezTo>
                      <a:pt x="44" y="0"/>
                      <a:pt x="62" y="2"/>
                      <a:pt x="67" y="13"/>
                    </a:cubicBezTo>
                    <a:cubicBezTo>
                      <a:pt x="72" y="23"/>
                      <a:pt x="62" y="38"/>
                      <a:pt x="45" y="46"/>
                    </a:cubicBezTo>
                    <a:cubicBezTo>
                      <a:pt x="28" y="54"/>
                      <a:pt x="10" y="52"/>
                      <a:pt x="5" y="42"/>
                    </a:cubicBezTo>
                    <a:cubicBezTo>
                      <a:pt x="0" y="31"/>
                      <a:pt x="10" y="16"/>
                      <a:pt x="27" y="8"/>
                    </a:cubicBez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41678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60338" y="911224"/>
            <a:ext cx="0" cy="5026025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7938" y="7938"/>
            <a:ext cx="917575" cy="920750"/>
            <a:chOff x="7938" y="7938"/>
            <a:chExt cx="917575" cy="920750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938" y="7938"/>
              <a:ext cx="917575" cy="903288"/>
            </a:xfrm>
            <a:custGeom>
              <a:avLst/>
              <a:gdLst>
                <a:gd name="T0" fmla="*/ 578 w 578"/>
                <a:gd name="T1" fmla="*/ 0 h 569"/>
                <a:gd name="T2" fmla="*/ 382 w 578"/>
                <a:gd name="T3" fmla="*/ 0 h 569"/>
                <a:gd name="T4" fmla="*/ 382 w 578"/>
                <a:gd name="T5" fmla="*/ 222 h 569"/>
                <a:gd name="T6" fmla="*/ 482 w 578"/>
                <a:gd name="T7" fmla="*/ 222 h 569"/>
                <a:gd name="T8" fmla="*/ 482 w 578"/>
                <a:gd name="T9" fmla="*/ 111 h 569"/>
                <a:gd name="T10" fmla="*/ 0 w 578"/>
                <a:gd name="T11" fmla="*/ 111 h 569"/>
                <a:gd name="T12" fmla="*/ 0 w 578"/>
                <a:gd name="T13" fmla="*/ 0 h 569"/>
                <a:gd name="T14" fmla="*/ 96 w 578"/>
                <a:gd name="T15" fmla="*/ 0 h 569"/>
                <a:gd name="T16" fmla="*/ 96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578" y="0"/>
                  </a:moveTo>
                  <a:lnTo>
                    <a:pt x="382" y="0"/>
                  </a:lnTo>
                  <a:lnTo>
                    <a:pt x="382" y="222"/>
                  </a:lnTo>
                  <a:lnTo>
                    <a:pt x="482" y="222"/>
                  </a:lnTo>
                  <a:lnTo>
                    <a:pt x="482" y="111"/>
                  </a:lnTo>
                  <a:lnTo>
                    <a:pt x="0" y="111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938" y="7938"/>
              <a:ext cx="606425" cy="920750"/>
            </a:xfrm>
            <a:custGeom>
              <a:avLst/>
              <a:gdLst>
                <a:gd name="T0" fmla="*/ 0 w 382"/>
                <a:gd name="T1" fmla="*/ 580 h 580"/>
                <a:gd name="T2" fmla="*/ 0 w 382"/>
                <a:gd name="T3" fmla="*/ 454 h 580"/>
                <a:gd name="T4" fmla="*/ 196 w 382"/>
                <a:gd name="T5" fmla="*/ 454 h 580"/>
                <a:gd name="T6" fmla="*/ 196 w 382"/>
                <a:gd name="T7" fmla="*/ 343 h 580"/>
                <a:gd name="T8" fmla="*/ 96 w 382"/>
                <a:gd name="T9" fmla="*/ 343 h 580"/>
                <a:gd name="T10" fmla="*/ 0 w 382"/>
                <a:gd name="T11" fmla="*/ 343 h 580"/>
                <a:gd name="T12" fmla="*/ 0 w 382"/>
                <a:gd name="T13" fmla="*/ 212 h 580"/>
                <a:gd name="T14" fmla="*/ 96 w 382"/>
                <a:gd name="T15" fmla="*/ 212 h 580"/>
                <a:gd name="T16" fmla="*/ 226 w 382"/>
                <a:gd name="T17" fmla="*/ 212 h 580"/>
                <a:gd name="T18" fmla="*/ 226 w 382"/>
                <a:gd name="T19" fmla="*/ 111 h 580"/>
                <a:gd name="T20" fmla="*/ 226 w 382"/>
                <a:gd name="T21" fmla="*/ 0 h 580"/>
                <a:gd name="T22" fmla="*/ 382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580"/>
                  </a:moveTo>
                  <a:lnTo>
                    <a:pt x="0" y="454"/>
                  </a:lnTo>
                  <a:lnTo>
                    <a:pt x="196" y="454"/>
                  </a:lnTo>
                  <a:lnTo>
                    <a:pt x="196" y="343"/>
                  </a:lnTo>
                  <a:lnTo>
                    <a:pt x="96" y="343"/>
                  </a:lnTo>
                  <a:lnTo>
                    <a:pt x="0" y="343"/>
                  </a:lnTo>
                  <a:lnTo>
                    <a:pt x="0" y="212"/>
                  </a:lnTo>
                  <a:lnTo>
                    <a:pt x="96" y="212"/>
                  </a:lnTo>
                  <a:lnTo>
                    <a:pt x="226" y="212"/>
                  </a:lnTo>
                  <a:lnTo>
                    <a:pt x="226" y="111"/>
                  </a:lnTo>
                  <a:lnTo>
                    <a:pt x="226" y="0"/>
                  </a:lnTo>
                  <a:lnTo>
                    <a:pt x="3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19088" y="360363"/>
              <a:ext cx="295275" cy="423863"/>
            </a:xfrm>
            <a:custGeom>
              <a:avLst/>
              <a:gdLst>
                <a:gd name="T0" fmla="*/ 186 w 186"/>
                <a:gd name="T1" fmla="*/ 0 h 267"/>
                <a:gd name="T2" fmla="*/ 186 w 186"/>
                <a:gd name="T3" fmla="*/ 121 h 267"/>
                <a:gd name="T4" fmla="*/ 0 w 186"/>
                <a:gd name="T5" fmla="*/ 121 h 267"/>
                <a:gd name="T6" fmla="*/ 0 w 186"/>
                <a:gd name="T7" fmla="*/ 50 h 267"/>
                <a:gd name="T8" fmla="*/ 110 w 186"/>
                <a:gd name="T9" fmla="*/ 50 h 267"/>
                <a:gd name="T10" fmla="*/ 110 w 186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0"/>
                  </a:moveTo>
                  <a:lnTo>
                    <a:pt x="186" y="121"/>
                  </a:lnTo>
                  <a:lnTo>
                    <a:pt x="0" y="121"/>
                  </a:lnTo>
                  <a:lnTo>
                    <a:pt x="0" y="50"/>
                  </a:lnTo>
                  <a:lnTo>
                    <a:pt x="110" y="50"/>
                  </a:lnTo>
                  <a:lnTo>
                    <a:pt x="110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2034838" y="911225"/>
            <a:ext cx="0" cy="5041900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11269663" y="60190"/>
            <a:ext cx="917575" cy="920750"/>
            <a:chOff x="11269663" y="7938"/>
            <a:chExt cx="917575" cy="920750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1269663" y="7938"/>
              <a:ext cx="917575" cy="903288"/>
            </a:xfrm>
            <a:custGeom>
              <a:avLst/>
              <a:gdLst>
                <a:gd name="T0" fmla="*/ 0 w 578"/>
                <a:gd name="T1" fmla="*/ 0 h 569"/>
                <a:gd name="T2" fmla="*/ 196 w 578"/>
                <a:gd name="T3" fmla="*/ 0 h 569"/>
                <a:gd name="T4" fmla="*/ 196 w 578"/>
                <a:gd name="T5" fmla="*/ 222 h 569"/>
                <a:gd name="T6" fmla="*/ 96 w 578"/>
                <a:gd name="T7" fmla="*/ 222 h 569"/>
                <a:gd name="T8" fmla="*/ 96 w 578"/>
                <a:gd name="T9" fmla="*/ 111 h 569"/>
                <a:gd name="T10" fmla="*/ 578 w 578"/>
                <a:gd name="T11" fmla="*/ 111 h 569"/>
                <a:gd name="T12" fmla="*/ 578 w 578"/>
                <a:gd name="T13" fmla="*/ 0 h 569"/>
                <a:gd name="T14" fmla="*/ 482 w 578"/>
                <a:gd name="T15" fmla="*/ 0 h 569"/>
                <a:gd name="T16" fmla="*/ 482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0" y="0"/>
                  </a:moveTo>
                  <a:lnTo>
                    <a:pt x="196" y="0"/>
                  </a:lnTo>
                  <a:lnTo>
                    <a:pt x="196" y="222"/>
                  </a:lnTo>
                  <a:lnTo>
                    <a:pt x="96" y="222"/>
                  </a:lnTo>
                  <a:lnTo>
                    <a:pt x="96" y="111"/>
                  </a:lnTo>
                  <a:lnTo>
                    <a:pt x="578" y="111"/>
                  </a:lnTo>
                  <a:lnTo>
                    <a:pt x="578" y="0"/>
                  </a:lnTo>
                  <a:lnTo>
                    <a:pt x="482" y="0"/>
                  </a:lnTo>
                  <a:lnTo>
                    <a:pt x="482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580813" y="7938"/>
              <a:ext cx="606425" cy="920750"/>
            </a:xfrm>
            <a:custGeom>
              <a:avLst/>
              <a:gdLst>
                <a:gd name="T0" fmla="*/ 382 w 382"/>
                <a:gd name="T1" fmla="*/ 580 h 580"/>
                <a:gd name="T2" fmla="*/ 382 w 382"/>
                <a:gd name="T3" fmla="*/ 454 h 580"/>
                <a:gd name="T4" fmla="*/ 191 w 382"/>
                <a:gd name="T5" fmla="*/ 454 h 580"/>
                <a:gd name="T6" fmla="*/ 191 w 382"/>
                <a:gd name="T7" fmla="*/ 343 h 580"/>
                <a:gd name="T8" fmla="*/ 286 w 382"/>
                <a:gd name="T9" fmla="*/ 343 h 580"/>
                <a:gd name="T10" fmla="*/ 382 w 382"/>
                <a:gd name="T11" fmla="*/ 343 h 580"/>
                <a:gd name="T12" fmla="*/ 382 w 382"/>
                <a:gd name="T13" fmla="*/ 212 h 580"/>
                <a:gd name="T14" fmla="*/ 286 w 382"/>
                <a:gd name="T15" fmla="*/ 212 h 580"/>
                <a:gd name="T16" fmla="*/ 156 w 382"/>
                <a:gd name="T17" fmla="*/ 212 h 580"/>
                <a:gd name="T18" fmla="*/ 156 w 382"/>
                <a:gd name="T19" fmla="*/ 111 h 580"/>
                <a:gd name="T20" fmla="*/ 156 w 382"/>
                <a:gd name="T21" fmla="*/ 0 h 580"/>
                <a:gd name="T22" fmla="*/ 0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580"/>
                  </a:moveTo>
                  <a:lnTo>
                    <a:pt x="382" y="454"/>
                  </a:lnTo>
                  <a:lnTo>
                    <a:pt x="191" y="454"/>
                  </a:lnTo>
                  <a:lnTo>
                    <a:pt x="191" y="343"/>
                  </a:lnTo>
                  <a:lnTo>
                    <a:pt x="286" y="343"/>
                  </a:lnTo>
                  <a:lnTo>
                    <a:pt x="382" y="343"/>
                  </a:lnTo>
                  <a:lnTo>
                    <a:pt x="382" y="212"/>
                  </a:lnTo>
                  <a:lnTo>
                    <a:pt x="286" y="212"/>
                  </a:lnTo>
                  <a:lnTo>
                    <a:pt x="156" y="212"/>
                  </a:lnTo>
                  <a:lnTo>
                    <a:pt x="156" y="111"/>
                  </a:lnTo>
                  <a:lnTo>
                    <a:pt x="156" y="0"/>
                  </a:ln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580813" y="360363"/>
              <a:ext cx="303213" cy="423863"/>
            </a:xfrm>
            <a:custGeom>
              <a:avLst/>
              <a:gdLst>
                <a:gd name="T0" fmla="*/ 0 w 191"/>
                <a:gd name="T1" fmla="*/ 0 h 267"/>
                <a:gd name="T2" fmla="*/ 0 w 191"/>
                <a:gd name="T3" fmla="*/ 121 h 267"/>
                <a:gd name="T4" fmla="*/ 191 w 191"/>
                <a:gd name="T5" fmla="*/ 121 h 267"/>
                <a:gd name="T6" fmla="*/ 191 w 191"/>
                <a:gd name="T7" fmla="*/ 50 h 267"/>
                <a:gd name="T8" fmla="*/ 76 w 191"/>
                <a:gd name="T9" fmla="*/ 50 h 267"/>
                <a:gd name="T10" fmla="*/ 76 w 191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0"/>
                  </a:moveTo>
                  <a:lnTo>
                    <a:pt x="0" y="121"/>
                  </a:lnTo>
                  <a:lnTo>
                    <a:pt x="191" y="121"/>
                  </a:lnTo>
                  <a:lnTo>
                    <a:pt x="191" y="50"/>
                  </a:lnTo>
                  <a:lnTo>
                    <a:pt x="76" y="50"/>
                  </a:lnTo>
                  <a:lnTo>
                    <a:pt x="76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700" y="5937250"/>
            <a:ext cx="12179300" cy="920750"/>
            <a:chOff x="7938" y="3462338"/>
            <a:chExt cx="12179300" cy="920750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1269663" y="3478213"/>
              <a:ext cx="917575" cy="904875"/>
            </a:xfrm>
            <a:custGeom>
              <a:avLst/>
              <a:gdLst>
                <a:gd name="T0" fmla="*/ 0 w 578"/>
                <a:gd name="T1" fmla="*/ 570 h 570"/>
                <a:gd name="T2" fmla="*/ 196 w 578"/>
                <a:gd name="T3" fmla="*/ 570 h 570"/>
                <a:gd name="T4" fmla="*/ 196 w 578"/>
                <a:gd name="T5" fmla="*/ 348 h 570"/>
                <a:gd name="T6" fmla="*/ 96 w 578"/>
                <a:gd name="T7" fmla="*/ 348 h 570"/>
                <a:gd name="T8" fmla="*/ 96 w 578"/>
                <a:gd name="T9" fmla="*/ 459 h 570"/>
                <a:gd name="T10" fmla="*/ 578 w 578"/>
                <a:gd name="T11" fmla="*/ 459 h 570"/>
                <a:gd name="T12" fmla="*/ 578 w 578"/>
                <a:gd name="T13" fmla="*/ 570 h 570"/>
                <a:gd name="T14" fmla="*/ 482 w 578"/>
                <a:gd name="T15" fmla="*/ 570 h 570"/>
                <a:gd name="T16" fmla="*/ 482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0" y="570"/>
                  </a:moveTo>
                  <a:lnTo>
                    <a:pt x="196" y="570"/>
                  </a:lnTo>
                  <a:lnTo>
                    <a:pt x="196" y="348"/>
                  </a:lnTo>
                  <a:lnTo>
                    <a:pt x="96" y="348"/>
                  </a:lnTo>
                  <a:lnTo>
                    <a:pt x="96" y="459"/>
                  </a:lnTo>
                  <a:lnTo>
                    <a:pt x="578" y="459"/>
                  </a:lnTo>
                  <a:lnTo>
                    <a:pt x="578" y="570"/>
                  </a:lnTo>
                  <a:lnTo>
                    <a:pt x="482" y="570"/>
                  </a:lnTo>
                  <a:lnTo>
                    <a:pt x="4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1580813" y="3462338"/>
              <a:ext cx="606425" cy="920750"/>
            </a:xfrm>
            <a:custGeom>
              <a:avLst/>
              <a:gdLst>
                <a:gd name="T0" fmla="*/ 382 w 382"/>
                <a:gd name="T1" fmla="*/ 0 h 580"/>
                <a:gd name="T2" fmla="*/ 382 w 382"/>
                <a:gd name="T3" fmla="*/ 126 h 580"/>
                <a:gd name="T4" fmla="*/ 191 w 382"/>
                <a:gd name="T5" fmla="*/ 126 h 580"/>
                <a:gd name="T6" fmla="*/ 191 w 382"/>
                <a:gd name="T7" fmla="*/ 237 h 580"/>
                <a:gd name="T8" fmla="*/ 286 w 382"/>
                <a:gd name="T9" fmla="*/ 237 h 580"/>
                <a:gd name="T10" fmla="*/ 382 w 382"/>
                <a:gd name="T11" fmla="*/ 237 h 580"/>
                <a:gd name="T12" fmla="*/ 382 w 382"/>
                <a:gd name="T13" fmla="*/ 368 h 580"/>
                <a:gd name="T14" fmla="*/ 286 w 382"/>
                <a:gd name="T15" fmla="*/ 368 h 580"/>
                <a:gd name="T16" fmla="*/ 156 w 382"/>
                <a:gd name="T17" fmla="*/ 368 h 580"/>
                <a:gd name="T18" fmla="*/ 156 w 382"/>
                <a:gd name="T19" fmla="*/ 469 h 580"/>
                <a:gd name="T20" fmla="*/ 156 w 382"/>
                <a:gd name="T21" fmla="*/ 580 h 580"/>
                <a:gd name="T22" fmla="*/ 0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0"/>
                  </a:moveTo>
                  <a:lnTo>
                    <a:pt x="382" y="126"/>
                  </a:lnTo>
                  <a:lnTo>
                    <a:pt x="191" y="126"/>
                  </a:lnTo>
                  <a:lnTo>
                    <a:pt x="191" y="237"/>
                  </a:lnTo>
                  <a:lnTo>
                    <a:pt x="286" y="237"/>
                  </a:lnTo>
                  <a:lnTo>
                    <a:pt x="382" y="237"/>
                  </a:lnTo>
                  <a:lnTo>
                    <a:pt x="382" y="368"/>
                  </a:lnTo>
                  <a:lnTo>
                    <a:pt x="286" y="368"/>
                  </a:lnTo>
                  <a:lnTo>
                    <a:pt x="156" y="368"/>
                  </a:lnTo>
                  <a:lnTo>
                    <a:pt x="156" y="469"/>
                  </a:lnTo>
                  <a:lnTo>
                    <a:pt x="156" y="580"/>
                  </a:lnTo>
                  <a:lnTo>
                    <a:pt x="0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1580813" y="3606800"/>
              <a:ext cx="303213" cy="423863"/>
            </a:xfrm>
            <a:custGeom>
              <a:avLst/>
              <a:gdLst>
                <a:gd name="T0" fmla="*/ 0 w 191"/>
                <a:gd name="T1" fmla="*/ 267 h 267"/>
                <a:gd name="T2" fmla="*/ 0 w 191"/>
                <a:gd name="T3" fmla="*/ 146 h 267"/>
                <a:gd name="T4" fmla="*/ 191 w 191"/>
                <a:gd name="T5" fmla="*/ 146 h 267"/>
                <a:gd name="T6" fmla="*/ 191 w 191"/>
                <a:gd name="T7" fmla="*/ 217 h 267"/>
                <a:gd name="T8" fmla="*/ 76 w 191"/>
                <a:gd name="T9" fmla="*/ 217 h 267"/>
                <a:gd name="T10" fmla="*/ 76 w 191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267"/>
                  </a:moveTo>
                  <a:lnTo>
                    <a:pt x="0" y="146"/>
                  </a:lnTo>
                  <a:lnTo>
                    <a:pt x="191" y="146"/>
                  </a:lnTo>
                  <a:lnTo>
                    <a:pt x="191" y="217"/>
                  </a:lnTo>
                  <a:lnTo>
                    <a:pt x="76" y="217"/>
                  </a:lnTo>
                  <a:lnTo>
                    <a:pt x="7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938" y="3478213"/>
              <a:ext cx="917575" cy="904875"/>
            </a:xfrm>
            <a:custGeom>
              <a:avLst/>
              <a:gdLst>
                <a:gd name="T0" fmla="*/ 578 w 578"/>
                <a:gd name="T1" fmla="*/ 570 h 570"/>
                <a:gd name="T2" fmla="*/ 382 w 578"/>
                <a:gd name="T3" fmla="*/ 570 h 570"/>
                <a:gd name="T4" fmla="*/ 382 w 578"/>
                <a:gd name="T5" fmla="*/ 348 h 570"/>
                <a:gd name="T6" fmla="*/ 482 w 578"/>
                <a:gd name="T7" fmla="*/ 348 h 570"/>
                <a:gd name="T8" fmla="*/ 482 w 578"/>
                <a:gd name="T9" fmla="*/ 459 h 570"/>
                <a:gd name="T10" fmla="*/ 0 w 578"/>
                <a:gd name="T11" fmla="*/ 459 h 570"/>
                <a:gd name="T12" fmla="*/ 0 w 578"/>
                <a:gd name="T13" fmla="*/ 570 h 570"/>
                <a:gd name="T14" fmla="*/ 96 w 578"/>
                <a:gd name="T15" fmla="*/ 570 h 570"/>
                <a:gd name="T16" fmla="*/ 96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578" y="570"/>
                  </a:moveTo>
                  <a:lnTo>
                    <a:pt x="382" y="570"/>
                  </a:lnTo>
                  <a:lnTo>
                    <a:pt x="382" y="348"/>
                  </a:lnTo>
                  <a:lnTo>
                    <a:pt x="482" y="348"/>
                  </a:lnTo>
                  <a:lnTo>
                    <a:pt x="482" y="459"/>
                  </a:lnTo>
                  <a:lnTo>
                    <a:pt x="0" y="459"/>
                  </a:lnTo>
                  <a:lnTo>
                    <a:pt x="0" y="570"/>
                  </a:lnTo>
                  <a:lnTo>
                    <a:pt x="96" y="570"/>
                  </a:lnTo>
                  <a:lnTo>
                    <a:pt x="9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938" y="3462338"/>
              <a:ext cx="606425" cy="920750"/>
            </a:xfrm>
            <a:custGeom>
              <a:avLst/>
              <a:gdLst>
                <a:gd name="T0" fmla="*/ 0 w 382"/>
                <a:gd name="T1" fmla="*/ 0 h 580"/>
                <a:gd name="T2" fmla="*/ 0 w 382"/>
                <a:gd name="T3" fmla="*/ 126 h 580"/>
                <a:gd name="T4" fmla="*/ 196 w 382"/>
                <a:gd name="T5" fmla="*/ 126 h 580"/>
                <a:gd name="T6" fmla="*/ 196 w 382"/>
                <a:gd name="T7" fmla="*/ 237 h 580"/>
                <a:gd name="T8" fmla="*/ 96 w 382"/>
                <a:gd name="T9" fmla="*/ 237 h 580"/>
                <a:gd name="T10" fmla="*/ 0 w 382"/>
                <a:gd name="T11" fmla="*/ 237 h 580"/>
                <a:gd name="T12" fmla="*/ 0 w 382"/>
                <a:gd name="T13" fmla="*/ 368 h 580"/>
                <a:gd name="T14" fmla="*/ 96 w 382"/>
                <a:gd name="T15" fmla="*/ 368 h 580"/>
                <a:gd name="T16" fmla="*/ 226 w 382"/>
                <a:gd name="T17" fmla="*/ 368 h 580"/>
                <a:gd name="T18" fmla="*/ 226 w 382"/>
                <a:gd name="T19" fmla="*/ 469 h 580"/>
                <a:gd name="T20" fmla="*/ 226 w 382"/>
                <a:gd name="T21" fmla="*/ 580 h 580"/>
                <a:gd name="T22" fmla="*/ 382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0"/>
                  </a:moveTo>
                  <a:lnTo>
                    <a:pt x="0" y="126"/>
                  </a:lnTo>
                  <a:lnTo>
                    <a:pt x="196" y="126"/>
                  </a:lnTo>
                  <a:lnTo>
                    <a:pt x="196" y="237"/>
                  </a:lnTo>
                  <a:lnTo>
                    <a:pt x="96" y="237"/>
                  </a:lnTo>
                  <a:lnTo>
                    <a:pt x="0" y="237"/>
                  </a:lnTo>
                  <a:lnTo>
                    <a:pt x="0" y="368"/>
                  </a:lnTo>
                  <a:lnTo>
                    <a:pt x="96" y="368"/>
                  </a:lnTo>
                  <a:lnTo>
                    <a:pt x="226" y="368"/>
                  </a:lnTo>
                  <a:lnTo>
                    <a:pt x="226" y="469"/>
                  </a:lnTo>
                  <a:lnTo>
                    <a:pt x="226" y="580"/>
                  </a:lnTo>
                  <a:lnTo>
                    <a:pt x="382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19088" y="3606800"/>
              <a:ext cx="295275" cy="423863"/>
            </a:xfrm>
            <a:custGeom>
              <a:avLst/>
              <a:gdLst>
                <a:gd name="T0" fmla="*/ 186 w 186"/>
                <a:gd name="T1" fmla="*/ 267 h 267"/>
                <a:gd name="T2" fmla="*/ 186 w 186"/>
                <a:gd name="T3" fmla="*/ 146 h 267"/>
                <a:gd name="T4" fmla="*/ 0 w 186"/>
                <a:gd name="T5" fmla="*/ 146 h 267"/>
                <a:gd name="T6" fmla="*/ 0 w 186"/>
                <a:gd name="T7" fmla="*/ 217 h 267"/>
                <a:gd name="T8" fmla="*/ 110 w 186"/>
                <a:gd name="T9" fmla="*/ 217 h 267"/>
                <a:gd name="T10" fmla="*/ 110 w 186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267"/>
                  </a:moveTo>
                  <a:lnTo>
                    <a:pt x="186" y="146"/>
                  </a:lnTo>
                  <a:lnTo>
                    <a:pt x="0" y="146"/>
                  </a:lnTo>
                  <a:lnTo>
                    <a:pt x="0" y="217"/>
                  </a:lnTo>
                  <a:lnTo>
                    <a:pt x="110" y="217"/>
                  </a:lnTo>
                  <a:lnTo>
                    <a:pt x="11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82612" y="265114"/>
            <a:ext cx="1147763" cy="3717926"/>
            <a:chOff x="1290638" y="809625"/>
            <a:chExt cx="1147763" cy="3717926"/>
          </a:xfrm>
        </p:grpSpPr>
        <p:sp>
          <p:nvSpPr>
            <p:cNvPr id="29" name="Oval 28"/>
            <p:cNvSpPr>
              <a:spLocks noChangeArrowheads="1"/>
            </p:cNvSpPr>
            <p:nvPr/>
          </p:nvSpPr>
          <p:spPr bwMode="auto">
            <a:xfrm>
              <a:off x="1290638" y="1438275"/>
              <a:ext cx="1147763" cy="11303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>
              <a:off x="1863725" y="1438275"/>
              <a:ext cx="0" cy="113030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1493838" y="1470025"/>
              <a:ext cx="201613" cy="1074738"/>
            </a:xfrm>
            <a:custGeom>
              <a:avLst/>
              <a:gdLst>
                <a:gd name="T0" fmla="*/ 25 w 25"/>
                <a:gd name="T1" fmla="*/ 0 h 135"/>
                <a:gd name="T2" fmla="*/ 25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25" y="0"/>
                  </a:moveTo>
                  <a:cubicBezTo>
                    <a:pt x="25" y="0"/>
                    <a:pt x="0" y="74"/>
                    <a:pt x="25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331913" y="1606550"/>
              <a:ext cx="128588" cy="803275"/>
            </a:xfrm>
            <a:custGeom>
              <a:avLst/>
              <a:gdLst>
                <a:gd name="T0" fmla="*/ 16 w 16"/>
                <a:gd name="T1" fmla="*/ 0 h 101"/>
                <a:gd name="T2" fmla="*/ 16 w 16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01">
                  <a:moveTo>
                    <a:pt x="16" y="0"/>
                  </a:moveTo>
                  <a:cubicBezTo>
                    <a:pt x="16" y="0"/>
                    <a:pt x="0" y="55"/>
                    <a:pt x="16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2025650" y="1470025"/>
              <a:ext cx="201613" cy="1074738"/>
            </a:xfrm>
            <a:custGeom>
              <a:avLst/>
              <a:gdLst>
                <a:gd name="T0" fmla="*/ 0 w 25"/>
                <a:gd name="T1" fmla="*/ 0 h 135"/>
                <a:gd name="T2" fmla="*/ 0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0" y="0"/>
                  </a:moveTo>
                  <a:cubicBezTo>
                    <a:pt x="0" y="0"/>
                    <a:pt x="25" y="74"/>
                    <a:pt x="0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2260600" y="1606550"/>
              <a:ext cx="136525" cy="803275"/>
            </a:xfrm>
            <a:custGeom>
              <a:avLst/>
              <a:gdLst>
                <a:gd name="T0" fmla="*/ 0 w 17"/>
                <a:gd name="T1" fmla="*/ 0 h 101"/>
                <a:gd name="T2" fmla="*/ 0 w 17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101">
                  <a:moveTo>
                    <a:pt x="0" y="0"/>
                  </a:moveTo>
                  <a:cubicBezTo>
                    <a:pt x="0" y="0"/>
                    <a:pt x="17" y="55"/>
                    <a:pt x="0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711325" y="1343025"/>
              <a:ext cx="338138" cy="127000"/>
            </a:xfrm>
            <a:custGeom>
              <a:avLst/>
              <a:gdLst>
                <a:gd name="T0" fmla="*/ 0 w 42"/>
                <a:gd name="T1" fmla="*/ 15 h 16"/>
                <a:gd name="T2" fmla="*/ 42 w 42"/>
                <a:gd name="T3" fmla="*/ 16 h 16"/>
                <a:gd name="T4" fmla="*/ 31 w 42"/>
                <a:gd name="T5" fmla="*/ 0 h 16"/>
                <a:gd name="T6" fmla="*/ 11 w 42"/>
                <a:gd name="T7" fmla="*/ 0 h 16"/>
                <a:gd name="T8" fmla="*/ 0 w 42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0" y="15"/>
                  </a:moveTo>
                  <a:cubicBezTo>
                    <a:pt x="0" y="15"/>
                    <a:pt x="21" y="9"/>
                    <a:pt x="42" y="1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0" y="15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695450" y="2544763"/>
              <a:ext cx="338138" cy="128588"/>
            </a:xfrm>
            <a:custGeom>
              <a:avLst/>
              <a:gdLst>
                <a:gd name="T0" fmla="*/ 42 w 42"/>
                <a:gd name="T1" fmla="*/ 1 h 16"/>
                <a:gd name="T2" fmla="*/ 0 w 42"/>
                <a:gd name="T3" fmla="*/ 0 h 16"/>
                <a:gd name="T4" fmla="*/ 12 w 42"/>
                <a:gd name="T5" fmla="*/ 16 h 16"/>
                <a:gd name="T6" fmla="*/ 31 w 42"/>
                <a:gd name="T7" fmla="*/ 16 h 16"/>
                <a:gd name="T8" fmla="*/ 42 w 4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42" y="1"/>
                  </a:moveTo>
                  <a:cubicBezTo>
                    <a:pt x="42" y="1"/>
                    <a:pt x="21" y="6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1" y="16"/>
                    <a:pt x="31" y="16"/>
                    <a:pt x="31" y="16"/>
                  </a:cubicBezTo>
                  <a:lnTo>
                    <a:pt x="42" y="1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824038" y="1255713"/>
              <a:ext cx="104775" cy="87313"/>
            </a:xfrm>
            <a:custGeom>
              <a:avLst/>
              <a:gdLst>
                <a:gd name="T0" fmla="*/ 0 w 13"/>
                <a:gd name="T1" fmla="*/ 11 h 11"/>
                <a:gd name="T2" fmla="*/ 0 w 13"/>
                <a:gd name="T3" fmla="*/ 7 h 11"/>
                <a:gd name="T4" fmla="*/ 7 w 13"/>
                <a:gd name="T5" fmla="*/ 0 h 11"/>
                <a:gd name="T6" fmla="*/ 7 w 13"/>
                <a:gd name="T7" fmla="*/ 0 h 11"/>
                <a:gd name="T8" fmla="*/ 13 w 13"/>
                <a:gd name="T9" fmla="*/ 7 h 11"/>
                <a:gd name="T10" fmla="*/ 13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3" y="11"/>
                    <a:pt x="13" y="1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1816100" y="3875088"/>
              <a:ext cx="112713" cy="652463"/>
            </a:xfrm>
            <a:custGeom>
              <a:avLst/>
              <a:gdLst>
                <a:gd name="T0" fmla="*/ 14 w 14"/>
                <a:gd name="T1" fmla="*/ 82 h 82"/>
                <a:gd name="T2" fmla="*/ 14 w 14"/>
                <a:gd name="T3" fmla="*/ 11 h 82"/>
                <a:gd name="T4" fmla="*/ 14 w 14"/>
                <a:gd name="T5" fmla="*/ 7 h 82"/>
                <a:gd name="T6" fmla="*/ 7 w 14"/>
                <a:gd name="T7" fmla="*/ 0 h 82"/>
                <a:gd name="T8" fmla="*/ 7 w 14"/>
                <a:gd name="T9" fmla="*/ 0 h 82"/>
                <a:gd name="T10" fmla="*/ 0 w 14"/>
                <a:gd name="T11" fmla="*/ 7 h 82"/>
                <a:gd name="T12" fmla="*/ 0 w 14"/>
                <a:gd name="T13" fmla="*/ 11 h 82"/>
                <a:gd name="T14" fmla="*/ 0 w 14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2">
                  <a:moveTo>
                    <a:pt x="14" y="8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2"/>
                    <a:pt x="0" y="82"/>
                    <a:pt x="0" y="82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38"/>
            <p:cNvSpPr>
              <a:spLocks noChangeShapeType="1"/>
            </p:cNvSpPr>
            <p:nvPr/>
          </p:nvSpPr>
          <p:spPr bwMode="auto">
            <a:xfrm>
              <a:off x="1863725" y="2673350"/>
              <a:ext cx="0" cy="5413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17589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40"/>
            <p:cNvSpPr>
              <a:spLocks noChangeArrowheads="1"/>
            </p:cNvSpPr>
            <p:nvPr/>
          </p:nvSpPr>
          <p:spPr bwMode="auto">
            <a:xfrm>
              <a:off x="18732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1758950" y="316706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1863725" y="3167063"/>
              <a:ext cx="106363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43"/>
            <p:cNvSpPr>
              <a:spLocks noChangeArrowheads="1"/>
            </p:cNvSpPr>
            <p:nvPr/>
          </p:nvSpPr>
          <p:spPr bwMode="auto">
            <a:xfrm>
              <a:off x="1962150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1962150" y="3365500"/>
              <a:ext cx="104775" cy="111125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1654175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46"/>
            <p:cNvSpPr>
              <a:spLocks noChangeArrowheads="1"/>
            </p:cNvSpPr>
            <p:nvPr/>
          </p:nvSpPr>
          <p:spPr bwMode="auto">
            <a:xfrm>
              <a:off x="1654175" y="3373438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1743075" y="3246438"/>
              <a:ext cx="242888" cy="238125"/>
            </a:xfrm>
            <a:custGeom>
              <a:avLst/>
              <a:gdLst>
                <a:gd name="T0" fmla="*/ 76 w 153"/>
                <a:gd name="T1" fmla="*/ 150 h 150"/>
                <a:gd name="T2" fmla="*/ 0 w 153"/>
                <a:gd name="T3" fmla="*/ 75 h 150"/>
                <a:gd name="T4" fmla="*/ 76 w 153"/>
                <a:gd name="T5" fmla="*/ 0 h 150"/>
                <a:gd name="T6" fmla="*/ 153 w 153"/>
                <a:gd name="T7" fmla="*/ 75 h 150"/>
                <a:gd name="T8" fmla="*/ 76 w 153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0">
                  <a:moveTo>
                    <a:pt x="76" y="150"/>
                  </a:moveTo>
                  <a:lnTo>
                    <a:pt x="0" y="75"/>
                  </a:lnTo>
                  <a:lnTo>
                    <a:pt x="76" y="0"/>
                  </a:lnTo>
                  <a:lnTo>
                    <a:pt x="153" y="75"/>
                  </a:lnTo>
                  <a:lnTo>
                    <a:pt x="76" y="150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>
              <a:off x="1863725" y="3246438"/>
              <a:ext cx="0" cy="238125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49"/>
            <p:cNvSpPr>
              <a:spLocks noChangeShapeType="1"/>
            </p:cNvSpPr>
            <p:nvPr/>
          </p:nvSpPr>
          <p:spPr bwMode="auto">
            <a:xfrm flipH="1">
              <a:off x="1743075" y="3365500"/>
              <a:ext cx="242888" cy="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50"/>
            <p:cNvSpPr>
              <a:spLocks noChangeShapeType="1"/>
            </p:cNvSpPr>
            <p:nvPr/>
          </p:nvSpPr>
          <p:spPr bwMode="auto">
            <a:xfrm>
              <a:off x="1873250" y="3516313"/>
              <a:ext cx="0" cy="10112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51"/>
            <p:cNvSpPr>
              <a:spLocks noChangeArrowheads="1"/>
            </p:cNvSpPr>
            <p:nvPr/>
          </p:nvSpPr>
          <p:spPr bwMode="auto">
            <a:xfrm>
              <a:off x="1831975" y="1136650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52"/>
            <p:cNvSpPr>
              <a:spLocks noChangeArrowheads="1"/>
            </p:cNvSpPr>
            <p:nvPr/>
          </p:nvSpPr>
          <p:spPr bwMode="auto">
            <a:xfrm>
              <a:off x="1831975" y="1033463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53"/>
            <p:cNvSpPr>
              <a:spLocks noChangeArrowheads="1"/>
            </p:cNvSpPr>
            <p:nvPr/>
          </p:nvSpPr>
          <p:spPr bwMode="auto">
            <a:xfrm>
              <a:off x="1831975" y="920750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54"/>
            <p:cNvSpPr>
              <a:spLocks noChangeArrowheads="1"/>
            </p:cNvSpPr>
            <p:nvPr/>
          </p:nvSpPr>
          <p:spPr bwMode="auto">
            <a:xfrm>
              <a:off x="1831975" y="809625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Line 11"/>
          <p:cNvSpPr>
            <a:spLocks noChangeShapeType="1"/>
          </p:cNvSpPr>
          <p:nvPr/>
        </p:nvSpPr>
        <p:spPr bwMode="auto">
          <a:xfrm flipH="1" flipV="1">
            <a:off x="319473" y="6665594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Line 11"/>
          <p:cNvSpPr>
            <a:spLocks noChangeShapeType="1"/>
          </p:cNvSpPr>
          <p:nvPr/>
        </p:nvSpPr>
        <p:spPr bwMode="auto">
          <a:xfrm flipH="1" flipV="1">
            <a:off x="387146" y="207963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0495757" y="233997"/>
            <a:ext cx="1147763" cy="3717926"/>
            <a:chOff x="1290638" y="809625"/>
            <a:chExt cx="1147763" cy="3717926"/>
          </a:xfrm>
        </p:grpSpPr>
        <p:sp>
          <p:nvSpPr>
            <p:cNvPr id="63" name="Oval 28"/>
            <p:cNvSpPr>
              <a:spLocks noChangeArrowheads="1"/>
            </p:cNvSpPr>
            <p:nvPr/>
          </p:nvSpPr>
          <p:spPr bwMode="auto">
            <a:xfrm>
              <a:off x="1290638" y="1438275"/>
              <a:ext cx="1147763" cy="11303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29"/>
            <p:cNvSpPr>
              <a:spLocks noChangeShapeType="1"/>
            </p:cNvSpPr>
            <p:nvPr/>
          </p:nvSpPr>
          <p:spPr bwMode="auto">
            <a:xfrm>
              <a:off x="1863725" y="1438275"/>
              <a:ext cx="0" cy="113030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auto">
            <a:xfrm>
              <a:off x="1493838" y="1470025"/>
              <a:ext cx="201613" cy="1074738"/>
            </a:xfrm>
            <a:custGeom>
              <a:avLst/>
              <a:gdLst>
                <a:gd name="T0" fmla="*/ 25 w 25"/>
                <a:gd name="T1" fmla="*/ 0 h 135"/>
                <a:gd name="T2" fmla="*/ 25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25" y="0"/>
                  </a:moveTo>
                  <a:cubicBezTo>
                    <a:pt x="25" y="0"/>
                    <a:pt x="0" y="74"/>
                    <a:pt x="25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auto">
            <a:xfrm>
              <a:off x="1331913" y="1606550"/>
              <a:ext cx="128588" cy="803275"/>
            </a:xfrm>
            <a:custGeom>
              <a:avLst/>
              <a:gdLst>
                <a:gd name="T0" fmla="*/ 16 w 16"/>
                <a:gd name="T1" fmla="*/ 0 h 101"/>
                <a:gd name="T2" fmla="*/ 16 w 16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01">
                  <a:moveTo>
                    <a:pt x="16" y="0"/>
                  </a:moveTo>
                  <a:cubicBezTo>
                    <a:pt x="16" y="0"/>
                    <a:pt x="0" y="55"/>
                    <a:pt x="16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auto">
            <a:xfrm>
              <a:off x="2025650" y="1470025"/>
              <a:ext cx="201613" cy="1074738"/>
            </a:xfrm>
            <a:custGeom>
              <a:avLst/>
              <a:gdLst>
                <a:gd name="T0" fmla="*/ 0 w 25"/>
                <a:gd name="T1" fmla="*/ 0 h 135"/>
                <a:gd name="T2" fmla="*/ 0 w 25"/>
                <a:gd name="T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35">
                  <a:moveTo>
                    <a:pt x="0" y="0"/>
                  </a:moveTo>
                  <a:cubicBezTo>
                    <a:pt x="0" y="0"/>
                    <a:pt x="25" y="74"/>
                    <a:pt x="0" y="135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auto">
            <a:xfrm>
              <a:off x="2260600" y="1606550"/>
              <a:ext cx="136525" cy="803275"/>
            </a:xfrm>
            <a:custGeom>
              <a:avLst/>
              <a:gdLst>
                <a:gd name="T0" fmla="*/ 0 w 17"/>
                <a:gd name="T1" fmla="*/ 0 h 101"/>
                <a:gd name="T2" fmla="*/ 0 w 17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101">
                  <a:moveTo>
                    <a:pt x="0" y="0"/>
                  </a:moveTo>
                  <a:cubicBezTo>
                    <a:pt x="0" y="0"/>
                    <a:pt x="17" y="55"/>
                    <a:pt x="0" y="10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auto">
            <a:xfrm>
              <a:off x="1711325" y="1343025"/>
              <a:ext cx="338138" cy="127000"/>
            </a:xfrm>
            <a:custGeom>
              <a:avLst/>
              <a:gdLst>
                <a:gd name="T0" fmla="*/ 0 w 42"/>
                <a:gd name="T1" fmla="*/ 15 h 16"/>
                <a:gd name="T2" fmla="*/ 42 w 42"/>
                <a:gd name="T3" fmla="*/ 16 h 16"/>
                <a:gd name="T4" fmla="*/ 31 w 42"/>
                <a:gd name="T5" fmla="*/ 0 h 16"/>
                <a:gd name="T6" fmla="*/ 11 w 42"/>
                <a:gd name="T7" fmla="*/ 0 h 16"/>
                <a:gd name="T8" fmla="*/ 0 w 42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0" y="15"/>
                  </a:moveTo>
                  <a:cubicBezTo>
                    <a:pt x="0" y="15"/>
                    <a:pt x="21" y="9"/>
                    <a:pt x="42" y="1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0" y="15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auto">
            <a:xfrm>
              <a:off x="1695450" y="2544763"/>
              <a:ext cx="338138" cy="128588"/>
            </a:xfrm>
            <a:custGeom>
              <a:avLst/>
              <a:gdLst>
                <a:gd name="T0" fmla="*/ 42 w 42"/>
                <a:gd name="T1" fmla="*/ 1 h 16"/>
                <a:gd name="T2" fmla="*/ 0 w 42"/>
                <a:gd name="T3" fmla="*/ 0 h 16"/>
                <a:gd name="T4" fmla="*/ 12 w 42"/>
                <a:gd name="T5" fmla="*/ 16 h 16"/>
                <a:gd name="T6" fmla="*/ 31 w 42"/>
                <a:gd name="T7" fmla="*/ 16 h 16"/>
                <a:gd name="T8" fmla="*/ 42 w 4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42" y="1"/>
                  </a:moveTo>
                  <a:cubicBezTo>
                    <a:pt x="42" y="1"/>
                    <a:pt x="21" y="6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1" y="16"/>
                    <a:pt x="31" y="16"/>
                    <a:pt x="31" y="16"/>
                  </a:cubicBezTo>
                  <a:lnTo>
                    <a:pt x="42" y="1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auto">
            <a:xfrm>
              <a:off x="1824038" y="1255713"/>
              <a:ext cx="104775" cy="87313"/>
            </a:xfrm>
            <a:custGeom>
              <a:avLst/>
              <a:gdLst>
                <a:gd name="T0" fmla="*/ 0 w 13"/>
                <a:gd name="T1" fmla="*/ 11 h 11"/>
                <a:gd name="T2" fmla="*/ 0 w 13"/>
                <a:gd name="T3" fmla="*/ 7 h 11"/>
                <a:gd name="T4" fmla="*/ 7 w 13"/>
                <a:gd name="T5" fmla="*/ 0 h 11"/>
                <a:gd name="T6" fmla="*/ 7 w 13"/>
                <a:gd name="T7" fmla="*/ 0 h 11"/>
                <a:gd name="T8" fmla="*/ 13 w 13"/>
                <a:gd name="T9" fmla="*/ 7 h 11"/>
                <a:gd name="T10" fmla="*/ 13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3" y="11"/>
                    <a:pt x="13" y="11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auto">
            <a:xfrm>
              <a:off x="1816100" y="3875088"/>
              <a:ext cx="112713" cy="652463"/>
            </a:xfrm>
            <a:custGeom>
              <a:avLst/>
              <a:gdLst>
                <a:gd name="T0" fmla="*/ 14 w 14"/>
                <a:gd name="T1" fmla="*/ 82 h 82"/>
                <a:gd name="T2" fmla="*/ 14 w 14"/>
                <a:gd name="T3" fmla="*/ 11 h 82"/>
                <a:gd name="T4" fmla="*/ 14 w 14"/>
                <a:gd name="T5" fmla="*/ 7 h 82"/>
                <a:gd name="T6" fmla="*/ 7 w 14"/>
                <a:gd name="T7" fmla="*/ 0 h 82"/>
                <a:gd name="T8" fmla="*/ 7 w 14"/>
                <a:gd name="T9" fmla="*/ 0 h 82"/>
                <a:gd name="T10" fmla="*/ 0 w 14"/>
                <a:gd name="T11" fmla="*/ 7 h 82"/>
                <a:gd name="T12" fmla="*/ 0 w 14"/>
                <a:gd name="T13" fmla="*/ 11 h 82"/>
                <a:gd name="T14" fmla="*/ 0 w 14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2">
                  <a:moveTo>
                    <a:pt x="14" y="8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2"/>
                    <a:pt x="0" y="82"/>
                    <a:pt x="0" y="82"/>
                  </a:cubicBezTo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38"/>
            <p:cNvSpPr>
              <a:spLocks noChangeShapeType="1"/>
            </p:cNvSpPr>
            <p:nvPr/>
          </p:nvSpPr>
          <p:spPr bwMode="auto">
            <a:xfrm>
              <a:off x="1863725" y="2673350"/>
              <a:ext cx="0" cy="5413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39"/>
            <p:cNvSpPr>
              <a:spLocks noChangeArrowheads="1"/>
            </p:cNvSpPr>
            <p:nvPr/>
          </p:nvSpPr>
          <p:spPr bwMode="auto">
            <a:xfrm>
              <a:off x="17589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40"/>
            <p:cNvSpPr>
              <a:spLocks noChangeArrowheads="1"/>
            </p:cNvSpPr>
            <p:nvPr/>
          </p:nvSpPr>
          <p:spPr bwMode="auto">
            <a:xfrm>
              <a:off x="1873250" y="3460750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41"/>
            <p:cNvSpPr>
              <a:spLocks noChangeArrowheads="1"/>
            </p:cNvSpPr>
            <p:nvPr/>
          </p:nvSpPr>
          <p:spPr bwMode="auto">
            <a:xfrm>
              <a:off x="1758950" y="316706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42"/>
            <p:cNvSpPr>
              <a:spLocks noChangeArrowheads="1"/>
            </p:cNvSpPr>
            <p:nvPr/>
          </p:nvSpPr>
          <p:spPr bwMode="auto">
            <a:xfrm>
              <a:off x="1863725" y="3167063"/>
              <a:ext cx="106363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43"/>
            <p:cNvSpPr>
              <a:spLocks noChangeArrowheads="1"/>
            </p:cNvSpPr>
            <p:nvPr/>
          </p:nvSpPr>
          <p:spPr bwMode="auto">
            <a:xfrm>
              <a:off x="1962150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44"/>
            <p:cNvSpPr>
              <a:spLocks noChangeArrowheads="1"/>
            </p:cNvSpPr>
            <p:nvPr/>
          </p:nvSpPr>
          <p:spPr bwMode="auto">
            <a:xfrm>
              <a:off x="1962150" y="3365500"/>
              <a:ext cx="104775" cy="111125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45"/>
            <p:cNvSpPr>
              <a:spLocks noChangeArrowheads="1"/>
            </p:cNvSpPr>
            <p:nvPr/>
          </p:nvSpPr>
          <p:spPr bwMode="auto">
            <a:xfrm>
              <a:off x="1654175" y="3262313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46"/>
            <p:cNvSpPr>
              <a:spLocks noChangeArrowheads="1"/>
            </p:cNvSpPr>
            <p:nvPr/>
          </p:nvSpPr>
          <p:spPr bwMode="auto">
            <a:xfrm>
              <a:off x="1654175" y="3373438"/>
              <a:ext cx="104775" cy="103188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auto">
            <a:xfrm>
              <a:off x="1743075" y="3246438"/>
              <a:ext cx="242888" cy="238125"/>
            </a:xfrm>
            <a:custGeom>
              <a:avLst/>
              <a:gdLst>
                <a:gd name="T0" fmla="*/ 76 w 153"/>
                <a:gd name="T1" fmla="*/ 150 h 150"/>
                <a:gd name="T2" fmla="*/ 0 w 153"/>
                <a:gd name="T3" fmla="*/ 75 h 150"/>
                <a:gd name="T4" fmla="*/ 76 w 153"/>
                <a:gd name="T5" fmla="*/ 0 h 150"/>
                <a:gd name="T6" fmla="*/ 153 w 153"/>
                <a:gd name="T7" fmla="*/ 75 h 150"/>
                <a:gd name="T8" fmla="*/ 76 w 153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0">
                  <a:moveTo>
                    <a:pt x="76" y="150"/>
                  </a:moveTo>
                  <a:lnTo>
                    <a:pt x="0" y="75"/>
                  </a:lnTo>
                  <a:lnTo>
                    <a:pt x="76" y="0"/>
                  </a:lnTo>
                  <a:lnTo>
                    <a:pt x="153" y="75"/>
                  </a:lnTo>
                  <a:lnTo>
                    <a:pt x="76" y="150"/>
                  </a:lnTo>
                  <a:close/>
                </a:path>
              </a:pathLst>
            </a:cu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Line 48"/>
            <p:cNvSpPr>
              <a:spLocks noChangeShapeType="1"/>
            </p:cNvSpPr>
            <p:nvPr/>
          </p:nvSpPr>
          <p:spPr bwMode="auto">
            <a:xfrm>
              <a:off x="1863725" y="3246438"/>
              <a:ext cx="0" cy="238125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Line 49"/>
            <p:cNvSpPr>
              <a:spLocks noChangeShapeType="1"/>
            </p:cNvSpPr>
            <p:nvPr/>
          </p:nvSpPr>
          <p:spPr bwMode="auto">
            <a:xfrm flipH="1">
              <a:off x="1743075" y="3365500"/>
              <a:ext cx="242888" cy="0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Line 50"/>
            <p:cNvSpPr>
              <a:spLocks noChangeShapeType="1"/>
            </p:cNvSpPr>
            <p:nvPr/>
          </p:nvSpPr>
          <p:spPr bwMode="auto">
            <a:xfrm>
              <a:off x="1873250" y="3516313"/>
              <a:ext cx="0" cy="1011238"/>
            </a:xfrm>
            <a:prstGeom prst="lin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51"/>
            <p:cNvSpPr>
              <a:spLocks noChangeArrowheads="1"/>
            </p:cNvSpPr>
            <p:nvPr/>
          </p:nvSpPr>
          <p:spPr bwMode="auto">
            <a:xfrm>
              <a:off x="1831975" y="1136650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52"/>
            <p:cNvSpPr>
              <a:spLocks noChangeArrowheads="1"/>
            </p:cNvSpPr>
            <p:nvPr/>
          </p:nvSpPr>
          <p:spPr bwMode="auto">
            <a:xfrm>
              <a:off x="1831975" y="1033463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53"/>
            <p:cNvSpPr>
              <a:spLocks noChangeArrowheads="1"/>
            </p:cNvSpPr>
            <p:nvPr/>
          </p:nvSpPr>
          <p:spPr bwMode="auto">
            <a:xfrm>
              <a:off x="1831975" y="920750"/>
              <a:ext cx="65088" cy="55563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54"/>
            <p:cNvSpPr>
              <a:spLocks noChangeArrowheads="1"/>
            </p:cNvSpPr>
            <p:nvPr/>
          </p:nvSpPr>
          <p:spPr bwMode="auto">
            <a:xfrm>
              <a:off x="1831975" y="809625"/>
              <a:ext cx="65088" cy="63500"/>
            </a:xfrm>
            <a:prstGeom prst="ellipse">
              <a:avLst/>
            </a:prstGeom>
            <a:noFill/>
            <a:ln w="33338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8" name="组合 64337"/>
          <p:cNvGrpSpPr/>
          <p:nvPr/>
        </p:nvGrpSpPr>
        <p:grpSpPr>
          <a:xfrm>
            <a:off x="-303213" y="3309938"/>
            <a:ext cx="803276" cy="842963"/>
            <a:chOff x="-303213" y="3309938"/>
            <a:chExt cx="803276" cy="842963"/>
          </a:xfrm>
        </p:grpSpPr>
        <p:sp>
          <p:nvSpPr>
            <p:cNvPr id="64137" name="Freeform 685"/>
            <p:cNvSpPr>
              <a:spLocks/>
            </p:cNvSpPr>
            <p:nvPr/>
          </p:nvSpPr>
          <p:spPr bwMode="auto">
            <a:xfrm>
              <a:off x="-161925" y="3309938"/>
              <a:ext cx="406400" cy="407988"/>
            </a:xfrm>
            <a:custGeom>
              <a:avLst/>
              <a:gdLst>
                <a:gd name="T0" fmla="*/ 31 w 46"/>
                <a:gd name="T1" fmla="*/ 46 h 46"/>
                <a:gd name="T2" fmla="*/ 23 w 46"/>
                <a:gd name="T3" fmla="*/ 6 h 46"/>
                <a:gd name="T4" fmla="*/ 31 w 46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31" y="46"/>
                  </a:moveTo>
                  <a:cubicBezTo>
                    <a:pt x="31" y="46"/>
                    <a:pt x="0" y="13"/>
                    <a:pt x="23" y="6"/>
                  </a:cubicBezTo>
                  <a:cubicBezTo>
                    <a:pt x="46" y="0"/>
                    <a:pt x="31" y="46"/>
                    <a:pt x="31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8" name="Freeform 686"/>
            <p:cNvSpPr>
              <a:spLocks/>
            </p:cNvSpPr>
            <p:nvPr/>
          </p:nvSpPr>
          <p:spPr bwMode="auto">
            <a:xfrm>
              <a:off x="111125" y="3317875"/>
              <a:ext cx="388938" cy="400050"/>
            </a:xfrm>
            <a:custGeom>
              <a:avLst/>
              <a:gdLst>
                <a:gd name="T0" fmla="*/ 0 w 44"/>
                <a:gd name="T1" fmla="*/ 45 h 45"/>
                <a:gd name="T2" fmla="*/ 24 w 44"/>
                <a:gd name="T3" fmla="*/ 12 h 45"/>
                <a:gd name="T4" fmla="*/ 0 w 44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5">
                  <a:moveTo>
                    <a:pt x="0" y="45"/>
                  </a:moveTo>
                  <a:cubicBezTo>
                    <a:pt x="0" y="45"/>
                    <a:pt x="3" y="0"/>
                    <a:pt x="24" y="12"/>
                  </a:cubicBezTo>
                  <a:cubicBezTo>
                    <a:pt x="44" y="25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9" name="Freeform 687"/>
            <p:cNvSpPr>
              <a:spLocks/>
            </p:cNvSpPr>
            <p:nvPr/>
          </p:nvSpPr>
          <p:spPr bwMode="auto">
            <a:xfrm>
              <a:off x="111125" y="3513138"/>
              <a:ext cx="371475" cy="427038"/>
            </a:xfrm>
            <a:custGeom>
              <a:avLst/>
              <a:gdLst>
                <a:gd name="T0" fmla="*/ 0 w 42"/>
                <a:gd name="T1" fmla="*/ 23 h 48"/>
                <a:gd name="T2" fmla="*/ 41 w 42"/>
                <a:gd name="T3" fmla="*/ 24 h 48"/>
                <a:gd name="T4" fmla="*/ 0 w 42"/>
                <a:gd name="T5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8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8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0" name="Freeform 688"/>
            <p:cNvSpPr>
              <a:spLocks/>
            </p:cNvSpPr>
            <p:nvPr/>
          </p:nvSpPr>
          <p:spPr bwMode="auto">
            <a:xfrm>
              <a:off x="111125" y="3717926"/>
              <a:ext cx="361950" cy="434975"/>
            </a:xfrm>
            <a:custGeom>
              <a:avLst/>
              <a:gdLst>
                <a:gd name="T0" fmla="*/ 0 w 41"/>
                <a:gd name="T1" fmla="*/ 0 h 49"/>
                <a:gd name="T2" fmla="*/ 23 w 41"/>
                <a:gd name="T3" fmla="*/ 35 h 49"/>
                <a:gd name="T4" fmla="*/ 0 w 41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9">
                  <a:moveTo>
                    <a:pt x="0" y="0"/>
                  </a:moveTo>
                  <a:cubicBezTo>
                    <a:pt x="0" y="0"/>
                    <a:pt x="41" y="20"/>
                    <a:pt x="23" y="35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1" name="Freeform 689"/>
            <p:cNvSpPr>
              <a:spLocks/>
            </p:cNvSpPr>
            <p:nvPr/>
          </p:nvSpPr>
          <p:spPr bwMode="auto">
            <a:xfrm>
              <a:off x="-223838" y="3717926"/>
              <a:ext cx="396875" cy="407988"/>
            </a:xfrm>
            <a:custGeom>
              <a:avLst/>
              <a:gdLst>
                <a:gd name="T0" fmla="*/ 38 w 45"/>
                <a:gd name="T1" fmla="*/ 0 h 46"/>
                <a:gd name="T2" fmla="*/ 23 w 45"/>
                <a:gd name="T3" fmla="*/ 39 h 46"/>
                <a:gd name="T4" fmla="*/ 38 w 45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6">
                  <a:moveTo>
                    <a:pt x="38" y="0"/>
                  </a:moveTo>
                  <a:cubicBezTo>
                    <a:pt x="38" y="0"/>
                    <a:pt x="45" y="46"/>
                    <a:pt x="23" y="39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2" name="Freeform 690"/>
            <p:cNvSpPr>
              <a:spLocks/>
            </p:cNvSpPr>
            <p:nvPr/>
          </p:nvSpPr>
          <p:spPr bwMode="auto">
            <a:xfrm>
              <a:off x="-303213" y="3602038"/>
              <a:ext cx="414338" cy="400050"/>
            </a:xfrm>
            <a:custGeom>
              <a:avLst/>
              <a:gdLst>
                <a:gd name="T0" fmla="*/ 47 w 47"/>
                <a:gd name="T1" fmla="*/ 13 h 45"/>
                <a:gd name="T2" fmla="*/ 7 w 47"/>
                <a:gd name="T3" fmla="*/ 23 h 45"/>
                <a:gd name="T4" fmla="*/ 47 w 47"/>
                <a:gd name="T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5">
                  <a:moveTo>
                    <a:pt x="47" y="13"/>
                  </a:moveTo>
                  <a:cubicBezTo>
                    <a:pt x="47" y="13"/>
                    <a:pt x="14" y="45"/>
                    <a:pt x="7" y="23"/>
                  </a:cubicBezTo>
                  <a:cubicBezTo>
                    <a:pt x="0" y="0"/>
                    <a:pt x="47" y="13"/>
                    <a:pt x="47" y="1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3" name="Freeform 691"/>
            <p:cNvSpPr>
              <a:spLocks/>
            </p:cNvSpPr>
            <p:nvPr/>
          </p:nvSpPr>
          <p:spPr bwMode="auto">
            <a:xfrm>
              <a:off x="-277813" y="3354388"/>
              <a:ext cx="406400" cy="381000"/>
            </a:xfrm>
            <a:custGeom>
              <a:avLst/>
              <a:gdLst>
                <a:gd name="T0" fmla="*/ 46 w 46"/>
                <a:gd name="T1" fmla="*/ 41 h 43"/>
                <a:gd name="T2" fmla="*/ 10 w 46"/>
                <a:gd name="T3" fmla="*/ 22 h 43"/>
                <a:gd name="T4" fmla="*/ 46 w 46"/>
                <a:gd name="T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3">
                  <a:moveTo>
                    <a:pt x="46" y="41"/>
                  </a:moveTo>
                  <a:cubicBezTo>
                    <a:pt x="46" y="41"/>
                    <a:pt x="0" y="43"/>
                    <a:pt x="10" y="22"/>
                  </a:cubicBezTo>
                  <a:cubicBezTo>
                    <a:pt x="20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4" name="Freeform 692"/>
            <p:cNvSpPr>
              <a:spLocks/>
            </p:cNvSpPr>
            <p:nvPr/>
          </p:nvSpPr>
          <p:spPr bwMode="auto">
            <a:xfrm>
              <a:off x="22225" y="3663951"/>
              <a:ext cx="150813" cy="125413"/>
            </a:xfrm>
            <a:custGeom>
              <a:avLst/>
              <a:gdLst>
                <a:gd name="T0" fmla="*/ 16 w 17"/>
                <a:gd name="T1" fmla="*/ 5 h 14"/>
                <a:gd name="T2" fmla="*/ 11 w 17"/>
                <a:gd name="T3" fmla="*/ 13 h 14"/>
                <a:gd name="T4" fmla="*/ 2 w 17"/>
                <a:gd name="T5" fmla="*/ 10 h 14"/>
                <a:gd name="T6" fmla="*/ 7 w 17"/>
                <a:gd name="T7" fmla="*/ 1 h 14"/>
                <a:gd name="T8" fmla="*/ 16 w 17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6" y="5"/>
                  </a:moveTo>
                  <a:cubicBezTo>
                    <a:pt x="17" y="8"/>
                    <a:pt x="14" y="11"/>
                    <a:pt x="11" y="13"/>
                  </a:cubicBezTo>
                  <a:cubicBezTo>
                    <a:pt x="7" y="14"/>
                    <a:pt x="3" y="13"/>
                    <a:pt x="2" y="10"/>
                  </a:cubicBezTo>
                  <a:cubicBezTo>
                    <a:pt x="0" y="6"/>
                    <a:pt x="3" y="3"/>
                    <a:pt x="7" y="1"/>
                  </a:cubicBezTo>
                  <a:cubicBezTo>
                    <a:pt x="10" y="0"/>
                    <a:pt x="15" y="1"/>
                    <a:pt x="16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5" name="Freeform 693"/>
            <p:cNvSpPr>
              <a:spLocks/>
            </p:cNvSpPr>
            <p:nvPr/>
          </p:nvSpPr>
          <p:spPr bwMode="auto">
            <a:xfrm>
              <a:off x="76200" y="3646488"/>
              <a:ext cx="17463" cy="53975"/>
            </a:xfrm>
            <a:custGeom>
              <a:avLst/>
              <a:gdLst>
                <a:gd name="T0" fmla="*/ 1 w 2"/>
                <a:gd name="T1" fmla="*/ 1 h 6"/>
                <a:gd name="T2" fmla="*/ 0 w 2"/>
                <a:gd name="T3" fmla="*/ 0 h 6"/>
                <a:gd name="T4" fmla="*/ 0 w 2"/>
                <a:gd name="T5" fmla="*/ 1 h 6"/>
                <a:gd name="T6" fmla="*/ 0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1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6" name="Freeform 694"/>
            <p:cNvSpPr>
              <a:spLocks/>
            </p:cNvSpPr>
            <p:nvPr/>
          </p:nvSpPr>
          <p:spPr bwMode="auto">
            <a:xfrm>
              <a:off x="93662" y="36464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0 w 2"/>
                <a:gd name="T7" fmla="*/ 2 h 5"/>
                <a:gd name="T8" fmla="*/ 0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7" name="Freeform 695"/>
            <p:cNvSpPr>
              <a:spLocks/>
            </p:cNvSpPr>
            <p:nvPr/>
          </p:nvSpPr>
          <p:spPr bwMode="auto">
            <a:xfrm>
              <a:off x="103187" y="3646488"/>
              <a:ext cx="25400" cy="44450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0 h 5"/>
                <a:gd name="T4" fmla="*/ 1 w 3"/>
                <a:gd name="T5" fmla="*/ 1 h 5"/>
                <a:gd name="T6" fmla="*/ 1 w 3"/>
                <a:gd name="T7" fmla="*/ 2 h 5"/>
                <a:gd name="T8" fmla="*/ 0 w 3"/>
                <a:gd name="T9" fmla="*/ 5 h 5"/>
                <a:gd name="T10" fmla="*/ 2 w 3"/>
                <a:gd name="T11" fmla="*/ 2 h 5"/>
                <a:gd name="T12" fmla="*/ 3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8" name="Freeform 696"/>
            <p:cNvSpPr>
              <a:spLocks/>
            </p:cNvSpPr>
            <p:nvPr/>
          </p:nvSpPr>
          <p:spPr bwMode="auto">
            <a:xfrm>
              <a:off x="111125" y="3656013"/>
              <a:ext cx="34925" cy="44450"/>
            </a:xfrm>
            <a:custGeom>
              <a:avLst/>
              <a:gdLst>
                <a:gd name="T0" fmla="*/ 3 w 4"/>
                <a:gd name="T1" fmla="*/ 1 h 5"/>
                <a:gd name="T2" fmla="*/ 3 w 4"/>
                <a:gd name="T3" fmla="*/ 0 h 5"/>
                <a:gd name="T4" fmla="*/ 2 w 4"/>
                <a:gd name="T5" fmla="*/ 0 h 5"/>
                <a:gd name="T6" fmla="*/ 2 w 4"/>
                <a:gd name="T7" fmla="*/ 1 h 5"/>
                <a:gd name="T8" fmla="*/ 0 w 4"/>
                <a:gd name="T9" fmla="*/ 5 h 5"/>
                <a:gd name="T10" fmla="*/ 2 w 4"/>
                <a:gd name="T11" fmla="*/ 2 h 5"/>
                <a:gd name="T12" fmla="*/ 3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9" name="Freeform 697"/>
            <p:cNvSpPr>
              <a:spLocks/>
            </p:cNvSpPr>
            <p:nvPr/>
          </p:nvSpPr>
          <p:spPr bwMode="auto">
            <a:xfrm>
              <a:off x="120650" y="3663951"/>
              <a:ext cx="34925" cy="36513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3 w 4"/>
                <a:gd name="T5" fmla="*/ 0 h 4"/>
                <a:gd name="T6" fmla="*/ 2 w 4"/>
                <a:gd name="T7" fmla="*/ 1 h 4"/>
                <a:gd name="T8" fmla="*/ 0 w 4"/>
                <a:gd name="T9" fmla="*/ 4 h 4"/>
                <a:gd name="T10" fmla="*/ 3 w 4"/>
                <a:gd name="T11" fmla="*/ 2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0" name="Freeform 698"/>
            <p:cNvSpPr>
              <a:spLocks/>
            </p:cNvSpPr>
            <p:nvPr/>
          </p:nvSpPr>
          <p:spPr bwMode="auto">
            <a:xfrm>
              <a:off x="120650" y="3683001"/>
              <a:ext cx="52388" cy="25400"/>
            </a:xfrm>
            <a:custGeom>
              <a:avLst/>
              <a:gdLst>
                <a:gd name="T0" fmla="*/ 5 w 6"/>
                <a:gd name="T1" fmla="*/ 1 h 3"/>
                <a:gd name="T2" fmla="*/ 6 w 6"/>
                <a:gd name="T3" fmla="*/ 0 h 3"/>
                <a:gd name="T4" fmla="*/ 4 w 6"/>
                <a:gd name="T5" fmla="*/ 0 h 3"/>
                <a:gd name="T6" fmla="*/ 4 w 6"/>
                <a:gd name="T7" fmla="*/ 1 h 3"/>
                <a:gd name="T8" fmla="*/ 0 w 6"/>
                <a:gd name="T9" fmla="*/ 3 h 3"/>
                <a:gd name="T10" fmla="*/ 4 w 6"/>
                <a:gd name="T11" fmla="*/ 1 h 3"/>
                <a:gd name="T12" fmla="*/ 5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1" name="Freeform 699"/>
            <p:cNvSpPr>
              <a:spLocks/>
            </p:cNvSpPr>
            <p:nvPr/>
          </p:nvSpPr>
          <p:spPr bwMode="auto">
            <a:xfrm>
              <a:off x="128587" y="3700463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4 w 6"/>
                <a:gd name="T7" fmla="*/ 0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1"/>
                    <a:pt x="6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2" name="Freeform 700"/>
            <p:cNvSpPr>
              <a:spLocks/>
            </p:cNvSpPr>
            <p:nvPr/>
          </p:nvSpPr>
          <p:spPr bwMode="auto">
            <a:xfrm>
              <a:off x="128587" y="3717926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5 w 6"/>
                <a:gd name="T5" fmla="*/ 0 h 2"/>
                <a:gd name="T6" fmla="*/ 4 w 6"/>
                <a:gd name="T7" fmla="*/ 0 h 2"/>
                <a:gd name="T8" fmla="*/ 0 w 6"/>
                <a:gd name="T9" fmla="*/ 0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1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3" name="Freeform 701"/>
            <p:cNvSpPr>
              <a:spLocks/>
            </p:cNvSpPr>
            <p:nvPr/>
          </p:nvSpPr>
          <p:spPr bwMode="auto">
            <a:xfrm>
              <a:off x="128587" y="3727451"/>
              <a:ext cx="53975" cy="25400"/>
            </a:xfrm>
            <a:custGeom>
              <a:avLst/>
              <a:gdLst>
                <a:gd name="T0" fmla="*/ 5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5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5" y="3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4" y="3"/>
                    <a:pt x="5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4" name="Freeform 702"/>
            <p:cNvSpPr>
              <a:spLocks/>
            </p:cNvSpPr>
            <p:nvPr/>
          </p:nvSpPr>
          <p:spPr bwMode="auto">
            <a:xfrm>
              <a:off x="128587" y="3735388"/>
              <a:ext cx="44450" cy="3492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5" name="Freeform 703"/>
            <p:cNvSpPr>
              <a:spLocks/>
            </p:cNvSpPr>
            <p:nvPr/>
          </p:nvSpPr>
          <p:spPr bwMode="auto">
            <a:xfrm>
              <a:off x="128587" y="3744913"/>
              <a:ext cx="34925" cy="444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3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3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6" name="Freeform 704"/>
            <p:cNvSpPr>
              <a:spLocks/>
            </p:cNvSpPr>
            <p:nvPr/>
          </p:nvSpPr>
          <p:spPr bwMode="auto">
            <a:xfrm>
              <a:off x="120650" y="3752851"/>
              <a:ext cx="25400" cy="44450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5 h 5"/>
                <a:gd name="T4" fmla="*/ 3 w 3"/>
                <a:gd name="T5" fmla="*/ 3 h 5"/>
                <a:gd name="T6" fmla="*/ 2 w 3"/>
                <a:gd name="T7" fmla="*/ 3 h 5"/>
                <a:gd name="T8" fmla="*/ 0 w 3"/>
                <a:gd name="T9" fmla="*/ 0 h 5"/>
                <a:gd name="T10" fmla="*/ 2 w 3"/>
                <a:gd name="T11" fmla="*/ 3 h 5"/>
                <a:gd name="T12" fmla="*/ 2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1" y="4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7" name="Freeform 705"/>
            <p:cNvSpPr>
              <a:spLocks/>
            </p:cNvSpPr>
            <p:nvPr/>
          </p:nvSpPr>
          <p:spPr bwMode="auto">
            <a:xfrm>
              <a:off x="111125" y="3752851"/>
              <a:ext cx="26988" cy="53975"/>
            </a:xfrm>
            <a:custGeom>
              <a:avLst/>
              <a:gdLst>
                <a:gd name="T0" fmla="*/ 1 w 3"/>
                <a:gd name="T1" fmla="*/ 5 h 6"/>
                <a:gd name="T2" fmla="*/ 2 w 3"/>
                <a:gd name="T3" fmla="*/ 6 h 6"/>
                <a:gd name="T4" fmla="*/ 2 w 3"/>
                <a:gd name="T5" fmla="*/ 5 h 6"/>
                <a:gd name="T6" fmla="*/ 2 w 3"/>
                <a:gd name="T7" fmla="*/ 4 h 6"/>
                <a:gd name="T8" fmla="*/ 0 w 3"/>
                <a:gd name="T9" fmla="*/ 0 h 6"/>
                <a:gd name="T10" fmla="*/ 1 w 3"/>
                <a:gd name="T11" fmla="*/ 4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8" name="Freeform 706"/>
            <p:cNvSpPr>
              <a:spLocks/>
            </p:cNvSpPr>
            <p:nvPr/>
          </p:nvSpPr>
          <p:spPr bwMode="auto">
            <a:xfrm>
              <a:off x="103187" y="3762376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5 h 6"/>
                <a:gd name="T4" fmla="*/ 1 w 2"/>
                <a:gd name="T5" fmla="*/ 4 h 6"/>
                <a:gd name="T6" fmla="*/ 1 w 2"/>
                <a:gd name="T7" fmla="*/ 3 h 6"/>
                <a:gd name="T8" fmla="*/ 0 w 2"/>
                <a:gd name="T9" fmla="*/ 0 h 6"/>
                <a:gd name="T10" fmla="*/ 0 w 2"/>
                <a:gd name="T11" fmla="*/ 3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5"/>
                  </a:cubicBezTo>
                  <a:cubicBezTo>
                    <a:pt x="1" y="5"/>
                    <a:pt x="2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9" name="Freeform 707"/>
            <p:cNvSpPr>
              <a:spLocks/>
            </p:cNvSpPr>
            <p:nvPr/>
          </p:nvSpPr>
          <p:spPr bwMode="auto">
            <a:xfrm>
              <a:off x="84137" y="3762376"/>
              <a:ext cx="9525" cy="44450"/>
            </a:xfrm>
            <a:custGeom>
              <a:avLst/>
              <a:gdLst>
                <a:gd name="T0" fmla="*/ 0 w 1"/>
                <a:gd name="T1" fmla="*/ 4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4 h 5"/>
                <a:gd name="T8" fmla="*/ 1 w 1"/>
                <a:gd name="T9" fmla="*/ 0 h 5"/>
                <a:gd name="T10" fmla="*/ 0 w 1"/>
                <a:gd name="T11" fmla="*/ 3 h 5"/>
                <a:gd name="T12" fmla="*/ 0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0" name="Freeform 708"/>
            <p:cNvSpPr>
              <a:spLocks/>
            </p:cNvSpPr>
            <p:nvPr/>
          </p:nvSpPr>
          <p:spPr bwMode="auto">
            <a:xfrm>
              <a:off x="58737" y="3762376"/>
              <a:ext cx="34925" cy="44450"/>
            </a:xfrm>
            <a:custGeom>
              <a:avLst/>
              <a:gdLst>
                <a:gd name="T0" fmla="*/ 1 w 4"/>
                <a:gd name="T1" fmla="*/ 4 h 5"/>
                <a:gd name="T2" fmla="*/ 1 w 4"/>
                <a:gd name="T3" fmla="*/ 5 h 5"/>
                <a:gd name="T4" fmla="*/ 2 w 4"/>
                <a:gd name="T5" fmla="*/ 4 h 5"/>
                <a:gd name="T6" fmla="*/ 2 w 4"/>
                <a:gd name="T7" fmla="*/ 3 h 5"/>
                <a:gd name="T8" fmla="*/ 4 w 4"/>
                <a:gd name="T9" fmla="*/ 0 h 5"/>
                <a:gd name="T10" fmla="*/ 2 w 4"/>
                <a:gd name="T11" fmla="*/ 3 h 5"/>
                <a:gd name="T12" fmla="*/ 1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1" name="Freeform 709"/>
            <p:cNvSpPr>
              <a:spLocks/>
            </p:cNvSpPr>
            <p:nvPr/>
          </p:nvSpPr>
          <p:spPr bwMode="auto">
            <a:xfrm>
              <a:off x="49212" y="3752851"/>
              <a:ext cx="34925" cy="44450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5 h 5"/>
                <a:gd name="T4" fmla="*/ 1 w 4"/>
                <a:gd name="T5" fmla="*/ 4 h 5"/>
                <a:gd name="T6" fmla="*/ 1 w 4"/>
                <a:gd name="T7" fmla="*/ 3 h 5"/>
                <a:gd name="T8" fmla="*/ 4 w 4"/>
                <a:gd name="T9" fmla="*/ 0 h 5"/>
                <a:gd name="T10" fmla="*/ 1 w 4"/>
                <a:gd name="T11" fmla="*/ 3 h 5"/>
                <a:gd name="T12" fmla="*/ 0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4"/>
                    <a:pt x="1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2" name="Freeform 710"/>
            <p:cNvSpPr>
              <a:spLocks/>
            </p:cNvSpPr>
            <p:nvPr/>
          </p:nvSpPr>
          <p:spPr bwMode="auto">
            <a:xfrm>
              <a:off x="31750" y="3752851"/>
              <a:ext cx="44450" cy="26988"/>
            </a:xfrm>
            <a:custGeom>
              <a:avLst/>
              <a:gdLst>
                <a:gd name="T0" fmla="*/ 0 w 5"/>
                <a:gd name="T1" fmla="*/ 2 h 3"/>
                <a:gd name="T2" fmla="*/ 0 w 5"/>
                <a:gd name="T3" fmla="*/ 3 h 3"/>
                <a:gd name="T4" fmla="*/ 2 w 5"/>
                <a:gd name="T5" fmla="*/ 3 h 3"/>
                <a:gd name="T6" fmla="*/ 2 w 5"/>
                <a:gd name="T7" fmla="*/ 2 h 3"/>
                <a:gd name="T8" fmla="*/ 5 w 5"/>
                <a:gd name="T9" fmla="*/ 0 h 3"/>
                <a:gd name="T10" fmla="*/ 2 w 5"/>
                <a:gd name="T11" fmla="*/ 2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3" name="Freeform 711"/>
            <p:cNvSpPr>
              <a:spLocks/>
            </p:cNvSpPr>
            <p:nvPr/>
          </p:nvSpPr>
          <p:spPr bwMode="auto">
            <a:xfrm>
              <a:off x="22225" y="3744913"/>
              <a:ext cx="44450" cy="25400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2 w 5"/>
                <a:gd name="T11" fmla="*/ 1 h 3"/>
                <a:gd name="T12" fmla="*/ 1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4" name="Freeform 712"/>
            <p:cNvSpPr>
              <a:spLocks/>
            </p:cNvSpPr>
            <p:nvPr/>
          </p:nvSpPr>
          <p:spPr bwMode="auto">
            <a:xfrm>
              <a:off x="14287" y="3735388"/>
              <a:ext cx="52388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2 w 6"/>
                <a:gd name="T5" fmla="*/ 1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0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5" name="Freeform 713"/>
            <p:cNvSpPr>
              <a:spLocks/>
            </p:cNvSpPr>
            <p:nvPr/>
          </p:nvSpPr>
          <p:spPr bwMode="auto">
            <a:xfrm>
              <a:off x="14287" y="3717926"/>
              <a:ext cx="52388" cy="9525"/>
            </a:xfrm>
            <a:custGeom>
              <a:avLst/>
              <a:gdLst>
                <a:gd name="T0" fmla="*/ 1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2 w 6"/>
                <a:gd name="T7" fmla="*/ 1 h 1"/>
                <a:gd name="T8" fmla="*/ 6 w 6"/>
                <a:gd name="T9" fmla="*/ 1 h 1"/>
                <a:gd name="T10" fmla="*/ 2 w 6"/>
                <a:gd name="T11" fmla="*/ 0 h 1"/>
                <a:gd name="T12" fmla="*/ 1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6" name="Freeform 714"/>
            <p:cNvSpPr>
              <a:spLocks/>
            </p:cNvSpPr>
            <p:nvPr/>
          </p:nvSpPr>
          <p:spPr bwMode="auto">
            <a:xfrm>
              <a:off x="14287" y="3690938"/>
              <a:ext cx="52388" cy="26988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1 h 3"/>
                <a:gd name="T4" fmla="*/ 1 w 6"/>
                <a:gd name="T5" fmla="*/ 2 h 3"/>
                <a:gd name="T6" fmla="*/ 2 w 6"/>
                <a:gd name="T7" fmla="*/ 2 h 3"/>
                <a:gd name="T8" fmla="*/ 6 w 6"/>
                <a:gd name="T9" fmla="*/ 3 h 3"/>
                <a:gd name="T10" fmla="*/ 3 w 6"/>
                <a:gd name="T11" fmla="*/ 2 h 3"/>
                <a:gd name="T12" fmla="*/ 2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7" name="Freeform 715"/>
            <p:cNvSpPr>
              <a:spLocks/>
            </p:cNvSpPr>
            <p:nvPr/>
          </p:nvSpPr>
          <p:spPr bwMode="auto">
            <a:xfrm>
              <a:off x="22225" y="3673476"/>
              <a:ext cx="44450" cy="34925"/>
            </a:xfrm>
            <a:custGeom>
              <a:avLst/>
              <a:gdLst>
                <a:gd name="T0" fmla="*/ 2 w 5"/>
                <a:gd name="T1" fmla="*/ 1 h 4"/>
                <a:gd name="T2" fmla="*/ 1 w 5"/>
                <a:gd name="T3" fmla="*/ 1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3 w 5"/>
                <a:gd name="T11" fmla="*/ 2 h 4"/>
                <a:gd name="T12" fmla="*/ 2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8" name="Freeform 716"/>
            <p:cNvSpPr>
              <a:spLocks/>
            </p:cNvSpPr>
            <p:nvPr/>
          </p:nvSpPr>
          <p:spPr bwMode="auto">
            <a:xfrm>
              <a:off x="41275" y="3663951"/>
              <a:ext cx="34925" cy="44450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1 w 4"/>
                <a:gd name="T7" fmla="*/ 2 h 5"/>
                <a:gd name="T8" fmla="*/ 4 w 4"/>
                <a:gd name="T9" fmla="*/ 5 h 5"/>
                <a:gd name="T10" fmla="*/ 2 w 4"/>
                <a:gd name="T11" fmla="*/ 1 h 5"/>
                <a:gd name="T12" fmla="*/ 1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5"/>
                    <a:pt x="4" y="5"/>
                  </a:cubicBezTo>
                  <a:cubicBezTo>
                    <a:pt x="3" y="4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9" name="Freeform 717"/>
            <p:cNvSpPr>
              <a:spLocks/>
            </p:cNvSpPr>
            <p:nvPr/>
          </p:nvSpPr>
          <p:spPr bwMode="auto">
            <a:xfrm>
              <a:off x="58737" y="3656013"/>
              <a:ext cx="25400" cy="44450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2 h 5"/>
                <a:gd name="T8" fmla="*/ 3 w 3"/>
                <a:gd name="T9" fmla="*/ 5 h 5"/>
                <a:gd name="T10" fmla="*/ 1 w 3"/>
                <a:gd name="T11" fmla="*/ 1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2" y="4"/>
                    <a:pt x="2" y="2"/>
                    <a:pt x="1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0" name="Freeform 718"/>
            <p:cNvSpPr>
              <a:spLocks/>
            </p:cNvSpPr>
            <p:nvPr/>
          </p:nvSpPr>
          <p:spPr bwMode="auto">
            <a:xfrm>
              <a:off x="76200" y="3532188"/>
              <a:ext cx="34925" cy="168275"/>
            </a:xfrm>
            <a:custGeom>
              <a:avLst/>
              <a:gdLst>
                <a:gd name="T0" fmla="*/ 4 w 4"/>
                <a:gd name="T1" fmla="*/ 19 h 19"/>
                <a:gd name="T2" fmla="*/ 1 w 4"/>
                <a:gd name="T3" fmla="*/ 10 h 19"/>
                <a:gd name="T4" fmla="*/ 0 w 4"/>
                <a:gd name="T5" fmla="*/ 0 h 19"/>
                <a:gd name="T6" fmla="*/ 2 w 4"/>
                <a:gd name="T7" fmla="*/ 9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cubicBezTo>
                    <a:pt x="2" y="16"/>
                    <a:pt x="2" y="13"/>
                    <a:pt x="1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2"/>
                    <a:pt x="4" y="15"/>
                    <a:pt x="4" y="19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1" name="Freeform 719"/>
            <p:cNvSpPr>
              <a:spLocks/>
            </p:cNvSpPr>
            <p:nvPr/>
          </p:nvSpPr>
          <p:spPr bwMode="auto">
            <a:xfrm>
              <a:off x="128587" y="3557588"/>
              <a:ext cx="79375" cy="142875"/>
            </a:xfrm>
            <a:custGeom>
              <a:avLst/>
              <a:gdLst>
                <a:gd name="T0" fmla="*/ 0 w 9"/>
                <a:gd name="T1" fmla="*/ 16 h 16"/>
                <a:gd name="T2" fmla="*/ 3 w 9"/>
                <a:gd name="T3" fmla="*/ 7 h 16"/>
                <a:gd name="T4" fmla="*/ 9 w 9"/>
                <a:gd name="T5" fmla="*/ 0 h 16"/>
                <a:gd name="T6" fmla="*/ 5 w 9"/>
                <a:gd name="T7" fmla="*/ 8 h 16"/>
                <a:gd name="T8" fmla="*/ 0 w 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1" y="13"/>
                    <a:pt x="2" y="10"/>
                    <a:pt x="3" y="7"/>
                  </a:cubicBezTo>
                  <a:cubicBezTo>
                    <a:pt x="5" y="5"/>
                    <a:pt x="7" y="2"/>
                    <a:pt x="9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1"/>
                    <a:pt x="2" y="14"/>
                    <a:pt x="0" y="1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2" name="Freeform 720"/>
            <p:cNvSpPr>
              <a:spLocks/>
            </p:cNvSpPr>
            <p:nvPr/>
          </p:nvSpPr>
          <p:spPr bwMode="auto">
            <a:xfrm>
              <a:off x="138112" y="3663951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8 w 18"/>
                <a:gd name="T3" fmla="*/ 2 h 6"/>
                <a:gd name="T4" fmla="*/ 18 w 18"/>
                <a:gd name="T5" fmla="*/ 0 h 6"/>
                <a:gd name="T6" fmla="*/ 9 w 18"/>
                <a:gd name="T7" fmla="*/ 3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2" y="4"/>
                    <a:pt x="5" y="3"/>
                    <a:pt x="8" y="2"/>
                  </a:cubicBezTo>
                  <a:cubicBezTo>
                    <a:pt x="11" y="1"/>
                    <a:pt x="14" y="0"/>
                    <a:pt x="1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4"/>
                    <a:pt x="3" y="5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3" name="Freeform 721"/>
            <p:cNvSpPr>
              <a:spLocks/>
            </p:cNvSpPr>
            <p:nvPr/>
          </p:nvSpPr>
          <p:spPr bwMode="auto">
            <a:xfrm>
              <a:off x="128587" y="3717926"/>
              <a:ext cx="158750" cy="44450"/>
            </a:xfrm>
            <a:custGeom>
              <a:avLst/>
              <a:gdLst>
                <a:gd name="T0" fmla="*/ 0 w 18"/>
                <a:gd name="T1" fmla="*/ 0 h 5"/>
                <a:gd name="T2" fmla="*/ 9 w 18"/>
                <a:gd name="T3" fmla="*/ 1 h 5"/>
                <a:gd name="T4" fmla="*/ 18 w 18"/>
                <a:gd name="T5" fmla="*/ 5 h 5"/>
                <a:gd name="T6" fmla="*/ 9 w 18"/>
                <a:gd name="T7" fmla="*/ 3 h 5"/>
                <a:gd name="T8" fmla="*/ 0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0" y="0"/>
                  </a:moveTo>
                  <a:cubicBezTo>
                    <a:pt x="3" y="0"/>
                    <a:pt x="6" y="1"/>
                    <a:pt x="9" y="1"/>
                  </a:cubicBezTo>
                  <a:cubicBezTo>
                    <a:pt x="12" y="2"/>
                    <a:pt x="16" y="3"/>
                    <a:pt x="1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4" name="Freeform 722"/>
            <p:cNvSpPr>
              <a:spLocks/>
            </p:cNvSpPr>
            <p:nvPr/>
          </p:nvSpPr>
          <p:spPr bwMode="auto">
            <a:xfrm>
              <a:off x="120650" y="3744913"/>
              <a:ext cx="61913" cy="150813"/>
            </a:xfrm>
            <a:custGeom>
              <a:avLst/>
              <a:gdLst>
                <a:gd name="T0" fmla="*/ 0 w 7"/>
                <a:gd name="T1" fmla="*/ 0 h 17"/>
                <a:gd name="T2" fmla="*/ 4 w 7"/>
                <a:gd name="T3" fmla="*/ 8 h 17"/>
                <a:gd name="T4" fmla="*/ 7 w 7"/>
                <a:gd name="T5" fmla="*/ 17 h 17"/>
                <a:gd name="T6" fmla="*/ 3 w 7"/>
                <a:gd name="T7" fmla="*/ 8 h 17"/>
                <a:gd name="T8" fmla="*/ 0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0"/>
                  </a:moveTo>
                  <a:cubicBezTo>
                    <a:pt x="2" y="2"/>
                    <a:pt x="3" y="5"/>
                    <a:pt x="4" y="8"/>
                  </a:cubicBezTo>
                  <a:cubicBezTo>
                    <a:pt x="6" y="11"/>
                    <a:pt x="7" y="14"/>
                    <a:pt x="7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5" name="Freeform 723"/>
            <p:cNvSpPr>
              <a:spLocks/>
            </p:cNvSpPr>
            <p:nvPr/>
          </p:nvSpPr>
          <p:spPr bwMode="auto">
            <a:xfrm>
              <a:off x="41275" y="3735388"/>
              <a:ext cx="61913" cy="160338"/>
            </a:xfrm>
            <a:custGeom>
              <a:avLst/>
              <a:gdLst>
                <a:gd name="T0" fmla="*/ 7 w 7"/>
                <a:gd name="T1" fmla="*/ 0 h 18"/>
                <a:gd name="T2" fmla="*/ 5 w 7"/>
                <a:gd name="T3" fmla="*/ 10 h 18"/>
                <a:gd name="T4" fmla="*/ 0 w 7"/>
                <a:gd name="T5" fmla="*/ 18 h 18"/>
                <a:gd name="T6" fmla="*/ 3 w 7"/>
                <a:gd name="T7" fmla="*/ 9 h 18"/>
                <a:gd name="T8" fmla="*/ 7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7" y="0"/>
                  </a:moveTo>
                  <a:cubicBezTo>
                    <a:pt x="7" y="4"/>
                    <a:pt x="6" y="7"/>
                    <a:pt x="5" y="10"/>
                  </a:cubicBezTo>
                  <a:cubicBezTo>
                    <a:pt x="4" y="12"/>
                    <a:pt x="2" y="16"/>
                    <a:pt x="0" y="1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6" name="Freeform 724"/>
            <p:cNvSpPr>
              <a:spLocks/>
            </p:cNvSpPr>
            <p:nvPr/>
          </p:nvSpPr>
          <p:spPr bwMode="auto">
            <a:xfrm>
              <a:off x="-57150" y="3727451"/>
              <a:ext cx="150813" cy="69850"/>
            </a:xfrm>
            <a:custGeom>
              <a:avLst/>
              <a:gdLst>
                <a:gd name="T0" fmla="*/ 17 w 17"/>
                <a:gd name="T1" fmla="*/ 0 h 8"/>
                <a:gd name="T2" fmla="*/ 9 w 17"/>
                <a:gd name="T3" fmla="*/ 5 h 8"/>
                <a:gd name="T4" fmla="*/ 0 w 17"/>
                <a:gd name="T5" fmla="*/ 8 h 8"/>
                <a:gd name="T6" fmla="*/ 8 w 17"/>
                <a:gd name="T7" fmla="*/ 4 h 8"/>
                <a:gd name="T8" fmla="*/ 17 w 1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4" y="2"/>
                    <a:pt x="12" y="4"/>
                    <a:pt x="9" y="5"/>
                  </a:cubicBezTo>
                  <a:cubicBezTo>
                    <a:pt x="6" y="7"/>
                    <a:pt x="3" y="8"/>
                    <a:pt x="0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1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7" name="Freeform 725"/>
            <p:cNvSpPr>
              <a:spLocks/>
            </p:cNvSpPr>
            <p:nvPr/>
          </p:nvSpPr>
          <p:spPr bwMode="auto">
            <a:xfrm>
              <a:off x="-65088" y="3663951"/>
              <a:ext cx="158750" cy="44450"/>
            </a:xfrm>
            <a:custGeom>
              <a:avLst/>
              <a:gdLst>
                <a:gd name="T0" fmla="*/ 18 w 18"/>
                <a:gd name="T1" fmla="*/ 5 h 5"/>
                <a:gd name="T2" fmla="*/ 9 w 18"/>
                <a:gd name="T3" fmla="*/ 4 h 5"/>
                <a:gd name="T4" fmla="*/ 0 w 18"/>
                <a:gd name="T5" fmla="*/ 0 h 5"/>
                <a:gd name="T6" fmla="*/ 9 w 18"/>
                <a:gd name="T7" fmla="*/ 2 h 5"/>
                <a:gd name="T8" fmla="*/ 18 w 1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8" y="5"/>
                  </a:moveTo>
                  <a:cubicBezTo>
                    <a:pt x="15" y="5"/>
                    <a:pt x="12" y="4"/>
                    <a:pt x="9" y="4"/>
                  </a:cubicBezTo>
                  <a:cubicBezTo>
                    <a:pt x="6" y="3"/>
                    <a:pt x="2" y="2"/>
                    <a:pt x="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2" y="3"/>
                    <a:pt x="15" y="4"/>
                    <a:pt x="18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8" name="Freeform 726"/>
            <p:cNvSpPr>
              <a:spLocks/>
            </p:cNvSpPr>
            <p:nvPr/>
          </p:nvSpPr>
          <p:spPr bwMode="auto">
            <a:xfrm>
              <a:off x="-12700" y="3575051"/>
              <a:ext cx="115888" cy="125413"/>
            </a:xfrm>
            <a:custGeom>
              <a:avLst/>
              <a:gdLst>
                <a:gd name="T0" fmla="*/ 13 w 13"/>
                <a:gd name="T1" fmla="*/ 14 h 14"/>
                <a:gd name="T2" fmla="*/ 6 w 13"/>
                <a:gd name="T3" fmla="*/ 8 h 14"/>
                <a:gd name="T4" fmla="*/ 0 w 13"/>
                <a:gd name="T5" fmla="*/ 0 h 14"/>
                <a:gd name="T6" fmla="*/ 7 w 13"/>
                <a:gd name="T7" fmla="*/ 7 h 14"/>
                <a:gd name="T8" fmla="*/ 13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cubicBezTo>
                    <a:pt x="10" y="13"/>
                    <a:pt x="8" y="11"/>
                    <a:pt x="6" y="8"/>
                  </a:cubicBezTo>
                  <a:cubicBezTo>
                    <a:pt x="4" y="6"/>
                    <a:pt x="2" y="3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10"/>
                    <a:pt x="11" y="12"/>
                    <a:pt x="13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2" name="组合 64341"/>
          <p:cNvGrpSpPr/>
          <p:nvPr/>
        </p:nvGrpSpPr>
        <p:grpSpPr>
          <a:xfrm>
            <a:off x="11191136" y="6164717"/>
            <a:ext cx="795338" cy="850900"/>
            <a:chOff x="11530012" y="3097213"/>
            <a:chExt cx="795338" cy="850900"/>
          </a:xfrm>
        </p:grpSpPr>
        <p:sp>
          <p:nvSpPr>
            <p:cNvPr id="64179" name="Freeform 727"/>
            <p:cNvSpPr>
              <a:spLocks/>
            </p:cNvSpPr>
            <p:nvPr/>
          </p:nvSpPr>
          <p:spPr bwMode="auto">
            <a:xfrm>
              <a:off x="11663362" y="3097213"/>
              <a:ext cx="406400" cy="415925"/>
            </a:xfrm>
            <a:custGeom>
              <a:avLst/>
              <a:gdLst>
                <a:gd name="T0" fmla="*/ 32 w 46"/>
                <a:gd name="T1" fmla="*/ 47 h 47"/>
                <a:gd name="T2" fmla="*/ 23 w 46"/>
                <a:gd name="T3" fmla="*/ 6 h 47"/>
                <a:gd name="T4" fmla="*/ 32 w 46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7">
                  <a:moveTo>
                    <a:pt x="32" y="47"/>
                  </a:moveTo>
                  <a:cubicBezTo>
                    <a:pt x="32" y="47"/>
                    <a:pt x="0" y="13"/>
                    <a:pt x="23" y="6"/>
                  </a:cubicBezTo>
                  <a:cubicBezTo>
                    <a:pt x="46" y="0"/>
                    <a:pt x="32" y="47"/>
                    <a:pt x="32" y="4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0" name="Freeform 728"/>
            <p:cNvSpPr>
              <a:spLocks/>
            </p:cNvSpPr>
            <p:nvPr/>
          </p:nvSpPr>
          <p:spPr bwMode="auto">
            <a:xfrm>
              <a:off x="11936412" y="3105150"/>
              <a:ext cx="388938" cy="407988"/>
            </a:xfrm>
            <a:custGeom>
              <a:avLst/>
              <a:gdLst>
                <a:gd name="T0" fmla="*/ 0 w 44"/>
                <a:gd name="T1" fmla="*/ 46 h 46"/>
                <a:gd name="T2" fmla="*/ 24 w 44"/>
                <a:gd name="T3" fmla="*/ 13 h 46"/>
                <a:gd name="T4" fmla="*/ 0 w 44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0" y="46"/>
                  </a:moveTo>
                  <a:cubicBezTo>
                    <a:pt x="0" y="46"/>
                    <a:pt x="4" y="0"/>
                    <a:pt x="24" y="13"/>
                  </a:cubicBezTo>
                  <a:cubicBezTo>
                    <a:pt x="44" y="25"/>
                    <a:pt x="0" y="46"/>
                    <a:pt x="0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1" name="Freeform 729"/>
            <p:cNvSpPr>
              <a:spLocks/>
            </p:cNvSpPr>
            <p:nvPr/>
          </p:nvSpPr>
          <p:spPr bwMode="auto">
            <a:xfrm>
              <a:off x="11936412" y="3309938"/>
              <a:ext cx="371475" cy="417513"/>
            </a:xfrm>
            <a:custGeom>
              <a:avLst/>
              <a:gdLst>
                <a:gd name="T0" fmla="*/ 0 w 42"/>
                <a:gd name="T1" fmla="*/ 23 h 47"/>
                <a:gd name="T2" fmla="*/ 41 w 42"/>
                <a:gd name="T3" fmla="*/ 24 h 47"/>
                <a:gd name="T4" fmla="*/ 0 w 42"/>
                <a:gd name="T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7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2" name="Freeform 730"/>
            <p:cNvSpPr>
              <a:spLocks/>
            </p:cNvSpPr>
            <p:nvPr/>
          </p:nvSpPr>
          <p:spPr bwMode="auto">
            <a:xfrm>
              <a:off x="11936412" y="3513138"/>
              <a:ext cx="371475" cy="434975"/>
            </a:xfrm>
            <a:custGeom>
              <a:avLst/>
              <a:gdLst>
                <a:gd name="T0" fmla="*/ 0 w 42"/>
                <a:gd name="T1" fmla="*/ 0 h 49"/>
                <a:gd name="T2" fmla="*/ 23 w 42"/>
                <a:gd name="T3" fmla="*/ 34 h 49"/>
                <a:gd name="T4" fmla="*/ 0 w 4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9">
                  <a:moveTo>
                    <a:pt x="0" y="0"/>
                  </a:moveTo>
                  <a:cubicBezTo>
                    <a:pt x="0" y="0"/>
                    <a:pt x="42" y="19"/>
                    <a:pt x="23" y="34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3" name="Freeform 731"/>
            <p:cNvSpPr>
              <a:spLocks/>
            </p:cNvSpPr>
            <p:nvPr/>
          </p:nvSpPr>
          <p:spPr bwMode="auto">
            <a:xfrm>
              <a:off x="11601450" y="3513138"/>
              <a:ext cx="406400" cy="400050"/>
            </a:xfrm>
            <a:custGeom>
              <a:avLst/>
              <a:gdLst>
                <a:gd name="T0" fmla="*/ 38 w 46"/>
                <a:gd name="T1" fmla="*/ 0 h 45"/>
                <a:gd name="T2" fmla="*/ 23 w 46"/>
                <a:gd name="T3" fmla="*/ 38 h 45"/>
                <a:gd name="T4" fmla="*/ 38 w 46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5">
                  <a:moveTo>
                    <a:pt x="38" y="0"/>
                  </a:moveTo>
                  <a:cubicBezTo>
                    <a:pt x="38" y="0"/>
                    <a:pt x="46" y="45"/>
                    <a:pt x="23" y="38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4" name="Freeform 732"/>
            <p:cNvSpPr>
              <a:spLocks/>
            </p:cNvSpPr>
            <p:nvPr/>
          </p:nvSpPr>
          <p:spPr bwMode="auto">
            <a:xfrm>
              <a:off x="11530012" y="3389313"/>
              <a:ext cx="406400" cy="407988"/>
            </a:xfrm>
            <a:custGeom>
              <a:avLst/>
              <a:gdLst>
                <a:gd name="T0" fmla="*/ 46 w 46"/>
                <a:gd name="T1" fmla="*/ 14 h 46"/>
                <a:gd name="T2" fmla="*/ 6 w 46"/>
                <a:gd name="T3" fmla="*/ 23 h 46"/>
                <a:gd name="T4" fmla="*/ 46 w 46"/>
                <a:gd name="T5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46" y="14"/>
                  </a:moveTo>
                  <a:cubicBezTo>
                    <a:pt x="46" y="14"/>
                    <a:pt x="13" y="46"/>
                    <a:pt x="6" y="23"/>
                  </a:cubicBezTo>
                  <a:cubicBezTo>
                    <a:pt x="0" y="0"/>
                    <a:pt x="46" y="14"/>
                    <a:pt x="46" y="1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5" name="Freeform 733"/>
            <p:cNvSpPr>
              <a:spLocks/>
            </p:cNvSpPr>
            <p:nvPr/>
          </p:nvSpPr>
          <p:spPr bwMode="auto">
            <a:xfrm>
              <a:off x="11557000" y="3141663"/>
              <a:ext cx="406400" cy="390525"/>
            </a:xfrm>
            <a:custGeom>
              <a:avLst/>
              <a:gdLst>
                <a:gd name="T0" fmla="*/ 46 w 46"/>
                <a:gd name="T1" fmla="*/ 41 h 44"/>
                <a:gd name="T2" fmla="*/ 9 w 46"/>
                <a:gd name="T3" fmla="*/ 22 h 44"/>
                <a:gd name="T4" fmla="*/ 46 w 46"/>
                <a:gd name="T5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4">
                  <a:moveTo>
                    <a:pt x="46" y="41"/>
                  </a:moveTo>
                  <a:cubicBezTo>
                    <a:pt x="46" y="41"/>
                    <a:pt x="0" y="44"/>
                    <a:pt x="9" y="22"/>
                  </a:cubicBezTo>
                  <a:cubicBezTo>
                    <a:pt x="19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6" name="Freeform 734"/>
            <p:cNvSpPr>
              <a:spLocks/>
            </p:cNvSpPr>
            <p:nvPr/>
          </p:nvSpPr>
          <p:spPr bwMode="auto">
            <a:xfrm>
              <a:off x="11857037" y="3451226"/>
              <a:ext cx="141288" cy="123825"/>
            </a:xfrm>
            <a:custGeom>
              <a:avLst/>
              <a:gdLst>
                <a:gd name="T0" fmla="*/ 15 w 16"/>
                <a:gd name="T1" fmla="*/ 5 h 14"/>
                <a:gd name="T2" fmla="*/ 10 w 16"/>
                <a:gd name="T3" fmla="*/ 13 h 14"/>
                <a:gd name="T4" fmla="*/ 1 w 16"/>
                <a:gd name="T5" fmla="*/ 10 h 14"/>
                <a:gd name="T6" fmla="*/ 6 w 16"/>
                <a:gd name="T7" fmla="*/ 2 h 14"/>
                <a:gd name="T8" fmla="*/ 15 w 1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5" y="5"/>
                  </a:moveTo>
                  <a:cubicBezTo>
                    <a:pt x="16" y="8"/>
                    <a:pt x="14" y="12"/>
                    <a:pt x="10" y="13"/>
                  </a:cubicBezTo>
                  <a:cubicBezTo>
                    <a:pt x="6" y="14"/>
                    <a:pt x="2" y="13"/>
                    <a:pt x="1" y="10"/>
                  </a:cubicBezTo>
                  <a:cubicBezTo>
                    <a:pt x="0" y="7"/>
                    <a:pt x="2" y="3"/>
                    <a:pt x="6" y="2"/>
                  </a:cubicBezTo>
                  <a:cubicBezTo>
                    <a:pt x="10" y="0"/>
                    <a:pt x="14" y="2"/>
                    <a:pt x="15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7" name="Freeform 735"/>
            <p:cNvSpPr>
              <a:spLocks/>
            </p:cNvSpPr>
            <p:nvPr/>
          </p:nvSpPr>
          <p:spPr bwMode="auto">
            <a:xfrm>
              <a:off x="11901487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2 h 6"/>
                <a:gd name="T6" fmla="*/ 1 w 2"/>
                <a:gd name="T7" fmla="*/ 2 h 6"/>
                <a:gd name="T8" fmla="*/ 2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4"/>
                    <a:pt x="2" y="6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8" name="Freeform 736"/>
            <p:cNvSpPr>
              <a:spLocks/>
            </p:cNvSpPr>
            <p:nvPr/>
          </p:nvSpPr>
          <p:spPr bwMode="auto">
            <a:xfrm>
              <a:off x="11918950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9" name="Freeform 737"/>
            <p:cNvSpPr>
              <a:spLocks/>
            </p:cNvSpPr>
            <p:nvPr/>
          </p:nvSpPr>
          <p:spPr bwMode="auto">
            <a:xfrm>
              <a:off x="11936412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0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0" name="Freeform 738"/>
            <p:cNvSpPr>
              <a:spLocks/>
            </p:cNvSpPr>
            <p:nvPr/>
          </p:nvSpPr>
          <p:spPr bwMode="auto">
            <a:xfrm>
              <a:off x="11936412" y="3443288"/>
              <a:ext cx="34925" cy="44450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0 h 5"/>
                <a:gd name="T4" fmla="*/ 2 w 4"/>
                <a:gd name="T5" fmla="*/ 1 h 5"/>
                <a:gd name="T6" fmla="*/ 2 w 4"/>
                <a:gd name="T7" fmla="*/ 2 h 5"/>
                <a:gd name="T8" fmla="*/ 0 w 4"/>
                <a:gd name="T9" fmla="*/ 5 h 5"/>
                <a:gd name="T10" fmla="*/ 3 w 4"/>
                <a:gd name="T11" fmla="*/ 2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1" name="Freeform 739"/>
            <p:cNvSpPr>
              <a:spLocks/>
            </p:cNvSpPr>
            <p:nvPr/>
          </p:nvSpPr>
          <p:spPr bwMode="auto">
            <a:xfrm>
              <a:off x="11945937" y="3451226"/>
              <a:ext cx="42863" cy="44450"/>
            </a:xfrm>
            <a:custGeom>
              <a:avLst/>
              <a:gdLst>
                <a:gd name="T0" fmla="*/ 4 w 5"/>
                <a:gd name="T1" fmla="*/ 2 h 5"/>
                <a:gd name="T2" fmla="*/ 4 w 5"/>
                <a:gd name="T3" fmla="*/ 1 h 5"/>
                <a:gd name="T4" fmla="*/ 3 w 5"/>
                <a:gd name="T5" fmla="*/ 1 h 5"/>
                <a:gd name="T6" fmla="*/ 3 w 5"/>
                <a:gd name="T7" fmla="*/ 2 h 5"/>
                <a:gd name="T8" fmla="*/ 0 w 5"/>
                <a:gd name="T9" fmla="*/ 5 h 5"/>
                <a:gd name="T10" fmla="*/ 3 w 5"/>
                <a:gd name="T11" fmla="*/ 2 h 5"/>
                <a:gd name="T12" fmla="*/ 4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2" name="Freeform 740"/>
            <p:cNvSpPr>
              <a:spLocks/>
            </p:cNvSpPr>
            <p:nvPr/>
          </p:nvSpPr>
          <p:spPr bwMode="auto">
            <a:xfrm>
              <a:off x="11953875" y="3468688"/>
              <a:ext cx="44450" cy="26988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4 w 5"/>
                <a:gd name="T5" fmla="*/ 0 h 3"/>
                <a:gd name="T6" fmla="*/ 3 w 5"/>
                <a:gd name="T7" fmla="*/ 1 h 3"/>
                <a:gd name="T8" fmla="*/ 0 w 5"/>
                <a:gd name="T9" fmla="*/ 3 h 3"/>
                <a:gd name="T10" fmla="*/ 3 w 5"/>
                <a:gd name="T11" fmla="*/ 2 h 3"/>
                <a:gd name="T12" fmla="*/ 5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3" name="Freeform 741"/>
            <p:cNvSpPr>
              <a:spLocks/>
            </p:cNvSpPr>
            <p:nvPr/>
          </p:nvSpPr>
          <p:spPr bwMode="auto">
            <a:xfrm>
              <a:off x="11953875" y="3487738"/>
              <a:ext cx="53975" cy="17463"/>
            </a:xfrm>
            <a:custGeom>
              <a:avLst/>
              <a:gdLst>
                <a:gd name="T0" fmla="*/ 5 w 6"/>
                <a:gd name="T1" fmla="*/ 2 h 2"/>
                <a:gd name="T2" fmla="*/ 6 w 6"/>
                <a:gd name="T3" fmla="*/ 1 h 2"/>
                <a:gd name="T4" fmla="*/ 5 w 6"/>
                <a:gd name="T5" fmla="*/ 0 h 2"/>
                <a:gd name="T6" fmla="*/ 4 w 6"/>
                <a:gd name="T7" fmla="*/ 1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4" name="Freeform 742"/>
            <p:cNvSpPr>
              <a:spLocks/>
            </p:cNvSpPr>
            <p:nvPr/>
          </p:nvSpPr>
          <p:spPr bwMode="auto">
            <a:xfrm>
              <a:off x="11963400" y="3505201"/>
              <a:ext cx="52388" cy="17463"/>
            </a:xfrm>
            <a:custGeom>
              <a:avLst/>
              <a:gdLst>
                <a:gd name="T0" fmla="*/ 5 w 6"/>
                <a:gd name="T1" fmla="*/ 2 h 2"/>
                <a:gd name="T2" fmla="*/ 5 w 6"/>
                <a:gd name="T3" fmla="*/ 1 h 2"/>
                <a:gd name="T4" fmla="*/ 4 w 6"/>
                <a:gd name="T5" fmla="*/ 0 h 2"/>
                <a:gd name="T6" fmla="*/ 3 w 6"/>
                <a:gd name="T7" fmla="*/ 1 h 2"/>
                <a:gd name="T8" fmla="*/ 0 w 6"/>
                <a:gd name="T9" fmla="*/ 1 h 2"/>
                <a:gd name="T10" fmla="*/ 3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5" name="Freeform 743"/>
            <p:cNvSpPr>
              <a:spLocks/>
            </p:cNvSpPr>
            <p:nvPr/>
          </p:nvSpPr>
          <p:spPr bwMode="auto">
            <a:xfrm>
              <a:off x="11963400" y="3522663"/>
              <a:ext cx="44450" cy="17463"/>
            </a:xfrm>
            <a:custGeom>
              <a:avLst/>
              <a:gdLst>
                <a:gd name="T0" fmla="*/ 4 w 5"/>
                <a:gd name="T1" fmla="*/ 2 h 2"/>
                <a:gd name="T2" fmla="*/ 5 w 5"/>
                <a:gd name="T3" fmla="*/ 1 h 2"/>
                <a:gd name="T4" fmla="*/ 4 w 5"/>
                <a:gd name="T5" fmla="*/ 0 h 2"/>
                <a:gd name="T6" fmla="*/ 3 w 5"/>
                <a:gd name="T7" fmla="*/ 1 h 2"/>
                <a:gd name="T8" fmla="*/ 0 w 5"/>
                <a:gd name="T9" fmla="*/ 0 h 2"/>
                <a:gd name="T10" fmla="*/ 3 w 5"/>
                <a:gd name="T11" fmla="*/ 1 h 2"/>
                <a:gd name="T12" fmla="*/ 4 w 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6" name="Freeform 744"/>
            <p:cNvSpPr>
              <a:spLocks/>
            </p:cNvSpPr>
            <p:nvPr/>
          </p:nvSpPr>
          <p:spPr bwMode="auto">
            <a:xfrm>
              <a:off x="11953875" y="3532188"/>
              <a:ext cx="53975" cy="25400"/>
            </a:xfrm>
            <a:custGeom>
              <a:avLst/>
              <a:gdLst>
                <a:gd name="T0" fmla="*/ 4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4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3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7" name="Freeform 745"/>
            <p:cNvSpPr>
              <a:spLocks/>
            </p:cNvSpPr>
            <p:nvPr/>
          </p:nvSpPr>
          <p:spPr bwMode="auto">
            <a:xfrm>
              <a:off x="11953875" y="3540126"/>
              <a:ext cx="44450" cy="34925"/>
            </a:xfrm>
            <a:custGeom>
              <a:avLst/>
              <a:gdLst>
                <a:gd name="T0" fmla="*/ 3 w 5"/>
                <a:gd name="T1" fmla="*/ 4 h 4"/>
                <a:gd name="T2" fmla="*/ 4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2"/>
                    <a:pt x="3" y="2"/>
                  </a:cubicBezTo>
                  <a:cubicBezTo>
                    <a:pt x="2" y="3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8" name="Freeform 746"/>
            <p:cNvSpPr>
              <a:spLocks/>
            </p:cNvSpPr>
            <p:nvPr/>
          </p:nvSpPr>
          <p:spPr bwMode="auto">
            <a:xfrm>
              <a:off x="11945937" y="3540126"/>
              <a:ext cx="34925" cy="44450"/>
            </a:xfrm>
            <a:custGeom>
              <a:avLst/>
              <a:gdLst>
                <a:gd name="T0" fmla="*/ 2 w 4"/>
                <a:gd name="T1" fmla="*/ 5 h 5"/>
                <a:gd name="T2" fmla="*/ 4 w 4"/>
                <a:gd name="T3" fmla="*/ 5 h 5"/>
                <a:gd name="T4" fmla="*/ 4 w 4"/>
                <a:gd name="T5" fmla="*/ 4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4 h 5"/>
                <a:gd name="T12" fmla="*/ 2 w 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9" name="Freeform 747"/>
            <p:cNvSpPr>
              <a:spLocks/>
            </p:cNvSpPr>
            <p:nvPr/>
          </p:nvSpPr>
          <p:spPr bwMode="auto">
            <a:xfrm>
              <a:off x="11945937" y="3549651"/>
              <a:ext cx="17463" cy="44450"/>
            </a:xfrm>
            <a:custGeom>
              <a:avLst/>
              <a:gdLst>
                <a:gd name="T0" fmla="*/ 0 w 2"/>
                <a:gd name="T1" fmla="*/ 5 h 5"/>
                <a:gd name="T2" fmla="*/ 1 w 2"/>
                <a:gd name="T3" fmla="*/ 5 h 5"/>
                <a:gd name="T4" fmla="*/ 2 w 2"/>
                <a:gd name="T5" fmla="*/ 4 h 5"/>
                <a:gd name="T6" fmla="*/ 1 w 2"/>
                <a:gd name="T7" fmla="*/ 3 h 5"/>
                <a:gd name="T8" fmla="*/ 0 w 2"/>
                <a:gd name="T9" fmla="*/ 0 h 5"/>
                <a:gd name="T10" fmla="*/ 0 w 2"/>
                <a:gd name="T11" fmla="*/ 3 h 5"/>
                <a:gd name="T12" fmla="*/ 0 w 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0" name="Freeform 748"/>
            <p:cNvSpPr>
              <a:spLocks/>
            </p:cNvSpPr>
            <p:nvPr/>
          </p:nvSpPr>
          <p:spPr bwMode="auto">
            <a:xfrm>
              <a:off x="11928475" y="3549651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1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1" name="Freeform 749"/>
            <p:cNvSpPr>
              <a:spLocks/>
            </p:cNvSpPr>
            <p:nvPr/>
          </p:nvSpPr>
          <p:spPr bwMode="auto">
            <a:xfrm>
              <a:off x="11909425" y="3549651"/>
              <a:ext cx="19050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2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2" name="Freeform 750"/>
            <p:cNvSpPr>
              <a:spLocks/>
            </p:cNvSpPr>
            <p:nvPr/>
          </p:nvSpPr>
          <p:spPr bwMode="auto">
            <a:xfrm>
              <a:off x="11891962" y="3549651"/>
              <a:ext cx="26988" cy="44450"/>
            </a:xfrm>
            <a:custGeom>
              <a:avLst/>
              <a:gdLst>
                <a:gd name="T0" fmla="*/ 0 w 3"/>
                <a:gd name="T1" fmla="*/ 4 h 5"/>
                <a:gd name="T2" fmla="*/ 1 w 3"/>
                <a:gd name="T3" fmla="*/ 5 h 5"/>
                <a:gd name="T4" fmla="*/ 2 w 3"/>
                <a:gd name="T5" fmla="*/ 4 h 5"/>
                <a:gd name="T6" fmla="*/ 2 w 3"/>
                <a:gd name="T7" fmla="*/ 4 h 5"/>
                <a:gd name="T8" fmla="*/ 3 w 3"/>
                <a:gd name="T9" fmla="*/ 0 h 5"/>
                <a:gd name="T10" fmla="*/ 1 w 3"/>
                <a:gd name="T11" fmla="*/ 3 h 5"/>
                <a:gd name="T12" fmla="*/ 0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3" name="Freeform 751"/>
            <p:cNvSpPr>
              <a:spLocks/>
            </p:cNvSpPr>
            <p:nvPr/>
          </p:nvSpPr>
          <p:spPr bwMode="auto">
            <a:xfrm>
              <a:off x="11874500" y="3549651"/>
              <a:ext cx="34925" cy="34925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4 h 4"/>
                <a:gd name="T4" fmla="*/ 2 w 4"/>
                <a:gd name="T5" fmla="*/ 4 h 4"/>
                <a:gd name="T6" fmla="*/ 2 w 4"/>
                <a:gd name="T7" fmla="*/ 3 h 4"/>
                <a:gd name="T8" fmla="*/ 4 w 4"/>
                <a:gd name="T9" fmla="*/ 0 h 4"/>
                <a:gd name="T10" fmla="*/ 1 w 4"/>
                <a:gd name="T11" fmla="*/ 2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4" name="Freeform 752"/>
            <p:cNvSpPr>
              <a:spLocks/>
            </p:cNvSpPr>
            <p:nvPr/>
          </p:nvSpPr>
          <p:spPr bwMode="auto">
            <a:xfrm>
              <a:off x="11857037" y="3540126"/>
              <a:ext cx="44450" cy="34925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2 w 5"/>
                <a:gd name="T5" fmla="*/ 3 h 4"/>
                <a:gd name="T6" fmla="*/ 2 w 5"/>
                <a:gd name="T7" fmla="*/ 2 h 4"/>
                <a:gd name="T8" fmla="*/ 5 w 5"/>
                <a:gd name="T9" fmla="*/ 0 h 4"/>
                <a:gd name="T10" fmla="*/ 2 w 5"/>
                <a:gd name="T11" fmla="*/ 2 h 4"/>
                <a:gd name="T12" fmla="*/ 1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5" name="Freeform 753"/>
            <p:cNvSpPr>
              <a:spLocks/>
            </p:cNvSpPr>
            <p:nvPr/>
          </p:nvSpPr>
          <p:spPr bwMode="auto">
            <a:xfrm>
              <a:off x="11847512" y="3532188"/>
              <a:ext cx="53975" cy="25400"/>
            </a:xfrm>
            <a:custGeom>
              <a:avLst/>
              <a:gdLst>
                <a:gd name="T0" fmla="*/ 1 w 6"/>
                <a:gd name="T1" fmla="*/ 1 h 3"/>
                <a:gd name="T2" fmla="*/ 0 w 6"/>
                <a:gd name="T3" fmla="*/ 2 h 3"/>
                <a:gd name="T4" fmla="*/ 2 w 6"/>
                <a:gd name="T5" fmla="*/ 3 h 3"/>
                <a:gd name="T6" fmla="*/ 2 w 6"/>
                <a:gd name="T7" fmla="*/ 2 h 3"/>
                <a:gd name="T8" fmla="*/ 6 w 6"/>
                <a:gd name="T9" fmla="*/ 0 h 3"/>
                <a:gd name="T10" fmla="*/ 2 w 6"/>
                <a:gd name="T11" fmla="*/ 1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6" y="0"/>
                    <a:pt x="6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6" name="Freeform 754"/>
            <p:cNvSpPr>
              <a:spLocks/>
            </p:cNvSpPr>
            <p:nvPr/>
          </p:nvSpPr>
          <p:spPr bwMode="auto">
            <a:xfrm>
              <a:off x="11847512" y="3522663"/>
              <a:ext cx="53975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1 w 6"/>
                <a:gd name="T5" fmla="*/ 2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1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6" y="0"/>
                    <a:pt x="6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7" name="Freeform 755"/>
            <p:cNvSpPr>
              <a:spLocks/>
            </p:cNvSpPr>
            <p:nvPr/>
          </p:nvSpPr>
          <p:spPr bwMode="auto">
            <a:xfrm>
              <a:off x="11847512" y="3505201"/>
              <a:ext cx="44450" cy="17463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1 h 2"/>
                <a:gd name="T4" fmla="*/ 1 w 5"/>
                <a:gd name="T5" fmla="*/ 2 h 2"/>
                <a:gd name="T6" fmla="*/ 2 w 5"/>
                <a:gd name="T7" fmla="*/ 1 h 2"/>
                <a:gd name="T8" fmla="*/ 5 w 5"/>
                <a:gd name="T9" fmla="*/ 2 h 2"/>
                <a:gd name="T10" fmla="*/ 2 w 5"/>
                <a:gd name="T11" fmla="*/ 1 h 2"/>
                <a:gd name="T12" fmla="*/ 1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8" name="Freeform 756"/>
            <p:cNvSpPr>
              <a:spLocks/>
            </p:cNvSpPr>
            <p:nvPr/>
          </p:nvSpPr>
          <p:spPr bwMode="auto">
            <a:xfrm>
              <a:off x="11847512" y="3487738"/>
              <a:ext cx="44450" cy="25400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1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3 h 3"/>
                <a:gd name="T10" fmla="*/ 2 w 5"/>
                <a:gd name="T11" fmla="*/ 1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2"/>
                    <a:pt x="5" y="3"/>
                    <a:pt x="5" y="3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9" name="Freeform 757"/>
            <p:cNvSpPr>
              <a:spLocks/>
            </p:cNvSpPr>
            <p:nvPr/>
          </p:nvSpPr>
          <p:spPr bwMode="auto">
            <a:xfrm>
              <a:off x="11857037" y="3468688"/>
              <a:ext cx="44450" cy="36513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0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2 w 5"/>
                <a:gd name="T11" fmla="*/ 1 h 4"/>
                <a:gd name="T12" fmla="*/ 1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0" name="Freeform 758"/>
            <p:cNvSpPr>
              <a:spLocks/>
            </p:cNvSpPr>
            <p:nvPr/>
          </p:nvSpPr>
          <p:spPr bwMode="auto">
            <a:xfrm>
              <a:off x="11866562" y="3451226"/>
              <a:ext cx="34925" cy="44450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1 h 5"/>
                <a:gd name="T4" fmla="*/ 1 w 4"/>
                <a:gd name="T5" fmla="*/ 2 h 5"/>
                <a:gd name="T6" fmla="*/ 2 w 4"/>
                <a:gd name="T7" fmla="*/ 2 h 5"/>
                <a:gd name="T8" fmla="*/ 4 w 4"/>
                <a:gd name="T9" fmla="*/ 5 h 5"/>
                <a:gd name="T10" fmla="*/ 2 w 4"/>
                <a:gd name="T11" fmla="*/ 2 h 5"/>
                <a:gd name="T12" fmla="*/ 2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1" name="Freeform 759"/>
            <p:cNvSpPr>
              <a:spLocks/>
            </p:cNvSpPr>
            <p:nvPr/>
          </p:nvSpPr>
          <p:spPr bwMode="auto">
            <a:xfrm>
              <a:off x="11884025" y="3443288"/>
              <a:ext cx="25400" cy="44450"/>
            </a:xfrm>
            <a:custGeom>
              <a:avLst/>
              <a:gdLst>
                <a:gd name="T0" fmla="*/ 2 w 3"/>
                <a:gd name="T1" fmla="*/ 1 h 5"/>
                <a:gd name="T2" fmla="*/ 0 w 3"/>
                <a:gd name="T3" fmla="*/ 0 h 5"/>
                <a:gd name="T4" fmla="*/ 0 w 3"/>
                <a:gd name="T5" fmla="*/ 2 h 5"/>
                <a:gd name="T6" fmla="*/ 1 w 3"/>
                <a:gd name="T7" fmla="*/ 2 h 5"/>
                <a:gd name="T8" fmla="*/ 3 w 3"/>
                <a:gd name="T9" fmla="*/ 5 h 5"/>
                <a:gd name="T10" fmla="*/ 2 w 3"/>
                <a:gd name="T11" fmla="*/ 2 h 5"/>
                <a:gd name="T12" fmla="*/ 2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2" name="Freeform 760"/>
            <p:cNvSpPr>
              <a:spLocks/>
            </p:cNvSpPr>
            <p:nvPr/>
          </p:nvSpPr>
          <p:spPr bwMode="auto">
            <a:xfrm>
              <a:off x="11901487" y="3327400"/>
              <a:ext cx="34925" cy="160338"/>
            </a:xfrm>
            <a:custGeom>
              <a:avLst/>
              <a:gdLst>
                <a:gd name="T0" fmla="*/ 4 w 4"/>
                <a:gd name="T1" fmla="*/ 18 h 18"/>
                <a:gd name="T2" fmla="*/ 1 w 4"/>
                <a:gd name="T3" fmla="*/ 9 h 18"/>
                <a:gd name="T4" fmla="*/ 0 w 4"/>
                <a:gd name="T5" fmla="*/ 0 h 18"/>
                <a:gd name="T6" fmla="*/ 3 w 4"/>
                <a:gd name="T7" fmla="*/ 9 h 18"/>
                <a:gd name="T8" fmla="*/ 4 w 4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4" y="18"/>
                  </a:moveTo>
                  <a:cubicBezTo>
                    <a:pt x="3" y="15"/>
                    <a:pt x="2" y="12"/>
                    <a:pt x="1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4" y="15"/>
                    <a:pt x="4" y="1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3" name="Freeform 761"/>
            <p:cNvSpPr>
              <a:spLocks/>
            </p:cNvSpPr>
            <p:nvPr/>
          </p:nvSpPr>
          <p:spPr bwMode="auto">
            <a:xfrm>
              <a:off x="11953875" y="3344863"/>
              <a:ext cx="88900" cy="150813"/>
            </a:xfrm>
            <a:custGeom>
              <a:avLst/>
              <a:gdLst>
                <a:gd name="T0" fmla="*/ 0 w 10"/>
                <a:gd name="T1" fmla="*/ 17 h 17"/>
                <a:gd name="T2" fmla="*/ 4 w 10"/>
                <a:gd name="T3" fmla="*/ 8 h 17"/>
                <a:gd name="T4" fmla="*/ 10 w 10"/>
                <a:gd name="T5" fmla="*/ 0 h 17"/>
                <a:gd name="T6" fmla="*/ 5 w 10"/>
                <a:gd name="T7" fmla="*/ 9 h 17"/>
                <a:gd name="T8" fmla="*/ 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1" y="13"/>
                    <a:pt x="2" y="11"/>
                    <a:pt x="4" y="8"/>
                  </a:cubicBezTo>
                  <a:cubicBezTo>
                    <a:pt x="5" y="5"/>
                    <a:pt x="7" y="2"/>
                    <a:pt x="10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1"/>
                    <a:pt x="2" y="14"/>
                    <a:pt x="0" y="1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4" name="Freeform 762"/>
            <p:cNvSpPr>
              <a:spLocks/>
            </p:cNvSpPr>
            <p:nvPr/>
          </p:nvSpPr>
          <p:spPr bwMode="auto">
            <a:xfrm>
              <a:off x="11963400" y="3451226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9 w 18"/>
                <a:gd name="T3" fmla="*/ 2 h 6"/>
                <a:gd name="T4" fmla="*/ 18 w 18"/>
                <a:gd name="T5" fmla="*/ 1 h 6"/>
                <a:gd name="T6" fmla="*/ 9 w 18"/>
                <a:gd name="T7" fmla="*/ 4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3" y="4"/>
                    <a:pt x="6" y="3"/>
                    <a:pt x="9" y="2"/>
                  </a:cubicBezTo>
                  <a:cubicBezTo>
                    <a:pt x="12" y="1"/>
                    <a:pt x="15" y="0"/>
                    <a:pt x="18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4"/>
                    <a:pt x="3" y="6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5" name="Freeform 763"/>
            <p:cNvSpPr>
              <a:spLocks/>
            </p:cNvSpPr>
            <p:nvPr/>
          </p:nvSpPr>
          <p:spPr bwMode="auto">
            <a:xfrm>
              <a:off x="11953875" y="3513138"/>
              <a:ext cx="168275" cy="36513"/>
            </a:xfrm>
            <a:custGeom>
              <a:avLst/>
              <a:gdLst>
                <a:gd name="T0" fmla="*/ 0 w 19"/>
                <a:gd name="T1" fmla="*/ 0 h 4"/>
                <a:gd name="T2" fmla="*/ 10 w 19"/>
                <a:gd name="T3" fmla="*/ 1 h 4"/>
                <a:gd name="T4" fmla="*/ 19 w 19"/>
                <a:gd name="T5" fmla="*/ 4 h 4"/>
                <a:gd name="T6" fmla="*/ 9 w 19"/>
                <a:gd name="T7" fmla="*/ 2 h 4"/>
                <a:gd name="T8" fmla="*/ 0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4" y="0"/>
                    <a:pt x="7" y="0"/>
                    <a:pt x="10" y="1"/>
                  </a:cubicBezTo>
                  <a:cubicBezTo>
                    <a:pt x="13" y="2"/>
                    <a:pt x="16" y="2"/>
                    <a:pt x="1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6" name="Freeform 764"/>
            <p:cNvSpPr>
              <a:spLocks/>
            </p:cNvSpPr>
            <p:nvPr/>
          </p:nvSpPr>
          <p:spPr bwMode="auto">
            <a:xfrm>
              <a:off x="11945937" y="3532188"/>
              <a:ext cx="61913" cy="158750"/>
            </a:xfrm>
            <a:custGeom>
              <a:avLst/>
              <a:gdLst>
                <a:gd name="T0" fmla="*/ 0 w 7"/>
                <a:gd name="T1" fmla="*/ 0 h 18"/>
                <a:gd name="T2" fmla="*/ 5 w 7"/>
                <a:gd name="T3" fmla="*/ 8 h 18"/>
                <a:gd name="T4" fmla="*/ 7 w 7"/>
                <a:gd name="T5" fmla="*/ 18 h 18"/>
                <a:gd name="T6" fmla="*/ 4 w 7"/>
                <a:gd name="T7" fmla="*/ 9 h 18"/>
                <a:gd name="T8" fmla="*/ 0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0"/>
                  </a:moveTo>
                  <a:cubicBezTo>
                    <a:pt x="2" y="3"/>
                    <a:pt x="4" y="5"/>
                    <a:pt x="5" y="8"/>
                  </a:cubicBezTo>
                  <a:cubicBezTo>
                    <a:pt x="6" y="11"/>
                    <a:pt x="7" y="14"/>
                    <a:pt x="7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7" name="Freeform 765"/>
            <p:cNvSpPr>
              <a:spLocks/>
            </p:cNvSpPr>
            <p:nvPr/>
          </p:nvSpPr>
          <p:spPr bwMode="auto">
            <a:xfrm>
              <a:off x="11874500" y="3532188"/>
              <a:ext cx="61913" cy="150813"/>
            </a:xfrm>
            <a:custGeom>
              <a:avLst/>
              <a:gdLst>
                <a:gd name="T0" fmla="*/ 7 w 7"/>
                <a:gd name="T1" fmla="*/ 0 h 17"/>
                <a:gd name="T2" fmla="*/ 4 w 7"/>
                <a:gd name="T3" fmla="*/ 9 h 17"/>
                <a:gd name="T4" fmla="*/ 0 w 7"/>
                <a:gd name="T5" fmla="*/ 17 h 17"/>
                <a:gd name="T6" fmla="*/ 3 w 7"/>
                <a:gd name="T7" fmla="*/ 8 h 17"/>
                <a:gd name="T8" fmla="*/ 7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6" y="3"/>
                    <a:pt x="5" y="6"/>
                    <a:pt x="4" y="9"/>
                  </a:cubicBezTo>
                  <a:cubicBezTo>
                    <a:pt x="3" y="12"/>
                    <a:pt x="2" y="15"/>
                    <a:pt x="0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5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8" name="Freeform 766"/>
            <p:cNvSpPr>
              <a:spLocks/>
            </p:cNvSpPr>
            <p:nvPr/>
          </p:nvSpPr>
          <p:spPr bwMode="auto">
            <a:xfrm>
              <a:off x="11768137" y="3513138"/>
              <a:ext cx="150813" cy="80963"/>
            </a:xfrm>
            <a:custGeom>
              <a:avLst/>
              <a:gdLst>
                <a:gd name="T0" fmla="*/ 17 w 17"/>
                <a:gd name="T1" fmla="*/ 0 h 9"/>
                <a:gd name="T2" fmla="*/ 9 w 17"/>
                <a:gd name="T3" fmla="*/ 6 h 9"/>
                <a:gd name="T4" fmla="*/ 0 w 17"/>
                <a:gd name="T5" fmla="*/ 9 h 9"/>
                <a:gd name="T6" fmla="*/ 9 w 17"/>
                <a:gd name="T7" fmla="*/ 4 h 9"/>
                <a:gd name="T8" fmla="*/ 17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5" y="3"/>
                    <a:pt x="12" y="4"/>
                    <a:pt x="9" y="6"/>
                  </a:cubicBezTo>
                  <a:cubicBezTo>
                    <a:pt x="7" y="7"/>
                    <a:pt x="4" y="8"/>
                    <a:pt x="0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9" name="Freeform 767"/>
            <p:cNvSpPr>
              <a:spLocks/>
            </p:cNvSpPr>
            <p:nvPr/>
          </p:nvSpPr>
          <p:spPr bwMode="auto">
            <a:xfrm>
              <a:off x="11760200" y="3451226"/>
              <a:ext cx="158750" cy="53975"/>
            </a:xfrm>
            <a:custGeom>
              <a:avLst/>
              <a:gdLst>
                <a:gd name="T0" fmla="*/ 18 w 18"/>
                <a:gd name="T1" fmla="*/ 6 h 6"/>
                <a:gd name="T2" fmla="*/ 9 w 18"/>
                <a:gd name="T3" fmla="*/ 4 h 6"/>
                <a:gd name="T4" fmla="*/ 0 w 18"/>
                <a:gd name="T5" fmla="*/ 0 h 6"/>
                <a:gd name="T6" fmla="*/ 9 w 18"/>
                <a:gd name="T7" fmla="*/ 3 h 6"/>
                <a:gd name="T8" fmla="*/ 18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cubicBezTo>
                    <a:pt x="15" y="6"/>
                    <a:pt x="12" y="5"/>
                    <a:pt x="9" y="4"/>
                  </a:cubicBezTo>
                  <a:cubicBezTo>
                    <a:pt x="6" y="3"/>
                    <a:pt x="3" y="2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5" y="4"/>
                    <a:pt x="18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0" name="Freeform 768"/>
            <p:cNvSpPr>
              <a:spLocks/>
            </p:cNvSpPr>
            <p:nvPr/>
          </p:nvSpPr>
          <p:spPr bwMode="auto">
            <a:xfrm>
              <a:off x="11822112" y="3371850"/>
              <a:ext cx="106363" cy="123825"/>
            </a:xfrm>
            <a:custGeom>
              <a:avLst/>
              <a:gdLst>
                <a:gd name="T0" fmla="*/ 12 w 12"/>
                <a:gd name="T1" fmla="*/ 14 h 14"/>
                <a:gd name="T2" fmla="*/ 5 w 12"/>
                <a:gd name="T3" fmla="*/ 8 h 14"/>
                <a:gd name="T4" fmla="*/ 0 w 12"/>
                <a:gd name="T5" fmla="*/ 0 h 14"/>
                <a:gd name="T6" fmla="*/ 6 w 12"/>
                <a:gd name="T7" fmla="*/ 7 h 14"/>
                <a:gd name="T8" fmla="*/ 12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9"/>
                    <a:pt x="11" y="11"/>
                    <a:pt x="12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9" name="组合 64338"/>
          <p:cNvGrpSpPr/>
          <p:nvPr/>
        </p:nvGrpSpPr>
        <p:grpSpPr>
          <a:xfrm>
            <a:off x="1216930" y="706438"/>
            <a:ext cx="565151" cy="603250"/>
            <a:chOff x="1550987" y="1552575"/>
            <a:chExt cx="565151" cy="603250"/>
          </a:xfrm>
        </p:grpSpPr>
        <p:sp>
          <p:nvSpPr>
            <p:cNvPr id="64221" name="Freeform 769"/>
            <p:cNvSpPr>
              <a:spLocks/>
            </p:cNvSpPr>
            <p:nvPr/>
          </p:nvSpPr>
          <p:spPr bwMode="auto">
            <a:xfrm>
              <a:off x="1647825" y="1552575"/>
              <a:ext cx="292100" cy="301625"/>
            </a:xfrm>
            <a:custGeom>
              <a:avLst/>
              <a:gdLst>
                <a:gd name="T0" fmla="*/ 22 w 33"/>
                <a:gd name="T1" fmla="*/ 34 h 34"/>
                <a:gd name="T2" fmla="*/ 16 w 33"/>
                <a:gd name="T3" fmla="*/ 5 h 34"/>
                <a:gd name="T4" fmla="*/ 22 w 33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4">
                  <a:moveTo>
                    <a:pt x="22" y="34"/>
                  </a:moveTo>
                  <a:cubicBezTo>
                    <a:pt x="22" y="34"/>
                    <a:pt x="0" y="10"/>
                    <a:pt x="16" y="5"/>
                  </a:cubicBezTo>
                  <a:cubicBezTo>
                    <a:pt x="33" y="0"/>
                    <a:pt x="22" y="34"/>
                    <a:pt x="22" y="3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2" name="Freeform 770"/>
            <p:cNvSpPr>
              <a:spLocks/>
            </p:cNvSpPr>
            <p:nvPr/>
          </p:nvSpPr>
          <p:spPr bwMode="auto">
            <a:xfrm>
              <a:off x="1841500" y="1560513"/>
              <a:ext cx="274638" cy="293688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3" name="Freeform 771"/>
            <p:cNvSpPr>
              <a:spLocks/>
            </p:cNvSpPr>
            <p:nvPr/>
          </p:nvSpPr>
          <p:spPr bwMode="auto">
            <a:xfrm>
              <a:off x="1841500" y="1703388"/>
              <a:ext cx="265113" cy="301625"/>
            </a:xfrm>
            <a:custGeom>
              <a:avLst/>
              <a:gdLst>
                <a:gd name="T0" fmla="*/ 0 w 30"/>
                <a:gd name="T1" fmla="*/ 17 h 34"/>
                <a:gd name="T2" fmla="*/ 29 w 30"/>
                <a:gd name="T3" fmla="*/ 17 h 34"/>
                <a:gd name="T4" fmla="*/ 0 w 30"/>
                <a:gd name="T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7"/>
                  </a:moveTo>
                  <a:cubicBezTo>
                    <a:pt x="0" y="17"/>
                    <a:pt x="28" y="0"/>
                    <a:pt x="29" y="17"/>
                  </a:cubicBezTo>
                  <a:cubicBezTo>
                    <a:pt x="30" y="34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4" name="Freeform 772"/>
            <p:cNvSpPr>
              <a:spLocks/>
            </p:cNvSpPr>
            <p:nvPr/>
          </p:nvSpPr>
          <p:spPr bwMode="auto">
            <a:xfrm>
              <a:off x="1841500" y="1854200"/>
              <a:ext cx="265113" cy="301625"/>
            </a:xfrm>
            <a:custGeom>
              <a:avLst/>
              <a:gdLst>
                <a:gd name="T0" fmla="*/ 0 w 30"/>
                <a:gd name="T1" fmla="*/ 0 h 34"/>
                <a:gd name="T2" fmla="*/ 16 w 30"/>
                <a:gd name="T3" fmla="*/ 24 h 34"/>
                <a:gd name="T4" fmla="*/ 0 w 30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0"/>
                  </a:moveTo>
                  <a:cubicBezTo>
                    <a:pt x="0" y="0"/>
                    <a:pt x="30" y="14"/>
                    <a:pt x="16" y="24"/>
                  </a:cubicBezTo>
                  <a:cubicBezTo>
                    <a:pt x="3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5" name="Freeform 773"/>
            <p:cNvSpPr>
              <a:spLocks/>
            </p:cNvSpPr>
            <p:nvPr/>
          </p:nvSpPr>
          <p:spPr bwMode="auto">
            <a:xfrm>
              <a:off x="1603375" y="1854200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6" name="Freeform 774"/>
            <p:cNvSpPr>
              <a:spLocks/>
            </p:cNvSpPr>
            <p:nvPr/>
          </p:nvSpPr>
          <p:spPr bwMode="auto">
            <a:xfrm>
              <a:off x="1550987" y="1765300"/>
              <a:ext cx="290513" cy="284163"/>
            </a:xfrm>
            <a:custGeom>
              <a:avLst/>
              <a:gdLst>
                <a:gd name="T0" fmla="*/ 33 w 33"/>
                <a:gd name="T1" fmla="*/ 10 h 32"/>
                <a:gd name="T2" fmla="*/ 5 w 33"/>
                <a:gd name="T3" fmla="*/ 16 h 32"/>
                <a:gd name="T4" fmla="*/ 33 w 33"/>
                <a:gd name="T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2">
                  <a:moveTo>
                    <a:pt x="33" y="10"/>
                  </a:moveTo>
                  <a:cubicBezTo>
                    <a:pt x="33" y="10"/>
                    <a:pt x="9" y="32"/>
                    <a:pt x="5" y="16"/>
                  </a:cubicBezTo>
                  <a:cubicBezTo>
                    <a:pt x="0" y="0"/>
                    <a:pt x="33" y="10"/>
                    <a:pt x="33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7" name="Freeform 775"/>
            <p:cNvSpPr>
              <a:spLocks/>
            </p:cNvSpPr>
            <p:nvPr/>
          </p:nvSpPr>
          <p:spPr bwMode="auto">
            <a:xfrm>
              <a:off x="1568450" y="1587500"/>
              <a:ext cx="292100" cy="274638"/>
            </a:xfrm>
            <a:custGeom>
              <a:avLst/>
              <a:gdLst>
                <a:gd name="T0" fmla="*/ 33 w 33"/>
                <a:gd name="T1" fmla="*/ 29 h 31"/>
                <a:gd name="T2" fmla="*/ 7 w 33"/>
                <a:gd name="T3" fmla="*/ 16 h 31"/>
                <a:gd name="T4" fmla="*/ 33 w 33"/>
                <a:gd name="T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1">
                  <a:moveTo>
                    <a:pt x="33" y="29"/>
                  </a:moveTo>
                  <a:cubicBezTo>
                    <a:pt x="33" y="29"/>
                    <a:pt x="0" y="31"/>
                    <a:pt x="7" y="16"/>
                  </a:cubicBezTo>
                  <a:cubicBezTo>
                    <a:pt x="14" y="0"/>
                    <a:pt x="33" y="29"/>
                    <a:pt x="33" y="29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8" name="Freeform 776"/>
            <p:cNvSpPr>
              <a:spLocks/>
            </p:cNvSpPr>
            <p:nvPr/>
          </p:nvSpPr>
          <p:spPr bwMode="auto">
            <a:xfrm>
              <a:off x="1781175" y="1809750"/>
              <a:ext cx="104775" cy="88900"/>
            </a:xfrm>
            <a:custGeom>
              <a:avLst/>
              <a:gdLst>
                <a:gd name="T0" fmla="*/ 11 w 12"/>
                <a:gd name="T1" fmla="*/ 3 h 10"/>
                <a:gd name="T2" fmla="*/ 7 w 12"/>
                <a:gd name="T3" fmla="*/ 9 h 10"/>
                <a:gd name="T4" fmla="*/ 1 w 12"/>
                <a:gd name="T5" fmla="*/ 7 h 10"/>
                <a:gd name="T6" fmla="*/ 5 w 12"/>
                <a:gd name="T7" fmla="*/ 1 h 10"/>
                <a:gd name="T8" fmla="*/ 11 w 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3"/>
                  </a:moveTo>
                  <a:cubicBezTo>
                    <a:pt x="12" y="6"/>
                    <a:pt x="10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7" y="0"/>
                    <a:pt x="10" y="1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9" name="Freeform 777"/>
            <p:cNvSpPr>
              <a:spLocks/>
            </p:cNvSpPr>
            <p:nvPr/>
          </p:nvSpPr>
          <p:spPr bwMode="auto">
            <a:xfrm>
              <a:off x="1816100" y="1800225"/>
              <a:ext cx="7938" cy="3651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1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0" name="Freeform 778"/>
            <p:cNvSpPr>
              <a:spLocks/>
            </p:cNvSpPr>
            <p:nvPr/>
          </p:nvSpPr>
          <p:spPr bwMode="auto">
            <a:xfrm>
              <a:off x="1824037" y="17922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1 w 2"/>
                <a:gd name="T7" fmla="*/ 2 h 5"/>
                <a:gd name="T8" fmla="*/ 1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1" name="Freeform 779"/>
            <p:cNvSpPr>
              <a:spLocks/>
            </p:cNvSpPr>
            <p:nvPr/>
          </p:nvSpPr>
          <p:spPr bwMode="auto">
            <a:xfrm>
              <a:off x="1833562" y="1800225"/>
              <a:ext cx="17463" cy="36513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1 w 2"/>
                <a:gd name="T5" fmla="*/ 0 h 4"/>
                <a:gd name="T6" fmla="*/ 1 w 2"/>
                <a:gd name="T7" fmla="*/ 1 h 4"/>
                <a:gd name="T8" fmla="*/ 0 w 2"/>
                <a:gd name="T9" fmla="*/ 4 h 4"/>
                <a:gd name="T10" fmla="*/ 2 w 2"/>
                <a:gd name="T11" fmla="*/ 1 h 4"/>
                <a:gd name="T12" fmla="*/ 2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2" name="Freeform 780"/>
            <p:cNvSpPr>
              <a:spLocks/>
            </p:cNvSpPr>
            <p:nvPr/>
          </p:nvSpPr>
          <p:spPr bwMode="auto">
            <a:xfrm>
              <a:off x="1841500" y="1800225"/>
              <a:ext cx="26988" cy="36513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1 w 3"/>
                <a:gd name="T5" fmla="*/ 1 h 4"/>
                <a:gd name="T6" fmla="*/ 1 w 3"/>
                <a:gd name="T7" fmla="*/ 1 h 4"/>
                <a:gd name="T8" fmla="*/ 0 w 3"/>
                <a:gd name="T9" fmla="*/ 4 h 4"/>
                <a:gd name="T10" fmla="*/ 2 w 3"/>
                <a:gd name="T11" fmla="*/ 2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3" name="Freeform 781"/>
            <p:cNvSpPr>
              <a:spLocks/>
            </p:cNvSpPr>
            <p:nvPr/>
          </p:nvSpPr>
          <p:spPr bwMode="auto">
            <a:xfrm>
              <a:off x="1851025" y="1809750"/>
              <a:ext cx="26988" cy="26988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2 w 3"/>
                <a:gd name="T5" fmla="*/ 0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4" name="Freeform 782"/>
            <p:cNvSpPr>
              <a:spLocks/>
            </p:cNvSpPr>
            <p:nvPr/>
          </p:nvSpPr>
          <p:spPr bwMode="auto">
            <a:xfrm>
              <a:off x="1851025" y="1817688"/>
              <a:ext cx="34925" cy="26988"/>
            </a:xfrm>
            <a:custGeom>
              <a:avLst/>
              <a:gdLst>
                <a:gd name="T0" fmla="*/ 3 w 4"/>
                <a:gd name="T1" fmla="*/ 1 h 3"/>
                <a:gd name="T2" fmla="*/ 4 w 4"/>
                <a:gd name="T3" fmla="*/ 1 h 3"/>
                <a:gd name="T4" fmla="*/ 3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5" name="Freeform 783"/>
            <p:cNvSpPr>
              <a:spLocks/>
            </p:cNvSpPr>
            <p:nvPr/>
          </p:nvSpPr>
          <p:spPr bwMode="auto">
            <a:xfrm>
              <a:off x="1851025" y="1836738"/>
              <a:ext cx="44450" cy="7938"/>
            </a:xfrm>
            <a:custGeom>
              <a:avLst/>
              <a:gdLst>
                <a:gd name="T0" fmla="*/ 4 w 5"/>
                <a:gd name="T1" fmla="*/ 1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6" name="Freeform 784"/>
            <p:cNvSpPr>
              <a:spLocks/>
            </p:cNvSpPr>
            <p:nvPr/>
          </p:nvSpPr>
          <p:spPr bwMode="auto">
            <a:xfrm>
              <a:off x="1860550" y="1844675"/>
              <a:ext cx="34925" cy="1746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1 h 2"/>
                <a:gd name="T4" fmla="*/ 3 w 4"/>
                <a:gd name="T5" fmla="*/ 0 h 2"/>
                <a:gd name="T6" fmla="*/ 2 w 4"/>
                <a:gd name="T7" fmla="*/ 1 h 2"/>
                <a:gd name="T8" fmla="*/ 0 w 4"/>
                <a:gd name="T9" fmla="*/ 1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7" name="Freeform 785"/>
            <p:cNvSpPr>
              <a:spLocks/>
            </p:cNvSpPr>
            <p:nvPr/>
          </p:nvSpPr>
          <p:spPr bwMode="auto">
            <a:xfrm>
              <a:off x="1860550" y="1854200"/>
              <a:ext cx="34925" cy="17463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3 w 4"/>
                <a:gd name="T5" fmla="*/ 1 h 2"/>
                <a:gd name="T6" fmla="*/ 2 w 4"/>
                <a:gd name="T7" fmla="*/ 1 h 2"/>
                <a:gd name="T8" fmla="*/ 0 w 4"/>
                <a:gd name="T9" fmla="*/ 0 h 2"/>
                <a:gd name="T10" fmla="*/ 2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8" name="Freeform 786"/>
            <p:cNvSpPr>
              <a:spLocks/>
            </p:cNvSpPr>
            <p:nvPr/>
          </p:nvSpPr>
          <p:spPr bwMode="auto">
            <a:xfrm>
              <a:off x="1851025" y="1862138"/>
              <a:ext cx="34925" cy="19050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2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9" name="Freeform 787"/>
            <p:cNvSpPr>
              <a:spLocks/>
            </p:cNvSpPr>
            <p:nvPr/>
          </p:nvSpPr>
          <p:spPr bwMode="auto">
            <a:xfrm>
              <a:off x="1851025" y="1871663"/>
              <a:ext cx="26988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3 w 3"/>
                <a:gd name="T5" fmla="*/ 2 h 3"/>
                <a:gd name="T6" fmla="*/ 2 w 3"/>
                <a:gd name="T7" fmla="*/ 1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0" name="Freeform 788"/>
            <p:cNvSpPr>
              <a:spLocks/>
            </p:cNvSpPr>
            <p:nvPr/>
          </p:nvSpPr>
          <p:spPr bwMode="auto">
            <a:xfrm>
              <a:off x="1851025" y="1871663"/>
              <a:ext cx="17463" cy="34925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1" name="Freeform 789"/>
            <p:cNvSpPr>
              <a:spLocks/>
            </p:cNvSpPr>
            <p:nvPr/>
          </p:nvSpPr>
          <p:spPr bwMode="auto">
            <a:xfrm>
              <a:off x="1841500" y="1871663"/>
              <a:ext cx="19050" cy="44450"/>
            </a:xfrm>
            <a:custGeom>
              <a:avLst/>
              <a:gdLst>
                <a:gd name="T0" fmla="*/ 1 w 2"/>
                <a:gd name="T1" fmla="*/ 4 h 5"/>
                <a:gd name="T2" fmla="*/ 2 w 2"/>
                <a:gd name="T3" fmla="*/ 4 h 5"/>
                <a:gd name="T4" fmla="*/ 2 w 2"/>
                <a:gd name="T5" fmla="*/ 3 h 5"/>
                <a:gd name="T6" fmla="*/ 1 w 2"/>
                <a:gd name="T7" fmla="*/ 3 h 5"/>
                <a:gd name="T8" fmla="*/ 0 w 2"/>
                <a:gd name="T9" fmla="*/ 0 h 5"/>
                <a:gd name="T10" fmla="*/ 1 w 2"/>
                <a:gd name="T11" fmla="*/ 3 h 5"/>
                <a:gd name="T12" fmla="*/ 1 w 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2" name="Freeform 790"/>
            <p:cNvSpPr>
              <a:spLocks/>
            </p:cNvSpPr>
            <p:nvPr/>
          </p:nvSpPr>
          <p:spPr bwMode="auto">
            <a:xfrm>
              <a:off x="1833562" y="1881188"/>
              <a:ext cx="7938" cy="3492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3" name="Freeform 791"/>
            <p:cNvSpPr>
              <a:spLocks/>
            </p:cNvSpPr>
            <p:nvPr/>
          </p:nvSpPr>
          <p:spPr bwMode="auto">
            <a:xfrm>
              <a:off x="1824037" y="1881188"/>
              <a:ext cx="9525" cy="34925"/>
            </a:xfrm>
            <a:custGeom>
              <a:avLst/>
              <a:gdLst>
                <a:gd name="T0" fmla="*/ 0 w 1"/>
                <a:gd name="T1" fmla="*/ 3 h 4"/>
                <a:gd name="T2" fmla="*/ 0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4" name="Freeform 792"/>
            <p:cNvSpPr>
              <a:spLocks/>
            </p:cNvSpPr>
            <p:nvPr/>
          </p:nvSpPr>
          <p:spPr bwMode="auto">
            <a:xfrm>
              <a:off x="1806575" y="1881188"/>
              <a:ext cx="17463" cy="25400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5" name="Freeform 793"/>
            <p:cNvSpPr>
              <a:spLocks/>
            </p:cNvSpPr>
            <p:nvPr/>
          </p:nvSpPr>
          <p:spPr bwMode="auto">
            <a:xfrm>
              <a:off x="1798637" y="1871663"/>
              <a:ext cx="25400" cy="34925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4 h 4"/>
                <a:gd name="T4" fmla="*/ 1 w 3"/>
                <a:gd name="T5" fmla="*/ 3 h 4"/>
                <a:gd name="T6" fmla="*/ 1 w 3"/>
                <a:gd name="T7" fmla="*/ 3 h 4"/>
                <a:gd name="T8" fmla="*/ 3 w 3"/>
                <a:gd name="T9" fmla="*/ 0 h 4"/>
                <a:gd name="T10" fmla="*/ 1 w 3"/>
                <a:gd name="T11" fmla="*/ 2 h 4"/>
                <a:gd name="T12" fmla="*/ 0 w 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6" name="Freeform 794"/>
            <p:cNvSpPr>
              <a:spLocks/>
            </p:cNvSpPr>
            <p:nvPr/>
          </p:nvSpPr>
          <p:spPr bwMode="auto">
            <a:xfrm>
              <a:off x="1789112" y="1871663"/>
              <a:ext cx="26988" cy="2698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1 w 3"/>
                <a:gd name="T5" fmla="*/ 2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1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7" name="Freeform 795"/>
            <p:cNvSpPr>
              <a:spLocks/>
            </p:cNvSpPr>
            <p:nvPr/>
          </p:nvSpPr>
          <p:spPr bwMode="auto">
            <a:xfrm>
              <a:off x="1781175" y="1862138"/>
              <a:ext cx="34925" cy="1905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1 w 4"/>
                <a:gd name="T7" fmla="*/ 2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8" name="Freeform 796"/>
            <p:cNvSpPr>
              <a:spLocks/>
            </p:cNvSpPr>
            <p:nvPr/>
          </p:nvSpPr>
          <p:spPr bwMode="auto">
            <a:xfrm>
              <a:off x="1771650" y="1862138"/>
              <a:ext cx="44450" cy="9525"/>
            </a:xfrm>
            <a:custGeom>
              <a:avLst/>
              <a:gdLst>
                <a:gd name="T0" fmla="*/ 1 w 5"/>
                <a:gd name="T1" fmla="*/ 0 h 1"/>
                <a:gd name="T2" fmla="*/ 0 w 5"/>
                <a:gd name="T3" fmla="*/ 0 h 1"/>
                <a:gd name="T4" fmla="*/ 1 w 5"/>
                <a:gd name="T5" fmla="*/ 1 h 1"/>
                <a:gd name="T6" fmla="*/ 2 w 5"/>
                <a:gd name="T7" fmla="*/ 0 h 1"/>
                <a:gd name="T8" fmla="*/ 5 w 5"/>
                <a:gd name="T9" fmla="*/ 0 h 1"/>
                <a:gd name="T10" fmla="*/ 2 w 5"/>
                <a:gd name="T11" fmla="*/ 0 h 1"/>
                <a:gd name="T12" fmla="*/ 1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9" name="Freeform 797"/>
            <p:cNvSpPr>
              <a:spLocks/>
            </p:cNvSpPr>
            <p:nvPr/>
          </p:nvSpPr>
          <p:spPr bwMode="auto">
            <a:xfrm>
              <a:off x="1771650" y="1844675"/>
              <a:ext cx="34925" cy="9525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1 h 1"/>
                <a:gd name="T10" fmla="*/ 2 w 4"/>
                <a:gd name="T11" fmla="*/ 1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0" name="Freeform 798"/>
            <p:cNvSpPr>
              <a:spLocks/>
            </p:cNvSpPr>
            <p:nvPr/>
          </p:nvSpPr>
          <p:spPr bwMode="auto">
            <a:xfrm>
              <a:off x="1781175" y="1836738"/>
              <a:ext cx="34925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1 w 4"/>
                <a:gd name="T7" fmla="*/ 1 h 2"/>
                <a:gd name="T8" fmla="*/ 4 w 4"/>
                <a:gd name="T9" fmla="*/ 2 h 2"/>
                <a:gd name="T10" fmla="*/ 1 w 4"/>
                <a:gd name="T11" fmla="*/ 0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1" name="Freeform 799"/>
            <p:cNvSpPr>
              <a:spLocks/>
            </p:cNvSpPr>
            <p:nvPr/>
          </p:nvSpPr>
          <p:spPr bwMode="auto">
            <a:xfrm>
              <a:off x="1781175" y="1817688"/>
              <a:ext cx="34925" cy="26988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1 w 4"/>
                <a:gd name="T5" fmla="*/ 1 h 3"/>
                <a:gd name="T6" fmla="*/ 1 w 4"/>
                <a:gd name="T7" fmla="*/ 1 h 3"/>
                <a:gd name="T8" fmla="*/ 4 w 4"/>
                <a:gd name="T9" fmla="*/ 3 h 3"/>
                <a:gd name="T10" fmla="*/ 2 w 4"/>
                <a:gd name="T11" fmla="*/ 1 h 3"/>
                <a:gd name="T12" fmla="*/ 1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2"/>
                    <a:pt x="4" y="3"/>
                    <a:pt x="4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2" name="Freeform 800"/>
            <p:cNvSpPr>
              <a:spLocks/>
            </p:cNvSpPr>
            <p:nvPr/>
          </p:nvSpPr>
          <p:spPr bwMode="auto">
            <a:xfrm>
              <a:off x="1789112" y="1809750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1 w 3"/>
                <a:gd name="T5" fmla="*/ 1 h 3"/>
                <a:gd name="T6" fmla="*/ 1 w 3"/>
                <a:gd name="T7" fmla="*/ 1 h 3"/>
                <a:gd name="T8" fmla="*/ 3 w 3"/>
                <a:gd name="T9" fmla="*/ 3 h 3"/>
                <a:gd name="T10" fmla="*/ 2 w 3"/>
                <a:gd name="T11" fmla="*/ 1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3" name="Freeform 801"/>
            <p:cNvSpPr>
              <a:spLocks/>
            </p:cNvSpPr>
            <p:nvPr/>
          </p:nvSpPr>
          <p:spPr bwMode="auto">
            <a:xfrm>
              <a:off x="1798637" y="1800225"/>
              <a:ext cx="25400" cy="36513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0 h 4"/>
                <a:gd name="T4" fmla="*/ 1 w 3"/>
                <a:gd name="T5" fmla="*/ 1 h 4"/>
                <a:gd name="T6" fmla="*/ 1 w 3"/>
                <a:gd name="T7" fmla="*/ 2 h 4"/>
                <a:gd name="T8" fmla="*/ 3 w 3"/>
                <a:gd name="T9" fmla="*/ 4 h 4"/>
                <a:gd name="T10" fmla="*/ 2 w 3"/>
                <a:gd name="T11" fmla="*/ 1 h 4"/>
                <a:gd name="T12" fmla="*/ 2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4" name="Freeform 802"/>
            <p:cNvSpPr>
              <a:spLocks/>
            </p:cNvSpPr>
            <p:nvPr/>
          </p:nvSpPr>
          <p:spPr bwMode="auto">
            <a:xfrm>
              <a:off x="1816100" y="1720850"/>
              <a:ext cx="25400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6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3" y="10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5" name="Freeform 803"/>
            <p:cNvSpPr>
              <a:spLocks/>
            </p:cNvSpPr>
            <p:nvPr/>
          </p:nvSpPr>
          <p:spPr bwMode="auto">
            <a:xfrm>
              <a:off x="1851025" y="1738313"/>
              <a:ext cx="61913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5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2" y="9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6" name="Freeform 804"/>
            <p:cNvSpPr>
              <a:spLocks/>
            </p:cNvSpPr>
            <p:nvPr/>
          </p:nvSpPr>
          <p:spPr bwMode="auto">
            <a:xfrm>
              <a:off x="1860550" y="1809750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3"/>
                    <a:pt x="4" y="2"/>
                    <a:pt x="6" y="1"/>
                  </a:cubicBezTo>
                  <a:cubicBezTo>
                    <a:pt x="8" y="1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7" name="Freeform 805"/>
            <p:cNvSpPr>
              <a:spLocks/>
            </p:cNvSpPr>
            <p:nvPr/>
          </p:nvSpPr>
          <p:spPr bwMode="auto">
            <a:xfrm>
              <a:off x="1851025" y="1854200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0 h 3"/>
                <a:gd name="T4" fmla="*/ 13 w 13"/>
                <a:gd name="T5" fmla="*/ 3 h 3"/>
                <a:gd name="T6" fmla="*/ 7 w 13"/>
                <a:gd name="T7" fmla="*/ 1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1"/>
                    <a:pt x="12" y="2"/>
                    <a:pt x="13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8" name="Freeform 806"/>
            <p:cNvSpPr>
              <a:spLocks/>
            </p:cNvSpPr>
            <p:nvPr/>
          </p:nvSpPr>
          <p:spPr bwMode="auto">
            <a:xfrm>
              <a:off x="1851025" y="1862138"/>
              <a:ext cx="44450" cy="115888"/>
            </a:xfrm>
            <a:custGeom>
              <a:avLst/>
              <a:gdLst>
                <a:gd name="T0" fmla="*/ 0 w 5"/>
                <a:gd name="T1" fmla="*/ 0 h 13"/>
                <a:gd name="T2" fmla="*/ 3 w 5"/>
                <a:gd name="T3" fmla="*/ 6 h 13"/>
                <a:gd name="T4" fmla="*/ 5 w 5"/>
                <a:gd name="T5" fmla="*/ 13 h 13"/>
                <a:gd name="T6" fmla="*/ 2 w 5"/>
                <a:gd name="T7" fmla="*/ 7 h 13"/>
                <a:gd name="T8" fmla="*/ 0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8"/>
                    <a:pt x="5" y="10"/>
                    <a:pt x="5" y="1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9" name="Freeform 807"/>
            <p:cNvSpPr>
              <a:spLocks/>
            </p:cNvSpPr>
            <p:nvPr/>
          </p:nvSpPr>
          <p:spPr bwMode="auto">
            <a:xfrm>
              <a:off x="1789112" y="1862138"/>
              <a:ext cx="44450" cy="115888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6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2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0" name="Freeform 808"/>
            <p:cNvSpPr>
              <a:spLocks/>
            </p:cNvSpPr>
            <p:nvPr/>
          </p:nvSpPr>
          <p:spPr bwMode="auto">
            <a:xfrm>
              <a:off x="1719262" y="1854200"/>
              <a:ext cx="114300" cy="52388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1" name="Freeform 809"/>
            <p:cNvSpPr>
              <a:spLocks/>
            </p:cNvSpPr>
            <p:nvPr/>
          </p:nvSpPr>
          <p:spPr bwMode="auto">
            <a:xfrm>
              <a:off x="1719262" y="1809750"/>
              <a:ext cx="114300" cy="34925"/>
            </a:xfrm>
            <a:custGeom>
              <a:avLst/>
              <a:gdLst>
                <a:gd name="T0" fmla="*/ 13 w 13"/>
                <a:gd name="T1" fmla="*/ 4 h 4"/>
                <a:gd name="T2" fmla="*/ 6 w 13"/>
                <a:gd name="T3" fmla="*/ 3 h 4"/>
                <a:gd name="T4" fmla="*/ 0 w 13"/>
                <a:gd name="T5" fmla="*/ 0 h 4"/>
                <a:gd name="T6" fmla="*/ 6 w 13"/>
                <a:gd name="T7" fmla="*/ 2 h 4"/>
                <a:gd name="T8" fmla="*/ 13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4"/>
                  </a:moveTo>
                  <a:cubicBezTo>
                    <a:pt x="10" y="4"/>
                    <a:pt x="8" y="3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2" name="Freeform 810"/>
            <p:cNvSpPr>
              <a:spLocks/>
            </p:cNvSpPr>
            <p:nvPr/>
          </p:nvSpPr>
          <p:spPr bwMode="auto">
            <a:xfrm>
              <a:off x="1754187" y="1747838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6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9"/>
                    <a:pt x="6" y="8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1" name="组合 64340"/>
          <p:cNvGrpSpPr/>
          <p:nvPr/>
        </p:nvGrpSpPr>
        <p:grpSpPr>
          <a:xfrm>
            <a:off x="11336337" y="4614863"/>
            <a:ext cx="573088" cy="603250"/>
            <a:chOff x="11336337" y="4614863"/>
            <a:chExt cx="573088" cy="603250"/>
          </a:xfrm>
        </p:grpSpPr>
        <p:sp>
          <p:nvSpPr>
            <p:cNvPr id="64263" name="Freeform 811"/>
            <p:cNvSpPr>
              <a:spLocks/>
            </p:cNvSpPr>
            <p:nvPr/>
          </p:nvSpPr>
          <p:spPr bwMode="auto">
            <a:xfrm>
              <a:off x="11442700" y="4614863"/>
              <a:ext cx="282575" cy="292100"/>
            </a:xfrm>
            <a:custGeom>
              <a:avLst/>
              <a:gdLst>
                <a:gd name="T0" fmla="*/ 22 w 32"/>
                <a:gd name="T1" fmla="*/ 33 h 33"/>
                <a:gd name="T2" fmla="*/ 16 w 32"/>
                <a:gd name="T3" fmla="*/ 4 h 33"/>
                <a:gd name="T4" fmla="*/ 22 w 32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3">
                  <a:moveTo>
                    <a:pt x="22" y="33"/>
                  </a:moveTo>
                  <a:cubicBezTo>
                    <a:pt x="22" y="33"/>
                    <a:pt x="0" y="9"/>
                    <a:pt x="16" y="4"/>
                  </a:cubicBezTo>
                  <a:cubicBezTo>
                    <a:pt x="32" y="0"/>
                    <a:pt x="22" y="33"/>
                    <a:pt x="22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4" name="Freeform 812"/>
            <p:cNvSpPr>
              <a:spLocks/>
            </p:cNvSpPr>
            <p:nvPr/>
          </p:nvSpPr>
          <p:spPr bwMode="auto">
            <a:xfrm>
              <a:off x="11636375" y="4614863"/>
              <a:ext cx="273050" cy="292100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5" name="Freeform 813"/>
            <p:cNvSpPr>
              <a:spLocks/>
            </p:cNvSpPr>
            <p:nvPr/>
          </p:nvSpPr>
          <p:spPr bwMode="auto">
            <a:xfrm>
              <a:off x="11636375" y="4765676"/>
              <a:ext cx="265113" cy="301625"/>
            </a:xfrm>
            <a:custGeom>
              <a:avLst/>
              <a:gdLst>
                <a:gd name="T0" fmla="*/ 0 w 30"/>
                <a:gd name="T1" fmla="*/ 16 h 34"/>
                <a:gd name="T2" fmla="*/ 29 w 30"/>
                <a:gd name="T3" fmla="*/ 17 h 34"/>
                <a:gd name="T4" fmla="*/ 0 w 30"/>
                <a:gd name="T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6"/>
                  </a:moveTo>
                  <a:cubicBezTo>
                    <a:pt x="0" y="16"/>
                    <a:pt x="28" y="0"/>
                    <a:pt x="29" y="17"/>
                  </a:cubicBezTo>
                  <a:cubicBezTo>
                    <a:pt x="30" y="34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6" name="Freeform 814"/>
            <p:cNvSpPr>
              <a:spLocks/>
            </p:cNvSpPr>
            <p:nvPr/>
          </p:nvSpPr>
          <p:spPr bwMode="auto">
            <a:xfrm>
              <a:off x="11636375" y="4906963"/>
              <a:ext cx="255588" cy="311150"/>
            </a:xfrm>
            <a:custGeom>
              <a:avLst/>
              <a:gdLst>
                <a:gd name="T0" fmla="*/ 0 w 29"/>
                <a:gd name="T1" fmla="*/ 0 h 35"/>
                <a:gd name="T2" fmla="*/ 16 w 29"/>
                <a:gd name="T3" fmla="*/ 24 h 35"/>
                <a:gd name="T4" fmla="*/ 0 w 2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5">
                  <a:moveTo>
                    <a:pt x="0" y="0"/>
                  </a:moveTo>
                  <a:cubicBezTo>
                    <a:pt x="0" y="0"/>
                    <a:pt x="29" y="14"/>
                    <a:pt x="16" y="24"/>
                  </a:cubicBezTo>
                  <a:cubicBezTo>
                    <a:pt x="2" y="3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7" name="Freeform 815"/>
            <p:cNvSpPr>
              <a:spLocks/>
            </p:cNvSpPr>
            <p:nvPr/>
          </p:nvSpPr>
          <p:spPr bwMode="auto">
            <a:xfrm>
              <a:off x="11398250" y="4906963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8" name="Freeform 816"/>
            <p:cNvSpPr>
              <a:spLocks/>
            </p:cNvSpPr>
            <p:nvPr/>
          </p:nvSpPr>
          <p:spPr bwMode="auto">
            <a:xfrm>
              <a:off x="11336337" y="4818063"/>
              <a:ext cx="300038" cy="293688"/>
            </a:xfrm>
            <a:custGeom>
              <a:avLst/>
              <a:gdLst>
                <a:gd name="T0" fmla="*/ 34 w 34"/>
                <a:gd name="T1" fmla="*/ 10 h 33"/>
                <a:gd name="T2" fmla="*/ 5 w 34"/>
                <a:gd name="T3" fmla="*/ 17 h 33"/>
                <a:gd name="T4" fmla="*/ 34 w 34"/>
                <a:gd name="T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3">
                  <a:moveTo>
                    <a:pt x="34" y="10"/>
                  </a:moveTo>
                  <a:cubicBezTo>
                    <a:pt x="34" y="10"/>
                    <a:pt x="10" y="33"/>
                    <a:pt x="5" y="17"/>
                  </a:cubicBezTo>
                  <a:cubicBezTo>
                    <a:pt x="0" y="0"/>
                    <a:pt x="34" y="10"/>
                    <a:pt x="34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9" name="Freeform 817"/>
            <p:cNvSpPr>
              <a:spLocks/>
            </p:cNvSpPr>
            <p:nvPr/>
          </p:nvSpPr>
          <p:spPr bwMode="auto">
            <a:xfrm>
              <a:off x="11361737" y="4640263"/>
              <a:ext cx="284163" cy="284163"/>
            </a:xfrm>
            <a:custGeom>
              <a:avLst/>
              <a:gdLst>
                <a:gd name="T0" fmla="*/ 32 w 32"/>
                <a:gd name="T1" fmla="*/ 30 h 32"/>
                <a:gd name="T2" fmla="*/ 7 w 32"/>
                <a:gd name="T3" fmla="*/ 16 h 32"/>
                <a:gd name="T4" fmla="*/ 32 w 32"/>
                <a:gd name="T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32" y="30"/>
                  </a:moveTo>
                  <a:cubicBezTo>
                    <a:pt x="32" y="30"/>
                    <a:pt x="0" y="32"/>
                    <a:pt x="7" y="16"/>
                  </a:cubicBezTo>
                  <a:cubicBezTo>
                    <a:pt x="13" y="0"/>
                    <a:pt x="32" y="30"/>
                    <a:pt x="32" y="3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0" name="Freeform 818"/>
            <p:cNvSpPr>
              <a:spLocks/>
            </p:cNvSpPr>
            <p:nvPr/>
          </p:nvSpPr>
          <p:spPr bwMode="auto">
            <a:xfrm>
              <a:off x="11574462" y="4872038"/>
              <a:ext cx="106363" cy="79375"/>
            </a:xfrm>
            <a:custGeom>
              <a:avLst/>
              <a:gdLst>
                <a:gd name="T0" fmla="*/ 11 w 12"/>
                <a:gd name="T1" fmla="*/ 3 h 9"/>
                <a:gd name="T2" fmla="*/ 7 w 12"/>
                <a:gd name="T3" fmla="*/ 8 h 9"/>
                <a:gd name="T4" fmla="*/ 1 w 12"/>
                <a:gd name="T5" fmla="*/ 6 h 9"/>
                <a:gd name="T6" fmla="*/ 4 w 12"/>
                <a:gd name="T7" fmla="*/ 1 h 9"/>
                <a:gd name="T8" fmla="*/ 11 w 12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2" y="5"/>
                    <a:pt x="10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10" y="0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1" name="Freeform 819"/>
            <p:cNvSpPr>
              <a:spLocks/>
            </p:cNvSpPr>
            <p:nvPr/>
          </p:nvSpPr>
          <p:spPr bwMode="auto">
            <a:xfrm>
              <a:off x="11609387" y="4854576"/>
              <a:ext cx="9525" cy="349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0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2" name="Freeform 820"/>
            <p:cNvSpPr>
              <a:spLocks/>
            </p:cNvSpPr>
            <p:nvPr/>
          </p:nvSpPr>
          <p:spPr bwMode="auto">
            <a:xfrm>
              <a:off x="11618912" y="4854576"/>
              <a:ext cx="17463" cy="3492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0 w 2"/>
                <a:gd name="T5" fmla="*/ 1 h 4"/>
                <a:gd name="T6" fmla="*/ 1 w 2"/>
                <a:gd name="T7" fmla="*/ 1 h 4"/>
                <a:gd name="T8" fmla="*/ 1 w 2"/>
                <a:gd name="T9" fmla="*/ 4 h 4"/>
                <a:gd name="T10" fmla="*/ 1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3" name="Freeform 821"/>
            <p:cNvSpPr>
              <a:spLocks/>
            </p:cNvSpPr>
            <p:nvPr/>
          </p:nvSpPr>
          <p:spPr bwMode="auto">
            <a:xfrm>
              <a:off x="11626850" y="4854576"/>
              <a:ext cx="19050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1 w 2"/>
                <a:gd name="T5" fmla="*/ 1 h 4"/>
                <a:gd name="T6" fmla="*/ 1 w 2"/>
                <a:gd name="T7" fmla="*/ 1 h 4"/>
                <a:gd name="T8" fmla="*/ 0 w 2"/>
                <a:gd name="T9" fmla="*/ 4 h 4"/>
                <a:gd name="T10" fmla="*/ 1 w 2"/>
                <a:gd name="T11" fmla="*/ 1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4" name="Freeform 822"/>
            <p:cNvSpPr>
              <a:spLocks/>
            </p:cNvSpPr>
            <p:nvPr/>
          </p:nvSpPr>
          <p:spPr bwMode="auto">
            <a:xfrm>
              <a:off x="11636375" y="4854576"/>
              <a:ext cx="17463" cy="34925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1 h 4"/>
                <a:gd name="T4" fmla="*/ 1 w 2"/>
                <a:gd name="T5" fmla="*/ 1 h 4"/>
                <a:gd name="T6" fmla="*/ 1 w 2"/>
                <a:gd name="T7" fmla="*/ 2 h 4"/>
                <a:gd name="T8" fmla="*/ 0 w 2"/>
                <a:gd name="T9" fmla="*/ 4 h 4"/>
                <a:gd name="T10" fmla="*/ 2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5" name="Freeform 823"/>
            <p:cNvSpPr>
              <a:spLocks/>
            </p:cNvSpPr>
            <p:nvPr/>
          </p:nvSpPr>
          <p:spPr bwMode="auto">
            <a:xfrm>
              <a:off x="11636375" y="4862513"/>
              <a:ext cx="34925" cy="2698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1 h 3"/>
                <a:gd name="T4" fmla="*/ 2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6" name="Freeform 824"/>
            <p:cNvSpPr>
              <a:spLocks/>
            </p:cNvSpPr>
            <p:nvPr/>
          </p:nvSpPr>
          <p:spPr bwMode="auto">
            <a:xfrm>
              <a:off x="11645900" y="4879976"/>
              <a:ext cx="34925" cy="19050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0 h 2"/>
                <a:gd name="T4" fmla="*/ 3 w 4"/>
                <a:gd name="T5" fmla="*/ 0 h 2"/>
                <a:gd name="T6" fmla="*/ 2 w 4"/>
                <a:gd name="T7" fmla="*/ 0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7" name="Freeform 825"/>
            <p:cNvSpPr>
              <a:spLocks/>
            </p:cNvSpPr>
            <p:nvPr/>
          </p:nvSpPr>
          <p:spPr bwMode="auto">
            <a:xfrm>
              <a:off x="11645900" y="4889501"/>
              <a:ext cx="34925" cy="9525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1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8" name="Freeform 826"/>
            <p:cNvSpPr>
              <a:spLocks/>
            </p:cNvSpPr>
            <p:nvPr/>
          </p:nvSpPr>
          <p:spPr bwMode="auto">
            <a:xfrm>
              <a:off x="11645900" y="4906963"/>
              <a:ext cx="42863" cy="9525"/>
            </a:xfrm>
            <a:custGeom>
              <a:avLst/>
              <a:gdLst>
                <a:gd name="T0" fmla="*/ 4 w 5"/>
                <a:gd name="T1" fmla="*/ 1 h 1"/>
                <a:gd name="T2" fmla="*/ 5 w 5"/>
                <a:gd name="T3" fmla="*/ 0 h 1"/>
                <a:gd name="T4" fmla="*/ 4 w 5"/>
                <a:gd name="T5" fmla="*/ 0 h 1"/>
                <a:gd name="T6" fmla="*/ 3 w 5"/>
                <a:gd name="T7" fmla="*/ 0 h 1"/>
                <a:gd name="T8" fmla="*/ 0 w 5"/>
                <a:gd name="T9" fmla="*/ 0 h 1"/>
                <a:gd name="T10" fmla="*/ 3 w 5"/>
                <a:gd name="T11" fmla="*/ 0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9" name="Freeform 827"/>
            <p:cNvSpPr>
              <a:spLocks/>
            </p:cNvSpPr>
            <p:nvPr/>
          </p:nvSpPr>
          <p:spPr bwMode="auto">
            <a:xfrm>
              <a:off x="11645900" y="4916488"/>
              <a:ext cx="34925" cy="7938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0" name="Freeform 828"/>
            <p:cNvSpPr>
              <a:spLocks/>
            </p:cNvSpPr>
            <p:nvPr/>
          </p:nvSpPr>
          <p:spPr bwMode="auto">
            <a:xfrm>
              <a:off x="11645900" y="4916488"/>
              <a:ext cx="34925" cy="26988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2 h 3"/>
                <a:gd name="T4" fmla="*/ 3 w 4"/>
                <a:gd name="T5" fmla="*/ 2 h 3"/>
                <a:gd name="T6" fmla="*/ 3 w 4"/>
                <a:gd name="T7" fmla="*/ 2 h 3"/>
                <a:gd name="T8" fmla="*/ 0 w 4"/>
                <a:gd name="T9" fmla="*/ 0 h 3"/>
                <a:gd name="T10" fmla="*/ 2 w 4"/>
                <a:gd name="T11" fmla="*/ 2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1" name="Freeform 829"/>
            <p:cNvSpPr>
              <a:spLocks/>
            </p:cNvSpPr>
            <p:nvPr/>
          </p:nvSpPr>
          <p:spPr bwMode="auto">
            <a:xfrm>
              <a:off x="11645900" y="4924426"/>
              <a:ext cx="25400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3 w 3"/>
                <a:gd name="T5" fmla="*/ 2 h 3"/>
                <a:gd name="T6" fmla="*/ 2 w 3"/>
                <a:gd name="T7" fmla="*/ 2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2" name="Freeform 830"/>
            <p:cNvSpPr>
              <a:spLocks/>
            </p:cNvSpPr>
            <p:nvPr/>
          </p:nvSpPr>
          <p:spPr bwMode="auto">
            <a:xfrm>
              <a:off x="11645900" y="4924426"/>
              <a:ext cx="17463" cy="36513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3" name="Freeform 831"/>
            <p:cNvSpPr>
              <a:spLocks/>
            </p:cNvSpPr>
            <p:nvPr/>
          </p:nvSpPr>
          <p:spPr bwMode="auto">
            <a:xfrm>
              <a:off x="11636375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4" name="Freeform 832"/>
            <p:cNvSpPr>
              <a:spLocks/>
            </p:cNvSpPr>
            <p:nvPr/>
          </p:nvSpPr>
          <p:spPr bwMode="auto">
            <a:xfrm>
              <a:off x="11626850" y="4933951"/>
              <a:ext cx="9525" cy="3492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  <a:gd name="T10" fmla="*/ 0 w 1"/>
                <a:gd name="T11" fmla="*/ 3 h 4"/>
                <a:gd name="T12" fmla="*/ 0 w 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5" name="Freeform 833"/>
            <p:cNvSpPr>
              <a:spLocks/>
            </p:cNvSpPr>
            <p:nvPr/>
          </p:nvSpPr>
          <p:spPr bwMode="auto">
            <a:xfrm>
              <a:off x="11609387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3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6" name="Freeform 834"/>
            <p:cNvSpPr>
              <a:spLocks/>
            </p:cNvSpPr>
            <p:nvPr/>
          </p:nvSpPr>
          <p:spPr bwMode="auto">
            <a:xfrm>
              <a:off x="11601450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4 h 4"/>
                <a:gd name="T4" fmla="*/ 1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7" name="Freeform 835"/>
            <p:cNvSpPr>
              <a:spLocks/>
            </p:cNvSpPr>
            <p:nvPr/>
          </p:nvSpPr>
          <p:spPr bwMode="auto">
            <a:xfrm>
              <a:off x="11591925" y="4933951"/>
              <a:ext cx="26988" cy="26988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1 w 3"/>
                <a:gd name="T5" fmla="*/ 3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2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8" name="Freeform 836"/>
            <p:cNvSpPr>
              <a:spLocks/>
            </p:cNvSpPr>
            <p:nvPr/>
          </p:nvSpPr>
          <p:spPr bwMode="auto">
            <a:xfrm>
              <a:off x="11574462" y="4924426"/>
              <a:ext cx="34925" cy="26988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3 h 3"/>
                <a:gd name="T4" fmla="*/ 2 w 4"/>
                <a:gd name="T5" fmla="*/ 3 h 3"/>
                <a:gd name="T6" fmla="*/ 2 w 4"/>
                <a:gd name="T7" fmla="*/ 2 h 3"/>
                <a:gd name="T8" fmla="*/ 4 w 4"/>
                <a:gd name="T9" fmla="*/ 0 h 3"/>
                <a:gd name="T10" fmla="*/ 2 w 4"/>
                <a:gd name="T11" fmla="*/ 2 h 3"/>
                <a:gd name="T12" fmla="*/ 1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9" name="Freeform 837"/>
            <p:cNvSpPr>
              <a:spLocks/>
            </p:cNvSpPr>
            <p:nvPr/>
          </p:nvSpPr>
          <p:spPr bwMode="auto">
            <a:xfrm>
              <a:off x="11574462" y="4924426"/>
              <a:ext cx="34925" cy="19050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0" name="Freeform 838"/>
            <p:cNvSpPr>
              <a:spLocks/>
            </p:cNvSpPr>
            <p:nvPr/>
          </p:nvSpPr>
          <p:spPr bwMode="auto">
            <a:xfrm>
              <a:off x="11564937" y="4916488"/>
              <a:ext cx="36513" cy="7938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2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1" name="Freeform 839"/>
            <p:cNvSpPr>
              <a:spLocks/>
            </p:cNvSpPr>
            <p:nvPr/>
          </p:nvSpPr>
          <p:spPr bwMode="auto">
            <a:xfrm>
              <a:off x="11564937" y="4899026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1 w 4"/>
                <a:gd name="T5" fmla="*/ 2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2" name="Freeform 840"/>
            <p:cNvSpPr>
              <a:spLocks/>
            </p:cNvSpPr>
            <p:nvPr/>
          </p:nvSpPr>
          <p:spPr bwMode="auto">
            <a:xfrm>
              <a:off x="11564937" y="4889501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1 w 4"/>
                <a:gd name="T5" fmla="*/ 1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3" name="Freeform 841"/>
            <p:cNvSpPr>
              <a:spLocks/>
            </p:cNvSpPr>
            <p:nvPr/>
          </p:nvSpPr>
          <p:spPr bwMode="auto">
            <a:xfrm>
              <a:off x="11574462" y="4872038"/>
              <a:ext cx="34925" cy="26988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1 h 3"/>
                <a:gd name="T4" fmla="*/ 1 w 4"/>
                <a:gd name="T5" fmla="*/ 2 h 3"/>
                <a:gd name="T6" fmla="*/ 1 w 4"/>
                <a:gd name="T7" fmla="*/ 2 h 3"/>
                <a:gd name="T8" fmla="*/ 4 w 4"/>
                <a:gd name="T9" fmla="*/ 3 h 3"/>
                <a:gd name="T10" fmla="*/ 2 w 4"/>
                <a:gd name="T11" fmla="*/ 2 h 3"/>
                <a:gd name="T12" fmla="*/ 1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3"/>
                    <a:pt x="4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4" name="Freeform 842"/>
            <p:cNvSpPr>
              <a:spLocks/>
            </p:cNvSpPr>
            <p:nvPr/>
          </p:nvSpPr>
          <p:spPr bwMode="auto">
            <a:xfrm>
              <a:off x="11583987" y="4862513"/>
              <a:ext cx="25400" cy="36513"/>
            </a:xfrm>
            <a:custGeom>
              <a:avLst/>
              <a:gdLst>
                <a:gd name="T0" fmla="*/ 1 w 3"/>
                <a:gd name="T1" fmla="*/ 1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2 h 4"/>
                <a:gd name="T8" fmla="*/ 3 w 3"/>
                <a:gd name="T9" fmla="*/ 4 h 4"/>
                <a:gd name="T10" fmla="*/ 1 w 3"/>
                <a:gd name="T11" fmla="*/ 2 h 4"/>
                <a:gd name="T12" fmla="*/ 1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5" name="Freeform 843"/>
            <p:cNvSpPr>
              <a:spLocks/>
            </p:cNvSpPr>
            <p:nvPr/>
          </p:nvSpPr>
          <p:spPr bwMode="auto">
            <a:xfrm>
              <a:off x="11591925" y="4854576"/>
              <a:ext cx="17463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1 h 4"/>
                <a:gd name="T4" fmla="*/ 1 w 2"/>
                <a:gd name="T5" fmla="*/ 2 h 4"/>
                <a:gd name="T6" fmla="*/ 1 w 2"/>
                <a:gd name="T7" fmla="*/ 2 h 4"/>
                <a:gd name="T8" fmla="*/ 2 w 2"/>
                <a:gd name="T9" fmla="*/ 4 h 4"/>
                <a:gd name="T10" fmla="*/ 1 w 2"/>
                <a:gd name="T11" fmla="*/ 2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6" name="Freeform 844"/>
            <p:cNvSpPr>
              <a:spLocks/>
            </p:cNvSpPr>
            <p:nvPr/>
          </p:nvSpPr>
          <p:spPr bwMode="auto">
            <a:xfrm>
              <a:off x="11609387" y="4773613"/>
              <a:ext cx="26988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3" y="11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7" name="Freeform 845"/>
            <p:cNvSpPr>
              <a:spLocks/>
            </p:cNvSpPr>
            <p:nvPr/>
          </p:nvSpPr>
          <p:spPr bwMode="auto">
            <a:xfrm>
              <a:off x="11645900" y="4791076"/>
              <a:ext cx="60325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8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8" name="Freeform 846"/>
            <p:cNvSpPr>
              <a:spLocks/>
            </p:cNvSpPr>
            <p:nvPr/>
          </p:nvSpPr>
          <p:spPr bwMode="auto">
            <a:xfrm>
              <a:off x="11653837" y="4872038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9" name="Freeform 847"/>
            <p:cNvSpPr>
              <a:spLocks/>
            </p:cNvSpPr>
            <p:nvPr/>
          </p:nvSpPr>
          <p:spPr bwMode="auto">
            <a:xfrm>
              <a:off x="11645900" y="4906963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1 h 3"/>
                <a:gd name="T4" fmla="*/ 13 w 13"/>
                <a:gd name="T5" fmla="*/ 3 h 3"/>
                <a:gd name="T6" fmla="*/ 7 w 13"/>
                <a:gd name="T7" fmla="*/ 2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2" y="0"/>
                    <a:pt x="5" y="0"/>
                    <a:pt x="7" y="1"/>
                  </a:cubicBezTo>
                  <a:cubicBezTo>
                    <a:pt x="9" y="1"/>
                    <a:pt x="11" y="2"/>
                    <a:pt x="1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0" name="Freeform 848"/>
            <p:cNvSpPr>
              <a:spLocks/>
            </p:cNvSpPr>
            <p:nvPr/>
          </p:nvSpPr>
          <p:spPr bwMode="auto">
            <a:xfrm>
              <a:off x="11636375" y="4924426"/>
              <a:ext cx="44450" cy="106363"/>
            </a:xfrm>
            <a:custGeom>
              <a:avLst/>
              <a:gdLst>
                <a:gd name="T0" fmla="*/ 0 w 5"/>
                <a:gd name="T1" fmla="*/ 0 h 12"/>
                <a:gd name="T2" fmla="*/ 4 w 5"/>
                <a:gd name="T3" fmla="*/ 5 h 12"/>
                <a:gd name="T4" fmla="*/ 5 w 5"/>
                <a:gd name="T5" fmla="*/ 12 h 12"/>
                <a:gd name="T6" fmla="*/ 3 w 5"/>
                <a:gd name="T7" fmla="*/ 6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2" y="1"/>
                    <a:pt x="3" y="3"/>
                    <a:pt x="4" y="5"/>
                  </a:cubicBezTo>
                  <a:cubicBezTo>
                    <a:pt x="5" y="8"/>
                    <a:pt x="5" y="10"/>
                    <a:pt x="5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1" name="Freeform 849"/>
            <p:cNvSpPr>
              <a:spLocks/>
            </p:cNvSpPr>
            <p:nvPr/>
          </p:nvSpPr>
          <p:spPr bwMode="auto">
            <a:xfrm>
              <a:off x="11583987" y="4916488"/>
              <a:ext cx="42863" cy="114300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7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2" name="Freeform 850"/>
            <p:cNvSpPr>
              <a:spLocks/>
            </p:cNvSpPr>
            <p:nvPr/>
          </p:nvSpPr>
          <p:spPr bwMode="auto">
            <a:xfrm>
              <a:off x="11512550" y="4906963"/>
              <a:ext cx="106363" cy="53975"/>
            </a:xfrm>
            <a:custGeom>
              <a:avLst/>
              <a:gdLst>
                <a:gd name="T0" fmla="*/ 12 w 12"/>
                <a:gd name="T1" fmla="*/ 0 h 6"/>
                <a:gd name="T2" fmla="*/ 7 w 12"/>
                <a:gd name="T3" fmla="*/ 4 h 6"/>
                <a:gd name="T4" fmla="*/ 0 w 12"/>
                <a:gd name="T5" fmla="*/ 6 h 6"/>
                <a:gd name="T6" fmla="*/ 6 w 12"/>
                <a:gd name="T7" fmla="*/ 3 h 6"/>
                <a:gd name="T8" fmla="*/ 12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3" name="Freeform 851"/>
            <p:cNvSpPr>
              <a:spLocks/>
            </p:cNvSpPr>
            <p:nvPr/>
          </p:nvSpPr>
          <p:spPr bwMode="auto">
            <a:xfrm>
              <a:off x="11512550" y="4862513"/>
              <a:ext cx="106363" cy="36513"/>
            </a:xfrm>
            <a:custGeom>
              <a:avLst/>
              <a:gdLst>
                <a:gd name="T0" fmla="*/ 12 w 12"/>
                <a:gd name="T1" fmla="*/ 4 h 4"/>
                <a:gd name="T2" fmla="*/ 6 w 12"/>
                <a:gd name="T3" fmla="*/ 3 h 4"/>
                <a:gd name="T4" fmla="*/ 0 w 12"/>
                <a:gd name="T5" fmla="*/ 0 h 4"/>
                <a:gd name="T6" fmla="*/ 6 w 12"/>
                <a:gd name="T7" fmla="*/ 2 h 4"/>
                <a:gd name="T8" fmla="*/ 12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2" y="4"/>
                  </a:moveTo>
                  <a:cubicBezTo>
                    <a:pt x="10" y="4"/>
                    <a:pt x="8" y="4"/>
                    <a:pt x="6" y="3"/>
                  </a:cubicBezTo>
                  <a:cubicBezTo>
                    <a:pt x="4" y="2"/>
                    <a:pt x="1" y="2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10" y="3"/>
                    <a:pt x="1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4" name="Freeform 852"/>
            <p:cNvSpPr>
              <a:spLocks/>
            </p:cNvSpPr>
            <p:nvPr/>
          </p:nvSpPr>
          <p:spPr bwMode="auto">
            <a:xfrm>
              <a:off x="11547475" y="4810126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5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8"/>
                    <a:pt x="6" y="7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0" name="组合 64339"/>
          <p:cNvGrpSpPr/>
          <p:nvPr/>
        </p:nvGrpSpPr>
        <p:grpSpPr>
          <a:xfrm>
            <a:off x="325906" y="2698751"/>
            <a:ext cx="406400" cy="434975"/>
            <a:chOff x="1585912" y="4879976"/>
            <a:chExt cx="406400" cy="434975"/>
          </a:xfrm>
        </p:grpSpPr>
        <p:sp>
          <p:nvSpPr>
            <p:cNvPr id="64305" name="Freeform 853"/>
            <p:cNvSpPr>
              <a:spLocks/>
            </p:cNvSpPr>
            <p:nvPr/>
          </p:nvSpPr>
          <p:spPr bwMode="auto">
            <a:xfrm>
              <a:off x="1657350" y="4879976"/>
              <a:ext cx="203200" cy="214313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3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3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6" name="Freeform 854"/>
            <p:cNvSpPr>
              <a:spLocks/>
            </p:cNvSpPr>
            <p:nvPr/>
          </p:nvSpPr>
          <p:spPr bwMode="auto">
            <a:xfrm>
              <a:off x="1798637" y="4889501"/>
              <a:ext cx="193675" cy="204788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2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7" name="Freeform 855"/>
            <p:cNvSpPr>
              <a:spLocks/>
            </p:cNvSpPr>
            <p:nvPr/>
          </p:nvSpPr>
          <p:spPr bwMode="auto">
            <a:xfrm>
              <a:off x="1798637" y="4986338"/>
              <a:ext cx="184150" cy="214313"/>
            </a:xfrm>
            <a:custGeom>
              <a:avLst/>
              <a:gdLst>
                <a:gd name="T0" fmla="*/ 0 w 21"/>
                <a:gd name="T1" fmla="*/ 12 h 24"/>
                <a:gd name="T2" fmla="*/ 20 w 21"/>
                <a:gd name="T3" fmla="*/ 12 h 24"/>
                <a:gd name="T4" fmla="*/ 0 w 21"/>
                <a:gd name="T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2"/>
                  </a:moveTo>
                  <a:cubicBezTo>
                    <a:pt x="0" y="12"/>
                    <a:pt x="20" y="0"/>
                    <a:pt x="20" y="12"/>
                  </a:cubicBezTo>
                  <a:cubicBezTo>
                    <a:pt x="21" y="24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8" name="Freeform 856"/>
            <p:cNvSpPr>
              <a:spLocks/>
            </p:cNvSpPr>
            <p:nvPr/>
          </p:nvSpPr>
          <p:spPr bwMode="auto">
            <a:xfrm>
              <a:off x="1798637" y="5094288"/>
              <a:ext cx="184150" cy="220663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9" name="Freeform 857"/>
            <p:cNvSpPr>
              <a:spLocks/>
            </p:cNvSpPr>
            <p:nvPr/>
          </p:nvSpPr>
          <p:spPr bwMode="auto">
            <a:xfrm>
              <a:off x="1630362" y="5094288"/>
              <a:ext cx="203200" cy="203200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0" name="Freeform 858"/>
            <p:cNvSpPr>
              <a:spLocks/>
            </p:cNvSpPr>
            <p:nvPr/>
          </p:nvSpPr>
          <p:spPr bwMode="auto">
            <a:xfrm>
              <a:off x="1585912" y="5030788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1" name="Freeform 859"/>
            <p:cNvSpPr>
              <a:spLocks/>
            </p:cNvSpPr>
            <p:nvPr/>
          </p:nvSpPr>
          <p:spPr bwMode="auto">
            <a:xfrm>
              <a:off x="1603375" y="4906963"/>
              <a:ext cx="203200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9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2" name="Freeform 860"/>
            <p:cNvSpPr>
              <a:spLocks/>
            </p:cNvSpPr>
            <p:nvPr/>
          </p:nvSpPr>
          <p:spPr bwMode="auto">
            <a:xfrm>
              <a:off x="1754187" y="5067301"/>
              <a:ext cx="69850" cy="61913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4 h 7"/>
                <a:gd name="T6" fmla="*/ 3 w 8"/>
                <a:gd name="T7" fmla="*/ 0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3"/>
                    <a:pt x="7" y="5"/>
                    <a:pt x="5" y="6"/>
                  </a:cubicBezTo>
                  <a:cubicBezTo>
                    <a:pt x="3" y="7"/>
                    <a:pt x="1" y="6"/>
                    <a:pt x="1" y="4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0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3" name="Freeform 861"/>
            <p:cNvSpPr>
              <a:spLocks/>
            </p:cNvSpPr>
            <p:nvPr/>
          </p:nvSpPr>
          <p:spPr bwMode="auto">
            <a:xfrm>
              <a:off x="1781175" y="5057776"/>
              <a:ext cx="7938" cy="1746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2 h 2"/>
                <a:gd name="T10" fmla="*/ 0 w 1"/>
                <a:gd name="T11" fmla="*/ 1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4" name="Freeform 862"/>
            <p:cNvSpPr>
              <a:spLocks/>
            </p:cNvSpPr>
            <p:nvPr/>
          </p:nvSpPr>
          <p:spPr bwMode="auto">
            <a:xfrm>
              <a:off x="1789112" y="5049838"/>
              <a:ext cx="9525" cy="25400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5" name="Freeform 863"/>
            <p:cNvSpPr>
              <a:spLocks/>
            </p:cNvSpPr>
            <p:nvPr/>
          </p:nvSpPr>
          <p:spPr bwMode="auto">
            <a:xfrm>
              <a:off x="1789112" y="5057776"/>
              <a:ext cx="17463" cy="17463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0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6" name="Freeform 864"/>
            <p:cNvSpPr>
              <a:spLocks/>
            </p:cNvSpPr>
            <p:nvPr/>
          </p:nvSpPr>
          <p:spPr bwMode="auto">
            <a:xfrm>
              <a:off x="1798637" y="5057776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7" name="Freeform 865"/>
            <p:cNvSpPr>
              <a:spLocks/>
            </p:cNvSpPr>
            <p:nvPr/>
          </p:nvSpPr>
          <p:spPr bwMode="auto">
            <a:xfrm>
              <a:off x="1798637" y="5067301"/>
              <a:ext cx="25400" cy="17463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8" name="Freeform 866"/>
            <p:cNvSpPr>
              <a:spLocks/>
            </p:cNvSpPr>
            <p:nvPr/>
          </p:nvSpPr>
          <p:spPr bwMode="auto">
            <a:xfrm>
              <a:off x="1806575" y="5067301"/>
              <a:ext cx="17463" cy="17463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1 h 2"/>
                <a:gd name="T4" fmla="*/ 1 w 2"/>
                <a:gd name="T5" fmla="*/ 1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9" name="Freeform 867"/>
            <p:cNvSpPr>
              <a:spLocks/>
            </p:cNvSpPr>
            <p:nvPr/>
          </p:nvSpPr>
          <p:spPr bwMode="auto">
            <a:xfrm>
              <a:off x="1806575" y="5075238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1 h 1"/>
                <a:gd name="T4" fmla="*/ 2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2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0" name="Freeform 868"/>
            <p:cNvSpPr>
              <a:spLocks/>
            </p:cNvSpPr>
            <p:nvPr/>
          </p:nvSpPr>
          <p:spPr bwMode="auto">
            <a:xfrm>
              <a:off x="1806575" y="5094288"/>
              <a:ext cx="26988" cy="0"/>
            </a:xfrm>
            <a:custGeom>
              <a:avLst/>
              <a:gdLst>
                <a:gd name="T0" fmla="*/ 2 w 3"/>
                <a:gd name="T1" fmla="*/ 3 w 3"/>
                <a:gd name="T2" fmla="*/ 2 w 3"/>
                <a:gd name="T3" fmla="*/ 2 w 3"/>
                <a:gd name="T4" fmla="*/ 0 w 3"/>
                <a:gd name="T5" fmla="*/ 2 w 3"/>
                <a:gd name="T6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1" name="Freeform 869"/>
            <p:cNvSpPr>
              <a:spLocks/>
            </p:cNvSpPr>
            <p:nvPr/>
          </p:nvSpPr>
          <p:spPr bwMode="auto">
            <a:xfrm>
              <a:off x="1806575" y="5094288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3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2" name="Freeform 870"/>
            <p:cNvSpPr>
              <a:spLocks/>
            </p:cNvSpPr>
            <p:nvPr/>
          </p:nvSpPr>
          <p:spPr bwMode="auto">
            <a:xfrm>
              <a:off x="1806575" y="5102226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3" name="Freeform 871"/>
            <p:cNvSpPr>
              <a:spLocks/>
            </p:cNvSpPr>
            <p:nvPr/>
          </p:nvSpPr>
          <p:spPr bwMode="auto">
            <a:xfrm>
              <a:off x="1806575" y="5102226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2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4" name="Freeform 872"/>
            <p:cNvSpPr>
              <a:spLocks/>
            </p:cNvSpPr>
            <p:nvPr/>
          </p:nvSpPr>
          <p:spPr bwMode="auto">
            <a:xfrm>
              <a:off x="1798637" y="5111751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5" name="Freeform 873"/>
            <p:cNvSpPr>
              <a:spLocks/>
            </p:cNvSpPr>
            <p:nvPr/>
          </p:nvSpPr>
          <p:spPr bwMode="auto">
            <a:xfrm>
              <a:off x="1798637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6" name="Freeform 874"/>
            <p:cNvSpPr>
              <a:spLocks/>
            </p:cNvSpPr>
            <p:nvPr/>
          </p:nvSpPr>
          <p:spPr bwMode="auto">
            <a:xfrm>
              <a:off x="1789112" y="5111751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7" name="Freeform 875"/>
            <p:cNvSpPr>
              <a:spLocks/>
            </p:cNvSpPr>
            <p:nvPr/>
          </p:nvSpPr>
          <p:spPr bwMode="auto">
            <a:xfrm>
              <a:off x="1781175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1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8" name="Freeform 876"/>
            <p:cNvSpPr>
              <a:spLocks/>
            </p:cNvSpPr>
            <p:nvPr/>
          </p:nvSpPr>
          <p:spPr bwMode="auto">
            <a:xfrm>
              <a:off x="1771650" y="5111751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9" name="Freeform 877"/>
            <p:cNvSpPr>
              <a:spLocks/>
            </p:cNvSpPr>
            <p:nvPr/>
          </p:nvSpPr>
          <p:spPr bwMode="auto">
            <a:xfrm>
              <a:off x="1762125" y="5111751"/>
              <a:ext cx="19050" cy="17463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1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0" name="Freeform 878"/>
            <p:cNvSpPr>
              <a:spLocks/>
            </p:cNvSpPr>
            <p:nvPr/>
          </p:nvSpPr>
          <p:spPr bwMode="auto">
            <a:xfrm>
              <a:off x="1754187" y="5111751"/>
              <a:ext cx="26988" cy="7938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1" name="Freeform 879"/>
            <p:cNvSpPr>
              <a:spLocks/>
            </p:cNvSpPr>
            <p:nvPr/>
          </p:nvSpPr>
          <p:spPr bwMode="auto">
            <a:xfrm>
              <a:off x="1754187" y="5102226"/>
              <a:ext cx="26988" cy="952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2" name="Freeform 880"/>
            <p:cNvSpPr>
              <a:spLocks/>
            </p:cNvSpPr>
            <p:nvPr/>
          </p:nvSpPr>
          <p:spPr bwMode="auto">
            <a:xfrm>
              <a:off x="1744662" y="5094288"/>
              <a:ext cx="26988" cy="7938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3" name="Freeform 881"/>
            <p:cNvSpPr>
              <a:spLocks/>
            </p:cNvSpPr>
            <p:nvPr/>
          </p:nvSpPr>
          <p:spPr bwMode="auto">
            <a:xfrm>
              <a:off x="1744662" y="5084763"/>
              <a:ext cx="26988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4" name="Freeform 882"/>
            <p:cNvSpPr>
              <a:spLocks/>
            </p:cNvSpPr>
            <p:nvPr/>
          </p:nvSpPr>
          <p:spPr bwMode="auto">
            <a:xfrm>
              <a:off x="1754187" y="5075238"/>
              <a:ext cx="17463" cy="1905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5" name="Freeform 883"/>
            <p:cNvSpPr>
              <a:spLocks/>
            </p:cNvSpPr>
            <p:nvPr/>
          </p:nvSpPr>
          <p:spPr bwMode="auto">
            <a:xfrm>
              <a:off x="1754187" y="5067301"/>
              <a:ext cx="17463" cy="17463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6" name="Freeform 884"/>
            <p:cNvSpPr>
              <a:spLocks/>
            </p:cNvSpPr>
            <p:nvPr/>
          </p:nvSpPr>
          <p:spPr bwMode="auto">
            <a:xfrm>
              <a:off x="1762125" y="5067301"/>
              <a:ext cx="19050" cy="1746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0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5" name="Freeform 886"/>
            <p:cNvSpPr>
              <a:spLocks/>
            </p:cNvSpPr>
            <p:nvPr/>
          </p:nvSpPr>
          <p:spPr bwMode="auto">
            <a:xfrm>
              <a:off x="1771650" y="5057775"/>
              <a:ext cx="9525" cy="2698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6" name="Freeform 887"/>
            <p:cNvSpPr>
              <a:spLocks/>
            </p:cNvSpPr>
            <p:nvPr/>
          </p:nvSpPr>
          <p:spPr bwMode="auto">
            <a:xfrm>
              <a:off x="1781175" y="4995863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7" name="Freeform 888"/>
            <p:cNvSpPr>
              <a:spLocks/>
            </p:cNvSpPr>
            <p:nvPr/>
          </p:nvSpPr>
          <p:spPr bwMode="auto">
            <a:xfrm>
              <a:off x="1806575" y="5013325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3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6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8" name="Freeform 889"/>
            <p:cNvSpPr>
              <a:spLocks/>
            </p:cNvSpPr>
            <p:nvPr/>
          </p:nvSpPr>
          <p:spPr bwMode="auto">
            <a:xfrm>
              <a:off x="1806575" y="5067300"/>
              <a:ext cx="79375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1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9" name="Freeform 890"/>
            <p:cNvSpPr>
              <a:spLocks/>
            </p:cNvSpPr>
            <p:nvPr/>
          </p:nvSpPr>
          <p:spPr bwMode="auto">
            <a:xfrm>
              <a:off x="1806575" y="5094288"/>
              <a:ext cx="79375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0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0" name="Freeform 891"/>
            <p:cNvSpPr>
              <a:spLocks/>
            </p:cNvSpPr>
            <p:nvPr/>
          </p:nvSpPr>
          <p:spPr bwMode="auto">
            <a:xfrm>
              <a:off x="1798638" y="5102225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4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1" name="Freeform 892"/>
            <p:cNvSpPr>
              <a:spLocks/>
            </p:cNvSpPr>
            <p:nvPr/>
          </p:nvSpPr>
          <p:spPr bwMode="auto">
            <a:xfrm>
              <a:off x="1762125" y="5102225"/>
              <a:ext cx="26988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1 w 3"/>
                <a:gd name="T7" fmla="*/ 4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1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2" name="Freeform 893"/>
            <p:cNvSpPr>
              <a:spLocks/>
            </p:cNvSpPr>
            <p:nvPr/>
          </p:nvSpPr>
          <p:spPr bwMode="auto">
            <a:xfrm>
              <a:off x="1709738" y="5094288"/>
              <a:ext cx="79375" cy="34925"/>
            </a:xfrm>
            <a:custGeom>
              <a:avLst/>
              <a:gdLst>
                <a:gd name="T0" fmla="*/ 9 w 9"/>
                <a:gd name="T1" fmla="*/ 0 h 4"/>
                <a:gd name="T2" fmla="*/ 5 w 9"/>
                <a:gd name="T3" fmla="*/ 3 h 4"/>
                <a:gd name="T4" fmla="*/ 0 w 9"/>
                <a:gd name="T5" fmla="*/ 4 h 4"/>
                <a:gd name="T6" fmla="*/ 4 w 9"/>
                <a:gd name="T7" fmla="*/ 2 h 4"/>
                <a:gd name="T8" fmla="*/ 9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8" y="1"/>
                    <a:pt x="6" y="2"/>
                    <a:pt x="5" y="3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1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3" name="Freeform 894"/>
            <p:cNvSpPr>
              <a:spLocks/>
            </p:cNvSpPr>
            <p:nvPr/>
          </p:nvSpPr>
          <p:spPr bwMode="auto">
            <a:xfrm>
              <a:off x="1709738" y="5057775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2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3"/>
                    <a:pt x="4" y="2"/>
                  </a:cubicBezTo>
                  <a:cubicBezTo>
                    <a:pt x="3" y="2"/>
                    <a:pt x="1" y="1"/>
                    <a:pt x="0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3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4" name="Freeform 895"/>
            <p:cNvSpPr>
              <a:spLocks/>
            </p:cNvSpPr>
            <p:nvPr/>
          </p:nvSpPr>
          <p:spPr bwMode="auto">
            <a:xfrm>
              <a:off x="1736725" y="5022850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3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1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7" name="组合 64336"/>
          <p:cNvGrpSpPr/>
          <p:nvPr/>
        </p:nvGrpSpPr>
        <p:grpSpPr>
          <a:xfrm>
            <a:off x="10235408" y="710246"/>
            <a:ext cx="406400" cy="434975"/>
            <a:chOff x="9948863" y="1587500"/>
            <a:chExt cx="406400" cy="434975"/>
          </a:xfrm>
        </p:grpSpPr>
        <p:sp>
          <p:nvSpPr>
            <p:cNvPr id="64095" name="Freeform 896"/>
            <p:cNvSpPr>
              <a:spLocks/>
            </p:cNvSpPr>
            <p:nvPr/>
          </p:nvSpPr>
          <p:spPr bwMode="auto">
            <a:xfrm>
              <a:off x="10020300" y="1587500"/>
              <a:ext cx="203200" cy="212725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4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4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6" name="Freeform 897"/>
            <p:cNvSpPr>
              <a:spLocks/>
            </p:cNvSpPr>
            <p:nvPr/>
          </p:nvSpPr>
          <p:spPr bwMode="auto">
            <a:xfrm>
              <a:off x="10161588" y="1597025"/>
              <a:ext cx="193675" cy="203200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3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7" name="Freeform 898"/>
            <p:cNvSpPr>
              <a:spLocks/>
            </p:cNvSpPr>
            <p:nvPr/>
          </p:nvSpPr>
          <p:spPr bwMode="auto">
            <a:xfrm>
              <a:off x="10161588" y="1703388"/>
              <a:ext cx="185738" cy="212725"/>
            </a:xfrm>
            <a:custGeom>
              <a:avLst/>
              <a:gdLst>
                <a:gd name="T0" fmla="*/ 0 w 21"/>
                <a:gd name="T1" fmla="*/ 11 h 24"/>
                <a:gd name="T2" fmla="*/ 21 w 21"/>
                <a:gd name="T3" fmla="*/ 12 h 24"/>
                <a:gd name="T4" fmla="*/ 0 w 21"/>
                <a:gd name="T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1"/>
                  </a:moveTo>
                  <a:cubicBezTo>
                    <a:pt x="0" y="11"/>
                    <a:pt x="20" y="0"/>
                    <a:pt x="21" y="12"/>
                  </a:cubicBezTo>
                  <a:cubicBezTo>
                    <a:pt x="21" y="24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8" name="Freeform 899"/>
            <p:cNvSpPr>
              <a:spLocks/>
            </p:cNvSpPr>
            <p:nvPr/>
          </p:nvSpPr>
          <p:spPr bwMode="auto">
            <a:xfrm>
              <a:off x="10161588" y="1800225"/>
              <a:ext cx="185738" cy="222250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9" name="Freeform 900"/>
            <p:cNvSpPr>
              <a:spLocks/>
            </p:cNvSpPr>
            <p:nvPr/>
          </p:nvSpPr>
          <p:spPr bwMode="auto">
            <a:xfrm>
              <a:off x="9993313" y="1800225"/>
              <a:ext cx="203200" cy="204788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6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0" name="Freeform 901"/>
            <p:cNvSpPr>
              <a:spLocks/>
            </p:cNvSpPr>
            <p:nvPr/>
          </p:nvSpPr>
          <p:spPr bwMode="auto">
            <a:xfrm>
              <a:off x="9948863" y="1738313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1" name="Freeform 902"/>
            <p:cNvSpPr>
              <a:spLocks/>
            </p:cNvSpPr>
            <p:nvPr/>
          </p:nvSpPr>
          <p:spPr bwMode="auto">
            <a:xfrm>
              <a:off x="9967913" y="1614488"/>
              <a:ext cx="201613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10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2" name="Freeform 903"/>
            <p:cNvSpPr>
              <a:spLocks/>
            </p:cNvSpPr>
            <p:nvPr/>
          </p:nvSpPr>
          <p:spPr bwMode="auto">
            <a:xfrm>
              <a:off x="10117138" y="1773238"/>
              <a:ext cx="71438" cy="63500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5 h 7"/>
                <a:gd name="T6" fmla="*/ 3 w 8"/>
                <a:gd name="T7" fmla="*/ 1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7" y="6"/>
                    <a:pt x="5" y="6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3" name="Freeform 904"/>
            <p:cNvSpPr>
              <a:spLocks/>
            </p:cNvSpPr>
            <p:nvPr/>
          </p:nvSpPr>
          <p:spPr bwMode="auto">
            <a:xfrm>
              <a:off x="10144125" y="1765300"/>
              <a:ext cx="7938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4" name="Freeform 905"/>
            <p:cNvSpPr>
              <a:spLocks/>
            </p:cNvSpPr>
            <p:nvPr/>
          </p:nvSpPr>
          <p:spPr bwMode="auto">
            <a:xfrm>
              <a:off x="10152063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5" name="Freeform 906"/>
            <p:cNvSpPr>
              <a:spLocks/>
            </p:cNvSpPr>
            <p:nvPr/>
          </p:nvSpPr>
          <p:spPr bwMode="auto">
            <a:xfrm>
              <a:off x="10152063" y="1765300"/>
              <a:ext cx="17463" cy="26988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6" name="Freeform 907"/>
            <p:cNvSpPr>
              <a:spLocks/>
            </p:cNvSpPr>
            <p:nvPr/>
          </p:nvSpPr>
          <p:spPr bwMode="auto">
            <a:xfrm>
              <a:off x="10161588" y="1765300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7" name="Freeform 908"/>
            <p:cNvSpPr>
              <a:spLocks/>
            </p:cNvSpPr>
            <p:nvPr/>
          </p:nvSpPr>
          <p:spPr bwMode="auto">
            <a:xfrm>
              <a:off x="10161588" y="1773238"/>
              <a:ext cx="26988" cy="190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8" name="Freeform 909"/>
            <p:cNvSpPr>
              <a:spLocks/>
            </p:cNvSpPr>
            <p:nvPr/>
          </p:nvSpPr>
          <p:spPr bwMode="auto">
            <a:xfrm>
              <a:off x="10169525" y="1782763"/>
              <a:ext cx="19050" cy="952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9" name="Freeform 910"/>
            <p:cNvSpPr>
              <a:spLocks/>
            </p:cNvSpPr>
            <p:nvPr/>
          </p:nvSpPr>
          <p:spPr bwMode="auto">
            <a:xfrm>
              <a:off x="10169525" y="1792288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0" name="Freeform 911"/>
            <p:cNvSpPr>
              <a:spLocks/>
            </p:cNvSpPr>
            <p:nvPr/>
          </p:nvSpPr>
          <p:spPr bwMode="auto">
            <a:xfrm>
              <a:off x="10169525" y="1800225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1" name="Freeform 912"/>
            <p:cNvSpPr>
              <a:spLocks/>
            </p:cNvSpPr>
            <p:nvPr/>
          </p:nvSpPr>
          <p:spPr bwMode="auto">
            <a:xfrm>
              <a:off x="10169525" y="1809750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2" name="Freeform 913"/>
            <p:cNvSpPr>
              <a:spLocks/>
            </p:cNvSpPr>
            <p:nvPr/>
          </p:nvSpPr>
          <p:spPr bwMode="auto">
            <a:xfrm>
              <a:off x="10169525" y="1809750"/>
              <a:ext cx="26988" cy="1746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3" name="Freeform 914"/>
            <p:cNvSpPr>
              <a:spLocks/>
            </p:cNvSpPr>
            <p:nvPr/>
          </p:nvSpPr>
          <p:spPr bwMode="auto">
            <a:xfrm>
              <a:off x="10169525" y="1817688"/>
              <a:ext cx="19050" cy="1905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4" name="Freeform 915"/>
            <p:cNvSpPr>
              <a:spLocks/>
            </p:cNvSpPr>
            <p:nvPr/>
          </p:nvSpPr>
          <p:spPr bwMode="auto">
            <a:xfrm>
              <a:off x="10161588" y="1817688"/>
              <a:ext cx="17463" cy="26988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1 h 3"/>
                <a:gd name="T8" fmla="*/ 0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5" name="Freeform 916"/>
            <p:cNvSpPr>
              <a:spLocks/>
            </p:cNvSpPr>
            <p:nvPr/>
          </p:nvSpPr>
          <p:spPr bwMode="auto">
            <a:xfrm>
              <a:off x="10161588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6" name="Freeform 917"/>
            <p:cNvSpPr>
              <a:spLocks/>
            </p:cNvSpPr>
            <p:nvPr/>
          </p:nvSpPr>
          <p:spPr bwMode="auto">
            <a:xfrm>
              <a:off x="10152063" y="1817688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7" name="Freeform 918"/>
            <p:cNvSpPr>
              <a:spLocks/>
            </p:cNvSpPr>
            <p:nvPr/>
          </p:nvSpPr>
          <p:spPr bwMode="auto">
            <a:xfrm>
              <a:off x="10144125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8" name="Freeform 919"/>
            <p:cNvSpPr>
              <a:spLocks/>
            </p:cNvSpPr>
            <p:nvPr/>
          </p:nvSpPr>
          <p:spPr bwMode="auto">
            <a:xfrm>
              <a:off x="10134600" y="1817688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9" name="Freeform 920"/>
            <p:cNvSpPr>
              <a:spLocks/>
            </p:cNvSpPr>
            <p:nvPr/>
          </p:nvSpPr>
          <p:spPr bwMode="auto">
            <a:xfrm>
              <a:off x="10126663" y="1817688"/>
              <a:ext cx="17463" cy="1905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0" name="Freeform 921"/>
            <p:cNvSpPr>
              <a:spLocks/>
            </p:cNvSpPr>
            <p:nvPr/>
          </p:nvSpPr>
          <p:spPr bwMode="auto">
            <a:xfrm>
              <a:off x="10117138" y="1817688"/>
              <a:ext cx="26988" cy="19050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1" name="Freeform 922"/>
            <p:cNvSpPr>
              <a:spLocks/>
            </p:cNvSpPr>
            <p:nvPr/>
          </p:nvSpPr>
          <p:spPr bwMode="auto">
            <a:xfrm>
              <a:off x="10117138" y="1809750"/>
              <a:ext cx="26988" cy="1746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2" name="Freeform 923"/>
            <p:cNvSpPr>
              <a:spLocks/>
            </p:cNvSpPr>
            <p:nvPr/>
          </p:nvSpPr>
          <p:spPr bwMode="auto">
            <a:xfrm>
              <a:off x="10109200" y="1809750"/>
              <a:ext cx="25400" cy="793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3" name="Freeform 924"/>
            <p:cNvSpPr>
              <a:spLocks/>
            </p:cNvSpPr>
            <p:nvPr/>
          </p:nvSpPr>
          <p:spPr bwMode="auto">
            <a:xfrm>
              <a:off x="10109200" y="1800225"/>
              <a:ext cx="25400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4" name="Freeform 925"/>
            <p:cNvSpPr>
              <a:spLocks/>
            </p:cNvSpPr>
            <p:nvPr/>
          </p:nvSpPr>
          <p:spPr bwMode="auto">
            <a:xfrm>
              <a:off x="10117138" y="1792288"/>
              <a:ext cx="17463" cy="793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  <a:gd name="T10" fmla="*/ 1 w 2"/>
                <a:gd name="T11" fmla="*/ 0 h 1"/>
                <a:gd name="T12" fmla="*/ 0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5" name="Freeform 926"/>
            <p:cNvSpPr>
              <a:spLocks/>
            </p:cNvSpPr>
            <p:nvPr/>
          </p:nvSpPr>
          <p:spPr bwMode="auto">
            <a:xfrm>
              <a:off x="10117138" y="1782763"/>
              <a:ext cx="26988" cy="1746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0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6" name="Freeform 927"/>
            <p:cNvSpPr>
              <a:spLocks/>
            </p:cNvSpPr>
            <p:nvPr/>
          </p:nvSpPr>
          <p:spPr bwMode="auto">
            <a:xfrm>
              <a:off x="10126663" y="1773238"/>
              <a:ext cx="17463" cy="190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7" name="Freeform 928"/>
            <p:cNvSpPr>
              <a:spLocks/>
            </p:cNvSpPr>
            <p:nvPr/>
          </p:nvSpPr>
          <p:spPr bwMode="auto">
            <a:xfrm>
              <a:off x="10134600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8" name="Freeform 929"/>
            <p:cNvSpPr>
              <a:spLocks/>
            </p:cNvSpPr>
            <p:nvPr/>
          </p:nvSpPr>
          <p:spPr bwMode="auto">
            <a:xfrm>
              <a:off x="10144125" y="1703388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9" name="Freeform 930"/>
            <p:cNvSpPr>
              <a:spLocks/>
            </p:cNvSpPr>
            <p:nvPr/>
          </p:nvSpPr>
          <p:spPr bwMode="auto">
            <a:xfrm>
              <a:off x="10169525" y="1720850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4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0" name="Freeform 931"/>
            <p:cNvSpPr>
              <a:spLocks/>
            </p:cNvSpPr>
            <p:nvPr/>
          </p:nvSpPr>
          <p:spPr bwMode="auto">
            <a:xfrm>
              <a:off x="10169525" y="1773238"/>
              <a:ext cx="80963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2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1" name="Freeform 932"/>
            <p:cNvSpPr>
              <a:spLocks/>
            </p:cNvSpPr>
            <p:nvPr/>
          </p:nvSpPr>
          <p:spPr bwMode="auto">
            <a:xfrm>
              <a:off x="10169525" y="1800225"/>
              <a:ext cx="80963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1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1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2" name="Freeform 933"/>
            <p:cNvSpPr>
              <a:spLocks/>
            </p:cNvSpPr>
            <p:nvPr/>
          </p:nvSpPr>
          <p:spPr bwMode="auto">
            <a:xfrm>
              <a:off x="10161588" y="1809750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5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3" name="Freeform 934"/>
            <p:cNvSpPr>
              <a:spLocks/>
            </p:cNvSpPr>
            <p:nvPr/>
          </p:nvSpPr>
          <p:spPr bwMode="auto">
            <a:xfrm>
              <a:off x="10126663" y="1809750"/>
              <a:ext cx="25400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2 w 3"/>
                <a:gd name="T7" fmla="*/ 5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4" name="Freeform 935"/>
            <p:cNvSpPr>
              <a:spLocks/>
            </p:cNvSpPr>
            <p:nvPr/>
          </p:nvSpPr>
          <p:spPr bwMode="auto">
            <a:xfrm>
              <a:off x="10072688" y="1800225"/>
              <a:ext cx="79375" cy="44450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3 h 5"/>
                <a:gd name="T4" fmla="*/ 0 w 9"/>
                <a:gd name="T5" fmla="*/ 5 h 5"/>
                <a:gd name="T6" fmla="*/ 4 w 9"/>
                <a:gd name="T7" fmla="*/ 2 h 5"/>
                <a:gd name="T8" fmla="*/ 9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2"/>
                    <a:pt x="6" y="2"/>
                    <a:pt x="5" y="3"/>
                  </a:cubicBezTo>
                  <a:cubicBezTo>
                    <a:pt x="3" y="4"/>
                    <a:pt x="2" y="4"/>
                    <a:pt x="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5" name="Freeform 936"/>
            <p:cNvSpPr>
              <a:spLocks/>
            </p:cNvSpPr>
            <p:nvPr/>
          </p:nvSpPr>
          <p:spPr bwMode="auto">
            <a:xfrm>
              <a:off x="10072688" y="1773238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1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2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7" y="2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6" name="Freeform 937"/>
            <p:cNvSpPr>
              <a:spLocks/>
            </p:cNvSpPr>
            <p:nvPr/>
          </p:nvSpPr>
          <p:spPr bwMode="auto">
            <a:xfrm>
              <a:off x="10099675" y="1730375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4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6" name="文本框 57"/>
          <p:cNvSpPr txBox="1">
            <a:spLocks noChangeArrowheads="1"/>
          </p:cNvSpPr>
          <p:nvPr/>
        </p:nvSpPr>
        <p:spPr bwMode="auto">
          <a:xfrm>
            <a:off x="5368667" y="861059"/>
            <a:ext cx="250050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dirty="0">
                <a:solidFill>
                  <a:srgbClr val="F7E4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37" name="文本框 56"/>
          <p:cNvSpPr txBox="1">
            <a:spLocks noChangeArrowheads="1"/>
          </p:cNvSpPr>
          <p:nvPr/>
        </p:nvSpPr>
        <p:spPr bwMode="auto">
          <a:xfrm>
            <a:off x="5382392" y="1663551"/>
            <a:ext cx="18444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spc="300" dirty="0" smtClean="0">
                <a:solidFill>
                  <a:srgbClr val="F7E4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en-US" altLang="zh-CN" sz="2800" spc="300" dirty="0">
              <a:solidFill>
                <a:srgbClr val="F7E4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" name="六边形 337"/>
          <p:cNvSpPr/>
          <p:nvPr/>
        </p:nvSpPr>
        <p:spPr>
          <a:xfrm rot="5400000">
            <a:off x="1507391" y="3145085"/>
            <a:ext cx="755671" cy="651440"/>
          </a:xfrm>
          <a:prstGeom prst="hexagon">
            <a:avLst/>
          </a:prstGeom>
          <a:solidFill>
            <a:srgbClr val="F7E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六边形 338"/>
          <p:cNvSpPr/>
          <p:nvPr/>
        </p:nvSpPr>
        <p:spPr>
          <a:xfrm rot="5400000">
            <a:off x="3625095" y="3145085"/>
            <a:ext cx="755671" cy="651440"/>
          </a:xfrm>
          <a:prstGeom prst="hexagon">
            <a:avLst/>
          </a:prstGeom>
          <a:solidFill>
            <a:srgbClr val="F7E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0" name="六边形 339"/>
          <p:cNvSpPr/>
          <p:nvPr/>
        </p:nvSpPr>
        <p:spPr>
          <a:xfrm rot="5400000">
            <a:off x="5806065" y="3145085"/>
            <a:ext cx="755671" cy="651440"/>
          </a:xfrm>
          <a:prstGeom prst="hexagon">
            <a:avLst/>
          </a:prstGeom>
          <a:solidFill>
            <a:srgbClr val="F7E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六边形 340"/>
          <p:cNvSpPr/>
          <p:nvPr/>
        </p:nvSpPr>
        <p:spPr>
          <a:xfrm rot="5400000">
            <a:off x="10168005" y="3145085"/>
            <a:ext cx="755671" cy="651440"/>
          </a:xfrm>
          <a:prstGeom prst="hexagon">
            <a:avLst/>
          </a:prstGeom>
          <a:solidFill>
            <a:srgbClr val="F7E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文本框 341"/>
          <p:cNvSpPr txBox="1"/>
          <p:nvPr/>
        </p:nvSpPr>
        <p:spPr>
          <a:xfrm>
            <a:off x="1654501" y="3286137"/>
            <a:ext cx="65581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文本框 342"/>
          <p:cNvSpPr txBox="1"/>
          <p:nvPr/>
        </p:nvSpPr>
        <p:spPr>
          <a:xfrm>
            <a:off x="3752332" y="3286137"/>
            <a:ext cx="65581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4" name="文本框 343"/>
          <p:cNvSpPr txBox="1"/>
          <p:nvPr/>
        </p:nvSpPr>
        <p:spPr>
          <a:xfrm>
            <a:off x="5963110" y="3286137"/>
            <a:ext cx="65581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文本框 344"/>
          <p:cNvSpPr txBox="1"/>
          <p:nvPr/>
        </p:nvSpPr>
        <p:spPr>
          <a:xfrm>
            <a:off x="10285303" y="3286137"/>
            <a:ext cx="65581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6" name="矩形 345"/>
          <p:cNvSpPr/>
          <p:nvPr/>
        </p:nvSpPr>
        <p:spPr>
          <a:xfrm rot="2915465">
            <a:off x="9257586" y="5363712"/>
            <a:ext cx="1017898" cy="1017898"/>
          </a:xfrm>
          <a:prstGeom prst="rect">
            <a:avLst/>
          </a:prstGeom>
          <a:solidFill>
            <a:srgbClr val="F7E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7" name="矩形 346"/>
          <p:cNvSpPr/>
          <p:nvPr/>
        </p:nvSpPr>
        <p:spPr>
          <a:xfrm rot="2915465">
            <a:off x="10417378" y="6325442"/>
            <a:ext cx="531138" cy="531138"/>
          </a:xfrm>
          <a:prstGeom prst="rect">
            <a:avLst/>
          </a:prstGeom>
          <a:solidFill>
            <a:srgbClr val="F7E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8" name="矩形 347"/>
          <p:cNvSpPr/>
          <p:nvPr/>
        </p:nvSpPr>
        <p:spPr>
          <a:xfrm rot="2915465">
            <a:off x="8680006" y="6572723"/>
            <a:ext cx="258196" cy="258196"/>
          </a:xfrm>
          <a:prstGeom prst="rect">
            <a:avLst/>
          </a:prstGeom>
          <a:solidFill>
            <a:srgbClr val="F7E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9" name="六边形 348"/>
          <p:cNvSpPr/>
          <p:nvPr/>
        </p:nvSpPr>
        <p:spPr>
          <a:xfrm rot="5400000">
            <a:off x="7907542" y="3145085"/>
            <a:ext cx="755671" cy="651440"/>
          </a:xfrm>
          <a:prstGeom prst="hexagon">
            <a:avLst/>
          </a:prstGeom>
          <a:solidFill>
            <a:srgbClr val="F7E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0" name="文本框 349"/>
          <p:cNvSpPr txBox="1"/>
          <p:nvPr/>
        </p:nvSpPr>
        <p:spPr>
          <a:xfrm>
            <a:off x="8024839" y="3286137"/>
            <a:ext cx="65581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1" name="标题 4"/>
          <p:cNvSpPr txBox="1"/>
          <p:nvPr/>
        </p:nvSpPr>
        <p:spPr>
          <a:xfrm>
            <a:off x="575459" y="4062761"/>
            <a:ext cx="2560782" cy="121040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本年度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  <a:p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2" name="标题 4"/>
          <p:cNvSpPr txBox="1"/>
          <p:nvPr/>
        </p:nvSpPr>
        <p:spPr>
          <a:xfrm>
            <a:off x="1828741" y="3967527"/>
            <a:ext cx="4432503" cy="990695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3" name="标题 4"/>
          <p:cNvSpPr txBox="1"/>
          <p:nvPr/>
        </p:nvSpPr>
        <p:spPr>
          <a:xfrm>
            <a:off x="4014255" y="3967527"/>
            <a:ext cx="4432503" cy="1153977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工作中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之处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4" name="标题 4"/>
          <p:cNvSpPr txBox="1"/>
          <p:nvPr/>
        </p:nvSpPr>
        <p:spPr>
          <a:xfrm>
            <a:off x="6113338" y="4302194"/>
            <a:ext cx="4432503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当前形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势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的分析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5" name="标题 4"/>
          <p:cNvSpPr txBox="1"/>
          <p:nvPr/>
        </p:nvSpPr>
        <p:spPr>
          <a:xfrm>
            <a:off x="8360327" y="4026047"/>
            <a:ext cx="4432503" cy="915723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下阶段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83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1" grpId="0"/>
      <p:bldP spid="352" grpId="0"/>
      <p:bldP spid="353" grpId="0"/>
      <p:bldP spid="354" grpId="0"/>
      <p:bldP spid="35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60338" y="911224"/>
            <a:ext cx="0" cy="5026025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7938" y="7938"/>
            <a:ext cx="917575" cy="920750"/>
            <a:chOff x="7938" y="7938"/>
            <a:chExt cx="917575" cy="920750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938" y="7938"/>
              <a:ext cx="917575" cy="903288"/>
            </a:xfrm>
            <a:custGeom>
              <a:avLst/>
              <a:gdLst>
                <a:gd name="T0" fmla="*/ 578 w 578"/>
                <a:gd name="T1" fmla="*/ 0 h 569"/>
                <a:gd name="T2" fmla="*/ 382 w 578"/>
                <a:gd name="T3" fmla="*/ 0 h 569"/>
                <a:gd name="T4" fmla="*/ 382 w 578"/>
                <a:gd name="T5" fmla="*/ 222 h 569"/>
                <a:gd name="T6" fmla="*/ 482 w 578"/>
                <a:gd name="T7" fmla="*/ 222 h 569"/>
                <a:gd name="T8" fmla="*/ 482 w 578"/>
                <a:gd name="T9" fmla="*/ 111 h 569"/>
                <a:gd name="T10" fmla="*/ 0 w 578"/>
                <a:gd name="T11" fmla="*/ 111 h 569"/>
                <a:gd name="T12" fmla="*/ 0 w 578"/>
                <a:gd name="T13" fmla="*/ 0 h 569"/>
                <a:gd name="T14" fmla="*/ 96 w 578"/>
                <a:gd name="T15" fmla="*/ 0 h 569"/>
                <a:gd name="T16" fmla="*/ 96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578" y="0"/>
                  </a:moveTo>
                  <a:lnTo>
                    <a:pt x="382" y="0"/>
                  </a:lnTo>
                  <a:lnTo>
                    <a:pt x="382" y="222"/>
                  </a:lnTo>
                  <a:lnTo>
                    <a:pt x="482" y="222"/>
                  </a:lnTo>
                  <a:lnTo>
                    <a:pt x="482" y="111"/>
                  </a:lnTo>
                  <a:lnTo>
                    <a:pt x="0" y="111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938" y="7938"/>
              <a:ext cx="606425" cy="920750"/>
            </a:xfrm>
            <a:custGeom>
              <a:avLst/>
              <a:gdLst>
                <a:gd name="T0" fmla="*/ 0 w 382"/>
                <a:gd name="T1" fmla="*/ 580 h 580"/>
                <a:gd name="T2" fmla="*/ 0 w 382"/>
                <a:gd name="T3" fmla="*/ 454 h 580"/>
                <a:gd name="T4" fmla="*/ 196 w 382"/>
                <a:gd name="T5" fmla="*/ 454 h 580"/>
                <a:gd name="T6" fmla="*/ 196 w 382"/>
                <a:gd name="T7" fmla="*/ 343 h 580"/>
                <a:gd name="T8" fmla="*/ 96 w 382"/>
                <a:gd name="T9" fmla="*/ 343 h 580"/>
                <a:gd name="T10" fmla="*/ 0 w 382"/>
                <a:gd name="T11" fmla="*/ 343 h 580"/>
                <a:gd name="T12" fmla="*/ 0 w 382"/>
                <a:gd name="T13" fmla="*/ 212 h 580"/>
                <a:gd name="T14" fmla="*/ 96 w 382"/>
                <a:gd name="T15" fmla="*/ 212 h 580"/>
                <a:gd name="T16" fmla="*/ 226 w 382"/>
                <a:gd name="T17" fmla="*/ 212 h 580"/>
                <a:gd name="T18" fmla="*/ 226 w 382"/>
                <a:gd name="T19" fmla="*/ 111 h 580"/>
                <a:gd name="T20" fmla="*/ 226 w 382"/>
                <a:gd name="T21" fmla="*/ 0 h 580"/>
                <a:gd name="T22" fmla="*/ 382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580"/>
                  </a:moveTo>
                  <a:lnTo>
                    <a:pt x="0" y="454"/>
                  </a:lnTo>
                  <a:lnTo>
                    <a:pt x="196" y="454"/>
                  </a:lnTo>
                  <a:lnTo>
                    <a:pt x="196" y="343"/>
                  </a:lnTo>
                  <a:lnTo>
                    <a:pt x="96" y="343"/>
                  </a:lnTo>
                  <a:lnTo>
                    <a:pt x="0" y="343"/>
                  </a:lnTo>
                  <a:lnTo>
                    <a:pt x="0" y="212"/>
                  </a:lnTo>
                  <a:lnTo>
                    <a:pt x="96" y="212"/>
                  </a:lnTo>
                  <a:lnTo>
                    <a:pt x="226" y="212"/>
                  </a:lnTo>
                  <a:lnTo>
                    <a:pt x="226" y="111"/>
                  </a:lnTo>
                  <a:lnTo>
                    <a:pt x="226" y="0"/>
                  </a:lnTo>
                  <a:lnTo>
                    <a:pt x="3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19088" y="360363"/>
              <a:ext cx="295275" cy="423863"/>
            </a:xfrm>
            <a:custGeom>
              <a:avLst/>
              <a:gdLst>
                <a:gd name="T0" fmla="*/ 186 w 186"/>
                <a:gd name="T1" fmla="*/ 0 h 267"/>
                <a:gd name="T2" fmla="*/ 186 w 186"/>
                <a:gd name="T3" fmla="*/ 121 h 267"/>
                <a:gd name="T4" fmla="*/ 0 w 186"/>
                <a:gd name="T5" fmla="*/ 121 h 267"/>
                <a:gd name="T6" fmla="*/ 0 w 186"/>
                <a:gd name="T7" fmla="*/ 50 h 267"/>
                <a:gd name="T8" fmla="*/ 110 w 186"/>
                <a:gd name="T9" fmla="*/ 50 h 267"/>
                <a:gd name="T10" fmla="*/ 110 w 186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0"/>
                  </a:moveTo>
                  <a:lnTo>
                    <a:pt x="186" y="121"/>
                  </a:lnTo>
                  <a:lnTo>
                    <a:pt x="0" y="121"/>
                  </a:lnTo>
                  <a:lnTo>
                    <a:pt x="0" y="50"/>
                  </a:lnTo>
                  <a:lnTo>
                    <a:pt x="110" y="50"/>
                  </a:lnTo>
                  <a:lnTo>
                    <a:pt x="110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2034838" y="911225"/>
            <a:ext cx="0" cy="5041900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11269663" y="60190"/>
            <a:ext cx="917575" cy="920750"/>
            <a:chOff x="11269663" y="7938"/>
            <a:chExt cx="917575" cy="920750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1269663" y="7938"/>
              <a:ext cx="917575" cy="903288"/>
            </a:xfrm>
            <a:custGeom>
              <a:avLst/>
              <a:gdLst>
                <a:gd name="T0" fmla="*/ 0 w 578"/>
                <a:gd name="T1" fmla="*/ 0 h 569"/>
                <a:gd name="T2" fmla="*/ 196 w 578"/>
                <a:gd name="T3" fmla="*/ 0 h 569"/>
                <a:gd name="T4" fmla="*/ 196 w 578"/>
                <a:gd name="T5" fmla="*/ 222 h 569"/>
                <a:gd name="T6" fmla="*/ 96 w 578"/>
                <a:gd name="T7" fmla="*/ 222 h 569"/>
                <a:gd name="T8" fmla="*/ 96 w 578"/>
                <a:gd name="T9" fmla="*/ 111 h 569"/>
                <a:gd name="T10" fmla="*/ 578 w 578"/>
                <a:gd name="T11" fmla="*/ 111 h 569"/>
                <a:gd name="T12" fmla="*/ 578 w 578"/>
                <a:gd name="T13" fmla="*/ 0 h 569"/>
                <a:gd name="T14" fmla="*/ 482 w 578"/>
                <a:gd name="T15" fmla="*/ 0 h 569"/>
                <a:gd name="T16" fmla="*/ 482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0" y="0"/>
                  </a:moveTo>
                  <a:lnTo>
                    <a:pt x="196" y="0"/>
                  </a:lnTo>
                  <a:lnTo>
                    <a:pt x="196" y="222"/>
                  </a:lnTo>
                  <a:lnTo>
                    <a:pt x="96" y="222"/>
                  </a:lnTo>
                  <a:lnTo>
                    <a:pt x="96" y="111"/>
                  </a:lnTo>
                  <a:lnTo>
                    <a:pt x="578" y="111"/>
                  </a:lnTo>
                  <a:lnTo>
                    <a:pt x="578" y="0"/>
                  </a:lnTo>
                  <a:lnTo>
                    <a:pt x="482" y="0"/>
                  </a:lnTo>
                  <a:lnTo>
                    <a:pt x="482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580813" y="7938"/>
              <a:ext cx="606425" cy="920750"/>
            </a:xfrm>
            <a:custGeom>
              <a:avLst/>
              <a:gdLst>
                <a:gd name="T0" fmla="*/ 382 w 382"/>
                <a:gd name="T1" fmla="*/ 580 h 580"/>
                <a:gd name="T2" fmla="*/ 382 w 382"/>
                <a:gd name="T3" fmla="*/ 454 h 580"/>
                <a:gd name="T4" fmla="*/ 191 w 382"/>
                <a:gd name="T5" fmla="*/ 454 h 580"/>
                <a:gd name="T6" fmla="*/ 191 w 382"/>
                <a:gd name="T7" fmla="*/ 343 h 580"/>
                <a:gd name="T8" fmla="*/ 286 w 382"/>
                <a:gd name="T9" fmla="*/ 343 h 580"/>
                <a:gd name="T10" fmla="*/ 382 w 382"/>
                <a:gd name="T11" fmla="*/ 343 h 580"/>
                <a:gd name="T12" fmla="*/ 382 w 382"/>
                <a:gd name="T13" fmla="*/ 212 h 580"/>
                <a:gd name="T14" fmla="*/ 286 w 382"/>
                <a:gd name="T15" fmla="*/ 212 h 580"/>
                <a:gd name="T16" fmla="*/ 156 w 382"/>
                <a:gd name="T17" fmla="*/ 212 h 580"/>
                <a:gd name="T18" fmla="*/ 156 w 382"/>
                <a:gd name="T19" fmla="*/ 111 h 580"/>
                <a:gd name="T20" fmla="*/ 156 w 382"/>
                <a:gd name="T21" fmla="*/ 0 h 580"/>
                <a:gd name="T22" fmla="*/ 0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580"/>
                  </a:moveTo>
                  <a:lnTo>
                    <a:pt x="382" y="454"/>
                  </a:lnTo>
                  <a:lnTo>
                    <a:pt x="191" y="454"/>
                  </a:lnTo>
                  <a:lnTo>
                    <a:pt x="191" y="343"/>
                  </a:lnTo>
                  <a:lnTo>
                    <a:pt x="286" y="343"/>
                  </a:lnTo>
                  <a:lnTo>
                    <a:pt x="382" y="343"/>
                  </a:lnTo>
                  <a:lnTo>
                    <a:pt x="382" y="212"/>
                  </a:lnTo>
                  <a:lnTo>
                    <a:pt x="286" y="212"/>
                  </a:lnTo>
                  <a:lnTo>
                    <a:pt x="156" y="212"/>
                  </a:lnTo>
                  <a:lnTo>
                    <a:pt x="156" y="111"/>
                  </a:lnTo>
                  <a:lnTo>
                    <a:pt x="156" y="0"/>
                  </a:ln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580813" y="360363"/>
              <a:ext cx="303213" cy="423863"/>
            </a:xfrm>
            <a:custGeom>
              <a:avLst/>
              <a:gdLst>
                <a:gd name="T0" fmla="*/ 0 w 191"/>
                <a:gd name="T1" fmla="*/ 0 h 267"/>
                <a:gd name="T2" fmla="*/ 0 w 191"/>
                <a:gd name="T3" fmla="*/ 121 h 267"/>
                <a:gd name="T4" fmla="*/ 191 w 191"/>
                <a:gd name="T5" fmla="*/ 121 h 267"/>
                <a:gd name="T6" fmla="*/ 191 w 191"/>
                <a:gd name="T7" fmla="*/ 50 h 267"/>
                <a:gd name="T8" fmla="*/ 76 w 191"/>
                <a:gd name="T9" fmla="*/ 50 h 267"/>
                <a:gd name="T10" fmla="*/ 76 w 191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0"/>
                  </a:moveTo>
                  <a:lnTo>
                    <a:pt x="0" y="121"/>
                  </a:lnTo>
                  <a:lnTo>
                    <a:pt x="191" y="121"/>
                  </a:lnTo>
                  <a:lnTo>
                    <a:pt x="191" y="50"/>
                  </a:lnTo>
                  <a:lnTo>
                    <a:pt x="76" y="50"/>
                  </a:lnTo>
                  <a:lnTo>
                    <a:pt x="76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700" y="5937250"/>
            <a:ext cx="12179300" cy="920750"/>
            <a:chOff x="7938" y="3462338"/>
            <a:chExt cx="12179300" cy="920750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1269663" y="3478213"/>
              <a:ext cx="917575" cy="904875"/>
            </a:xfrm>
            <a:custGeom>
              <a:avLst/>
              <a:gdLst>
                <a:gd name="T0" fmla="*/ 0 w 578"/>
                <a:gd name="T1" fmla="*/ 570 h 570"/>
                <a:gd name="T2" fmla="*/ 196 w 578"/>
                <a:gd name="T3" fmla="*/ 570 h 570"/>
                <a:gd name="T4" fmla="*/ 196 w 578"/>
                <a:gd name="T5" fmla="*/ 348 h 570"/>
                <a:gd name="T6" fmla="*/ 96 w 578"/>
                <a:gd name="T7" fmla="*/ 348 h 570"/>
                <a:gd name="T8" fmla="*/ 96 w 578"/>
                <a:gd name="T9" fmla="*/ 459 h 570"/>
                <a:gd name="T10" fmla="*/ 578 w 578"/>
                <a:gd name="T11" fmla="*/ 459 h 570"/>
                <a:gd name="T12" fmla="*/ 578 w 578"/>
                <a:gd name="T13" fmla="*/ 570 h 570"/>
                <a:gd name="T14" fmla="*/ 482 w 578"/>
                <a:gd name="T15" fmla="*/ 570 h 570"/>
                <a:gd name="T16" fmla="*/ 482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0" y="570"/>
                  </a:moveTo>
                  <a:lnTo>
                    <a:pt x="196" y="570"/>
                  </a:lnTo>
                  <a:lnTo>
                    <a:pt x="196" y="348"/>
                  </a:lnTo>
                  <a:lnTo>
                    <a:pt x="96" y="348"/>
                  </a:lnTo>
                  <a:lnTo>
                    <a:pt x="96" y="459"/>
                  </a:lnTo>
                  <a:lnTo>
                    <a:pt x="578" y="459"/>
                  </a:lnTo>
                  <a:lnTo>
                    <a:pt x="578" y="570"/>
                  </a:lnTo>
                  <a:lnTo>
                    <a:pt x="482" y="570"/>
                  </a:lnTo>
                  <a:lnTo>
                    <a:pt x="4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1580813" y="3462338"/>
              <a:ext cx="606425" cy="920750"/>
            </a:xfrm>
            <a:custGeom>
              <a:avLst/>
              <a:gdLst>
                <a:gd name="T0" fmla="*/ 382 w 382"/>
                <a:gd name="T1" fmla="*/ 0 h 580"/>
                <a:gd name="T2" fmla="*/ 382 w 382"/>
                <a:gd name="T3" fmla="*/ 126 h 580"/>
                <a:gd name="T4" fmla="*/ 191 w 382"/>
                <a:gd name="T5" fmla="*/ 126 h 580"/>
                <a:gd name="T6" fmla="*/ 191 w 382"/>
                <a:gd name="T7" fmla="*/ 237 h 580"/>
                <a:gd name="T8" fmla="*/ 286 w 382"/>
                <a:gd name="T9" fmla="*/ 237 h 580"/>
                <a:gd name="T10" fmla="*/ 382 w 382"/>
                <a:gd name="T11" fmla="*/ 237 h 580"/>
                <a:gd name="T12" fmla="*/ 382 w 382"/>
                <a:gd name="T13" fmla="*/ 368 h 580"/>
                <a:gd name="T14" fmla="*/ 286 w 382"/>
                <a:gd name="T15" fmla="*/ 368 h 580"/>
                <a:gd name="T16" fmla="*/ 156 w 382"/>
                <a:gd name="T17" fmla="*/ 368 h 580"/>
                <a:gd name="T18" fmla="*/ 156 w 382"/>
                <a:gd name="T19" fmla="*/ 469 h 580"/>
                <a:gd name="T20" fmla="*/ 156 w 382"/>
                <a:gd name="T21" fmla="*/ 580 h 580"/>
                <a:gd name="T22" fmla="*/ 0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0"/>
                  </a:moveTo>
                  <a:lnTo>
                    <a:pt x="382" y="126"/>
                  </a:lnTo>
                  <a:lnTo>
                    <a:pt x="191" y="126"/>
                  </a:lnTo>
                  <a:lnTo>
                    <a:pt x="191" y="237"/>
                  </a:lnTo>
                  <a:lnTo>
                    <a:pt x="286" y="237"/>
                  </a:lnTo>
                  <a:lnTo>
                    <a:pt x="382" y="237"/>
                  </a:lnTo>
                  <a:lnTo>
                    <a:pt x="382" y="368"/>
                  </a:lnTo>
                  <a:lnTo>
                    <a:pt x="286" y="368"/>
                  </a:lnTo>
                  <a:lnTo>
                    <a:pt x="156" y="368"/>
                  </a:lnTo>
                  <a:lnTo>
                    <a:pt x="156" y="469"/>
                  </a:lnTo>
                  <a:lnTo>
                    <a:pt x="156" y="580"/>
                  </a:lnTo>
                  <a:lnTo>
                    <a:pt x="0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1580813" y="3606800"/>
              <a:ext cx="303213" cy="423863"/>
            </a:xfrm>
            <a:custGeom>
              <a:avLst/>
              <a:gdLst>
                <a:gd name="T0" fmla="*/ 0 w 191"/>
                <a:gd name="T1" fmla="*/ 267 h 267"/>
                <a:gd name="T2" fmla="*/ 0 w 191"/>
                <a:gd name="T3" fmla="*/ 146 h 267"/>
                <a:gd name="T4" fmla="*/ 191 w 191"/>
                <a:gd name="T5" fmla="*/ 146 h 267"/>
                <a:gd name="T6" fmla="*/ 191 w 191"/>
                <a:gd name="T7" fmla="*/ 217 h 267"/>
                <a:gd name="T8" fmla="*/ 76 w 191"/>
                <a:gd name="T9" fmla="*/ 217 h 267"/>
                <a:gd name="T10" fmla="*/ 76 w 191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267"/>
                  </a:moveTo>
                  <a:lnTo>
                    <a:pt x="0" y="146"/>
                  </a:lnTo>
                  <a:lnTo>
                    <a:pt x="191" y="146"/>
                  </a:lnTo>
                  <a:lnTo>
                    <a:pt x="191" y="217"/>
                  </a:lnTo>
                  <a:lnTo>
                    <a:pt x="76" y="217"/>
                  </a:lnTo>
                  <a:lnTo>
                    <a:pt x="7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938" y="3478213"/>
              <a:ext cx="917575" cy="904875"/>
            </a:xfrm>
            <a:custGeom>
              <a:avLst/>
              <a:gdLst>
                <a:gd name="T0" fmla="*/ 578 w 578"/>
                <a:gd name="T1" fmla="*/ 570 h 570"/>
                <a:gd name="T2" fmla="*/ 382 w 578"/>
                <a:gd name="T3" fmla="*/ 570 h 570"/>
                <a:gd name="T4" fmla="*/ 382 w 578"/>
                <a:gd name="T5" fmla="*/ 348 h 570"/>
                <a:gd name="T6" fmla="*/ 482 w 578"/>
                <a:gd name="T7" fmla="*/ 348 h 570"/>
                <a:gd name="T8" fmla="*/ 482 w 578"/>
                <a:gd name="T9" fmla="*/ 459 h 570"/>
                <a:gd name="T10" fmla="*/ 0 w 578"/>
                <a:gd name="T11" fmla="*/ 459 h 570"/>
                <a:gd name="T12" fmla="*/ 0 w 578"/>
                <a:gd name="T13" fmla="*/ 570 h 570"/>
                <a:gd name="T14" fmla="*/ 96 w 578"/>
                <a:gd name="T15" fmla="*/ 570 h 570"/>
                <a:gd name="T16" fmla="*/ 96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578" y="570"/>
                  </a:moveTo>
                  <a:lnTo>
                    <a:pt x="382" y="570"/>
                  </a:lnTo>
                  <a:lnTo>
                    <a:pt x="382" y="348"/>
                  </a:lnTo>
                  <a:lnTo>
                    <a:pt x="482" y="348"/>
                  </a:lnTo>
                  <a:lnTo>
                    <a:pt x="482" y="459"/>
                  </a:lnTo>
                  <a:lnTo>
                    <a:pt x="0" y="459"/>
                  </a:lnTo>
                  <a:lnTo>
                    <a:pt x="0" y="570"/>
                  </a:lnTo>
                  <a:lnTo>
                    <a:pt x="96" y="570"/>
                  </a:lnTo>
                  <a:lnTo>
                    <a:pt x="9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938" y="3462338"/>
              <a:ext cx="606425" cy="920750"/>
            </a:xfrm>
            <a:custGeom>
              <a:avLst/>
              <a:gdLst>
                <a:gd name="T0" fmla="*/ 0 w 382"/>
                <a:gd name="T1" fmla="*/ 0 h 580"/>
                <a:gd name="T2" fmla="*/ 0 w 382"/>
                <a:gd name="T3" fmla="*/ 126 h 580"/>
                <a:gd name="T4" fmla="*/ 196 w 382"/>
                <a:gd name="T5" fmla="*/ 126 h 580"/>
                <a:gd name="T6" fmla="*/ 196 w 382"/>
                <a:gd name="T7" fmla="*/ 237 h 580"/>
                <a:gd name="T8" fmla="*/ 96 w 382"/>
                <a:gd name="T9" fmla="*/ 237 h 580"/>
                <a:gd name="T10" fmla="*/ 0 w 382"/>
                <a:gd name="T11" fmla="*/ 237 h 580"/>
                <a:gd name="T12" fmla="*/ 0 w 382"/>
                <a:gd name="T13" fmla="*/ 368 h 580"/>
                <a:gd name="T14" fmla="*/ 96 w 382"/>
                <a:gd name="T15" fmla="*/ 368 h 580"/>
                <a:gd name="T16" fmla="*/ 226 w 382"/>
                <a:gd name="T17" fmla="*/ 368 h 580"/>
                <a:gd name="T18" fmla="*/ 226 w 382"/>
                <a:gd name="T19" fmla="*/ 469 h 580"/>
                <a:gd name="T20" fmla="*/ 226 w 382"/>
                <a:gd name="T21" fmla="*/ 580 h 580"/>
                <a:gd name="T22" fmla="*/ 382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0"/>
                  </a:moveTo>
                  <a:lnTo>
                    <a:pt x="0" y="126"/>
                  </a:lnTo>
                  <a:lnTo>
                    <a:pt x="196" y="126"/>
                  </a:lnTo>
                  <a:lnTo>
                    <a:pt x="196" y="237"/>
                  </a:lnTo>
                  <a:lnTo>
                    <a:pt x="96" y="237"/>
                  </a:lnTo>
                  <a:lnTo>
                    <a:pt x="0" y="237"/>
                  </a:lnTo>
                  <a:lnTo>
                    <a:pt x="0" y="368"/>
                  </a:lnTo>
                  <a:lnTo>
                    <a:pt x="96" y="368"/>
                  </a:lnTo>
                  <a:lnTo>
                    <a:pt x="226" y="368"/>
                  </a:lnTo>
                  <a:lnTo>
                    <a:pt x="226" y="469"/>
                  </a:lnTo>
                  <a:lnTo>
                    <a:pt x="226" y="580"/>
                  </a:lnTo>
                  <a:lnTo>
                    <a:pt x="382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19088" y="3606800"/>
              <a:ext cx="295275" cy="423863"/>
            </a:xfrm>
            <a:custGeom>
              <a:avLst/>
              <a:gdLst>
                <a:gd name="T0" fmla="*/ 186 w 186"/>
                <a:gd name="T1" fmla="*/ 267 h 267"/>
                <a:gd name="T2" fmla="*/ 186 w 186"/>
                <a:gd name="T3" fmla="*/ 146 h 267"/>
                <a:gd name="T4" fmla="*/ 0 w 186"/>
                <a:gd name="T5" fmla="*/ 146 h 267"/>
                <a:gd name="T6" fmla="*/ 0 w 186"/>
                <a:gd name="T7" fmla="*/ 217 h 267"/>
                <a:gd name="T8" fmla="*/ 110 w 186"/>
                <a:gd name="T9" fmla="*/ 217 h 267"/>
                <a:gd name="T10" fmla="*/ 110 w 186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267"/>
                  </a:moveTo>
                  <a:lnTo>
                    <a:pt x="186" y="146"/>
                  </a:lnTo>
                  <a:lnTo>
                    <a:pt x="0" y="146"/>
                  </a:lnTo>
                  <a:lnTo>
                    <a:pt x="0" y="217"/>
                  </a:lnTo>
                  <a:lnTo>
                    <a:pt x="110" y="217"/>
                  </a:lnTo>
                  <a:lnTo>
                    <a:pt x="11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Line 11"/>
          <p:cNvSpPr>
            <a:spLocks noChangeShapeType="1"/>
          </p:cNvSpPr>
          <p:nvPr/>
        </p:nvSpPr>
        <p:spPr bwMode="auto">
          <a:xfrm flipH="1" flipV="1">
            <a:off x="319473" y="6665594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Line 11"/>
          <p:cNvSpPr>
            <a:spLocks noChangeShapeType="1"/>
          </p:cNvSpPr>
          <p:nvPr/>
        </p:nvSpPr>
        <p:spPr bwMode="auto">
          <a:xfrm flipH="1" flipV="1">
            <a:off x="387146" y="207963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4338" name="组合 64337"/>
          <p:cNvGrpSpPr/>
          <p:nvPr/>
        </p:nvGrpSpPr>
        <p:grpSpPr>
          <a:xfrm>
            <a:off x="-303213" y="3309938"/>
            <a:ext cx="803276" cy="842963"/>
            <a:chOff x="-303213" y="3309938"/>
            <a:chExt cx="803276" cy="842963"/>
          </a:xfrm>
        </p:grpSpPr>
        <p:sp>
          <p:nvSpPr>
            <p:cNvPr id="64137" name="Freeform 685"/>
            <p:cNvSpPr>
              <a:spLocks/>
            </p:cNvSpPr>
            <p:nvPr/>
          </p:nvSpPr>
          <p:spPr bwMode="auto">
            <a:xfrm>
              <a:off x="-161925" y="3309938"/>
              <a:ext cx="406400" cy="407988"/>
            </a:xfrm>
            <a:custGeom>
              <a:avLst/>
              <a:gdLst>
                <a:gd name="T0" fmla="*/ 31 w 46"/>
                <a:gd name="T1" fmla="*/ 46 h 46"/>
                <a:gd name="T2" fmla="*/ 23 w 46"/>
                <a:gd name="T3" fmla="*/ 6 h 46"/>
                <a:gd name="T4" fmla="*/ 31 w 46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31" y="46"/>
                  </a:moveTo>
                  <a:cubicBezTo>
                    <a:pt x="31" y="46"/>
                    <a:pt x="0" y="13"/>
                    <a:pt x="23" y="6"/>
                  </a:cubicBezTo>
                  <a:cubicBezTo>
                    <a:pt x="46" y="0"/>
                    <a:pt x="31" y="46"/>
                    <a:pt x="31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8" name="Freeform 686"/>
            <p:cNvSpPr>
              <a:spLocks/>
            </p:cNvSpPr>
            <p:nvPr/>
          </p:nvSpPr>
          <p:spPr bwMode="auto">
            <a:xfrm>
              <a:off x="111125" y="3317875"/>
              <a:ext cx="388938" cy="400050"/>
            </a:xfrm>
            <a:custGeom>
              <a:avLst/>
              <a:gdLst>
                <a:gd name="T0" fmla="*/ 0 w 44"/>
                <a:gd name="T1" fmla="*/ 45 h 45"/>
                <a:gd name="T2" fmla="*/ 24 w 44"/>
                <a:gd name="T3" fmla="*/ 12 h 45"/>
                <a:gd name="T4" fmla="*/ 0 w 44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5">
                  <a:moveTo>
                    <a:pt x="0" y="45"/>
                  </a:moveTo>
                  <a:cubicBezTo>
                    <a:pt x="0" y="45"/>
                    <a:pt x="3" y="0"/>
                    <a:pt x="24" y="12"/>
                  </a:cubicBezTo>
                  <a:cubicBezTo>
                    <a:pt x="44" y="25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9" name="Freeform 687"/>
            <p:cNvSpPr>
              <a:spLocks/>
            </p:cNvSpPr>
            <p:nvPr/>
          </p:nvSpPr>
          <p:spPr bwMode="auto">
            <a:xfrm>
              <a:off x="111125" y="3513138"/>
              <a:ext cx="371475" cy="427038"/>
            </a:xfrm>
            <a:custGeom>
              <a:avLst/>
              <a:gdLst>
                <a:gd name="T0" fmla="*/ 0 w 42"/>
                <a:gd name="T1" fmla="*/ 23 h 48"/>
                <a:gd name="T2" fmla="*/ 41 w 42"/>
                <a:gd name="T3" fmla="*/ 24 h 48"/>
                <a:gd name="T4" fmla="*/ 0 w 42"/>
                <a:gd name="T5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8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8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0" name="Freeform 688"/>
            <p:cNvSpPr>
              <a:spLocks/>
            </p:cNvSpPr>
            <p:nvPr/>
          </p:nvSpPr>
          <p:spPr bwMode="auto">
            <a:xfrm>
              <a:off x="111125" y="3717926"/>
              <a:ext cx="361950" cy="434975"/>
            </a:xfrm>
            <a:custGeom>
              <a:avLst/>
              <a:gdLst>
                <a:gd name="T0" fmla="*/ 0 w 41"/>
                <a:gd name="T1" fmla="*/ 0 h 49"/>
                <a:gd name="T2" fmla="*/ 23 w 41"/>
                <a:gd name="T3" fmla="*/ 35 h 49"/>
                <a:gd name="T4" fmla="*/ 0 w 41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9">
                  <a:moveTo>
                    <a:pt x="0" y="0"/>
                  </a:moveTo>
                  <a:cubicBezTo>
                    <a:pt x="0" y="0"/>
                    <a:pt x="41" y="20"/>
                    <a:pt x="23" y="35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1" name="Freeform 689"/>
            <p:cNvSpPr>
              <a:spLocks/>
            </p:cNvSpPr>
            <p:nvPr/>
          </p:nvSpPr>
          <p:spPr bwMode="auto">
            <a:xfrm>
              <a:off x="-223838" y="3717926"/>
              <a:ext cx="396875" cy="407988"/>
            </a:xfrm>
            <a:custGeom>
              <a:avLst/>
              <a:gdLst>
                <a:gd name="T0" fmla="*/ 38 w 45"/>
                <a:gd name="T1" fmla="*/ 0 h 46"/>
                <a:gd name="T2" fmla="*/ 23 w 45"/>
                <a:gd name="T3" fmla="*/ 39 h 46"/>
                <a:gd name="T4" fmla="*/ 38 w 45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6">
                  <a:moveTo>
                    <a:pt x="38" y="0"/>
                  </a:moveTo>
                  <a:cubicBezTo>
                    <a:pt x="38" y="0"/>
                    <a:pt x="45" y="46"/>
                    <a:pt x="23" y="39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2" name="Freeform 690"/>
            <p:cNvSpPr>
              <a:spLocks/>
            </p:cNvSpPr>
            <p:nvPr/>
          </p:nvSpPr>
          <p:spPr bwMode="auto">
            <a:xfrm>
              <a:off x="-303213" y="3602038"/>
              <a:ext cx="414338" cy="400050"/>
            </a:xfrm>
            <a:custGeom>
              <a:avLst/>
              <a:gdLst>
                <a:gd name="T0" fmla="*/ 47 w 47"/>
                <a:gd name="T1" fmla="*/ 13 h 45"/>
                <a:gd name="T2" fmla="*/ 7 w 47"/>
                <a:gd name="T3" fmla="*/ 23 h 45"/>
                <a:gd name="T4" fmla="*/ 47 w 47"/>
                <a:gd name="T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5">
                  <a:moveTo>
                    <a:pt x="47" y="13"/>
                  </a:moveTo>
                  <a:cubicBezTo>
                    <a:pt x="47" y="13"/>
                    <a:pt x="14" y="45"/>
                    <a:pt x="7" y="23"/>
                  </a:cubicBezTo>
                  <a:cubicBezTo>
                    <a:pt x="0" y="0"/>
                    <a:pt x="47" y="13"/>
                    <a:pt x="47" y="1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3" name="Freeform 691"/>
            <p:cNvSpPr>
              <a:spLocks/>
            </p:cNvSpPr>
            <p:nvPr/>
          </p:nvSpPr>
          <p:spPr bwMode="auto">
            <a:xfrm>
              <a:off x="-277813" y="3354388"/>
              <a:ext cx="406400" cy="381000"/>
            </a:xfrm>
            <a:custGeom>
              <a:avLst/>
              <a:gdLst>
                <a:gd name="T0" fmla="*/ 46 w 46"/>
                <a:gd name="T1" fmla="*/ 41 h 43"/>
                <a:gd name="T2" fmla="*/ 10 w 46"/>
                <a:gd name="T3" fmla="*/ 22 h 43"/>
                <a:gd name="T4" fmla="*/ 46 w 46"/>
                <a:gd name="T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3">
                  <a:moveTo>
                    <a:pt x="46" y="41"/>
                  </a:moveTo>
                  <a:cubicBezTo>
                    <a:pt x="46" y="41"/>
                    <a:pt x="0" y="43"/>
                    <a:pt x="10" y="22"/>
                  </a:cubicBezTo>
                  <a:cubicBezTo>
                    <a:pt x="20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4" name="Freeform 692"/>
            <p:cNvSpPr>
              <a:spLocks/>
            </p:cNvSpPr>
            <p:nvPr/>
          </p:nvSpPr>
          <p:spPr bwMode="auto">
            <a:xfrm>
              <a:off x="22225" y="3663951"/>
              <a:ext cx="150813" cy="125413"/>
            </a:xfrm>
            <a:custGeom>
              <a:avLst/>
              <a:gdLst>
                <a:gd name="T0" fmla="*/ 16 w 17"/>
                <a:gd name="T1" fmla="*/ 5 h 14"/>
                <a:gd name="T2" fmla="*/ 11 w 17"/>
                <a:gd name="T3" fmla="*/ 13 h 14"/>
                <a:gd name="T4" fmla="*/ 2 w 17"/>
                <a:gd name="T5" fmla="*/ 10 h 14"/>
                <a:gd name="T6" fmla="*/ 7 w 17"/>
                <a:gd name="T7" fmla="*/ 1 h 14"/>
                <a:gd name="T8" fmla="*/ 16 w 17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6" y="5"/>
                  </a:moveTo>
                  <a:cubicBezTo>
                    <a:pt x="17" y="8"/>
                    <a:pt x="14" y="11"/>
                    <a:pt x="11" y="13"/>
                  </a:cubicBezTo>
                  <a:cubicBezTo>
                    <a:pt x="7" y="14"/>
                    <a:pt x="3" y="13"/>
                    <a:pt x="2" y="10"/>
                  </a:cubicBezTo>
                  <a:cubicBezTo>
                    <a:pt x="0" y="6"/>
                    <a:pt x="3" y="3"/>
                    <a:pt x="7" y="1"/>
                  </a:cubicBezTo>
                  <a:cubicBezTo>
                    <a:pt x="10" y="0"/>
                    <a:pt x="15" y="1"/>
                    <a:pt x="16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5" name="Freeform 693"/>
            <p:cNvSpPr>
              <a:spLocks/>
            </p:cNvSpPr>
            <p:nvPr/>
          </p:nvSpPr>
          <p:spPr bwMode="auto">
            <a:xfrm>
              <a:off x="76200" y="3646488"/>
              <a:ext cx="17463" cy="53975"/>
            </a:xfrm>
            <a:custGeom>
              <a:avLst/>
              <a:gdLst>
                <a:gd name="T0" fmla="*/ 1 w 2"/>
                <a:gd name="T1" fmla="*/ 1 h 6"/>
                <a:gd name="T2" fmla="*/ 0 w 2"/>
                <a:gd name="T3" fmla="*/ 0 h 6"/>
                <a:gd name="T4" fmla="*/ 0 w 2"/>
                <a:gd name="T5" fmla="*/ 1 h 6"/>
                <a:gd name="T6" fmla="*/ 0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1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6" name="Freeform 694"/>
            <p:cNvSpPr>
              <a:spLocks/>
            </p:cNvSpPr>
            <p:nvPr/>
          </p:nvSpPr>
          <p:spPr bwMode="auto">
            <a:xfrm>
              <a:off x="93662" y="36464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0 w 2"/>
                <a:gd name="T7" fmla="*/ 2 h 5"/>
                <a:gd name="T8" fmla="*/ 0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7" name="Freeform 695"/>
            <p:cNvSpPr>
              <a:spLocks/>
            </p:cNvSpPr>
            <p:nvPr/>
          </p:nvSpPr>
          <p:spPr bwMode="auto">
            <a:xfrm>
              <a:off x="103187" y="3646488"/>
              <a:ext cx="25400" cy="44450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0 h 5"/>
                <a:gd name="T4" fmla="*/ 1 w 3"/>
                <a:gd name="T5" fmla="*/ 1 h 5"/>
                <a:gd name="T6" fmla="*/ 1 w 3"/>
                <a:gd name="T7" fmla="*/ 2 h 5"/>
                <a:gd name="T8" fmla="*/ 0 w 3"/>
                <a:gd name="T9" fmla="*/ 5 h 5"/>
                <a:gd name="T10" fmla="*/ 2 w 3"/>
                <a:gd name="T11" fmla="*/ 2 h 5"/>
                <a:gd name="T12" fmla="*/ 3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8" name="Freeform 696"/>
            <p:cNvSpPr>
              <a:spLocks/>
            </p:cNvSpPr>
            <p:nvPr/>
          </p:nvSpPr>
          <p:spPr bwMode="auto">
            <a:xfrm>
              <a:off x="111125" y="3656013"/>
              <a:ext cx="34925" cy="44450"/>
            </a:xfrm>
            <a:custGeom>
              <a:avLst/>
              <a:gdLst>
                <a:gd name="T0" fmla="*/ 3 w 4"/>
                <a:gd name="T1" fmla="*/ 1 h 5"/>
                <a:gd name="T2" fmla="*/ 3 w 4"/>
                <a:gd name="T3" fmla="*/ 0 h 5"/>
                <a:gd name="T4" fmla="*/ 2 w 4"/>
                <a:gd name="T5" fmla="*/ 0 h 5"/>
                <a:gd name="T6" fmla="*/ 2 w 4"/>
                <a:gd name="T7" fmla="*/ 1 h 5"/>
                <a:gd name="T8" fmla="*/ 0 w 4"/>
                <a:gd name="T9" fmla="*/ 5 h 5"/>
                <a:gd name="T10" fmla="*/ 2 w 4"/>
                <a:gd name="T11" fmla="*/ 2 h 5"/>
                <a:gd name="T12" fmla="*/ 3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9" name="Freeform 697"/>
            <p:cNvSpPr>
              <a:spLocks/>
            </p:cNvSpPr>
            <p:nvPr/>
          </p:nvSpPr>
          <p:spPr bwMode="auto">
            <a:xfrm>
              <a:off x="120650" y="3663951"/>
              <a:ext cx="34925" cy="36513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3 w 4"/>
                <a:gd name="T5" fmla="*/ 0 h 4"/>
                <a:gd name="T6" fmla="*/ 2 w 4"/>
                <a:gd name="T7" fmla="*/ 1 h 4"/>
                <a:gd name="T8" fmla="*/ 0 w 4"/>
                <a:gd name="T9" fmla="*/ 4 h 4"/>
                <a:gd name="T10" fmla="*/ 3 w 4"/>
                <a:gd name="T11" fmla="*/ 2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0" name="Freeform 698"/>
            <p:cNvSpPr>
              <a:spLocks/>
            </p:cNvSpPr>
            <p:nvPr/>
          </p:nvSpPr>
          <p:spPr bwMode="auto">
            <a:xfrm>
              <a:off x="120650" y="3683001"/>
              <a:ext cx="52388" cy="25400"/>
            </a:xfrm>
            <a:custGeom>
              <a:avLst/>
              <a:gdLst>
                <a:gd name="T0" fmla="*/ 5 w 6"/>
                <a:gd name="T1" fmla="*/ 1 h 3"/>
                <a:gd name="T2" fmla="*/ 6 w 6"/>
                <a:gd name="T3" fmla="*/ 0 h 3"/>
                <a:gd name="T4" fmla="*/ 4 w 6"/>
                <a:gd name="T5" fmla="*/ 0 h 3"/>
                <a:gd name="T6" fmla="*/ 4 w 6"/>
                <a:gd name="T7" fmla="*/ 1 h 3"/>
                <a:gd name="T8" fmla="*/ 0 w 6"/>
                <a:gd name="T9" fmla="*/ 3 h 3"/>
                <a:gd name="T10" fmla="*/ 4 w 6"/>
                <a:gd name="T11" fmla="*/ 1 h 3"/>
                <a:gd name="T12" fmla="*/ 5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1" name="Freeform 699"/>
            <p:cNvSpPr>
              <a:spLocks/>
            </p:cNvSpPr>
            <p:nvPr/>
          </p:nvSpPr>
          <p:spPr bwMode="auto">
            <a:xfrm>
              <a:off x="128587" y="3700463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4 w 6"/>
                <a:gd name="T7" fmla="*/ 0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1"/>
                    <a:pt x="6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2" name="Freeform 700"/>
            <p:cNvSpPr>
              <a:spLocks/>
            </p:cNvSpPr>
            <p:nvPr/>
          </p:nvSpPr>
          <p:spPr bwMode="auto">
            <a:xfrm>
              <a:off x="128587" y="3717926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5 w 6"/>
                <a:gd name="T5" fmla="*/ 0 h 2"/>
                <a:gd name="T6" fmla="*/ 4 w 6"/>
                <a:gd name="T7" fmla="*/ 0 h 2"/>
                <a:gd name="T8" fmla="*/ 0 w 6"/>
                <a:gd name="T9" fmla="*/ 0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1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3" name="Freeform 701"/>
            <p:cNvSpPr>
              <a:spLocks/>
            </p:cNvSpPr>
            <p:nvPr/>
          </p:nvSpPr>
          <p:spPr bwMode="auto">
            <a:xfrm>
              <a:off x="128587" y="3727451"/>
              <a:ext cx="53975" cy="25400"/>
            </a:xfrm>
            <a:custGeom>
              <a:avLst/>
              <a:gdLst>
                <a:gd name="T0" fmla="*/ 5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5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5" y="3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4" y="3"/>
                    <a:pt x="5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4" name="Freeform 702"/>
            <p:cNvSpPr>
              <a:spLocks/>
            </p:cNvSpPr>
            <p:nvPr/>
          </p:nvSpPr>
          <p:spPr bwMode="auto">
            <a:xfrm>
              <a:off x="128587" y="3735388"/>
              <a:ext cx="44450" cy="3492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5" name="Freeform 703"/>
            <p:cNvSpPr>
              <a:spLocks/>
            </p:cNvSpPr>
            <p:nvPr/>
          </p:nvSpPr>
          <p:spPr bwMode="auto">
            <a:xfrm>
              <a:off x="128587" y="3744913"/>
              <a:ext cx="34925" cy="444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3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3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6" name="Freeform 704"/>
            <p:cNvSpPr>
              <a:spLocks/>
            </p:cNvSpPr>
            <p:nvPr/>
          </p:nvSpPr>
          <p:spPr bwMode="auto">
            <a:xfrm>
              <a:off x="120650" y="3752851"/>
              <a:ext cx="25400" cy="44450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5 h 5"/>
                <a:gd name="T4" fmla="*/ 3 w 3"/>
                <a:gd name="T5" fmla="*/ 3 h 5"/>
                <a:gd name="T6" fmla="*/ 2 w 3"/>
                <a:gd name="T7" fmla="*/ 3 h 5"/>
                <a:gd name="T8" fmla="*/ 0 w 3"/>
                <a:gd name="T9" fmla="*/ 0 h 5"/>
                <a:gd name="T10" fmla="*/ 2 w 3"/>
                <a:gd name="T11" fmla="*/ 3 h 5"/>
                <a:gd name="T12" fmla="*/ 2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1" y="4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7" name="Freeform 705"/>
            <p:cNvSpPr>
              <a:spLocks/>
            </p:cNvSpPr>
            <p:nvPr/>
          </p:nvSpPr>
          <p:spPr bwMode="auto">
            <a:xfrm>
              <a:off x="111125" y="3752851"/>
              <a:ext cx="26988" cy="53975"/>
            </a:xfrm>
            <a:custGeom>
              <a:avLst/>
              <a:gdLst>
                <a:gd name="T0" fmla="*/ 1 w 3"/>
                <a:gd name="T1" fmla="*/ 5 h 6"/>
                <a:gd name="T2" fmla="*/ 2 w 3"/>
                <a:gd name="T3" fmla="*/ 6 h 6"/>
                <a:gd name="T4" fmla="*/ 2 w 3"/>
                <a:gd name="T5" fmla="*/ 5 h 6"/>
                <a:gd name="T6" fmla="*/ 2 w 3"/>
                <a:gd name="T7" fmla="*/ 4 h 6"/>
                <a:gd name="T8" fmla="*/ 0 w 3"/>
                <a:gd name="T9" fmla="*/ 0 h 6"/>
                <a:gd name="T10" fmla="*/ 1 w 3"/>
                <a:gd name="T11" fmla="*/ 4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8" name="Freeform 706"/>
            <p:cNvSpPr>
              <a:spLocks/>
            </p:cNvSpPr>
            <p:nvPr/>
          </p:nvSpPr>
          <p:spPr bwMode="auto">
            <a:xfrm>
              <a:off x="103187" y="3762376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5 h 6"/>
                <a:gd name="T4" fmla="*/ 1 w 2"/>
                <a:gd name="T5" fmla="*/ 4 h 6"/>
                <a:gd name="T6" fmla="*/ 1 w 2"/>
                <a:gd name="T7" fmla="*/ 3 h 6"/>
                <a:gd name="T8" fmla="*/ 0 w 2"/>
                <a:gd name="T9" fmla="*/ 0 h 6"/>
                <a:gd name="T10" fmla="*/ 0 w 2"/>
                <a:gd name="T11" fmla="*/ 3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5"/>
                  </a:cubicBezTo>
                  <a:cubicBezTo>
                    <a:pt x="1" y="5"/>
                    <a:pt x="2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9" name="Freeform 707"/>
            <p:cNvSpPr>
              <a:spLocks/>
            </p:cNvSpPr>
            <p:nvPr/>
          </p:nvSpPr>
          <p:spPr bwMode="auto">
            <a:xfrm>
              <a:off x="84137" y="3762376"/>
              <a:ext cx="9525" cy="44450"/>
            </a:xfrm>
            <a:custGeom>
              <a:avLst/>
              <a:gdLst>
                <a:gd name="T0" fmla="*/ 0 w 1"/>
                <a:gd name="T1" fmla="*/ 4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4 h 5"/>
                <a:gd name="T8" fmla="*/ 1 w 1"/>
                <a:gd name="T9" fmla="*/ 0 h 5"/>
                <a:gd name="T10" fmla="*/ 0 w 1"/>
                <a:gd name="T11" fmla="*/ 3 h 5"/>
                <a:gd name="T12" fmla="*/ 0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0" name="Freeform 708"/>
            <p:cNvSpPr>
              <a:spLocks/>
            </p:cNvSpPr>
            <p:nvPr/>
          </p:nvSpPr>
          <p:spPr bwMode="auto">
            <a:xfrm>
              <a:off x="58737" y="3762376"/>
              <a:ext cx="34925" cy="44450"/>
            </a:xfrm>
            <a:custGeom>
              <a:avLst/>
              <a:gdLst>
                <a:gd name="T0" fmla="*/ 1 w 4"/>
                <a:gd name="T1" fmla="*/ 4 h 5"/>
                <a:gd name="T2" fmla="*/ 1 w 4"/>
                <a:gd name="T3" fmla="*/ 5 h 5"/>
                <a:gd name="T4" fmla="*/ 2 w 4"/>
                <a:gd name="T5" fmla="*/ 4 h 5"/>
                <a:gd name="T6" fmla="*/ 2 w 4"/>
                <a:gd name="T7" fmla="*/ 3 h 5"/>
                <a:gd name="T8" fmla="*/ 4 w 4"/>
                <a:gd name="T9" fmla="*/ 0 h 5"/>
                <a:gd name="T10" fmla="*/ 2 w 4"/>
                <a:gd name="T11" fmla="*/ 3 h 5"/>
                <a:gd name="T12" fmla="*/ 1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1" name="Freeform 709"/>
            <p:cNvSpPr>
              <a:spLocks/>
            </p:cNvSpPr>
            <p:nvPr/>
          </p:nvSpPr>
          <p:spPr bwMode="auto">
            <a:xfrm>
              <a:off x="49212" y="3752851"/>
              <a:ext cx="34925" cy="44450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5 h 5"/>
                <a:gd name="T4" fmla="*/ 1 w 4"/>
                <a:gd name="T5" fmla="*/ 4 h 5"/>
                <a:gd name="T6" fmla="*/ 1 w 4"/>
                <a:gd name="T7" fmla="*/ 3 h 5"/>
                <a:gd name="T8" fmla="*/ 4 w 4"/>
                <a:gd name="T9" fmla="*/ 0 h 5"/>
                <a:gd name="T10" fmla="*/ 1 w 4"/>
                <a:gd name="T11" fmla="*/ 3 h 5"/>
                <a:gd name="T12" fmla="*/ 0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4"/>
                    <a:pt x="1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2" name="Freeform 710"/>
            <p:cNvSpPr>
              <a:spLocks/>
            </p:cNvSpPr>
            <p:nvPr/>
          </p:nvSpPr>
          <p:spPr bwMode="auto">
            <a:xfrm>
              <a:off x="31750" y="3752851"/>
              <a:ext cx="44450" cy="26988"/>
            </a:xfrm>
            <a:custGeom>
              <a:avLst/>
              <a:gdLst>
                <a:gd name="T0" fmla="*/ 0 w 5"/>
                <a:gd name="T1" fmla="*/ 2 h 3"/>
                <a:gd name="T2" fmla="*/ 0 w 5"/>
                <a:gd name="T3" fmla="*/ 3 h 3"/>
                <a:gd name="T4" fmla="*/ 2 w 5"/>
                <a:gd name="T5" fmla="*/ 3 h 3"/>
                <a:gd name="T6" fmla="*/ 2 w 5"/>
                <a:gd name="T7" fmla="*/ 2 h 3"/>
                <a:gd name="T8" fmla="*/ 5 w 5"/>
                <a:gd name="T9" fmla="*/ 0 h 3"/>
                <a:gd name="T10" fmla="*/ 2 w 5"/>
                <a:gd name="T11" fmla="*/ 2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3" name="Freeform 711"/>
            <p:cNvSpPr>
              <a:spLocks/>
            </p:cNvSpPr>
            <p:nvPr/>
          </p:nvSpPr>
          <p:spPr bwMode="auto">
            <a:xfrm>
              <a:off x="22225" y="3744913"/>
              <a:ext cx="44450" cy="25400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2 w 5"/>
                <a:gd name="T11" fmla="*/ 1 h 3"/>
                <a:gd name="T12" fmla="*/ 1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4" name="Freeform 712"/>
            <p:cNvSpPr>
              <a:spLocks/>
            </p:cNvSpPr>
            <p:nvPr/>
          </p:nvSpPr>
          <p:spPr bwMode="auto">
            <a:xfrm>
              <a:off x="14287" y="3735388"/>
              <a:ext cx="52388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2 w 6"/>
                <a:gd name="T5" fmla="*/ 1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0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5" name="Freeform 713"/>
            <p:cNvSpPr>
              <a:spLocks/>
            </p:cNvSpPr>
            <p:nvPr/>
          </p:nvSpPr>
          <p:spPr bwMode="auto">
            <a:xfrm>
              <a:off x="14287" y="3717926"/>
              <a:ext cx="52388" cy="9525"/>
            </a:xfrm>
            <a:custGeom>
              <a:avLst/>
              <a:gdLst>
                <a:gd name="T0" fmla="*/ 1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2 w 6"/>
                <a:gd name="T7" fmla="*/ 1 h 1"/>
                <a:gd name="T8" fmla="*/ 6 w 6"/>
                <a:gd name="T9" fmla="*/ 1 h 1"/>
                <a:gd name="T10" fmla="*/ 2 w 6"/>
                <a:gd name="T11" fmla="*/ 0 h 1"/>
                <a:gd name="T12" fmla="*/ 1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6" name="Freeform 714"/>
            <p:cNvSpPr>
              <a:spLocks/>
            </p:cNvSpPr>
            <p:nvPr/>
          </p:nvSpPr>
          <p:spPr bwMode="auto">
            <a:xfrm>
              <a:off x="14287" y="3690938"/>
              <a:ext cx="52388" cy="26988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1 h 3"/>
                <a:gd name="T4" fmla="*/ 1 w 6"/>
                <a:gd name="T5" fmla="*/ 2 h 3"/>
                <a:gd name="T6" fmla="*/ 2 w 6"/>
                <a:gd name="T7" fmla="*/ 2 h 3"/>
                <a:gd name="T8" fmla="*/ 6 w 6"/>
                <a:gd name="T9" fmla="*/ 3 h 3"/>
                <a:gd name="T10" fmla="*/ 3 w 6"/>
                <a:gd name="T11" fmla="*/ 2 h 3"/>
                <a:gd name="T12" fmla="*/ 2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7" name="Freeform 715"/>
            <p:cNvSpPr>
              <a:spLocks/>
            </p:cNvSpPr>
            <p:nvPr/>
          </p:nvSpPr>
          <p:spPr bwMode="auto">
            <a:xfrm>
              <a:off x="22225" y="3673476"/>
              <a:ext cx="44450" cy="34925"/>
            </a:xfrm>
            <a:custGeom>
              <a:avLst/>
              <a:gdLst>
                <a:gd name="T0" fmla="*/ 2 w 5"/>
                <a:gd name="T1" fmla="*/ 1 h 4"/>
                <a:gd name="T2" fmla="*/ 1 w 5"/>
                <a:gd name="T3" fmla="*/ 1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3 w 5"/>
                <a:gd name="T11" fmla="*/ 2 h 4"/>
                <a:gd name="T12" fmla="*/ 2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8" name="Freeform 716"/>
            <p:cNvSpPr>
              <a:spLocks/>
            </p:cNvSpPr>
            <p:nvPr/>
          </p:nvSpPr>
          <p:spPr bwMode="auto">
            <a:xfrm>
              <a:off x="41275" y="3663951"/>
              <a:ext cx="34925" cy="44450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1 w 4"/>
                <a:gd name="T7" fmla="*/ 2 h 5"/>
                <a:gd name="T8" fmla="*/ 4 w 4"/>
                <a:gd name="T9" fmla="*/ 5 h 5"/>
                <a:gd name="T10" fmla="*/ 2 w 4"/>
                <a:gd name="T11" fmla="*/ 1 h 5"/>
                <a:gd name="T12" fmla="*/ 1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5"/>
                    <a:pt x="4" y="5"/>
                  </a:cubicBezTo>
                  <a:cubicBezTo>
                    <a:pt x="3" y="4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9" name="Freeform 717"/>
            <p:cNvSpPr>
              <a:spLocks/>
            </p:cNvSpPr>
            <p:nvPr/>
          </p:nvSpPr>
          <p:spPr bwMode="auto">
            <a:xfrm>
              <a:off x="58737" y="3656013"/>
              <a:ext cx="25400" cy="44450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2 h 5"/>
                <a:gd name="T8" fmla="*/ 3 w 3"/>
                <a:gd name="T9" fmla="*/ 5 h 5"/>
                <a:gd name="T10" fmla="*/ 1 w 3"/>
                <a:gd name="T11" fmla="*/ 1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2" y="4"/>
                    <a:pt x="2" y="2"/>
                    <a:pt x="1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0" name="Freeform 718"/>
            <p:cNvSpPr>
              <a:spLocks/>
            </p:cNvSpPr>
            <p:nvPr/>
          </p:nvSpPr>
          <p:spPr bwMode="auto">
            <a:xfrm>
              <a:off x="76200" y="3532188"/>
              <a:ext cx="34925" cy="168275"/>
            </a:xfrm>
            <a:custGeom>
              <a:avLst/>
              <a:gdLst>
                <a:gd name="T0" fmla="*/ 4 w 4"/>
                <a:gd name="T1" fmla="*/ 19 h 19"/>
                <a:gd name="T2" fmla="*/ 1 w 4"/>
                <a:gd name="T3" fmla="*/ 10 h 19"/>
                <a:gd name="T4" fmla="*/ 0 w 4"/>
                <a:gd name="T5" fmla="*/ 0 h 19"/>
                <a:gd name="T6" fmla="*/ 2 w 4"/>
                <a:gd name="T7" fmla="*/ 9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cubicBezTo>
                    <a:pt x="2" y="16"/>
                    <a:pt x="2" y="13"/>
                    <a:pt x="1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2"/>
                    <a:pt x="4" y="15"/>
                    <a:pt x="4" y="19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1" name="Freeform 719"/>
            <p:cNvSpPr>
              <a:spLocks/>
            </p:cNvSpPr>
            <p:nvPr/>
          </p:nvSpPr>
          <p:spPr bwMode="auto">
            <a:xfrm>
              <a:off x="128587" y="3557588"/>
              <a:ext cx="79375" cy="142875"/>
            </a:xfrm>
            <a:custGeom>
              <a:avLst/>
              <a:gdLst>
                <a:gd name="T0" fmla="*/ 0 w 9"/>
                <a:gd name="T1" fmla="*/ 16 h 16"/>
                <a:gd name="T2" fmla="*/ 3 w 9"/>
                <a:gd name="T3" fmla="*/ 7 h 16"/>
                <a:gd name="T4" fmla="*/ 9 w 9"/>
                <a:gd name="T5" fmla="*/ 0 h 16"/>
                <a:gd name="T6" fmla="*/ 5 w 9"/>
                <a:gd name="T7" fmla="*/ 8 h 16"/>
                <a:gd name="T8" fmla="*/ 0 w 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1" y="13"/>
                    <a:pt x="2" y="10"/>
                    <a:pt x="3" y="7"/>
                  </a:cubicBezTo>
                  <a:cubicBezTo>
                    <a:pt x="5" y="5"/>
                    <a:pt x="7" y="2"/>
                    <a:pt x="9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1"/>
                    <a:pt x="2" y="14"/>
                    <a:pt x="0" y="1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2" name="Freeform 720"/>
            <p:cNvSpPr>
              <a:spLocks/>
            </p:cNvSpPr>
            <p:nvPr/>
          </p:nvSpPr>
          <p:spPr bwMode="auto">
            <a:xfrm>
              <a:off x="138112" y="3663951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8 w 18"/>
                <a:gd name="T3" fmla="*/ 2 h 6"/>
                <a:gd name="T4" fmla="*/ 18 w 18"/>
                <a:gd name="T5" fmla="*/ 0 h 6"/>
                <a:gd name="T6" fmla="*/ 9 w 18"/>
                <a:gd name="T7" fmla="*/ 3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2" y="4"/>
                    <a:pt x="5" y="3"/>
                    <a:pt x="8" y="2"/>
                  </a:cubicBezTo>
                  <a:cubicBezTo>
                    <a:pt x="11" y="1"/>
                    <a:pt x="14" y="0"/>
                    <a:pt x="1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4"/>
                    <a:pt x="3" y="5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3" name="Freeform 721"/>
            <p:cNvSpPr>
              <a:spLocks/>
            </p:cNvSpPr>
            <p:nvPr/>
          </p:nvSpPr>
          <p:spPr bwMode="auto">
            <a:xfrm>
              <a:off x="128587" y="3717926"/>
              <a:ext cx="158750" cy="44450"/>
            </a:xfrm>
            <a:custGeom>
              <a:avLst/>
              <a:gdLst>
                <a:gd name="T0" fmla="*/ 0 w 18"/>
                <a:gd name="T1" fmla="*/ 0 h 5"/>
                <a:gd name="T2" fmla="*/ 9 w 18"/>
                <a:gd name="T3" fmla="*/ 1 h 5"/>
                <a:gd name="T4" fmla="*/ 18 w 18"/>
                <a:gd name="T5" fmla="*/ 5 h 5"/>
                <a:gd name="T6" fmla="*/ 9 w 18"/>
                <a:gd name="T7" fmla="*/ 3 h 5"/>
                <a:gd name="T8" fmla="*/ 0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0" y="0"/>
                  </a:moveTo>
                  <a:cubicBezTo>
                    <a:pt x="3" y="0"/>
                    <a:pt x="6" y="1"/>
                    <a:pt x="9" y="1"/>
                  </a:cubicBezTo>
                  <a:cubicBezTo>
                    <a:pt x="12" y="2"/>
                    <a:pt x="16" y="3"/>
                    <a:pt x="1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4" name="Freeform 722"/>
            <p:cNvSpPr>
              <a:spLocks/>
            </p:cNvSpPr>
            <p:nvPr/>
          </p:nvSpPr>
          <p:spPr bwMode="auto">
            <a:xfrm>
              <a:off x="120650" y="3744913"/>
              <a:ext cx="61913" cy="150813"/>
            </a:xfrm>
            <a:custGeom>
              <a:avLst/>
              <a:gdLst>
                <a:gd name="T0" fmla="*/ 0 w 7"/>
                <a:gd name="T1" fmla="*/ 0 h 17"/>
                <a:gd name="T2" fmla="*/ 4 w 7"/>
                <a:gd name="T3" fmla="*/ 8 h 17"/>
                <a:gd name="T4" fmla="*/ 7 w 7"/>
                <a:gd name="T5" fmla="*/ 17 h 17"/>
                <a:gd name="T6" fmla="*/ 3 w 7"/>
                <a:gd name="T7" fmla="*/ 8 h 17"/>
                <a:gd name="T8" fmla="*/ 0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0"/>
                  </a:moveTo>
                  <a:cubicBezTo>
                    <a:pt x="2" y="2"/>
                    <a:pt x="3" y="5"/>
                    <a:pt x="4" y="8"/>
                  </a:cubicBezTo>
                  <a:cubicBezTo>
                    <a:pt x="6" y="11"/>
                    <a:pt x="7" y="14"/>
                    <a:pt x="7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5" name="Freeform 723"/>
            <p:cNvSpPr>
              <a:spLocks/>
            </p:cNvSpPr>
            <p:nvPr/>
          </p:nvSpPr>
          <p:spPr bwMode="auto">
            <a:xfrm>
              <a:off x="41275" y="3735388"/>
              <a:ext cx="61913" cy="160338"/>
            </a:xfrm>
            <a:custGeom>
              <a:avLst/>
              <a:gdLst>
                <a:gd name="T0" fmla="*/ 7 w 7"/>
                <a:gd name="T1" fmla="*/ 0 h 18"/>
                <a:gd name="T2" fmla="*/ 5 w 7"/>
                <a:gd name="T3" fmla="*/ 10 h 18"/>
                <a:gd name="T4" fmla="*/ 0 w 7"/>
                <a:gd name="T5" fmla="*/ 18 h 18"/>
                <a:gd name="T6" fmla="*/ 3 w 7"/>
                <a:gd name="T7" fmla="*/ 9 h 18"/>
                <a:gd name="T8" fmla="*/ 7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7" y="0"/>
                  </a:moveTo>
                  <a:cubicBezTo>
                    <a:pt x="7" y="4"/>
                    <a:pt x="6" y="7"/>
                    <a:pt x="5" y="10"/>
                  </a:cubicBezTo>
                  <a:cubicBezTo>
                    <a:pt x="4" y="12"/>
                    <a:pt x="2" y="16"/>
                    <a:pt x="0" y="1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6" name="Freeform 724"/>
            <p:cNvSpPr>
              <a:spLocks/>
            </p:cNvSpPr>
            <p:nvPr/>
          </p:nvSpPr>
          <p:spPr bwMode="auto">
            <a:xfrm>
              <a:off x="-57150" y="3727451"/>
              <a:ext cx="150813" cy="69850"/>
            </a:xfrm>
            <a:custGeom>
              <a:avLst/>
              <a:gdLst>
                <a:gd name="T0" fmla="*/ 17 w 17"/>
                <a:gd name="T1" fmla="*/ 0 h 8"/>
                <a:gd name="T2" fmla="*/ 9 w 17"/>
                <a:gd name="T3" fmla="*/ 5 h 8"/>
                <a:gd name="T4" fmla="*/ 0 w 17"/>
                <a:gd name="T5" fmla="*/ 8 h 8"/>
                <a:gd name="T6" fmla="*/ 8 w 17"/>
                <a:gd name="T7" fmla="*/ 4 h 8"/>
                <a:gd name="T8" fmla="*/ 17 w 1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4" y="2"/>
                    <a:pt x="12" y="4"/>
                    <a:pt x="9" y="5"/>
                  </a:cubicBezTo>
                  <a:cubicBezTo>
                    <a:pt x="6" y="7"/>
                    <a:pt x="3" y="8"/>
                    <a:pt x="0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1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7" name="Freeform 725"/>
            <p:cNvSpPr>
              <a:spLocks/>
            </p:cNvSpPr>
            <p:nvPr/>
          </p:nvSpPr>
          <p:spPr bwMode="auto">
            <a:xfrm>
              <a:off x="-65088" y="3663951"/>
              <a:ext cx="158750" cy="44450"/>
            </a:xfrm>
            <a:custGeom>
              <a:avLst/>
              <a:gdLst>
                <a:gd name="T0" fmla="*/ 18 w 18"/>
                <a:gd name="T1" fmla="*/ 5 h 5"/>
                <a:gd name="T2" fmla="*/ 9 w 18"/>
                <a:gd name="T3" fmla="*/ 4 h 5"/>
                <a:gd name="T4" fmla="*/ 0 w 18"/>
                <a:gd name="T5" fmla="*/ 0 h 5"/>
                <a:gd name="T6" fmla="*/ 9 w 18"/>
                <a:gd name="T7" fmla="*/ 2 h 5"/>
                <a:gd name="T8" fmla="*/ 18 w 1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8" y="5"/>
                  </a:moveTo>
                  <a:cubicBezTo>
                    <a:pt x="15" y="5"/>
                    <a:pt x="12" y="4"/>
                    <a:pt x="9" y="4"/>
                  </a:cubicBezTo>
                  <a:cubicBezTo>
                    <a:pt x="6" y="3"/>
                    <a:pt x="2" y="2"/>
                    <a:pt x="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2" y="3"/>
                    <a:pt x="15" y="4"/>
                    <a:pt x="18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8" name="Freeform 726"/>
            <p:cNvSpPr>
              <a:spLocks/>
            </p:cNvSpPr>
            <p:nvPr/>
          </p:nvSpPr>
          <p:spPr bwMode="auto">
            <a:xfrm>
              <a:off x="-12700" y="3575051"/>
              <a:ext cx="115888" cy="125413"/>
            </a:xfrm>
            <a:custGeom>
              <a:avLst/>
              <a:gdLst>
                <a:gd name="T0" fmla="*/ 13 w 13"/>
                <a:gd name="T1" fmla="*/ 14 h 14"/>
                <a:gd name="T2" fmla="*/ 6 w 13"/>
                <a:gd name="T3" fmla="*/ 8 h 14"/>
                <a:gd name="T4" fmla="*/ 0 w 13"/>
                <a:gd name="T5" fmla="*/ 0 h 14"/>
                <a:gd name="T6" fmla="*/ 7 w 13"/>
                <a:gd name="T7" fmla="*/ 7 h 14"/>
                <a:gd name="T8" fmla="*/ 13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cubicBezTo>
                    <a:pt x="10" y="13"/>
                    <a:pt x="8" y="11"/>
                    <a:pt x="6" y="8"/>
                  </a:cubicBezTo>
                  <a:cubicBezTo>
                    <a:pt x="4" y="6"/>
                    <a:pt x="2" y="3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10"/>
                    <a:pt x="11" y="12"/>
                    <a:pt x="13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2" name="组合 64341"/>
          <p:cNvGrpSpPr/>
          <p:nvPr/>
        </p:nvGrpSpPr>
        <p:grpSpPr>
          <a:xfrm>
            <a:off x="11191136" y="6164717"/>
            <a:ext cx="795338" cy="850900"/>
            <a:chOff x="11530012" y="3097213"/>
            <a:chExt cx="795338" cy="850900"/>
          </a:xfrm>
        </p:grpSpPr>
        <p:sp>
          <p:nvSpPr>
            <p:cNvPr id="64179" name="Freeform 727"/>
            <p:cNvSpPr>
              <a:spLocks/>
            </p:cNvSpPr>
            <p:nvPr/>
          </p:nvSpPr>
          <p:spPr bwMode="auto">
            <a:xfrm>
              <a:off x="11663362" y="3097213"/>
              <a:ext cx="406400" cy="415925"/>
            </a:xfrm>
            <a:custGeom>
              <a:avLst/>
              <a:gdLst>
                <a:gd name="T0" fmla="*/ 32 w 46"/>
                <a:gd name="T1" fmla="*/ 47 h 47"/>
                <a:gd name="T2" fmla="*/ 23 w 46"/>
                <a:gd name="T3" fmla="*/ 6 h 47"/>
                <a:gd name="T4" fmla="*/ 32 w 46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7">
                  <a:moveTo>
                    <a:pt x="32" y="47"/>
                  </a:moveTo>
                  <a:cubicBezTo>
                    <a:pt x="32" y="47"/>
                    <a:pt x="0" y="13"/>
                    <a:pt x="23" y="6"/>
                  </a:cubicBezTo>
                  <a:cubicBezTo>
                    <a:pt x="46" y="0"/>
                    <a:pt x="32" y="47"/>
                    <a:pt x="32" y="4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0" name="Freeform 728"/>
            <p:cNvSpPr>
              <a:spLocks/>
            </p:cNvSpPr>
            <p:nvPr/>
          </p:nvSpPr>
          <p:spPr bwMode="auto">
            <a:xfrm>
              <a:off x="11936412" y="3105150"/>
              <a:ext cx="388938" cy="407988"/>
            </a:xfrm>
            <a:custGeom>
              <a:avLst/>
              <a:gdLst>
                <a:gd name="T0" fmla="*/ 0 w 44"/>
                <a:gd name="T1" fmla="*/ 46 h 46"/>
                <a:gd name="T2" fmla="*/ 24 w 44"/>
                <a:gd name="T3" fmla="*/ 13 h 46"/>
                <a:gd name="T4" fmla="*/ 0 w 44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0" y="46"/>
                  </a:moveTo>
                  <a:cubicBezTo>
                    <a:pt x="0" y="46"/>
                    <a:pt x="4" y="0"/>
                    <a:pt x="24" y="13"/>
                  </a:cubicBezTo>
                  <a:cubicBezTo>
                    <a:pt x="44" y="25"/>
                    <a:pt x="0" y="46"/>
                    <a:pt x="0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1" name="Freeform 729"/>
            <p:cNvSpPr>
              <a:spLocks/>
            </p:cNvSpPr>
            <p:nvPr/>
          </p:nvSpPr>
          <p:spPr bwMode="auto">
            <a:xfrm>
              <a:off x="11936412" y="3309938"/>
              <a:ext cx="371475" cy="417513"/>
            </a:xfrm>
            <a:custGeom>
              <a:avLst/>
              <a:gdLst>
                <a:gd name="T0" fmla="*/ 0 w 42"/>
                <a:gd name="T1" fmla="*/ 23 h 47"/>
                <a:gd name="T2" fmla="*/ 41 w 42"/>
                <a:gd name="T3" fmla="*/ 24 h 47"/>
                <a:gd name="T4" fmla="*/ 0 w 42"/>
                <a:gd name="T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7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2" name="Freeform 730"/>
            <p:cNvSpPr>
              <a:spLocks/>
            </p:cNvSpPr>
            <p:nvPr/>
          </p:nvSpPr>
          <p:spPr bwMode="auto">
            <a:xfrm>
              <a:off x="11936412" y="3513138"/>
              <a:ext cx="371475" cy="434975"/>
            </a:xfrm>
            <a:custGeom>
              <a:avLst/>
              <a:gdLst>
                <a:gd name="T0" fmla="*/ 0 w 42"/>
                <a:gd name="T1" fmla="*/ 0 h 49"/>
                <a:gd name="T2" fmla="*/ 23 w 42"/>
                <a:gd name="T3" fmla="*/ 34 h 49"/>
                <a:gd name="T4" fmla="*/ 0 w 4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9">
                  <a:moveTo>
                    <a:pt x="0" y="0"/>
                  </a:moveTo>
                  <a:cubicBezTo>
                    <a:pt x="0" y="0"/>
                    <a:pt x="42" y="19"/>
                    <a:pt x="23" y="34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3" name="Freeform 731"/>
            <p:cNvSpPr>
              <a:spLocks/>
            </p:cNvSpPr>
            <p:nvPr/>
          </p:nvSpPr>
          <p:spPr bwMode="auto">
            <a:xfrm>
              <a:off x="11601450" y="3513138"/>
              <a:ext cx="406400" cy="400050"/>
            </a:xfrm>
            <a:custGeom>
              <a:avLst/>
              <a:gdLst>
                <a:gd name="T0" fmla="*/ 38 w 46"/>
                <a:gd name="T1" fmla="*/ 0 h 45"/>
                <a:gd name="T2" fmla="*/ 23 w 46"/>
                <a:gd name="T3" fmla="*/ 38 h 45"/>
                <a:gd name="T4" fmla="*/ 38 w 46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5">
                  <a:moveTo>
                    <a:pt x="38" y="0"/>
                  </a:moveTo>
                  <a:cubicBezTo>
                    <a:pt x="38" y="0"/>
                    <a:pt x="46" y="45"/>
                    <a:pt x="23" y="38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4" name="Freeform 732"/>
            <p:cNvSpPr>
              <a:spLocks/>
            </p:cNvSpPr>
            <p:nvPr/>
          </p:nvSpPr>
          <p:spPr bwMode="auto">
            <a:xfrm>
              <a:off x="11530012" y="3389313"/>
              <a:ext cx="406400" cy="407988"/>
            </a:xfrm>
            <a:custGeom>
              <a:avLst/>
              <a:gdLst>
                <a:gd name="T0" fmla="*/ 46 w 46"/>
                <a:gd name="T1" fmla="*/ 14 h 46"/>
                <a:gd name="T2" fmla="*/ 6 w 46"/>
                <a:gd name="T3" fmla="*/ 23 h 46"/>
                <a:gd name="T4" fmla="*/ 46 w 46"/>
                <a:gd name="T5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46" y="14"/>
                  </a:moveTo>
                  <a:cubicBezTo>
                    <a:pt x="46" y="14"/>
                    <a:pt x="13" y="46"/>
                    <a:pt x="6" y="23"/>
                  </a:cubicBezTo>
                  <a:cubicBezTo>
                    <a:pt x="0" y="0"/>
                    <a:pt x="46" y="14"/>
                    <a:pt x="46" y="1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5" name="Freeform 733"/>
            <p:cNvSpPr>
              <a:spLocks/>
            </p:cNvSpPr>
            <p:nvPr/>
          </p:nvSpPr>
          <p:spPr bwMode="auto">
            <a:xfrm>
              <a:off x="11557000" y="3141663"/>
              <a:ext cx="406400" cy="390525"/>
            </a:xfrm>
            <a:custGeom>
              <a:avLst/>
              <a:gdLst>
                <a:gd name="T0" fmla="*/ 46 w 46"/>
                <a:gd name="T1" fmla="*/ 41 h 44"/>
                <a:gd name="T2" fmla="*/ 9 w 46"/>
                <a:gd name="T3" fmla="*/ 22 h 44"/>
                <a:gd name="T4" fmla="*/ 46 w 46"/>
                <a:gd name="T5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4">
                  <a:moveTo>
                    <a:pt x="46" y="41"/>
                  </a:moveTo>
                  <a:cubicBezTo>
                    <a:pt x="46" y="41"/>
                    <a:pt x="0" y="44"/>
                    <a:pt x="9" y="22"/>
                  </a:cubicBezTo>
                  <a:cubicBezTo>
                    <a:pt x="19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6" name="Freeform 734"/>
            <p:cNvSpPr>
              <a:spLocks/>
            </p:cNvSpPr>
            <p:nvPr/>
          </p:nvSpPr>
          <p:spPr bwMode="auto">
            <a:xfrm>
              <a:off x="11857037" y="3451226"/>
              <a:ext cx="141288" cy="123825"/>
            </a:xfrm>
            <a:custGeom>
              <a:avLst/>
              <a:gdLst>
                <a:gd name="T0" fmla="*/ 15 w 16"/>
                <a:gd name="T1" fmla="*/ 5 h 14"/>
                <a:gd name="T2" fmla="*/ 10 w 16"/>
                <a:gd name="T3" fmla="*/ 13 h 14"/>
                <a:gd name="T4" fmla="*/ 1 w 16"/>
                <a:gd name="T5" fmla="*/ 10 h 14"/>
                <a:gd name="T6" fmla="*/ 6 w 16"/>
                <a:gd name="T7" fmla="*/ 2 h 14"/>
                <a:gd name="T8" fmla="*/ 15 w 1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5" y="5"/>
                  </a:moveTo>
                  <a:cubicBezTo>
                    <a:pt x="16" y="8"/>
                    <a:pt x="14" y="12"/>
                    <a:pt x="10" y="13"/>
                  </a:cubicBezTo>
                  <a:cubicBezTo>
                    <a:pt x="6" y="14"/>
                    <a:pt x="2" y="13"/>
                    <a:pt x="1" y="10"/>
                  </a:cubicBezTo>
                  <a:cubicBezTo>
                    <a:pt x="0" y="7"/>
                    <a:pt x="2" y="3"/>
                    <a:pt x="6" y="2"/>
                  </a:cubicBezTo>
                  <a:cubicBezTo>
                    <a:pt x="10" y="0"/>
                    <a:pt x="14" y="2"/>
                    <a:pt x="15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7" name="Freeform 735"/>
            <p:cNvSpPr>
              <a:spLocks/>
            </p:cNvSpPr>
            <p:nvPr/>
          </p:nvSpPr>
          <p:spPr bwMode="auto">
            <a:xfrm>
              <a:off x="11901487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2 h 6"/>
                <a:gd name="T6" fmla="*/ 1 w 2"/>
                <a:gd name="T7" fmla="*/ 2 h 6"/>
                <a:gd name="T8" fmla="*/ 2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4"/>
                    <a:pt x="2" y="6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8" name="Freeform 736"/>
            <p:cNvSpPr>
              <a:spLocks/>
            </p:cNvSpPr>
            <p:nvPr/>
          </p:nvSpPr>
          <p:spPr bwMode="auto">
            <a:xfrm>
              <a:off x="11918950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9" name="Freeform 737"/>
            <p:cNvSpPr>
              <a:spLocks/>
            </p:cNvSpPr>
            <p:nvPr/>
          </p:nvSpPr>
          <p:spPr bwMode="auto">
            <a:xfrm>
              <a:off x="11936412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0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0" name="Freeform 738"/>
            <p:cNvSpPr>
              <a:spLocks/>
            </p:cNvSpPr>
            <p:nvPr/>
          </p:nvSpPr>
          <p:spPr bwMode="auto">
            <a:xfrm>
              <a:off x="11936412" y="3443288"/>
              <a:ext cx="34925" cy="44450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0 h 5"/>
                <a:gd name="T4" fmla="*/ 2 w 4"/>
                <a:gd name="T5" fmla="*/ 1 h 5"/>
                <a:gd name="T6" fmla="*/ 2 w 4"/>
                <a:gd name="T7" fmla="*/ 2 h 5"/>
                <a:gd name="T8" fmla="*/ 0 w 4"/>
                <a:gd name="T9" fmla="*/ 5 h 5"/>
                <a:gd name="T10" fmla="*/ 3 w 4"/>
                <a:gd name="T11" fmla="*/ 2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1" name="Freeform 739"/>
            <p:cNvSpPr>
              <a:spLocks/>
            </p:cNvSpPr>
            <p:nvPr/>
          </p:nvSpPr>
          <p:spPr bwMode="auto">
            <a:xfrm>
              <a:off x="11945937" y="3451226"/>
              <a:ext cx="42863" cy="44450"/>
            </a:xfrm>
            <a:custGeom>
              <a:avLst/>
              <a:gdLst>
                <a:gd name="T0" fmla="*/ 4 w 5"/>
                <a:gd name="T1" fmla="*/ 2 h 5"/>
                <a:gd name="T2" fmla="*/ 4 w 5"/>
                <a:gd name="T3" fmla="*/ 1 h 5"/>
                <a:gd name="T4" fmla="*/ 3 w 5"/>
                <a:gd name="T5" fmla="*/ 1 h 5"/>
                <a:gd name="T6" fmla="*/ 3 w 5"/>
                <a:gd name="T7" fmla="*/ 2 h 5"/>
                <a:gd name="T8" fmla="*/ 0 w 5"/>
                <a:gd name="T9" fmla="*/ 5 h 5"/>
                <a:gd name="T10" fmla="*/ 3 w 5"/>
                <a:gd name="T11" fmla="*/ 2 h 5"/>
                <a:gd name="T12" fmla="*/ 4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2" name="Freeform 740"/>
            <p:cNvSpPr>
              <a:spLocks/>
            </p:cNvSpPr>
            <p:nvPr/>
          </p:nvSpPr>
          <p:spPr bwMode="auto">
            <a:xfrm>
              <a:off x="11953875" y="3468688"/>
              <a:ext cx="44450" cy="26988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4 w 5"/>
                <a:gd name="T5" fmla="*/ 0 h 3"/>
                <a:gd name="T6" fmla="*/ 3 w 5"/>
                <a:gd name="T7" fmla="*/ 1 h 3"/>
                <a:gd name="T8" fmla="*/ 0 w 5"/>
                <a:gd name="T9" fmla="*/ 3 h 3"/>
                <a:gd name="T10" fmla="*/ 3 w 5"/>
                <a:gd name="T11" fmla="*/ 2 h 3"/>
                <a:gd name="T12" fmla="*/ 5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3" name="Freeform 741"/>
            <p:cNvSpPr>
              <a:spLocks/>
            </p:cNvSpPr>
            <p:nvPr/>
          </p:nvSpPr>
          <p:spPr bwMode="auto">
            <a:xfrm>
              <a:off x="11953875" y="3487738"/>
              <a:ext cx="53975" cy="17463"/>
            </a:xfrm>
            <a:custGeom>
              <a:avLst/>
              <a:gdLst>
                <a:gd name="T0" fmla="*/ 5 w 6"/>
                <a:gd name="T1" fmla="*/ 2 h 2"/>
                <a:gd name="T2" fmla="*/ 6 w 6"/>
                <a:gd name="T3" fmla="*/ 1 h 2"/>
                <a:gd name="T4" fmla="*/ 5 w 6"/>
                <a:gd name="T5" fmla="*/ 0 h 2"/>
                <a:gd name="T6" fmla="*/ 4 w 6"/>
                <a:gd name="T7" fmla="*/ 1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4" name="Freeform 742"/>
            <p:cNvSpPr>
              <a:spLocks/>
            </p:cNvSpPr>
            <p:nvPr/>
          </p:nvSpPr>
          <p:spPr bwMode="auto">
            <a:xfrm>
              <a:off x="11963400" y="3505201"/>
              <a:ext cx="52388" cy="17463"/>
            </a:xfrm>
            <a:custGeom>
              <a:avLst/>
              <a:gdLst>
                <a:gd name="T0" fmla="*/ 5 w 6"/>
                <a:gd name="T1" fmla="*/ 2 h 2"/>
                <a:gd name="T2" fmla="*/ 5 w 6"/>
                <a:gd name="T3" fmla="*/ 1 h 2"/>
                <a:gd name="T4" fmla="*/ 4 w 6"/>
                <a:gd name="T5" fmla="*/ 0 h 2"/>
                <a:gd name="T6" fmla="*/ 3 w 6"/>
                <a:gd name="T7" fmla="*/ 1 h 2"/>
                <a:gd name="T8" fmla="*/ 0 w 6"/>
                <a:gd name="T9" fmla="*/ 1 h 2"/>
                <a:gd name="T10" fmla="*/ 3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5" name="Freeform 743"/>
            <p:cNvSpPr>
              <a:spLocks/>
            </p:cNvSpPr>
            <p:nvPr/>
          </p:nvSpPr>
          <p:spPr bwMode="auto">
            <a:xfrm>
              <a:off x="11963400" y="3522663"/>
              <a:ext cx="44450" cy="17463"/>
            </a:xfrm>
            <a:custGeom>
              <a:avLst/>
              <a:gdLst>
                <a:gd name="T0" fmla="*/ 4 w 5"/>
                <a:gd name="T1" fmla="*/ 2 h 2"/>
                <a:gd name="T2" fmla="*/ 5 w 5"/>
                <a:gd name="T3" fmla="*/ 1 h 2"/>
                <a:gd name="T4" fmla="*/ 4 w 5"/>
                <a:gd name="T5" fmla="*/ 0 h 2"/>
                <a:gd name="T6" fmla="*/ 3 w 5"/>
                <a:gd name="T7" fmla="*/ 1 h 2"/>
                <a:gd name="T8" fmla="*/ 0 w 5"/>
                <a:gd name="T9" fmla="*/ 0 h 2"/>
                <a:gd name="T10" fmla="*/ 3 w 5"/>
                <a:gd name="T11" fmla="*/ 1 h 2"/>
                <a:gd name="T12" fmla="*/ 4 w 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6" name="Freeform 744"/>
            <p:cNvSpPr>
              <a:spLocks/>
            </p:cNvSpPr>
            <p:nvPr/>
          </p:nvSpPr>
          <p:spPr bwMode="auto">
            <a:xfrm>
              <a:off x="11953875" y="3532188"/>
              <a:ext cx="53975" cy="25400"/>
            </a:xfrm>
            <a:custGeom>
              <a:avLst/>
              <a:gdLst>
                <a:gd name="T0" fmla="*/ 4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4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3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7" name="Freeform 745"/>
            <p:cNvSpPr>
              <a:spLocks/>
            </p:cNvSpPr>
            <p:nvPr/>
          </p:nvSpPr>
          <p:spPr bwMode="auto">
            <a:xfrm>
              <a:off x="11953875" y="3540126"/>
              <a:ext cx="44450" cy="34925"/>
            </a:xfrm>
            <a:custGeom>
              <a:avLst/>
              <a:gdLst>
                <a:gd name="T0" fmla="*/ 3 w 5"/>
                <a:gd name="T1" fmla="*/ 4 h 4"/>
                <a:gd name="T2" fmla="*/ 4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2"/>
                    <a:pt x="3" y="2"/>
                  </a:cubicBezTo>
                  <a:cubicBezTo>
                    <a:pt x="2" y="3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8" name="Freeform 746"/>
            <p:cNvSpPr>
              <a:spLocks/>
            </p:cNvSpPr>
            <p:nvPr/>
          </p:nvSpPr>
          <p:spPr bwMode="auto">
            <a:xfrm>
              <a:off x="11945937" y="3540126"/>
              <a:ext cx="34925" cy="44450"/>
            </a:xfrm>
            <a:custGeom>
              <a:avLst/>
              <a:gdLst>
                <a:gd name="T0" fmla="*/ 2 w 4"/>
                <a:gd name="T1" fmla="*/ 5 h 5"/>
                <a:gd name="T2" fmla="*/ 4 w 4"/>
                <a:gd name="T3" fmla="*/ 5 h 5"/>
                <a:gd name="T4" fmla="*/ 4 w 4"/>
                <a:gd name="T5" fmla="*/ 4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4 h 5"/>
                <a:gd name="T12" fmla="*/ 2 w 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9" name="Freeform 747"/>
            <p:cNvSpPr>
              <a:spLocks/>
            </p:cNvSpPr>
            <p:nvPr/>
          </p:nvSpPr>
          <p:spPr bwMode="auto">
            <a:xfrm>
              <a:off x="11945937" y="3549651"/>
              <a:ext cx="17463" cy="44450"/>
            </a:xfrm>
            <a:custGeom>
              <a:avLst/>
              <a:gdLst>
                <a:gd name="T0" fmla="*/ 0 w 2"/>
                <a:gd name="T1" fmla="*/ 5 h 5"/>
                <a:gd name="T2" fmla="*/ 1 w 2"/>
                <a:gd name="T3" fmla="*/ 5 h 5"/>
                <a:gd name="T4" fmla="*/ 2 w 2"/>
                <a:gd name="T5" fmla="*/ 4 h 5"/>
                <a:gd name="T6" fmla="*/ 1 w 2"/>
                <a:gd name="T7" fmla="*/ 3 h 5"/>
                <a:gd name="T8" fmla="*/ 0 w 2"/>
                <a:gd name="T9" fmla="*/ 0 h 5"/>
                <a:gd name="T10" fmla="*/ 0 w 2"/>
                <a:gd name="T11" fmla="*/ 3 h 5"/>
                <a:gd name="T12" fmla="*/ 0 w 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0" name="Freeform 748"/>
            <p:cNvSpPr>
              <a:spLocks/>
            </p:cNvSpPr>
            <p:nvPr/>
          </p:nvSpPr>
          <p:spPr bwMode="auto">
            <a:xfrm>
              <a:off x="11928475" y="3549651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1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1" name="Freeform 749"/>
            <p:cNvSpPr>
              <a:spLocks/>
            </p:cNvSpPr>
            <p:nvPr/>
          </p:nvSpPr>
          <p:spPr bwMode="auto">
            <a:xfrm>
              <a:off x="11909425" y="3549651"/>
              <a:ext cx="19050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2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2" name="Freeform 750"/>
            <p:cNvSpPr>
              <a:spLocks/>
            </p:cNvSpPr>
            <p:nvPr/>
          </p:nvSpPr>
          <p:spPr bwMode="auto">
            <a:xfrm>
              <a:off x="11891962" y="3549651"/>
              <a:ext cx="26988" cy="44450"/>
            </a:xfrm>
            <a:custGeom>
              <a:avLst/>
              <a:gdLst>
                <a:gd name="T0" fmla="*/ 0 w 3"/>
                <a:gd name="T1" fmla="*/ 4 h 5"/>
                <a:gd name="T2" fmla="*/ 1 w 3"/>
                <a:gd name="T3" fmla="*/ 5 h 5"/>
                <a:gd name="T4" fmla="*/ 2 w 3"/>
                <a:gd name="T5" fmla="*/ 4 h 5"/>
                <a:gd name="T6" fmla="*/ 2 w 3"/>
                <a:gd name="T7" fmla="*/ 4 h 5"/>
                <a:gd name="T8" fmla="*/ 3 w 3"/>
                <a:gd name="T9" fmla="*/ 0 h 5"/>
                <a:gd name="T10" fmla="*/ 1 w 3"/>
                <a:gd name="T11" fmla="*/ 3 h 5"/>
                <a:gd name="T12" fmla="*/ 0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3" name="Freeform 751"/>
            <p:cNvSpPr>
              <a:spLocks/>
            </p:cNvSpPr>
            <p:nvPr/>
          </p:nvSpPr>
          <p:spPr bwMode="auto">
            <a:xfrm>
              <a:off x="11874500" y="3549651"/>
              <a:ext cx="34925" cy="34925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4 h 4"/>
                <a:gd name="T4" fmla="*/ 2 w 4"/>
                <a:gd name="T5" fmla="*/ 4 h 4"/>
                <a:gd name="T6" fmla="*/ 2 w 4"/>
                <a:gd name="T7" fmla="*/ 3 h 4"/>
                <a:gd name="T8" fmla="*/ 4 w 4"/>
                <a:gd name="T9" fmla="*/ 0 h 4"/>
                <a:gd name="T10" fmla="*/ 1 w 4"/>
                <a:gd name="T11" fmla="*/ 2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4" name="Freeform 752"/>
            <p:cNvSpPr>
              <a:spLocks/>
            </p:cNvSpPr>
            <p:nvPr/>
          </p:nvSpPr>
          <p:spPr bwMode="auto">
            <a:xfrm>
              <a:off x="11857037" y="3540126"/>
              <a:ext cx="44450" cy="34925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2 w 5"/>
                <a:gd name="T5" fmla="*/ 3 h 4"/>
                <a:gd name="T6" fmla="*/ 2 w 5"/>
                <a:gd name="T7" fmla="*/ 2 h 4"/>
                <a:gd name="T8" fmla="*/ 5 w 5"/>
                <a:gd name="T9" fmla="*/ 0 h 4"/>
                <a:gd name="T10" fmla="*/ 2 w 5"/>
                <a:gd name="T11" fmla="*/ 2 h 4"/>
                <a:gd name="T12" fmla="*/ 1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5" name="Freeform 753"/>
            <p:cNvSpPr>
              <a:spLocks/>
            </p:cNvSpPr>
            <p:nvPr/>
          </p:nvSpPr>
          <p:spPr bwMode="auto">
            <a:xfrm>
              <a:off x="11847512" y="3532188"/>
              <a:ext cx="53975" cy="25400"/>
            </a:xfrm>
            <a:custGeom>
              <a:avLst/>
              <a:gdLst>
                <a:gd name="T0" fmla="*/ 1 w 6"/>
                <a:gd name="T1" fmla="*/ 1 h 3"/>
                <a:gd name="T2" fmla="*/ 0 w 6"/>
                <a:gd name="T3" fmla="*/ 2 h 3"/>
                <a:gd name="T4" fmla="*/ 2 w 6"/>
                <a:gd name="T5" fmla="*/ 3 h 3"/>
                <a:gd name="T6" fmla="*/ 2 w 6"/>
                <a:gd name="T7" fmla="*/ 2 h 3"/>
                <a:gd name="T8" fmla="*/ 6 w 6"/>
                <a:gd name="T9" fmla="*/ 0 h 3"/>
                <a:gd name="T10" fmla="*/ 2 w 6"/>
                <a:gd name="T11" fmla="*/ 1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6" y="0"/>
                    <a:pt x="6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6" name="Freeform 754"/>
            <p:cNvSpPr>
              <a:spLocks/>
            </p:cNvSpPr>
            <p:nvPr/>
          </p:nvSpPr>
          <p:spPr bwMode="auto">
            <a:xfrm>
              <a:off x="11847512" y="3522663"/>
              <a:ext cx="53975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1 w 6"/>
                <a:gd name="T5" fmla="*/ 2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1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6" y="0"/>
                    <a:pt x="6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7" name="Freeform 755"/>
            <p:cNvSpPr>
              <a:spLocks/>
            </p:cNvSpPr>
            <p:nvPr/>
          </p:nvSpPr>
          <p:spPr bwMode="auto">
            <a:xfrm>
              <a:off x="11847512" y="3505201"/>
              <a:ext cx="44450" cy="17463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1 h 2"/>
                <a:gd name="T4" fmla="*/ 1 w 5"/>
                <a:gd name="T5" fmla="*/ 2 h 2"/>
                <a:gd name="T6" fmla="*/ 2 w 5"/>
                <a:gd name="T7" fmla="*/ 1 h 2"/>
                <a:gd name="T8" fmla="*/ 5 w 5"/>
                <a:gd name="T9" fmla="*/ 2 h 2"/>
                <a:gd name="T10" fmla="*/ 2 w 5"/>
                <a:gd name="T11" fmla="*/ 1 h 2"/>
                <a:gd name="T12" fmla="*/ 1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8" name="Freeform 756"/>
            <p:cNvSpPr>
              <a:spLocks/>
            </p:cNvSpPr>
            <p:nvPr/>
          </p:nvSpPr>
          <p:spPr bwMode="auto">
            <a:xfrm>
              <a:off x="11847512" y="3487738"/>
              <a:ext cx="44450" cy="25400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1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3 h 3"/>
                <a:gd name="T10" fmla="*/ 2 w 5"/>
                <a:gd name="T11" fmla="*/ 1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2"/>
                    <a:pt x="5" y="3"/>
                    <a:pt x="5" y="3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9" name="Freeform 757"/>
            <p:cNvSpPr>
              <a:spLocks/>
            </p:cNvSpPr>
            <p:nvPr/>
          </p:nvSpPr>
          <p:spPr bwMode="auto">
            <a:xfrm>
              <a:off x="11857037" y="3468688"/>
              <a:ext cx="44450" cy="36513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0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2 w 5"/>
                <a:gd name="T11" fmla="*/ 1 h 4"/>
                <a:gd name="T12" fmla="*/ 1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0" name="Freeform 758"/>
            <p:cNvSpPr>
              <a:spLocks/>
            </p:cNvSpPr>
            <p:nvPr/>
          </p:nvSpPr>
          <p:spPr bwMode="auto">
            <a:xfrm>
              <a:off x="11866562" y="3451226"/>
              <a:ext cx="34925" cy="44450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1 h 5"/>
                <a:gd name="T4" fmla="*/ 1 w 4"/>
                <a:gd name="T5" fmla="*/ 2 h 5"/>
                <a:gd name="T6" fmla="*/ 2 w 4"/>
                <a:gd name="T7" fmla="*/ 2 h 5"/>
                <a:gd name="T8" fmla="*/ 4 w 4"/>
                <a:gd name="T9" fmla="*/ 5 h 5"/>
                <a:gd name="T10" fmla="*/ 2 w 4"/>
                <a:gd name="T11" fmla="*/ 2 h 5"/>
                <a:gd name="T12" fmla="*/ 2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1" name="Freeform 759"/>
            <p:cNvSpPr>
              <a:spLocks/>
            </p:cNvSpPr>
            <p:nvPr/>
          </p:nvSpPr>
          <p:spPr bwMode="auto">
            <a:xfrm>
              <a:off x="11884025" y="3443288"/>
              <a:ext cx="25400" cy="44450"/>
            </a:xfrm>
            <a:custGeom>
              <a:avLst/>
              <a:gdLst>
                <a:gd name="T0" fmla="*/ 2 w 3"/>
                <a:gd name="T1" fmla="*/ 1 h 5"/>
                <a:gd name="T2" fmla="*/ 0 w 3"/>
                <a:gd name="T3" fmla="*/ 0 h 5"/>
                <a:gd name="T4" fmla="*/ 0 w 3"/>
                <a:gd name="T5" fmla="*/ 2 h 5"/>
                <a:gd name="T6" fmla="*/ 1 w 3"/>
                <a:gd name="T7" fmla="*/ 2 h 5"/>
                <a:gd name="T8" fmla="*/ 3 w 3"/>
                <a:gd name="T9" fmla="*/ 5 h 5"/>
                <a:gd name="T10" fmla="*/ 2 w 3"/>
                <a:gd name="T11" fmla="*/ 2 h 5"/>
                <a:gd name="T12" fmla="*/ 2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2" name="Freeform 760"/>
            <p:cNvSpPr>
              <a:spLocks/>
            </p:cNvSpPr>
            <p:nvPr/>
          </p:nvSpPr>
          <p:spPr bwMode="auto">
            <a:xfrm>
              <a:off x="11901487" y="3327400"/>
              <a:ext cx="34925" cy="160338"/>
            </a:xfrm>
            <a:custGeom>
              <a:avLst/>
              <a:gdLst>
                <a:gd name="T0" fmla="*/ 4 w 4"/>
                <a:gd name="T1" fmla="*/ 18 h 18"/>
                <a:gd name="T2" fmla="*/ 1 w 4"/>
                <a:gd name="T3" fmla="*/ 9 h 18"/>
                <a:gd name="T4" fmla="*/ 0 w 4"/>
                <a:gd name="T5" fmla="*/ 0 h 18"/>
                <a:gd name="T6" fmla="*/ 3 w 4"/>
                <a:gd name="T7" fmla="*/ 9 h 18"/>
                <a:gd name="T8" fmla="*/ 4 w 4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4" y="18"/>
                  </a:moveTo>
                  <a:cubicBezTo>
                    <a:pt x="3" y="15"/>
                    <a:pt x="2" y="12"/>
                    <a:pt x="1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4" y="15"/>
                    <a:pt x="4" y="1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3" name="Freeform 761"/>
            <p:cNvSpPr>
              <a:spLocks/>
            </p:cNvSpPr>
            <p:nvPr/>
          </p:nvSpPr>
          <p:spPr bwMode="auto">
            <a:xfrm>
              <a:off x="11953875" y="3344863"/>
              <a:ext cx="88900" cy="150813"/>
            </a:xfrm>
            <a:custGeom>
              <a:avLst/>
              <a:gdLst>
                <a:gd name="T0" fmla="*/ 0 w 10"/>
                <a:gd name="T1" fmla="*/ 17 h 17"/>
                <a:gd name="T2" fmla="*/ 4 w 10"/>
                <a:gd name="T3" fmla="*/ 8 h 17"/>
                <a:gd name="T4" fmla="*/ 10 w 10"/>
                <a:gd name="T5" fmla="*/ 0 h 17"/>
                <a:gd name="T6" fmla="*/ 5 w 10"/>
                <a:gd name="T7" fmla="*/ 9 h 17"/>
                <a:gd name="T8" fmla="*/ 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1" y="13"/>
                    <a:pt x="2" y="11"/>
                    <a:pt x="4" y="8"/>
                  </a:cubicBezTo>
                  <a:cubicBezTo>
                    <a:pt x="5" y="5"/>
                    <a:pt x="7" y="2"/>
                    <a:pt x="10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1"/>
                    <a:pt x="2" y="14"/>
                    <a:pt x="0" y="1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4" name="Freeform 762"/>
            <p:cNvSpPr>
              <a:spLocks/>
            </p:cNvSpPr>
            <p:nvPr/>
          </p:nvSpPr>
          <p:spPr bwMode="auto">
            <a:xfrm>
              <a:off x="11963400" y="3451226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9 w 18"/>
                <a:gd name="T3" fmla="*/ 2 h 6"/>
                <a:gd name="T4" fmla="*/ 18 w 18"/>
                <a:gd name="T5" fmla="*/ 1 h 6"/>
                <a:gd name="T6" fmla="*/ 9 w 18"/>
                <a:gd name="T7" fmla="*/ 4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3" y="4"/>
                    <a:pt x="6" y="3"/>
                    <a:pt x="9" y="2"/>
                  </a:cubicBezTo>
                  <a:cubicBezTo>
                    <a:pt x="12" y="1"/>
                    <a:pt x="15" y="0"/>
                    <a:pt x="18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4"/>
                    <a:pt x="3" y="6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5" name="Freeform 763"/>
            <p:cNvSpPr>
              <a:spLocks/>
            </p:cNvSpPr>
            <p:nvPr/>
          </p:nvSpPr>
          <p:spPr bwMode="auto">
            <a:xfrm>
              <a:off x="11953875" y="3513138"/>
              <a:ext cx="168275" cy="36513"/>
            </a:xfrm>
            <a:custGeom>
              <a:avLst/>
              <a:gdLst>
                <a:gd name="T0" fmla="*/ 0 w 19"/>
                <a:gd name="T1" fmla="*/ 0 h 4"/>
                <a:gd name="T2" fmla="*/ 10 w 19"/>
                <a:gd name="T3" fmla="*/ 1 h 4"/>
                <a:gd name="T4" fmla="*/ 19 w 19"/>
                <a:gd name="T5" fmla="*/ 4 h 4"/>
                <a:gd name="T6" fmla="*/ 9 w 19"/>
                <a:gd name="T7" fmla="*/ 2 h 4"/>
                <a:gd name="T8" fmla="*/ 0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4" y="0"/>
                    <a:pt x="7" y="0"/>
                    <a:pt x="10" y="1"/>
                  </a:cubicBezTo>
                  <a:cubicBezTo>
                    <a:pt x="13" y="2"/>
                    <a:pt x="16" y="2"/>
                    <a:pt x="1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6" name="Freeform 764"/>
            <p:cNvSpPr>
              <a:spLocks/>
            </p:cNvSpPr>
            <p:nvPr/>
          </p:nvSpPr>
          <p:spPr bwMode="auto">
            <a:xfrm>
              <a:off x="11945937" y="3532188"/>
              <a:ext cx="61913" cy="158750"/>
            </a:xfrm>
            <a:custGeom>
              <a:avLst/>
              <a:gdLst>
                <a:gd name="T0" fmla="*/ 0 w 7"/>
                <a:gd name="T1" fmla="*/ 0 h 18"/>
                <a:gd name="T2" fmla="*/ 5 w 7"/>
                <a:gd name="T3" fmla="*/ 8 h 18"/>
                <a:gd name="T4" fmla="*/ 7 w 7"/>
                <a:gd name="T5" fmla="*/ 18 h 18"/>
                <a:gd name="T6" fmla="*/ 4 w 7"/>
                <a:gd name="T7" fmla="*/ 9 h 18"/>
                <a:gd name="T8" fmla="*/ 0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0"/>
                  </a:moveTo>
                  <a:cubicBezTo>
                    <a:pt x="2" y="3"/>
                    <a:pt x="4" y="5"/>
                    <a:pt x="5" y="8"/>
                  </a:cubicBezTo>
                  <a:cubicBezTo>
                    <a:pt x="6" y="11"/>
                    <a:pt x="7" y="14"/>
                    <a:pt x="7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7" name="Freeform 765"/>
            <p:cNvSpPr>
              <a:spLocks/>
            </p:cNvSpPr>
            <p:nvPr/>
          </p:nvSpPr>
          <p:spPr bwMode="auto">
            <a:xfrm>
              <a:off x="11874500" y="3532188"/>
              <a:ext cx="61913" cy="150813"/>
            </a:xfrm>
            <a:custGeom>
              <a:avLst/>
              <a:gdLst>
                <a:gd name="T0" fmla="*/ 7 w 7"/>
                <a:gd name="T1" fmla="*/ 0 h 17"/>
                <a:gd name="T2" fmla="*/ 4 w 7"/>
                <a:gd name="T3" fmla="*/ 9 h 17"/>
                <a:gd name="T4" fmla="*/ 0 w 7"/>
                <a:gd name="T5" fmla="*/ 17 h 17"/>
                <a:gd name="T6" fmla="*/ 3 w 7"/>
                <a:gd name="T7" fmla="*/ 8 h 17"/>
                <a:gd name="T8" fmla="*/ 7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6" y="3"/>
                    <a:pt x="5" y="6"/>
                    <a:pt x="4" y="9"/>
                  </a:cubicBezTo>
                  <a:cubicBezTo>
                    <a:pt x="3" y="12"/>
                    <a:pt x="2" y="15"/>
                    <a:pt x="0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5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8" name="Freeform 766"/>
            <p:cNvSpPr>
              <a:spLocks/>
            </p:cNvSpPr>
            <p:nvPr/>
          </p:nvSpPr>
          <p:spPr bwMode="auto">
            <a:xfrm>
              <a:off x="11768137" y="3513138"/>
              <a:ext cx="150813" cy="80963"/>
            </a:xfrm>
            <a:custGeom>
              <a:avLst/>
              <a:gdLst>
                <a:gd name="T0" fmla="*/ 17 w 17"/>
                <a:gd name="T1" fmla="*/ 0 h 9"/>
                <a:gd name="T2" fmla="*/ 9 w 17"/>
                <a:gd name="T3" fmla="*/ 6 h 9"/>
                <a:gd name="T4" fmla="*/ 0 w 17"/>
                <a:gd name="T5" fmla="*/ 9 h 9"/>
                <a:gd name="T6" fmla="*/ 9 w 17"/>
                <a:gd name="T7" fmla="*/ 4 h 9"/>
                <a:gd name="T8" fmla="*/ 17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5" y="3"/>
                    <a:pt x="12" y="4"/>
                    <a:pt x="9" y="6"/>
                  </a:cubicBezTo>
                  <a:cubicBezTo>
                    <a:pt x="7" y="7"/>
                    <a:pt x="4" y="8"/>
                    <a:pt x="0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9" name="Freeform 767"/>
            <p:cNvSpPr>
              <a:spLocks/>
            </p:cNvSpPr>
            <p:nvPr/>
          </p:nvSpPr>
          <p:spPr bwMode="auto">
            <a:xfrm>
              <a:off x="11760200" y="3451226"/>
              <a:ext cx="158750" cy="53975"/>
            </a:xfrm>
            <a:custGeom>
              <a:avLst/>
              <a:gdLst>
                <a:gd name="T0" fmla="*/ 18 w 18"/>
                <a:gd name="T1" fmla="*/ 6 h 6"/>
                <a:gd name="T2" fmla="*/ 9 w 18"/>
                <a:gd name="T3" fmla="*/ 4 h 6"/>
                <a:gd name="T4" fmla="*/ 0 w 18"/>
                <a:gd name="T5" fmla="*/ 0 h 6"/>
                <a:gd name="T6" fmla="*/ 9 w 18"/>
                <a:gd name="T7" fmla="*/ 3 h 6"/>
                <a:gd name="T8" fmla="*/ 18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cubicBezTo>
                    <a:pt x="15" y="6"/>
                    <a:pt x="12" y="5"/>
                    <a:pt x="9" y="4"/>
                  </a:cubicBezTo>
                  <a:cubicBezTo>
                    <a:pt x="6" y="3"/>
                    <a:pt x="3" y="2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5" y="4"/>
                    <a:pt x="18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0" name="Freeform 768"/>
            <p:cNvSpPr>
              <a:spLocks/>
            </p:cNvSpPr>
            <p:nvPr/>
          </p:nvSpPr>
          <p:spPr bwMode="auto">
            <a:xfrm>
              <a:off x="11822112" y="3371850"/>
              <a:ext cx="106363" cy="123825"/>
            </a:xfrm>
            <a:custGeom>
              <a:avLst/>
              <a:gdLst>
                <a:gd name="T0" fmla="*/ 12 w 12"/>
                <a:gd name="T1" fmla="*/ 14 h 14"/>
                <a:gd name="T2" fmla="*/ 5 w 12"/>
                <a:gd name="T3" fmla="*/ 8 h 14"/>
                <a:gd name="T4" fmla="*/ 0 w 12"/>
                <a:gd name="T5" fmla="*/ 0 h 14"/>
                <a:gd name="T6" fmla="*/ 6 w 12"/>
                <a:gd name="T7" fmla="*/ 7 h 14"/>
                <a:gd name="T8" fmla="*/ 12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9"/>
                    <a:pt x="11" y="11"/>
                    <a:pt x="12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9" name="组合 64338"/>
          <p:cNvGrpSpPr/>
          <p:nvPr/>
        </p:nvGrpSpPr>
        <p:grpSpPr>
          <a:xfrm>
            <a:off x="589755" y="793048"/>
            <a:ext cx="565151" cy="603250"/>
            <a:chOff x="1550987" y="1552575"/>
            <a:chExt cx="565151" cy="603250"/>
          </a:xfrm>
        </p:grpSpPr>
        <p:sp>
          <p:nvSpPr>
            <p:cNvPr id="64221" name="Freeform 769"/>
            <p:cNvSpPr>
              <a:spLocks/>
            </p:cNvSpPr>
            <p:nvPr/>
          </p:nvSpPr>
          <p:spPr bwMode="auto">
            <a:xfrm>
              <a:off x="1647825" y="1552575"/>
              <a:ext cx="292100" cy="301625"/>
            </a:xfrm>
            <a:custGeom>
              <a:avLst/>
              <a:gdLst>
                <a:gd name="T0" fmla="*/ 22 w 33"/>
                <a:gd name="T1" fmla="*/ 34 h 34"/>
                <a:gd name="T2" fmla="*/ 16 w 33"/>
                <a:gd name="T3" fmla="*/ 5 h 34"/>
                <a:gd name="T4" fmla="*/ 22 w 33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4">
                  <a:moveTo>
                    <a:pt x="22" y="34"/>
                  </a:moveTo>
                  <a:cubicBezTo>
                    <a:pt x="22" y="34"/>
                    <a:pt x="0" y="10"/>
                    <a:pt x="16" y="5"/>
                  </a:cubicBezTo>
                  <a:cubicBezTo>
                    <a:pt x="33" y="0"/>
                    <a:pt x="22" y="34"/>
                    <a:pt x="22" y="3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2" name="Freeform 770"/>
            <p:cNvSpPr>
              <a:spLocks/>
            </p:cNvSpPr>
            <p:nvPr/>
          </p:nvSpPr>
          <p:spPr bwMode="auto">
            <a:xfrm>
              <a:off x="1841500" y="1560513"/>
              <a:ext cx="274638" cy="293688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3" name="Freeform 771"/>
            <p:cNvSpPr>
              <a:spLocks/>
            </p:cNvSpPr>
            <p:nvPr/>
          </p:nvSpPr>
          <p:spPr bwMode="auto">
            <a:xfrm>
              <a:off x="1841500" y="1703388"/>
              <a:ext cx="265113" cy="301625"/>
            </a:xfrm>
            <a:custGeom>
              <a:avLst/>
              <a:gdLst>
                <a:gd name="T0" fmla="*/ 0 w 30"/>
                <a:gd name="T1" fmla="*/ 17 h 34"/>
                <a:gd name="T2" fmla="*/ 29 w 30"/>
                <a:gd name="T3" fmla="*/ 17 h 34"/>
                <a:gd name="T4" fmla="*/ 0 w 30"/>
                <a:gd name="T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7"/>
                  </a:moveTo>
                  <a:cubicBezTo>
                    <a:pt x="0" y="17"/>
                    <a:pt x="28" y="0"/>
                    <a:pt x="29" y="17"/>
                  </a:cubicBezTo>
                  <a:cubicBezTo>
                    <a:pt x="30" y="34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4" name="Freeform 772"/>
            <p:cNvSpPr>
              <a:spLocks/>
            </p:cNvSpPr>
            <p:nvPr/>
          </p:nvSpPr>
          <p:spPr bwMode="auto">
            <a:xfrm>
              <a:off x="1841500" y="1854200"/>
              <a:ext cx="265113" cy="301625"/>
            </a:xfrm>
            <a:custGeom>
              <a:avLst/>
              <a:gdLst>
                <a:gd name="T0" fmla="*/ 0 w 30"/>
                <a:gd name="T1" fmla="*/ 0 h 34"/>
                <a:gd name="T2" fmla="*/ 16 w 30"/>
                <a:gd name="T3" fmla="*/ 24 h 34"/>
                <a:gd name="T4" fmla="*/ 0 w 30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0"/>
                  </a:moveTo>
                  <a:cubicBezTo>
                    <a:pt x="0" y="0"/>
                    <a:pt x="30" y="14"/>
                    <a:pt x="16" y="24"/>
                  </a:cubicBezTo>
                  <a:cubicBezTo>
                    <a:pt x="3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5" name="Freeform 773"/>
            <p:cNvSpPr>
              <a:spLocks/>
            </p:cNvSpPr>
            <p:nvPr/>
          </p:nvSpPr>
          <p:spPr bwMode="auto">
            <a:xfrm>
              <a:off x="1603375" y="1854200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6" name="Freeform 774"/>
            <p:cNvSpPr>
              <a:spLocks/>
            </p:cNvSpPr>
            <p:nvPr/>
          </p:nvSpPr>
          <p:spPr bwMode="auto">
            <a:xfrm>
              <a:off x="1550987" y="1765300"/>
              <a:ext cx="290513" cy="284163"/>
            </a:xfrm>
            <a:custGeom>
              <a:avLst/>
              <a:gdLst>
                <a:gd name="T0" fmla="*/ 33 w 33"/>
                <a:gd name="T1" fmla="*/ 10 h 32"/>
                <a:gd name="T2" fmla="*/ 5 w 33"/>
                <a:gd name="T3" fmla="*/ 16 h 32"/>
                <a:gd name="T4" fmla="*/ 33 w 33"/>
                <a:gd name="T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2">
                  <a:moveTo>
                    <a:pt x="33" y="10"/>
                  </a:moveTo>
                  <a:cubicBezTo>
                    <a:pt x="33" y="10"/>
                    <a:pt x="9" y="32"/>
                    <a:pt x="5" y="16"/>
                  </a:cubicBezTo>
                  <a:cubicBezTo>
                    <a:pt x="0" y="0"/>
                    <a:pt x="33" y="10"/>
                    <a:pt x="33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7" name="Freeform 775"/>
            <p:cNvSpPr>
              <a:spLocks/>
            </p:cNvSpPr>
            <p:nvPr/>
          </p:nvSpPr>
          <p:spPr bwMode="auto">
            <a:xfrm>
              <a:off x="1568450" y="1587500"/>
              <a:ext cx="292100" cy="274638"/>
            </a:xfrm>
            <a:custGeom>
              <a:avLst/>
              <a:gdLst>
                <a:gd name="T0" fmla="*/ 33 w 33"/>
                <a:gd name="T1" fmla="*/ 29 h 31"/>
                <a:gd name="T2" fmla="*/ 7 w 33"/>
                <a:gd name="T3" fmla="*/ 16 h 31"/>
                <a:gd name="T4" fmla="*/ 33 w 33"/>
                <a:gd name="T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1">
                  <a:moveTo>
                    <a:pt x="33" y="29"/>
                  </a:moveTo>
                  <a:cubicBezTo>
                    <a:pt x="33" y="29"/>
                    <a:pt x="0" y="31"/>
                    <a:pt x="7" y="16"/>
                  </a:cubicBezTo>
                  <a:cubicBezTo>
                    <a:pt x="14" y="0"/>
                    <a:pt x="33" y="29"/>
                    <a:pt x="33" y="29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8" name="Freeform 776"/>
            <p:cNvSpPr>
              <a:spLocks/>
            </p:cNvSpPr>
            <p:nvPr/>
          </p:nvSpPr>
          <p:spPr bwMode="auto">
            <a:xfrm>
              <a:off x="1781175" y="1809750"/>
              <a:ext cx="104775" cy="88900"/>
            </a:xfrm>
            <a:custGeom>
              <a:avLst/>
              <a:gdLst>
                <a:gd name="T0" fmla="*/ 11 w 12"/>
                <a:gd name="T1" fmla="*/ 3 h 10"/>
                <a:gd name="T2" fmla="*/ 7 w 12"/>
                <a:gd name="T3" fmla="*/ 9 h 10"/>
                <a:gd name="T4" fmla="*/ 1 w 12"/>
                <a:gd name="T5" fmla="*/ 7 h 10"/>
                <a:gd name="T6" fmla="*/ 5 w 12"/>
                <a:gd name="T7" fmla="*/ 1 h 10"/>
                <a:gd name="T8" fmla="*/ 11 w 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3"/>
                  </a:moveTo>
                  <a:cubicBezTo>
                    <a:pt x="12" y="6"/>
                    <a:pt x="10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7" y="0"/>
                    <a:pt x="10" y="1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9" name="Freeform 777"/>
            <p:cNvSpPr>
              <a:spLocks/>
            </p:cNvSpPr>
            <p:nvPr/>
          </p:nvSpPr>
          <p:spPr bwMode="auto">
            <a:xfrm>
              <a:off x="1816100" y="1800225"/>
              <a:ext cx="7938" cy="3651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1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0" name="Freeform 778"/>
            <p:cNvSpPr>
              <a:spLocks/>
            </p:cNvSpPr>
            <p:nvPr/>
          </p:nvSpPr>
          <p:spPr bwMode="auto">
            <a:xfrm>
              <a:off x="1824037" y="17922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1 w 2"/>
                <a:gd name="T7" fmla="*/ 2 h 5"/>
                <a:gd name="T8" fmla="*/ 1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1" name="Freeform 779"/>
            <p:cNvSpPr>
              <a:spLocks/>
            </p:cNvSpPr>
            <p:nvPr/>
          </p:nvSpPr>
          <p:spPr bwMode="auto">
            <a:xfrm>
              <a:off x="1833562" y="1800225"/>
              <a:ext cx="17463" cy="36513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1 w 2"/>
                <a:gd name="T5" fmla="*/ 0 h 4"/>
                <a:gd name="T6" fmla="*/ 1 w 2"/>
                <a:gd name="T7" fmla="*/ 1 h 4"/>
                <a:gd name="T8" fmla="*/ 0 w 2"/>
                <a:gd name="T9" fmla="*/ 4 h 4"/>
                <a:gd name="T10" fmla="*/ 2 w 2"/>
                <a:gd name="T11" fmla="*/ 1 h 4"/>
                <a:gd name="T12" fmla="*/ 2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2" name="Freeform 780"/>
            <p:cNvSpPr>
              <a:spLocks/>
            </p:cNvSpPr>
            <p:nvPr/>
          </p:nvSpPr>
          <p:spPr bwMode="auto">
            <a:xfrm>
              <a:off x="1841500" y="1800225"/>
              <a:ext cx="26988" cy="36513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1 w 3"/>
                <a:gd name="T5" fmla="*/ 1 h 4"/>
                <a:gd name="T6" fmla="*/ 1 w 3"/>
                <a:gd name="T7" fmla="*/ 1 h 4"/>
                <a:gd name="T8" fmla="*/ 0 w 3"/>
                <a:gd name="T9" fmla="*/ 4 h 4"/>
                <a:gd name="T10" fmla="*/ 2 w 3"/>
                <a:gd name="T11" fmla="*/ 2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3" name="Freeform 781"/>
            <p:cNvSpPr>
              <a:spLocks/>
            </p:cNvSpPr>
            <p:nvPr/>
          </p:nvSpPr>
          <p:spPr bwMode="auto">
            <a:xfrm>
              <a:off x="1851025" y="1809750"/>
              <a:ext cx="26988" cy="26988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2 w 3"/>
                <a:gd name="T5" fmla="*/ 0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4" name="Freeform 782"/>
            <p:cNvSpPr>
              <a:spLocks/>
            </p:cNvSpPr>
            <p:nvPr/>
          </p:nvSpPr>
          <p:spPr bwMode="auto">
            <a:xfrm>
              <a:off x="1851025" y="1817688"/>
              <a:ext cx="34925" cy="26988"/>
            </a:xfrm>
            <a:custGeom>
              <a:avLst/>
              <a:gdLst>
                <a:gd name="T0" fmla="*/ 3 w 4"/>
                <a:gd name="T1" fmla="*/ 1 h 3"/>
                <a:gd name="T2" fmla="*/ 4 w 4"/>
                <a:gd name="T3" fmla="*/ 1 h 3"/>
                <a:gd name="T4" fmla="*/ 3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5" name="Freeform 783"/>
            <p:cNvSpPr>
              <a:spLocks/>
            </p:cNvSpPr>
            <p:nvPr/>
          </p:nvSpPr>
          <p:spPr bwMode="auto">
            <a:xfrm>
              <a:off x="1851025" y="1836738"/>
              <a:ext cx="44450" cy="7938"/>
            </a:xfrm>
            <a:custGeom>
              <a:avLst/>
              <a:gdLst>
                <a:gd name="T0" fmla="*/ 4 w 5"/>
                <a:gd name="T1" fmla="*/ 1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6" name="Freeform 784"/>
            <p:cNvSpPr>
              <a:spLocks/>
            </p:cNvSpPr>
            <p:nvPr/>
          </p:nvSpPr>
          <p:spPr bwMode="auto">
            <a:xfrm>
              <a:off x="1860550" y="1844675"/>
              <a:ext cx="34925" cy="1746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1 h 2"/>
                <a:gd name="T4" fmla="*/ 3 w 4"/>
                <a:gd name="T5" fmla="*/ 0 h 2"/>
                <a:gd name="T6" fmla="*/ 2 w 4"/>
                <a:gd name="T7" fmla="*/ 1 h 2"/>
                <a:gd name="T8" fmla="*/ 0 w 4"/>
                <a:gd name="T9" fmla="*/ 1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7" name="Freeform 785"/>
            <p:cNvSpPr>
              <a:spLocks/>
            </p:cNvSpPr>
            <p:nvPr/>
          </p:nvSpPr>
          <p:spPr bwMode="auto">
            <a:xfrm>
              <a:off x="1860550" y="1854200"/>
              <a:ext cx="34925" cy="17463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3 w 4"/>
                <a:gd name="T5" fmla="*/ 1 h 2"/>
                <a:gd name="T6" fmla="*/ 2 w 4"/>
                <a:gd name="T7" fmla="*/ 1 h 2"/>
                <a:gd name="T8" fmla="*/ 0 w 4"/>
                <a:gd name="T9" fmla="*/ 0 h 2"/>
                <a:gd name="T10" fmla="*/ 2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8" name="Freeform 786"/>
            <p:cNvSpPr>
              <a:spLocks/>
            </p:cNvSpPr>
            <p:nvPr/>
          </p:nvSpPr>
          <p:spPr bwMode="auto">
            <a:xfrm>
              <a:off x="1851025" y="1862138"/>
              <a:ext cx="34925" cy="19050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2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9" name="Freeform 787"/>
            <p:cNvSpPr>
              <a:spLocks/>
            </p:cNvSpPr>
            <p:nvPr/>
          </p:nvSpPr>
          <p:spPr bwMode="auto">
            <a:xfrm>
              <a:off x="1851025" y="1871663"/>
              <a:ext cx="26988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3 w 3"/>
                <a:gd name="T5" fmla="*/ 2 h 3"/>
                <a:gd name="T6" fmla="*/ 2 w 3"/>
                <a:gd name="T7" fmla="*/ 1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0" name="Freeform 788"/>
            <p:cNvSpPr>
              <a:spLocks/>
            </p:cNvSpPr>
            <p:nvPr/>
          </p:nvSpPr>
          <p:spPr bwMode="auto">
            <a:xfrm>
              <a:off x="1851025" y="1871663"/>
              <a:ext cx="17463" cy="34925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1" name="Freeform 789"/>
            <p:cNvSpPr>
              <a:spLocks/>
            </p:cNvSpPr>
            <p:nvPr/>
          </p:nvSpPr>
          <p:spPr bwMode="auto">
            <a:xfrm>
              <a:off x="1841500" y="1871663"/>
              <a:ext cx="19050" cy="44450"/>
            </a:xfrm>
            <a:custGeom>
              <a:avLst/>
              <a:gdLst>
                <a:gd name="T0" fmla="*/ 1 w 2"/>
                <a:gd name="T1" fmla="*/ 4 h 5"/>
                <a:gd name="T2" fmla="*/ 2 w 2"/>
                <a:gd name="T3" fmla="*/ 4 h 5"/>
                <a:gd name="T4" fmla="*/ 2 w 2"/>
                <a:gd name="T5" fmla="*/ 3 h 5"/>
                <a:gd name="T6" fmla="*/ 1 w 2"/>
                <a:gd name="T7" fmla="*/ 3 h 5"/>
                <a:gd name="T8" fmla="*/ 0 w 2"/>
                <a:gd name="T9" fmla="*/ 0 h 5"/>
                <a:gd name="T10" fmla="*/ 1 w 2"/>
                <a:gd name="T11" fmla="*/ 3 h 5"/>
                <a:gd name="T12" fmla="*/ 1 w 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2" name="Freeform 790"/>
            <p:cNvSpPr>
              <a:spLocks/>
            </p:cNvSpPr>
            <p:nvPr/>
          </p:nvSpPr>
          <p:spPr bwMode="auto">
            <a:xfrm>
              <a:off x="1833562" y="1881188"/>
              <a:ext cx="7938" cy="3492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3" name="Freeform 791"/>
            <p:cNvSpPr>
              <a:spLocks/>
            </p:cNvSpPr>
            <p:nvPr/>
          </p:nvSpPr>
          <p:spPr bwMode="auto">
            <a:xfrm>
              <a:off x="1824037" y="1881188"/>
              <a:ext cx="9525" cy="34925"/>
            </a:xfrm>
            <a:custGeom>
              <a:avLst/>
              <a:gdLst>
                <a:gd name="T0" fmla="*/ 0 w 1"/>
                <a:gd name="T1" fmla="*/ 3 h 4"/>
                <a:gd name="T2" fmla="*/ 0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4" name="Freeform 792"/>
            <p:cNvSpPr>
              <a:spLocks/>
            </p:cNvSpPr>
            <p:nvPr/>
          </p:nvSpPr>
          <p:spPr bwMode="auto">
            <a:xfrm>
              <a:off x="1806575" y="1881188"/>
              <a:ext cx="17463" cy="25400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5" name="Freeform 793"/>
            <p:cNvSpPr>
              <a:spLocks/>
            </p:cNvSpPr>
            <p:nvPr/>
          </p:nvSpPr>
          <p:spPr bwMode="auto">
            <a:xfrm>
              <a:off x="1798637" y="1871663"/>
              <a:ext cx="25400" cy="34925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4 h 4"/>
                <a:gd name="T4" fmla="*/ 1 w 3"/>
                <a:gd name="T5" fmla="*/ 3 h 4"/>
                <a:gd name="T6" fmla="*/ 1 w 3"/>
                <a:gd name="T7" fmla="*/ 3 h 4"/>
                <a:gd name="T8" fmla="*/ 3 w 3"/>
                <a:gd name="T9" fmla="*/ 0 h 4"/>
                <a:gd name="T10" fmla="*/ 1 w 3"/>
                <a:gd name="T11" fmla="*/ 2 h 4"/>
                <a:gd name="T12" fmla="*/ 0 w 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6" name="Freeform 794"/>
            <p:cNvSpPr>
              <a:spLocks/>
            </p:cNvSpPr>
            <p:nvPr/>
          </p:nvSpPr>
          <p:spPr bwMode="auto">
            <a:xfrm>
              <a:off x="1789112" y="1871663"/>
              <a:ext cx="26988" cy="2698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1 w 3"/>
                <a:gd name="T5" fmla="*/ 2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1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7" name="Freeform 795"/>
            <p:cNvSpPr>
              <a:spLocks/>
            </p:cNvSpPr>
            <p:nvPr/>
          </p:nvSpPr>
          <p:spPr bwMode="auto">
            <a:xfrm>
              <a:off x="1781175" y="1862138"/>
              <a:ext cx="34925" cy="1905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1 w 4"/>
                <a:gd name="T7" fmla="*/ 2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8" name="Freeform 796"/>
            <p:cNvSpPr>
              <a:spLocks/>
            </p:cNvSpPr>
            <p:nvPr/>
          </p:nvSpPr>
          <p:spPr bwMode="auto">
            <a:xfrm>
              <a:off x="1771650" y="1862138"/>
              <a:ext cx="44450" cy="9525"/>
            </a:xfrm>
            <a:custGeom>
              <a:avLst/>
              <a:gdLst>
                <a:gd name="T0" fmla="*/ 1 w 5"/>
                <a:gd name="T1" fmla="*/ 0 h 1"/>
                <a:gd name="T2" fmla="*/ 0 w 5"/>
                <a:gd name="T3" fmla="*/ 0 h 1"/>
                <a:gd name="T4" fmla="*/ 1 w 5"/>
                <a:gd name="T5" fmla="*/ 1 h 1"/>
                <a:gd name="T6" fmla="*/ 2 w 5"/>
                <a:gd name="T7" fmla="*/ 0 h 1"/>
                <a:gd name="T8" fmla="*/ 5 w 5"/>
                <a:gd name="T9" fmla="*/ 0 h 1"/>
                <a:gd name="T10" fmla="*/ 2 w 5"/>
                <a:gd name="T11" fmla="*/ 0 h 1"/>
                <a:gd name="T12" fmla="*/ 1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9" name="Freeform 797"/>
            <p:cNvSpPr>
              <a:spLocks/>
            </p:cNvSpPr>
            <p:nvPr/>
          </p:nvSpPr>
          <p:spPr bwMode="auto">
            <a:xfrm>
              <a:off x="1771650" y="1844675"/>
              <a:ext cx="34925" cy="9525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1 h 1"/>
                <a:gd name="T10" fmla="*/ 2 w 4"/>
                <a:gd name="T11" fmla="*/ 1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0" name="Freeform 798"/>
            <p:cNvSpPr>
              <a:spLocks/>
            </p:cNvSpPr>
            <p:nvPr/>
          </p:nvSpPr>
          <p:spPr bwMode="auto">
            <a:xfrm>
              <a:off x="1781175" y="1836738"/>
              <a:ext cx="34925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1 w 4"/>
                <a:gd name="T7" fmla="*/ 1 h 2"/>
                <a:gd name="T8" fmla="*/ 4 w 4"/>
                <a:gd name="T9" fmla="*/ 2 h 2"/>
                <a:gd name="T10" fmla="*/ 1 w 4"/>
                <a:gd name="T11" fmla="*/ 0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1" name="Freeform 799"/>
            <p:cNvSpPr>
              <a:spLocks/>
            </p:cNvSpPr>
            <p:nvPr/>
          </p:nvSpPr>
          <p:spPr bwMode="auto">
            <a:xfrm>
              <a:off x="1781175" y="1817688"/>
              <a:ext cx="34925" cy="26988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1 w 4"/>
                <a:gd name="T5" fmla="*/ 1 h 3"/>
                <a:gd name="T6" fmla="*/ 1 w 4"/>
                <a:gd name="T7" fmla="*/ 1 h 3"/>
                <a:gd name="T8" fmla="*/ 4 w 4"/>
                <a:gd name="T9" fmla="*/ 3 h 3"/>
                <a:gd name="T10" fmla="*/ 2 w 4"/>
                <a:gd name="T11" fmla="*/ 1 h 3"/>
                <a:gd name="T12" fmla="*/ 1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2"/>
                    <a:pt x="4" y="3"/>
                    <a:pt x="4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2" name="Freeform 800"/>
            <p:cNvSpPr>
              <a:spLocks/>
            </p:cNvSpPr>
            <p:nvPr/>
          </p:nvSpPr>
          <p:spPr bwMode="auto">
            <a:xfrm>
              <a:off x="1789112" y="1809750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1 w 3"/>
                <a:gd name="T5" fmla="*/ 1 h 3"/>
                <a:gd name="T6" fmla="*/ 1 w 3"/>
                <a:gd name="T7" fmla="*/ 1 h 3"/>
                <a:gd name="T8" fmla="*/ 3 w 3"/>
                <a:gd name="T9" fmla="*/ 3 h 3"/>
                <a:gd name="T10" fmla="*/ 2 w 3"/>
                <a:gd name="T11" fmla="*/ 1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3" name="Freeform 801"/>
            <p:cNvSpPr>
              <a:spLocks/>
            </p:cNvSpPr>
            <p:nvPr/>
          </p:nvSpPr>
          <p:spPr bwMode="auto">
            <a:xfrm>
              <a:off x="1798637" y="1800225"/>
              <a:ext cx="25400" cy="36513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0 h 4"/>
                <a:gd name="T4" fmla="*/ 1 w 3"/>
                <a:gd name="T5" fmla="*/ 1 h 4"/>
                <a:gd name="T6" fmla="*/ 1 w 3"/>
                <a:gd name="T7" fmla="*/ 2 h 4"/>
                <a:gd name="T8" fmla="*/ 3 w 3"/>
                <a:gd name="T9" fmla="*/ 4 h 4"/>
                <a:gd name="T10" fmla="*/ 2 w 3"/>
                <a:gd name="T11" fmla="*/ 1 h 4"/>
                <a:gd name="T12" fmla="*/ 2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4" name="Freeform 802"/>
            <p:cNvSpPr>
              <a:spLocks/>
            </p:cNvSpPr>
            <p:nvPr/>
          </p:nvSpPr>
          <p:spPr bwMode="auto">
            <a:xfrm>
              <a:off x="1816100" y="1720850"/>
              <a:ext cx="25400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6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3" y="10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5" name="Freeform 803"/>
            <p:cNvSpPr>
              <a:spLocks/>
            </p:cNvSpPr>
            <p:nvPr/>
          </p:nvSpPr>
          <p:spPr bwMode="auto">
            <a:xfrm>
              <a:off x="1851025" y="1738313"/>
              <a:ext cx="61913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5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2" y="9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6" name="Freeform 804"/>
            <p:cNvSpPr>
              <a:spLocks/>
            </p:cNvSpPr>
            <p:nvPr/>
          </p:nvSpPr>
          <p:spPr bwMode="auto">
            <a:xfrm>
              <a:off x="1860550" y="1809750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3"/>
                    <a:pt x="4" y="2"/>
                    <a:pt x="6" y="1"/>
                  </a:cubicBezTo>
                  <a:cubicBezTo>
                    <a:pt x="8" y="1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7" name="Freeform 805"/>
            <p:cNvSpPr>
              <a:spLocks/>
            </p:cNvSpPr>
            <p:nvPr/>
          </p:nvSpPr>
          <p:spPr bwMode="auto">
            <a:xfrm>
              <a:off x="1851025" y="1854200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0 h 3"/>
                <a:gd name="T4" fmla="*/ 13 w 13"/>
                <a:gd name="T5" fmla="*/ 3 h 3"/>
                <a:gd name="T6" fmla="*/ 7 w 13"/>
                <a:gd name="T7" fmla="*/ 1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1"/>
                    <a:pt x="12" y="2"/>
                    <a:pt x="13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8" name="Freeform 806"/>
            <p:cNvSpPr>
              <a:spLocks/>
            </p:cNvSpPr>
            <p:nvPr/>
          </p:nvSpPr>
          <p:spPr bwMode="auto">
            <a:xfrm>
              <a:off x="1851025" y="1862138"/>
              <a:ext cx="44450" cy="115888"/>
            </a:xfrm>
            <a:custGeom>
              <a:avLst/>
              <a:gdLst>
                <a:gd name="T0" fmla="*/ 0 w 5"/>
                <a:gd name="T1" fmla="*/ 0 h 13"/>
                <a:gd name="T2" fmla="*/ 3 w 5"/>
                <a:gd name="T3" fmla="*/ 6 h 13"/>
                <a:gd name="T4" fmla="*/ 5 w 5"/>
                <a:gd name="T5" fmla="*/ 13 h 13"/>
                <a:gd name="T6" fmla="*/ 2 w 5"/>
                <a:gd name="T7" fmla="*/ 7 h 13"/>
                <a:gd name="T8" fmla="*/ 0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8"/>
                    <a:pt x="5" y="10"/>
                    <a:pt x="5" y="1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9" name="Freeform 807"/>
            <p:cNvSpPr>
              <a:spLocks/>
            </p:cNvSpPr>
            <p:nvPr/>
          </p:nvSpPr>
          <p:spPr bwMode="auto">
            <a:xfrm>
              <a:off x="1789112" y="1862138"/>
              <a:ext cx="44450" cy="115888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6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2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0" name="Freeform 808"/>
            <p:cNvSpPr>
              <a:spLocks/>
            </p:cNvSpPr>
            <p:nvPr/>
          </p:nvSpPr>
          <p:spPr bwMode="auto">
            <a:xfrm>
              <a:off x="1719262" y="1854200"/>
              <a:ext cx="114300" cy="52388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1" name="Freeform 809"/>
            <p:cNvSpPr>
              <a:spLocks/>
            </p:cNvSpPr>
            <p:nvPr/>
          </p:nvSpPr>
          <p:spPr bwMode="auto">
            <a:xfrm>
              <a:off x="1719262" y="1809750"/>
              <a:ext cx="114300" cy="34925"/>
            </a:xfrm>
            <a:custGeom>
              <a:avLst/>
              <a:gdLst>
                <a:gd name="T0" fmla="*/ 13 w 13"/>
                <a:gd name="T1" fmla="*/ 4 h 4"/>
                <a:gd name="T2" fmla="*/ 6 w 13"/>
                <a:gd name="T3" fmla="*/ 3 h 4"/>
                <a:gd name="T4" fmla="*/ 0 w 13"/>
                <a:gd name="T5" fmla="*/ 0 h 4"/>
                <a:gd name="T6" fmla="*/ 6 w 13"/>
                <a:gd name="T7" fmla="*/ 2 h 4"/>
                <a:gd name="T8" fmla="*/ 13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4"/>
                  </a:moveTo>
                  <a:cubicBezTo>
                    <a:pt x="10" y="4"/>
                    <a:pt x="8" y="3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2" name="Freeform 810"/>
            <p:cNvSpPr>
              <a:spLocks/>
            </p:cNvSpPr>
            <p:nvPr/>
          </p:nvSpPr>
          <p:spPr bwMode="auto">
            <a:xfrm>
              <a:off x="1754187" y="1747838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6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9"/>
                    <a:pt x="6" y="8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1" name="组合 64340"/>
          <p:cNvGrpSpPr/>
          <p:nvPr/>
        </p:nvGrpSpPr>
        <p:grpSpPr>
          <a:xfrm>
            <a:off x="11336337" y="4614863"/>
            <a:ext cx="573088" cy="603250"/>
            <a:chOff x="11336337" y="4614863"/>
            <a:chExt cx="573088" cy="603250"/>
          </a:xfrm>
        </p:grpSpPr>
        <p:sp>
          <p:nvSpPr>
            <p:cNvPr id="64263" name="Freeform 811"/>
            <p:cNvSpPr>
              <a:spLocks/>
            </p:cNvSpPr>
            <p:nvPr/>
          </p:nvSpPr>
          <p:spPr bwMode="auto">
            <a:xfrm>
              <a:off x="11442700" y="4614863"/>
              <a:ext cx="282575" cy="292100"/>
            </a:xfrm>
            <a:custGeom>
              <a:avLst/>
              <a:gdLst>
                <a:gd name="T0" fmla="*/ 22 w 32"/>
                <a:gd name="T1" fmla="*/ 33 h 33"/>
                <a:gd name="T2" fmla="*/ 16 w 32"/>
                <a:gd name="T3" fmla="*/ 4 h 33"/>
                <a:gd name="T4" fmla="*/ 22 w 32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3">
                  <a:moveTo>
                    <a:pt x="22" y="33"/>
                  </a:moveTo>
                  <a:cubicBezTo>
                    <a:pt x="22" y="33"/>
                    <a:pt x="0" y="9"/>
                    <a:pt x="16" y="4"/>
                  </a:cubicBezTo>
                  <a:cubicBezTo>
                    <a:pt x="32" y="0"/>
                    <a:pt x="22" y="33"/>
                    <a:pt x="22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4" name="Freeform 812"/>
            <p:cNvSpPr>
              <a:spLocks/>
            </p:cNvSpPr>
            <p:nvPr/>
          </p:nvSpPr>
          <p:spPr bwMode="auto">
            <a:xfrm>
              <a:off x="11636375" y="4614863"/>
              <a:ext cx="273050" cy="292100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5" name="Freeform 813"/>
            <p:cNvSpPr>
              <a:spLocks/>
            </p:cNvSpPr>
            <p:nvPr/>
          </p:nvSpPr>
          <p:spPr bwMode="auto">
            <a:xfrm>
              <a:off x="11636375" y="4765676"/>
              <a:ext cx="265113" cy="301625"/>
            </a:xfrm>
            <a:custGeom>
              <a:avLst/>
              <a:gdLst>
                <a:gd name="T0" fmla="*/ 0 w 30"/>
                <a:gd name="T1" fmla="*/ 16 h 34"/>
                <a:gd name="T2" fmla="*/ 29 w 30"/>
                <a:gd name="T3" fmla="*/ 17 h 34"/>
                <a:gd name="T4" fmla="*/ 0 w 30"/>
                <a:gd name="T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6"/>
                  </a:moveTo>
                  <a:cubicBezTo>
                    <a:pt x="0" y="16"/>
                    <a:pt x="28" y="0"/>
                    <a:pt x="29" y="17"/>
                  </a:cubicBezTo>
                  <a:cubicBezTo>
                    <a:pt x="30" y="34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6" name="Freeform 814"/>
            <p:cNvSpPr>
              <a:spLocks/>
            </p:cNvSpPr>
            <p:nvPr/>
          </p:nvSpPr>
          <p:spPr bwMode="auto">
            <a:xfrm>
              <a:off x="11636375" y="4906963"/>
              <a:ext cx="255588" cy="311150"/>
            </a:xfrm>
            <a:custGeom>
              <a:avLst/>
              <a:gdLst>
                <a:gd name="T0" fmla="*/ 0 w 29"/>
                <a:gd name="T1" fmla="*/ 0 h 35"/>
                <a:gd name="T2" fmla="*/ 16 w 29"/>
                <a:gd name="T3" fmla="*/ 24 h 35"/>
                <a:gd name="T4" fmla="*/ 0 w 2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5">
                  <a:moveTo>
                    <a:pt x="0" y="0"/>
                  </a:moveTo>
                  <a:cubicBezTo>
                    <a:pt x="0" y="0"/>
                    <a:pt x="29" y="14"/>
                    <a:pt x="16" y="24"/>
                  </a:cubicBezTo>
                  <a:cubicBezTo>
                    <a:pt x="2" y="3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7" name="Freeform 815"/>
            <p:cNvSpPr>
              <a:spLocks/>
            </p:cNvSpPr>
            <p:nvPr/>
          </p:nvSpPr>
          <p:spPr bwMode="auto">
            <a:xfrm>
              <a:off x="11398250" y="4906963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8" name="Freeform 816"/>
            <p:cNvSpPr>
              <a:spLocks/>
            </p:cNvSpPr>
            <p:nvPr/>
          </p:nvSpPr>
          <p:spPr bwMode="auto">
            <a:xfrm>
              <a:off x="11336337" y="4818063"/>
              <a:ext cx="300038" cy="293688"/>
            </a:xfrm>
            <a:custGeom>
              <a:avLst/>
              <a:gdLst>
                <a:gd name="T0" fmla="*/ 34 w 34"/>
                <a:gd name="T1" fmla="*/ 10 h 33"/>
                <a:gd name="T2" fmla="*/ 5 w 34"/>
                <a:gd name="T3" fmla="*/ 17 h 33"/>
                <a:gd name="T4" fmla="*/ 34 w 34"/>
                <a:gd name="T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3">
                  <a:moveTo>
                    <a:pt x="34" y="10"/>
                  </a:moveTo>
                  <a:cubicBezTo>
                    <a:pt x="34" y="10"/>
                    <a:pt x="10" y="33"/>
                    <a:pt x="5" y="17"/>
                  </a:cubicBezTo>
                  <a:cubicBezTo>
                    <a:pt x="0" y="0"/>
                    <a:pt x="34" y="10"/>
                    <a:pt x="34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9" name="Freeform 817"/>
            <p:cNvSpPr>
              <a:spLocks/>
            </p:cNvSpPr>
            <p:nvPr/>
          </p:nvSpPr>
          <p:spPr bwMode="auto">
            <a:xfrm>
              <a:off x="11361737" y="4640263"/>
              <a:ext cx="284163" cy="284163"/>
            </a:xfrm>
            <a:custGeom>
              <a:avLst/>
              <a:gdLst>
                <a:gd name="T0" fmla="*/ 32 w 32"/>
                <a:gd name="T1" fmla="*/ 30 h 32"/>
                <a:gd name="T2" fmla="*/ 7 w 32"/>
                <a:gd name="T3" fmla="*/ 16 h 32"/>
                <a:gd name="T4" fmla="*/ 32 w 32"/>
                <a:gd name="T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32" y="30"/>
                  </a:moveTo>
                  <a:cubicBezTo>
                    <a:pt x="32" y="30"/>
                    <a:pt x="0" y="32"/>
                    <a:pt x="7" y="16"/>
                  </a:cubicBezTo>
                  <a:cubicBezTo>
                    <a:pt x="13" y="0"/>
                    <a:pt x="32" y="30"/>
                    <a:pt x="32" y="3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0" name="Freeform 818"/>
            <p:cNvSpPr>
              <a:spLocks/>
            </p:cNvSpPr>
            <p:nvPr/>
          </p:nvSpPr>
          <p:spPr bwMode="auto">
            <a:xfrm>
              <a:off x="11574462" y="4872038"/>
              <a:ext cx="106363" cy="79375"/>
            </a:xfrm>
            <a:custGeom>
              <a:avLst/>
              <a:gdLst>
                <a:gd name="T0" fmla="*/ 11 w 12"/>
                <a:gd name="T1" fmla="*/ 3 h 9"/>
                <a:gd name="T2" fmla="*/ 7 w 12"/>
                <a:gd name="T3" fmla="*/ 8 h 9"/>
                <a:gd name="T4" fmla="*/ 1 w 12"/>
                <a:gd name="T5" fmla="*/ 6 h 9"/>
                <a:gd name="T6" fmla="*/ 4 w 12"/>
                <a:gd name="T7" fmla="*/ 1 h 9"/>
                <a:gd name="T8" fmla="*/ 11 w 12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2" y="5"/>
                    <a:pt x="10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10" y="0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1" name="Freeform 819"/>
            <p:cNvSpPr>
              <a:spLocks/>
            </p:cNvSpPr>
            <p:nvPr/>
          </p:nvSpPr>
          <p:spPr bwMode="auto">
            <a:xfrm>
              <a:off x="11609387" y="4854576"/>
              <a:ext cx="9525" cy="349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0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2" name="Freeform 820"/>
            <p:cNvSpPr>
              <a:spLocks/>
            </p:cNvSpPr>
            <p:nvPr/>
          </p:nvSpPr>
          <p:spPr bwMode="auto">
            <a:xfrm>
              <a:off x="11618912" y="4854576"/>
              <a:ext cx="17463" cy="3492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0 w 2"/>
                <a:gd name="T5" fmla="*/ 1 h 4"/>
                <a:gd name="T6" fmla="*/ 1 w 2"/>
                <a:gd name="T7" fmla="*/ 1 h 4"/>
                <a:gd name="T8" fmla="*/ 1 w 2"/>
                <a:gd name="T9" fmla="*/ 4 h 4"/>
                <a:gd name="T10" fmla="*/ 1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3" name="Freeform 821"/>
            <p:cNvSpPr>
              <a:spLocks/>
            </p:cNvSpPr>
            <p:nvPr/>
          </p:nvSpPr>
          <p:spPr bwMode="auto">
            <a:xfrm>
              <a:off x="11626850" y="4854576"/>
              <a:ext cx="19050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1 w 2"/>
                <a:gd name="T5" fmla="*/ 1 h 4"/>
                <a:gd name="T6" fmla="*/ 1 w 2"/>
                <a:gd name="T7" fmla="*/ 1 h 4"/>
                <a:gd name="T8" fmla="*/ 0 w 2"/>
                <a:gd name="T9" fmla="*/ 4 h 4"/>
                <a:gd name="T10" fmla="*/ 1 w 2"/>
                <a:gd name="T11" fmla="*/ 1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4" name="Freeform 822"/>
            <p:cNvSpPr>
              <a:spLocks/>
            </p:cNvSpPr>
            <p:nvPr/>
          </p:nvSpPr>
          <p:spPr bwMode="auto">
            <a:xfrm>
              <a:off x="11636375" y="4854576"/>
              <a:ext cx="17463" cy="34925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1 h 4"/>
                <a:gd name="T4" fmla="*/ 1 w 2"/>
                <a:gd name="T5" fmla="*/ 1 h 4"/>
                <a:gd name="T6" fmla="*/ 1 w 2"/>
                <a:gd name="T7" fmla="*/ 2 h 4"/>
                <a:gd name="T8" fmla="*/ 0 w 2"/>
                <a:gd name="T9" fmla="*/ 4 h 4"/>
                <a:gd name="T10" fmla="*/ 2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5" name="Freeform 823"/>
            <p:cNvSpPr>
              <a:spLocks/>
            </p:cNvSpPr>
            <p:nvPr/>
          </p:nvSpPr>
          <p:spPr bwMode="auto">
            <a:xfrm>
              <a:off x="11636375" y="4862513"/>
              <a:ext cx="34925" cy="2698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1 h 3"/>
                <a:gd name="T4" fmla="*/ 2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6" name="Freeform 824"/>
            <p:cNvSpPr>
              <a:spLocks/>
            </p:cNvSpPr>
            <p:nvPr/>
          </p:nvSpPr>
          <p:spPr bwMode="auto">
            <a:xfrm>
              <a:off x="11645900" y="4879976"/>
              <a:ext cx="34925" cy="19050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0 h 2"/>
                <a:gd name="T4" fmla="*/ 3 w 4"/>
                <a:gd name="T5" fmla="*/ 0 h 2"/>
                <a:gd name="T6" fmla="*/ 2 w 4"/>
                <a:gd name="T7" fmla="*/ 0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7" name="Freeform 825"/>
            <p:cNvSpPr>
              <a:spLocks/>
            </p:cNvSpPr>
            <p:nvPr/>
          </p:nvSpPr>
          <p:spPr bwMode="auto">
            <a:xfrm>
              <a:off x="11645900" y="4889501"/>
              <a:ext cx="34925" cy="9525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1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8" name="Freeform 826"/>
            <p:cNvSpPr>
              <a:spLocks/>
            </p:cNvSpPr>
            <p:nvPr/>
          </p:nvSpPr>
          <p:spPr bwMode="auto">
            <a:xfrm>
              <a:off x="11645900" y="4906963"/>
              <a:ext cx="42863" cy="9525"/>
            </a:xfrm>
            <a:custGeom>
              <a:avLst/>
              <a:gdLst>
                <a:gd name="T0" fmla="*/ 4 w 5"/>
                <a:gd name="T1" fmla="*/ 1 h 1"/>
                <a:gd name="T2" fmla="*/ 5 w 5"/>
                <a:gd name="T3" fmla="*/ 0 h 1"/>
                <a:gd name="T4" fmla="*/ 4 w 5"/>
                <a:gd name="T5" fmla="*/ 0 h 1"/>
                <a:gd name="T6" fmla="*/ 3 w 5"/>
                <a:gd name="T7" fmla="*/ 0 h 1"/>
                <a:gd name="T8" fmla="*/ 0 w 5"/>
                <a:gd name="T9" fmla="*/ 0 h 1"/>
                <a:gd name="T10" fmla="*/ 3 w 5"/>
                <a:gd name="T11" fmla="*/ 0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9" name="Freeform 827"/>
            <p:cNvSpPr>
              <a:spLocks/>
            </p:cNvSpPr>
            <p:nvPr/>
          </p:nvSpPr>
          <p:spPr bwMode="auto">
            <a:xfrm>
              <a:off x="11645900" y="4916488"/>
              <a:ext cx="34925" cy="7938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0" name="Freeform 828"/>
            <p:cNvSpPr>
              <a:spLocks/>
            </p:cNvSpPr>
            <p:nvPr/>
          </p:nvSpPr>
          <p:spPr bwMode="auto">
            <a:xfrm>
              <a:off x="11645900" y="4916488"/>
              <a:ext cx="34925" cy="26988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2 h 3"/>
                <a:gd name="T4" fmla="*/ 3 w 4"/>
                <a:gd name="T5" fmla="*/ 2 h 3"/>
                <a:gd name="T6" fmla="*/ 3 w 4"/>
                <a:gd name="T7" fmla="*/ 2 h 3"/>
                <a:gd name="T8" fmla="*/ 0 w 4"/>
                <a:gd name="T9" fmla="*/ 0 h 3"/>
                <a:gd name="T10" fmla="*/ 2 w 4"/>
                <a:gd name="T11" fmla="*/ 2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1" name="Freeform 829"/>
            <p:cNvSpPr>
              <a:spLocks/>
            </p:cNvSpPr>
            <p:nvPr/>
          </p:nvSpPr>
          <p:spPr bwMode="auto">
            <a:xfrm>
              <a:off x="11645900" y="4924426"/>
              <a:ext cx="25400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3 w 3"/>
                <a:gd name="T5" fmla="*/ 2 h 3"/>
                <a:gd name="T6" fmla="*/ 2 w 3"/>
                <a:gd name="T7" fmla="*/ 2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2" name="Freeform 830"/>
            <p:cNvSpPr>
              <a:spLocks/>
            </p:cNvSpPr>
            <p:nvPr/>
          </p:nvSpPr>
          <p:spPr bwMode="auto">
            <a:xfrm>
              <a:off x="11645900" y="4924426"/>
              <a:ext cx="17463" cy="36513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3" name="Freeform 831"/>
            <p:cNvSpPr>
              <a:spLocks/>
            </p:cNvSpPr>
            <p:nvPr/>
          </p:nvSpPr>
          <p:spPr bwMode="auto">
            <a:xfrm>
              <a:off x="11636375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4" name="Freeform 832"/>
            <p:cNvSpPr>
              <a:spLocks/>
            </p:cNvSpPr>
            <p:nvPr/>
          </p:nvSpPr>
          <p:spPr bwMode="auto">
            <a:xfrm>
              <a:off x="11626850" y="4933951"/>
              <a:ext cx="9525" cy="3492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  <a:gd name="T10" fmla="*/ 0 w 1"/>
                <a:gd name="T11" fmla="*/ 3 h 4"/>
                <a:gd name="T12" fmla="*/ 0 w 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5" name="Freeform 833"/>
            <p:cNvSpPr>
              <a:spLocks/>
            </p:cNvSpPr>
            <p:nvPr/>
          </p:nvSpPr>
          <p:spPr bwMode="auto">
            <a:xfrm>
              <a:off x="11609387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3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6" name="Freeform 834"/>
            <p:cNvSpPr>
              <a:spLocks/>
            </p:cNvSpPr>
            <p:nvPr/>
          </p:nvSpPr>
          <p:spPr bwMode="auto">
            <a:xfrm>
              <a:off x="11601450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4 h 4"/>
                <a:gd name="T4" fmla="*/ 1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7" name="Freeform 835"/>
            <p:cNvSpPr>
              <a:spLocks/>
            </p:cNvSpPr>
            <p:nvPr/>
          </p:nvSpPr>
          <p:spPr bwMode="auto">
            <a:xfrm>
              <a:off x="11591925" y="4933951"/>
              <a:ext cx="26988" cy="26988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1 w 3"/>
                <a:gd name="T5" fmla="*/ 3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2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8" name="Freeform 836"/>
            <p:cNvSpPr>
              <a:spLocks/>
            </p:cNvSpPr>
            <p:nvPr/>
          </p:nvSpPr>
          <p:spPr bwMode="auto">
            <a:xfrm>
              <a:off x="11574462" y="4924426"/>
              <a:ext cx="34925" cy="26988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3 h 3"/>
                <a:gd name="T4" fmla="*/ 2 w 4"/>
                <a:gd name="T5" fmla="*/ 3 h 3"/>
                <a:gd name="T6" fmla="*/ 2 w 4"/>
                <a:gd name="T7" fmla="*/ 2 h 3"/>
                <a:gd name="T8" fmla="*/ 4 w 4"/>
                <a:gd name="T9" fmla="*/ 0 h 3"/>
                <a:gd name="T10" fmla="*/ 2 w 4"/>
                <a:gd name="T11" fmla="*/ 2 h 3"/>
                <a:gd name="T12" fmla="*/ 1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9" name="Freeform 837"/>
            <p:cNvSpPr>
              <a:spLocks/>
            </p:cNvSpPr>
            <p:nvPr/>
          </p:nvSpPr>
          <p:spPr bwMode="auto">
            <a:xfrm>
              <a:off x="11574462" y="4924426"/>
              <a:ext cx="34925" cy="19050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0" name="Freeform 838"/>
            <p:cNvSpPr>
              <a:spLocks/>
            </p:cNvSpPr>
            <p:nvPr/>
          </p:nvSpPr>
          <p:spPr bwMode="auto">
            <a:xfrm>
              <a:off x="11564937" y="4916488"/>
              <a:ext cx="36513" cy="7938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2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1" name="Freeform 839"/>
            <p:cNvSpPr>
              <a:spLocks/>
            </p:cNvSpPr>
            <p:nvPr/>
          </p:nvSpPr>
          <p:spPr bwMode="auto">
            <a:xfrm>
              <a:off x="11564937" y="4899026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1 w 4"/>
                <a:gd name="T5" fmla="*/ 2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2" name="Freeform 840"/>
            <p:cNvSpPr>
              <a:spLocks/>
            </p:cNvSpPr>
            <p:nvPr/>
          </p:nvSpPr>
          <p:spPr bwMode="auto">
            <a:xfrm>
              <a:off x="11564937" y="4889501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1 w 4"/>
                <a:gd name="T5" fmla="*/ 1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3" name="Freeform 841"/>
            <p:cNvSpPr>
              <a:spLocks/>
            </p:cNvSpPr>
            <p:nvPr/>
          </p:nvSpPr>
          <p:spPr bwMode="auto">
            <a:xfrm>
              <a:off x="11574462" y="4872038"/>
              <a:ext cx="34925" cy="26988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1 h 3"/>
                <a:gd name="T4" fmla="*/ 1 w 4"/>
                <a:gd name="T5" fmla="*/ 2 h 3"/>
                <a:gd name="T6" fmla="*/ 1 w 4"/>
                <a:gd name="T7" fmla="*/ 2 h 3"/>
                <a:gd name="T8" fmla="*/ 4 w 4"/>
                <a:gd name="T9" fmla="*/ 3 h 3"/>
                <a:gd name="T10" fmla="*/ 2 w 4"/>
                <a:gd name="T11" fmla="*/ 2 h 3"/>
                <a:gd name="T12" fmla="*/ 1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3"/>
                    <a:pt x="4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4" name="Freeform 842"/>
            <p:cNvSpPr>
              <a:spLocks/>
            </p:cNvSpPr>
            <p:nvPr/>
          </p:nvSpPr>
          <p:spPr bwMode="auto">
            <a:xfrm>
              <a:off x="11583987" y="4862513"/>
              <a:ext cx="25400" cy="36513"/>
            </a:xfrm>
            <a:custGeom>
              <a:avLst/>
              <a:gdLst>
                <a:gd name="T0" fmla="*/ 1 w 3"/>
                <a:gd name="T1" fmla="*/ 1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2 h 4"/>
                <a:gd name="T8" fmla="*/ 3 w 3"/>
                <a:gd name="T9" fmla="*/ 4 h 4"/>
                <a:gd name="T10" fmla="*/ 1 w 3"/>
                <a:gd name="T11" fmla="*/ 2 h 4"/>
                <a:gd name="T12" fmla="*/ 1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5" name="Freeform 843"/>
            <p:cNvSpPr>
              <a:spLocks/>
            </p:cNvSpPr>
            <p:nvPr/>
          </p:nvSpPr>
          <p:spPr bwMode="auto">
            <a:xfrm>
              <a:off x="11591925" y="4854576"/>
              <a:ext cx="17463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1 h 4"/>
                <a:gd name="T4" fmla="*/ 1 w 2"/>
                <a:gd name="T5" fmla="*/ 2 h 4"/>
                <a:gd name="T6" fmla="*/ 1 w 2"/>
                <a:gd name="T7" fmla="*/ 2 h 4"/>
                <a:gd name="T8" fmla="*/ 2 w 2"/>
                <a:gd name="T9" fmla="*/ 4 h 4"/>
                <a:gd name="T10" fmla="*/ 1 w 2"/>
                <a:gd name="T11" fmla="*/ 2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6" name="Freeform 844"/>
            <p:cNvSpPr>
              <a:spLocks/>
            </p:cNvSpPr>
            <p:nvPr/>
          </p:nvSpPr>
          <p:spPr bwMode="auto">
            <a:xfrm>
              <a:off x="11609387" y="4773613"/>
              <a:ext cx="26988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3" y="11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7" name="Freeform 845"/>
            <p:cNvSpPr>
              <a:spLocks/>
            </p:cNvSpPr>
            <p:nvPr/>
          </p:nvSpPr>
          <p:spPr bwMode="auto">
            <a:xfrm>
              <a:off x="11645900" y="4791076"/>
              <a:ext cx="60325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8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8" name="Freeform 846"/>
            <p:cNvSpPr>
              <a:spLocks/>
            </p:cNvSpPr>
            <p:nvPr/>
          </p:nvSpPr>
          <p:spPr bwMode="auto">
            <a:xfrm>
              <a:off x="11653837" y="4872038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9" name="Freeform 847"/>
            <p:cNvSpPr>
              <a:spLocks/>
            </p:cNvSpPr>
            <p:nvPr/>
          </p:nvSpPr>
          <p:spPr bwMode="auto">
            <a:xfrm>
              <a:off x="11645900" y="4906963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1 h 3"/>
                <a:gd name="T4" fmla="*/ 13 w 13"/>
                <a:gd name="T5" fmla="*/ 3 h 3"/>
                <a:gd name="T6" fmla="*/ 7 w 13"/>
                <a:gd name="T7" fmla="*/ 2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2" y="0"/>
                    <a:pt x="5" y="0"/>
                    <a:pt x="7" y="1"/>
                  </a:cubicBezTo>
                  <a:cubicBezTo>
                    <a:pt x="9" y="1"/>
                    <a:pt x="11" y="2"/>
                    <a:pt x="1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0" name="Freeform 848"/>
            <p:cNvSpPr>
              <a:spLocks/>
            </p:cNvSpPr>
            <p:nvPr/>
          </p:nvSpPr>
          <p:spPr bwMode="auto">
            <a:xfrm>
              <a:off x="11636375" y="4924426"/>
              <a:ext cx="44450" cy="106363"/>
            </a:xfrm>
            <a:custGeom>
              <a:avLst/>
              <a:gdLst>
                <a:gd name="T0" fmla="*/ 0 w 5"/>
                <a:gd name="T1" fmla="*/ 0 h 12"/>
                <a:gd name="T2" fmla="*/ 4 w 5"/>
                <a:gd name="T3" fmla="*/ 5 h 12"/>
                <a:gd name="T4" fmla="*/ 5 w 5"/>
                <a:gd name="T5" fmla="*/ 12 h 12"/>
                <a:gd name="T6" fmla="*/ 3 w 5"/>
                <a:gd name="T7" fmla="*/ 6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2" y="1"/>
                    <a:pt x="3" y="3"/>
                    <a:pt x="4" y="5"/>
                  </a:cubicBezTo>
                  <a:cubicBezTo>
                    <a:pt x="5" y="8"/>
                    <a:pt x="5" y="10"/>
                    <a:pt x="5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1" name="Freeform 849"/>
            <p:cNvSpPr>
              <a:spLocks/>
            </p:cNvSpPr>
            <p:nvPr/>
          </p:nvSpPr>
          <p:spPr bwMode="auto">
            <a:xfrm>
              <a:off x="11583987" y="4916488"/>
              <a:ext cx="42863" cy="114300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7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2" name="Freeform 850"/>
            <p:cNvSpPr>
              <a:spLocks/>
            </p:cNvSpPr>
            <p:nvPr/>
          </p:nvSpPr>
          <p:spPr bwMode="auto">
            <a:xfrm>
              <a:off x="11512550" y="4906963"/>
              <a:ext cx="106363" cy="53975"/>
            </a:xfrm>
            <a:custGeom>
              <a:avLst/>
              <a:gdLst>
                <a:gd name="T0" fmla="*/ 12 w 12"/>
                <a:gd name="T1" fmla="*/ 0 h 6"/>
                <a:gd name="T2" fmla="*/ 7 w 12"/>
                <a:gd name="T3" fmla="*/ 4 h 6"/>
                <a:gd name="T4" fmla="*/ 0 w 12"/>
                <a:gd name="T5" fmla="*/ 6 h 6"/>
                <a:gd name="T6" fmla="*/ 6 w 12"/>
                <a:gd name="T7" fmla="*/ 3 h 6"/>
                <a:gd name="T8" fmla="*/ 12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3" name="Freeform 851"/>
            <p:cNvSpPr>
              <a:spLocks/>
            </p:cNvSpPr>
            <p:nvPr/>
          </p:nvSpPr>
          <p:spPr bwMode="auto">
            <a:xfrm>
              <a:off x="11512550" y="4862513"/>
              <a:ext cx="106363" cy="36513"/>
            </a:xfrm>
            <a:custGeom>
              <a:avLst/>
              <a:gdLst>
                <a:gd name="T0" fmla="*/ 12 w 12"/>
                <a:gd name="T1" fmla="*/ 4 h 4"/>
                <a:gd name="T2" fmla="*/ 6 w 12"/>
                <a:gd name="T3" fmla="*/ 3 h 4"/>
                <a:gd name="T4" fmla="*/ 0 w 12"/>
                <a:gd name="T5" fmla="*/ 0 h 4"/>
                <a:gd name="T6" fmla="*/ 6 w 12"/>
                <a:gd name="T7" fmla="*/ 2 h 4"/>
                <a:gd name="T8" fmla="*/ 12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2" y="4"/>
                  </a:moveTo>
                  <a:cubicBezTo>
                    <a:pt x="10" y="4"/>
                    <a:pt x="8" y="4"/>
                    <a:pt x="6" y="3"/>
                  </a:cubicBezTo>
                  <a:cubicBezTo>
                    <a:pt x="4" y="2"/>
                    <a:pt x="1" y="2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10" y="3"/>
                    <a:pt x="1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4" name="Freeform 852"/>
            <p:cNvSpPr>
              <a:spLocks/>
            </p:cNvSpPr>
            <p:nvPr/>
          </p:nvSpPr>
          <p:spPr bwMode="auto">
            <a:xfrm>
              <a:off x="11547475" y="4810126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5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8"/>
                    <a:pt x="6" y="7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0" name="组合 64339"/>
          <p:cNvGrpSpPr/>
          <p:nvPr/>
        </p:nvGrpSpPr>
        <p:grpSpPr>
          <a:xfrm>
            <a:off x="311150" y="5608003"/>
            <a:ext cx="406400" cy="434975"/>
            <a:chOff x="1585912" y="4879976"/>
            <a:chExt cx="406400" cy="434975"/>
          </a:xfrm>
        </p:grpSpPr>
        <p:sp>
          <p:nvSpPr>
            <p:cNvPr id="64305" name="Freeform 853"/>
            <p:cNvSpPr>
              <a:spLocks/>
            </p:cNvSpPr>
            <p:nvPr/>
          </p:nvSpPr>
          <p:spPr bwMode="auto">
            <a:xfrm>
              <a:off x="1657350" y="4879976"/>
              <a:ext cx="203200" cy="214313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3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3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6" name="Freeform 854"/>
            <p:cNvSpPr>
              <a:spLocks/>
            </p:cNvSpPr>
            <p:nvPr/>
          </p:nvSpPr>
          <p:spPr bwMode="auto">
            <a:xfrm>
              <a:off x="1798637" y="4889501"/>
              <a:ext cx="193675" cy="204788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2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7" name="Freeform 855"/>
            <p:cNvSpPr>
              <a:spLocks/>
            </p:cNvSpPr>
            <p:nvPr/>
          </p:nvSpPr>
          <p:spPr bwMode="auto">
            <a:xfrm>
              <a:off x="1798637" y="4986338"/>
              <a:ext cx="184150" cy="214313"/>
            </a:xfrm>
            <a:custGeom>
              <a:avLst/>
              <a:gdLst>
                <a:gd name="T0" fmla="*/ 0 w 21"/>
                <a:gd name="T1" fmla="*/ 12 h 24"/>
                <a:gd name="T2" fmla="*/ 20 w 21"/>
                <a:gd name="T3" fmla="*/ 12 h 24"/>
                <a:gd name="T4" fmla="*/ 0 w 21"/>
                <a:gd name="T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2"/>
                  </a:moveTo>
                  <a:cubicBezTo>
                    <a:pt x="0" y="12"/>
                    <a:pt x="20" y="0"/>
                    <a:pt x="20" y="12"/>
                  </a:cubicBezTo>
                  <a:cubicBezTo>
                    <a:pt x="21" y="24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8" name="Freeform 856"/>
            <p:cNvSpPr>
              <a:spLocks/>
            </p:cNvSpPr>
            <p:nvPr/>
          </p:nvSpPr>
          <p:spPr bwMode="auto">
            <a:xfrm>
              <a:off x="1798637" y="5094288"/>
              <a:ext cx="184150" cy="220663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9" name="Freeform 857"/>
            <p:cNvSpPr>
              <a:spLocks/>
            </p:cNvSpPr>
            <p:nvPr/>
          </p:nvSpPr>
          <p:spPr bwMode="auto">
            <a:xfrm>
              <a:off x="1630362" y="5094288"/>
              <a:ext cx="203200" cy="203200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0" name="Freeform 858"/>
            <p:cNvSpPr>
              <a:spLocks/>
            </p:cNvSpPr>
            <p:nvPr/>
          </p:nvSpPr>
          <p:spPr bwMode="auto">
            <a:xfrm>
              <a:off x="1585912" y="5030788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1" name="Freeform 859"/>
            <p:cNvSpPr>
              <a:spLocks/>
            </p:cNvSpPr>
            <p:nvPr/>
          </p:nvSpPr>
          <p:spPr bwMode="auto">
            <a:xfrm>
              <a:off x="1603375" y="4906963"/>
              <a:ext cx="203200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9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2" name="Freeform 860"/>
            <p:cNvSpPr>
              <a:spLocks/>
            </p:cNvSpPr>
            <p:nvPr/>
          </p:nvSpPr>
          <p:spPr bwMode="auto">
            <a:xfrm>
              <a:off x="1754187" y="5067301"/>
              <a:ext cx="69850" cy="61913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4 h 7"/>
                <a:gd name="T6" fmla="*/ 3 w 8"/>
                <a:gd name="T7" fmla="*/ 0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3"/>
                    <a:pt x="7" y="5"/>
                    <a:pt x="5" y="6"/>
                  </a:cubicBezTo>
                  <a:cubicBezTo>
                    <a:pt x="3" y="7"/>
                    <a:pt x="1" y="6"/>
                    <a:pt x="1" y="4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0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3" name="Freeform 861"/>
            <p:cNvSpPr>
              <a:spLocks/>
            </p:cNvSpPr>
            <p:nvPr/>
          </p:nvSpPr>
          <p:spPr bwMode="auto">
            <a:xfrm>
              <a:off x="1781175" y="5057776"/>
              <a:ext cx="7938" cy="1746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2 h 2"/>
                <a:gd name="T10" fmla="*/ 0 w 1"/>
                <a:gd name="T11" fmla="*/ 1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4" name="Freeform 862"/>
            <p:cNvSpPr>
              <a:spLocks/>
            </p:cNvSpPr>
            <p:nvPr/>
          </p:nvSpPr>
          <p:spPr bwMode="auto">
            <a:xfrm>
              <a:off x="1789112" y="5049838"/>
              <a:ext cx="9525" cy="25400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5" name="Freeform 863"/>
            <p:cNvSpPr>
              <a:spLocks/>
            </p:cNvSpPr>
            <p:nvPr/>
          </p:nvSpPr>
          <p:spPr bwMode="auto">
            <a:xfrm>
              <a:off x="1789112" y="5057776"/>
              <a:ext cx="17463" cy="17463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0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6" name="Freeform 864"/>
            <p:cNvSpPr>
              <a:spLocks/>
            </p:cNvSpPr>
            <p:nvPr/>
          </p:nvSpPr>
          <p:spPr bwMode="auto">
            <a:xfrm>
              <a:off x="1798637" y="5057776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7" name="Freeform 865"/>
            <p:cNvSpPr>
              <a:spLocks/>
            </p:cNvSpPr>
            <p:nvPr/>
          </p:nvSpPr>
          <p:spPr bwMode="auto">
            <a:xfrm>
              <a:off x="1798637" y="5067301"/>
              <a:ext cx="25400" cy="17463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8" name="Freeform 866"/>
            <p:cNvSpPr>
              <a:spLocks/>
            </p:cNvSpPr>
            <p:nvPr/>
          </p:nvSpPr>
          <p:spPr bwMode="auto">
            <a:xfrm>
              <a:off x="1806575" y="5067301"/>
              <a:ext cx="17463" cy="17463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1 h 2"/>
                <a:gd name="T4" fmla="*/ 1 w 2"/>
                <a:gd name="T5" fmla="*/ 1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9" name="Freeform 867"/>
            <p:cNvSpPr>
              <a:spLocks/>
            </p:cNvSpPr>
            <p:nvPr/>
          </p:nvSpPr>
          <p:spPr bwMode="auto">
            <a:xfrm>
              <a:off x="1806575" y="5075238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1 h 1"/>
                <a:gd name="T4" fmla="*/ 2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2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0" name="Freeform 868"/>
            <p:cNvSpPr>
              <a:spLocks/>
            </p:cNvSpPr>
            <p:nvPr/>
          </p:nvSpPr>
          <p:spPr bwMode="auto">
            <a:xfrm>
              <a:off x="1806575" y="5094288"/>
              <a:ext cx="26988" cy="0"/>
            </a:xfrm>
            <a:custGeom>
              <a:avLst/>
              <a:gdLst>
                <a:gd name="T0" fmla="*/ 2 w 3"/>
                <a:gd name="T1" fmla="*/ 3 w 3"/>
                <a:gd name="T2" fmla="*/ 2 w 3"/>
                <a:gd name="T3" fmla="*/ 2 w 3"/>
                <a:gd name="T4" fmla="*/ 0 w 3"/>
                <a:gd name="T5" fmla="*/ 2 w 3"/>
                <a:gd name="T6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1" name="Freeform 869"/>
            <p:cNvSpPr>
              <a:spLocks/>
            </p:cNvSpPr>
            <p:nvPr/>
          </p:nvSpPr>
          <p:spPr bwMode="auto">
            <a:xfrm>
              <a:off x="1806575" y="5094288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3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2" name="Freeform 870"/>
            <p:cNvSpPr>
              <a:spLocks/>
            </p:cNvSpPr>
            <p:nvPr/>
          </p:nvSpPr>
          <p:spPr bwMode="auto">
            <a:xfrm>
              <a:off x="1806575" y="5102226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3" name="Freeform 871"/>
            <p:cNvSpPr>
              <a:spLocks/>
            </p:cNvSpPr>
            <p:nvPr/>
          </p:nvSpPr>
          <p:spPr bwMode="auto">
            <a:xfrm>
              <a:off x="1806575" y="5102226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2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4" name="Freeform 872"/>
            <p:cNvSpPr>
              <a:spLocks/>
            </p:cNvSpPr>
            <p:nvPr/>
          </p:nvSpPr>
          <p:spPr bwMode="auto">
            <a:xfrm>
              <a:off x="1798637" y="5111751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5" name="Freeform 873"/>
            <p:cNvSpPr>
              <a:spLocks/>
            </p:cNvSpPr>
            <p:nvPr/>
          </p:nvSpPr>
          <p:spPr bwMode="auto">
            <a:xfrm>
              <a:off x="1798637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6" name="Freeform 874"/>
            <p:cNvSpPr>
              <a:spLocks/>
            </p:cNvSpPr>
            <p:nvPr/>
          </p:nvSpPr>
          <p:spPr bwMode="auto">
            <a:xfrm>
              <a:off x="1789112" y="5111751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7" name="Freeform 875"/>
            <p:cNvSpPr>
              <a:spLocks/>
            </p:cNvSpPr>
            <p:nvPr/>
          </p:nvSpPr>
          <p:spPr bwMode="auto">
            <a:xfrm>
              <a:off x="1781175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1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8" name="Freeform 876"/>
            <p:cNvSpPr>
              <a:spLocks/>
            </p:cNvSpPr>
            <p:nvPr/>
          </p:nvSpPr>
          <p:spPr bwMode="auto">
            <a:xfrm>
              <a:off x="1771650" y="5111751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9" name="Freeform 877"/>
            <p:cNvSpPr>
              <a:spLocks/>
            </p:cNvSpPr>
            <p:nvPr/>
          </p:nvSpPr>
          <p:spPr bwMode="auto">
            <a:xfrm>
              <a:off x="1762125" y="5111751"/>
              <a:ext cx="19050" cy="17463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1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0" name="Freeform 878"/>
            <p:cNvSpPr>
              <a:spLocks/>
            </p:cNvSpPr>
            <p:nvPr/>
          </p:nvSpPr>
          <p:spPr bwMode="auto">
            <a:xfrm>
              <a:off x="1754187" y="5111751"/>
              <a:ext cx="26988" cy="7938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1" name="Freeform 879"/>
            <p:cNvSpPr>
              <a:spLocks/>
            </p:cNvSpPr>
            <p:nvPr/>
          </p:nvSpPr>
          <p:spPr bwMode="auto">
            <a:xfrm>
              <a:off x="1754187" y="5102226"/>
              <a:ext cx="26988" cy="952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2" name="Freeform 880"/>
            <p:cNvSpPr>
              <a:spLocks/>
            </p:cNvSpPr>
            <p:nvPr/>
          </p:nvSpPr>
          <p:spPr bwMode="auto">
            <a:xfrm>
              <a:off x="1744662" y="5094288"/>
              <a:ext cx="26988" cy="7938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3" name="Freeform 881"/>
            <p:cNvSpPr>
              <a:spLocks/>
            </p:cNvSpPr>
            <p:nvPr/>
          </p:nvSpPr>
          <p:spPr bwMode="auto">
            <a:xfrm>
              <a:off x="1744662" y="5084763"/>
              <a:ext cx="26988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4" name="Freeform 882"/>
            <p:cNvSpPr>
              <a:spLocks/>
            </p:cNvSpPr>
            <p:nvPr/>
          </p:nvSpPr>
          <p:spPr bwMode="auto">
            <a:xfrm>
              <a:off x="1754187" y="5075238"/>
              <a:ext cx="17463" cy="1905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5" name="Freeform 883"/>
            <p:cNvSpPr>
              <a:spLocks/>
            </p:cNvSpPr>
            <p:nvPr/>
          </p:nvSpPr>
          <p:spPr bwMode="auto">
            <a:xfrm>
              <a:off x="1754187" y="5067301"/>
              <a:ext cx="17463" cy="17463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6" name="Freeform 884"/>
            <p:cNvSpPr>
              <a:spLocks/>
            </p:cNvSpPr>
            <p:nvPr/>
          </p:nvSpPr>
          <p:spPr bwMode="auto">
            <a:xfrm>
              <a:off x="1762125" y="5067301"/>
              <a:ext cx="19050" cy="1746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0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5" name="Freeform 886"/>
            <p:cNvSpPr>
              <a:spLocks/>
            </p:cNvSpPr>
            <p:nvPr/>
          </p:nvSpPr>
          <p:spPr bwMode="auto">
            <a:xfrm>
              <a:off x="1771650" y="5057775"/>
              <a:ext cx="9525" cy="2698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6" name="Freeform 887"/>
            <p:cNvSpPr>
              <a:spLocks/>
            </p:cNvSpPr>
            <p:nvPr/>
          </p:nvSpPr>
          <p:spPr bwMode="auto">
            <a:xfrm>
              <a:off x="1781175" y="4995863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7" name="Freeform 888"/>
            <p:cNvSpPr>
              <a:spLocks/>
            </p:cNvSpPr>
            <p:nvPr/>
          </p:nvSpPr>
          <p:spPr bwMode="auto">
            <a:xfrm>
              <a:off x="1806575" y="5013325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3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6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8" name="Freeform 889"/>
            <p:cNvSpPr>
              <a:spLocks/>
            </p:cNvSpPr>
            <p:nvPr/>
          </p:nvSpPr>
          <p:spPr bwMode="auto">
            <a:xfrm>
              <a:off x="1806575" y="5067300"/>
              <a:ext cx="79375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1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9" name="Freeform 890"/>
            <p:cNvSpPr>
              <a:spLocks/>
            </p:cNvSpPr>
            <p:nvPr/>
          </p:nvSpPr>
          <p:spPr bwMode="auto">
            <a:xfrm>
              <a:off x="1806575" y="5094288"/>
              <a:ext cx="79375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0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0" name="Freeform 891"/>
            <p:cNvSpPr>
              <a:spLocks/>
            </p:cNvSpPr>
            <p:nvPr/>
          </p:nvSpPr>
          <p:spPr bwMode="auto">
            <a:xfrm>
              <a:off x="1798638" y="5102225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4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1" name="Freeform 892"/>
            <p:cNvSpPr>
              <a:spLocks/>
            </p:cNvSpPr>
            <p:nvPr/>
          </p:nvSpPr>
          <p:spPr bwMode="auto">
            <a:xfrm>
              <a:off x="1762125" y="5102225"/>
              <a:ext cx="26988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1 w 3"/>
                <a:gd name="T7" fmla="*/ 4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1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2" name="Freeform 893"/>
            <p:cNvSpPr>
              <a:spLocks/>
            </p:cNvSpPr>
            <p:nvPr/>
          </p:nvSpPr>
          <p:spPr bwMode="auto">
            <a:xfrm>
              <a:off x="1709738" y="5094288"/>
              <a:ext cx="79375" cy="34925"/>
            </a:xfrm>
            <a:custGeom>
              <a:avLst/>
              <a:gdLst>
                <a:gd name="T0" fmla="*/ 9 w 9"/>
                <a:gd name="T1" fmla="*/ 0 h 4"/>
                <a:gd name="T2" fmla="*/ 5 w 9"/>
                <a:gd name="T3" fmla="*/ 3 h 4"/>
                <a:gd name="T4" fmla="*/ 0 w 9"/>
                <a:gd name="T5" fmla="*/ 4 h 4"/>
                <a:gd name="T6" fmla="*/ 4 w 9"/>
                <a:gd name="T7" fmla="*/ 2 h 4"/>
                <a:gd name="T8" fmla="*/ 9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8" y="1"/>
                    <a:pt x="6" y="2"/>
                    <a:pt x="5" y="3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1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3" name="Freeform 894"/>
            <p:cNvSpPr>
              <a:spLocks/>
            </p:cNvSpPr>
            <p:nvPr/>
          </p:nvSpPr>
          <p:spPr bwMode="auto">
            <a:xfrm>
              <a:off x="1709738" y="5057775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2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3"/>
                    <a:pt x="4" y="2"/>
                  </a:cubicBezTo>
                  <a:cubicBezTo>
                    <a:pt x="3" y="2"/>
                    <a:pt x="1" y="1"/>
                    <a:pt x="0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3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4" name="Freeform 895"/>
            <p:cNvSpPr>
              <a:spLocks/>
            </p:cNvSpPr>
            <p:nvPr/>
          </p:nvSpPr>
          <p:spPr bwMode="auto">
            <a:xfrm>
              <a:off x="1736725" y="5022850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3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1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7" name="组合 64336"/>
          <p:cNvGrpSpPr/>
          <p:nvPr/>
        </p:nvGrpSpPr>
        <p:grpSpPr>
          <a:xfrm>
            <a:off x="10235408" y="710246"/>
            <a:ext cx="406400" cy="434975"/>
            <a:chOff x="9948863" y="1587500"/>
            <a:chExt cx="406400" cy="434975"/>
          </a:xfrm>
        </p:grpSpPr>
        <p:sp>
          <p:nvSpPr>
            <p:cNvPr id="64095" name="Freeform 896"/>
            <p:cNvSpPr>
              <a:spLocks/>
            </p:cNvSpPr>
            <p:nvPr/>
          </p:nvSpPr>
          <p:spPr bwMode="auto">
            <a:xfrm>
              <a:off x="10020300" y="1587500"/>
              <a:ext cx="203200" cy="212725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4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4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6" name="Freeform 897"/>
            <p:cNvSpPr>
              <a:spLocks/>
            </p:cNvSpPr>
            <p:nvPr/>
          </p:nvSpPr>
          <p:spPr bwMode="auto">
            <a:xfrm>
              <a:off x="10161588" y="1597025"/>
              <a:ext cx="193675" cy="203200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3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7" name="Freeform 898"/>
            <p:cNvSpPr>
              <a:spLocks/>
            </p:cNvSpPr>
            <p:nvPr/>
          </p:nvSpPr>
          <p:spPr bwMode="auto">
            <a:xfrm>
              <a:off x="10161588" y="1703388"/>
              <a:ext cx="185738" cy="212725"/>
            </a:xfrm>
            <a:custGeom>
              <a:avLst/>
              <a:gdLst>
                <a:gd name="T0" fmla="*/ 0 w 21"/>
                <a:gd name="T1" fmla="*/ 11 h 24"/>
                <a:gd name="T2" fmla="*/ 21 w 21"/>
                <a:gd name="T3" fmla="*/ 12 h 24"/>
                <a:gd name="T4" fmla="*/ 0 w 21"/>
                <a:gd name="T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1"/>
                  </a:moveTo>
                  <a:cubicBezTo>
                    <a:pt x="0" y="11"/>
                    <a:pt x="20" y="0"/>
                    <a:pt x="21" y="12"/>
                  </a:cubicBezTo>
                  <a:cubicBezTo>
                    <a:pt x="21" y="24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8" name="Freeform 899"/>
            <p:cNvSpPr>
              <a:spLocks/>
            </p:cNvSpPr>
            <p:nvPr/>
          </p:nvSpPr>
          <p:spPr bwMode="auto">
            <a:xfrm>
              <a:off x="10161588" y="1800225"/>
              <a:ext cx="185738" cy="222250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9" name="Freeform 900"/>
            <p:cNvSpPr>
              <a:spLocks/>
            </p:cNvSpPr>
            <p:nvPr/>
          </p:nvSpPr>
          <p:spPr bwMode="auto">
            <a:xfrm>
              <a:off x="9993313" y="1800225"/>
              <a:ext cx="203200" cy="204788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6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0" name="Freeform 901"/>
            <p:cNvSpPr>
              <a:spLocks/>
            </p:cNvSpPr>
            <p:nvPr/>
          </p:nvSpPr>
          <p:spPr bwMode="auto">
            <a:xfrm>
              <a:off x="9948863" y="1738313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1" name="Freeform 902"/>
            <p:cNvSpPr>
              <a:spLocks/>
            </p:cNvSpPr>
            <p:nvPr/>
          </p:nvSpPr>
          <p:spPr bwMode="auto">
            <a:xfrm>
              <a:off x="9967913" y="1614488"/>
              <a:ext cx="201613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10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2" name="Freeform 903"/>
            <p:cNvSpPr>
              <a:spLocks/>
            </p:cNvSpPr>
            <p:nvPr/>
          </p:nvSpPr>
          <p:spPr bwMode="auto">
            <a:xfrm>
              <a:off x="10117138" y="1773238"/>
              <a:ext cx="71438" cy="63500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5 h 7"/>
                <a:gd name="T6" fmla="*/ 3 w 8"/>
                <a:gd name="T7" fmla="*/ 1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7" y="6"/>
                    <a:pt x="5" y="6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3" name="Freeform 904"/>
            <p:cNvSpPr>
              <a:spLocks/>
            </p:cNvSpPr>
            <p:nvPr/>
          </p:nvSpPr>
          <p:spPr bwMode="auto">
            <a:xfrm>
              <a:off x="10144125" y="1765300"/>
              <a:ext cx="7938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4" name="Freeform 905"/>
            <p:cNvSpPr>
              <a:spLocks/>
            </p:cNvSpPr>
            <p:nvPr/>
          </p:nvSpPr>
          <p:spPr bwMode="auto">
            <a:xfrm>
              <a:off x="10152063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5" name="Freeform 906"/>
            <p:cNvSpPr>
              <a:spLocks/>
            </p:cNvSpPr>
            <p:nvPr/>
          </p:nvSpPr>
          <p:spPr bwMode="auto">
            <a:xfrm>
              <a:off x="10152063" y="1765300"/>
              <a:ext cx="17463" cy="26988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6" name="Freeform 907"/>
            <p:cNvSpPr>
              <a:spLocks/>
            </p:cNvSpPr>
            <p:nvPr/>
          </p:nvSpPr>
          <p:spPr bwMode="auto">
            <a:xfrm>
              <a:off x="10161588" y="1765300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7" name="Freeform 908"/>
            <p:cNvSpPr>
              <a:spLocks/>
            </p:cNvSpPr>
            <p:nvPr/>
          </p:nvSpPr>
          <p:spPr bwMode="auto">
            <a:xfrm>
              <a:off x="10161588" y="1773238"/>
              <a:ext cx="26988" cy="190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8" name="Freeform 909"/>
            <p:cNvSpPr>
              <a:spLocks/>
            </p:cNvSpPr>
            <p:nvPr/>
          </p:nvSpPr>
          <p:spPr bwMode="auto">
            <a:xfrm>
              <a:off x="10169525" y="1782763"/>
              <a:ext cx="19050" cy="952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9" name="Freeform 910"/>
            <p:cNvSpPr>
              <a:spLocks/>
            </p:cNvSpPr>
            <p:nvPr/>
          </p:nvSpPr>
          <p:spPr bwMode="auto">
            <a:xfrm>
              <a:off x="10169525" y="1792288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0" name="Freeform 911"/>
            <p:cNvSpPr>
              <a:spLocks/>
            </p:cNvSpPr>
            <p:nvPr/>
          </p:nvSpPr>
          <p:spPr bwMode="auto">
            <a:xfrm>
              <a:off x="10169525" y="1800225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1" name="Freeform 912"/>
            <p:cNvSpPr>
              <a:spLocks/>
            </p:cNvSpPr>
            <p:nvPr/>
          </p:nvSpPr>
          <p:spPr bwMode="auto">
            <a:xfrm>
              <a:off x="10169525" y="1809750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2" name="Freeform 913"/>
            <p:cNvSpPr>
              <a:spLocks/>
            </p:cNvSpPr>
            <p:nvPr/>
          </p:nvSpPr>
          <p:spPr bwMode="auto">
            <a:xfrm>
              <a:off x="10169525" y="1809750"/>
              <a:ext cx="26988" cy="1746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3" name="Freeform 914"/>
            <p:cNvSpPr>
              <a:spLocks/>
            </p:cNvSpPr>
            <p:nvPr/>
          </p:nvSpPr>
          <p:spPr bwMode="auto">
            <a:xfrm>
              <a:off x="10169525" y="1817688"/>
              <a:ext cx="19050" cy="1905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4" name="Freeform 915"/>
            <p:cNvSpPr>
              <a:spLocks/>
            </p:cNvSpPr>
            <p:nvPr/>
          </p:nvSpPr>
          <p:spPr bwMode="auto">
            <a:xfrm>
              <a:off x="10161588" y="1817688"/>
              <a:ext cx="17463" cy="26988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1 h 3"/>
                <a:gd name="T8" fmla="*/ 0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5" name="Freeform 916"/>
            <p:cNvSpPr>
              <a:spLocks/>
            </p:cNvSpPr>
            <p:nvPr/>
          </p:nvSpPr>
          <p:spPr bwMode="auto">
            <a:xfrm>
              <a:off x="10161588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6" name="Freeform 917"/>
            <p:cNvSpPr>
              <a:spLocks/>
            </p:cNvSpPr>
            <p:nvPr/>
          </p:nvSpPr>
          <p:spPr bwMode="auto">
            <a:xfrm>
              <a:off x="10152063" y="1817688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7" name="Freeform 918"/>
            <p:cNvSpPr>
              <a:spLocks/>
            </p:cNvSpPr>
            <p:nvPr/>
          </p:nvSpPr>
          <p:spPr bwMode="auto">
            <a:xfrm>
              <a:off x="10144125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8" name="Freeform 919"/>
            <p:cNvSpPr>
              <a:spLocks/>
            </p:cNvSpPr>
            <p:nvPr/>
          </p:nvSpPr>
          <p:spPr bwMode="auto">
            <a:xfrm>
              <a:off x="10134600" y="1817688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9" name="Freeform 920"/>
            <p:cNvSpPr>
              <a:spLocks/>
            </p:cNvSpPr>
            <p:nvPr/>
          </p:nvSpPr>
          <p:spPr bwMode="auto">
            <a:xfrm>
              <a:off x="10126663" y="1817688"/>
              <a:ext cx="17463" cy="1905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0" name="Freeform 921"/>
            <p:cNvSpPr>
              <a:spLocks/>
            </p:cNvSpPr>
            <p:nvPr/>
          </p:nvSpPr>
          <p:spPr bwMode="auto">
            <a:xfrm>
              <a:off x="10117138" y="1817688"/>
              <a:ext cx="26988" cy="19050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1" name="Freeform 922"/>
            <p:cNvSpPr>
              <a:spLocks/>
            </p:cNvSpPr>
            <p:nvPr/>
          </p:nvSpPr>
          <p:spPr bwMode="auto">
            <a:xfrm>
              <a:off x="10117138" y="1809750"/>
              <a:ext cx="26988" cy="1746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2" name="Freeform 923"/>
            <p:cNvSpPr>
              <a:spLocks/>
            </p:cNvSpPr>
            <p:nvPr/>
          </p:nvSpPr>
          <p:spPr bwMode="auto">
            <a:xfrm>
              <a:off x="10109200" y="1809750"/>
              <a:ext cx="25400" cy="793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3" name="Freeform 924"/>
            <p:cNvSpPr>
              <a:spLocks/>
            </p:cNvSpPr>
            <p:nvPr/>
          </p:nvSpPr>
          <p:spPr bwMode="auto">
            <a:xfrm>
              <a:off x="10109200" y="1800225"/>
              <a:ext cx="25400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4" name="Freeform 925"/>
            <p:cNvSpPr>
              <a:spLocks/>
            </p:cNvSpPr>
            <p:nvPr/>
          </p:nvSpPr>
          <p:spPr bwMode="auto">
            <a:xfrm>
              <a:off x="10117138" y="1792288"/>
              <a:ext cx="17463" cy="793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  <a:gd name="T10" fmla="*/ 1 w 2"/>
                <a:gd name="T11" fmla="*/ 0 h 1"/>
                <a:gd name="T12" fmla="*/ 0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5" name="Freeform 926"/>
            <p:cNvSpPr>
              <a:spLocks/>
            </p:cNvSpPr>
            <p:nvPr/>
          </p:nvSpPr>
          <p:spPr bwMode="auto">
            <a:xfrm>
              <a:off x="10117138" y="1782763"/>
              <a:ext cx="26988" cy="1746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0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6" name="Freeform 927"/>
            <p:cNvSpPr>
              <a:spLocks/>
            </p:cNvSpPr>
            <p:nvPr/>
          </p:nvSpPr>
          <p:spPr bwMode="auto">
            <a:xfrm>
              <a:off x="10126663" y="1773238"/>
              <a:ext cx="17463" cy="190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7" name="Freeform 928"/>
            <p:cNvSpPr>
              <a:spLocks/>
            </p:cNvSpPr>
            <p:nvPr/>
          </p:nvSpPr>
          <p:spPr bwMode="auto">
            <a:xfrm>
              <a:off x="10134600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8" name="Freeform 929"/>
            <p:cNvSpPr>
              <a:spLocks/>
            </p:cNvSpPr>
            <p:nvPr/>
          </p:nvSpPr>
          <p:spPr bwMode="auto">
            <a:xfrm>
              <a:off x="10144125" y="1703388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9" name="Freeform 930"/>
            <p:cNvSpPr>
              <a:spLocks/>
            </p:cNvSpPr>
            <p:nvPr/>
          </p:nvSpPr>
          <p:spPr bwMode="auto">
            <a:xfrm>
              <a:off x="10169525" y="1720850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4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0" name="Freeform 931"/>
            <p:cNvSpPr>
              <a:spLocks/>
            </p:cNvSpPr>
            <p:nvPr/>
          </p:nvSpPr>
          <p:spPr bwMode="auto">
            <a:xfrm>
              <a:off x="10169525" y="1773238"/>
              <a:ext cx="80963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2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1" name="Freeform 932"/>
            <p:cNvSpPr>
              <a:spLocks/>
            </p:cNvSpPr>
            <p:nvPr/>
          </p:nvSpPr>
          <p:spPr bwMode="auto">
            <a:xfrm>
              <a:off x="10169525" y="1800225"/>
              <a:ext cx="80963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1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1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2" name="Freeform 933"/>
            <p:cNvSpPr>
              <a:spLocks/>
            </p:cNvSpPr>
            <p:nvPr/>
          </p:nvSpPr>
          <p:spPr bwMode="auto">
            <a:xfrm>
              <a:off x="10161588" y="1809750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5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3" name="Freeform 934"/>
            <p:cNvSpPr>
              <a:spLocks/>
            </p:cNvSpPr>
            <p:nvPr/>
          </p:nvSpPr>
          <p:spPr bwMode="auto">
            <a:xfrm>
              <a:off x="10126663" y="1809750"/>
              <a:ext cx="25400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2 w 3"/>
                <a:gd name="T7" fmla="*/ 5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4" name="Freeform 935"/>
            <p:cNvSpPr>
              <a:spLocks/>
            </p:cNvSpPr>
            <p:nvPr/>
          </p:nvSpPr>
          <p:spPr bwMode="auto">
            <a:xfrm>
              <a:off x="10072688" y="1800225"/>
              <a:ext cx="79375" cy="44450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3 h 5"/>
                <a:gd name="T4" fmla="*/ 0 w 9"/>
                <a:gd name="T5" fmla="*/ 5 h 5"/>
                <a:gd name="T6" fmla="*/ 4 w 9"/>
                <a:gd name="T7" fmla="*/ 2 h 5"/>
                <a:gd name="T8" fmla="*/ 9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2"/>
                    <a:pt x="6" y="2"/>
                    <a:pt x="5" y="3"/>
                  </a:cubicBezTo>
                  <a:cubicBezTo>
                    <a:pt x="3" y="4"/>
                    <a:pt x="2" y="4"/>
                    <a:pt x="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5" name="Freeform 936"/>
            <p:cNvSpPr>
              <a:spLocks/>
            </p:cNvSpPr>
            <p:nvPr/>
          </p:nvSpPr>
          <p:spPr bwMode="auto">
            <a:xfrm>
              <a:off x="10072688" y="1773238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1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2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7" y="2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6" name="Freeform 937"/>
            <p:cNvSpPr>
              <a:spLocks/>
            </p:cNvSpPr>
            <p:nvPr/>
          </p:nvSpPr>
          <p:spPr bwMode="auto">
            <a:xfrm>
              <a:off x="10099675" y="1730375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4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44" name="椭圆 643"/>
          <p:cNvSpPr/>
          <p:nvPr/>
        </p:nvSpPr>
        <p:spPr>
          <a:xfrm>
            <a:off x="2925196" y="1959190"/>
            <a:ext cx="2117134" cy="2117134"/>
          </a:xfrm>
          <a:prstGeom prst="ellipse">
            <a:avLst/>
          </a:prstGeom>
          <a:solidFill>
            <a:srgbClr val="F7E49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5" name="标题 4"/>
          <p:cNvSpPr txBox="1"/>
          <p:nvPr/>
        </p:nvSpPr>
        <p:spPr>
          <a:xfrm>
            <a:off x="3360408" y="3273970"/>
            <a:ext cx="1295807" cy="802933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  <a:endParaRPr lang="zh-CN" altLang="en-US" sz="11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6" name="Freeform 10"/>
          <p:cNvSpPr>
            <a:spLocks noEditPoints="1"/>
          </p:cNvSpPr>
          <p:nvPr/>
        </p:nvSpPr>
        <p:spPr bwMode="auto">
          <a:xfrm>
            <a:off x="3437572" y="2165383"/>
            <a:ext cx="1081674" cy="1043449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647" name="标题 4"/>
          <p:cNvSpPr txBox="1"/>
          <p:nvPr/>
        </p:nvSpPr>
        <p:spPr>
          <a:xfrm>
            <a:off x="4728204" y="2493140"/>
            <a:ext cx="4432503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本年度工作概述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48" name="组合 647"/>
          <p:cNvGrpSpPr/>
          <p:nvPr/>
        </p:nvGrpSpPr>
        <p:grpSpPr>
          <a:xfrm>
            <a:off x="5417265" y="3110479"/>
            <a:ext cx="1436301" cy="215265"/>
            <a:chOff x="4369395" y="3284984"/>
            <a:chExt cx="1436675" cy="215321"/>
          </a:xfrm>
        </p:grpSpPr>
        <p:sp>
          <p:nvSpPr>
            <p:cNvPr id="649" name="文本框 9"/>
            <p:cNvSpPr txBox="1"/>
            <p:nvPr/>
          </p:nvSpPr>
          <p:spPr>
            <a:xfrm>
              <a:off x="4581935" y="3284984"/>
              <a:ext cx="1224135" cy="215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0" name="组合 64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51" name="椭圆 65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2" name="等腰三角形 65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53" name="组合 652"/>
          <p:cNvGrpSpPr/>
          <p:nvPr/>
        </p:nvGrpSpPr>
        <p:grpSpPr>
          <a:xfrm>
            <a:off x="7251312" y="3110479"/>
            <a:ext cx="1436301" cy="215265"/>
            <a:chOff x="4369395" y="3284984"/>
            <a:chExt cx="1436675" cy="215321"/>
          </a:xfrm>
        </p:grpSpPr>
        <p:sp>
          <p:nvSpPr>
            <p:cNvPr id="654" name="文本框 9"/>
            <p:cNvSpPr txBox="1"/>
            <p:nvPr/>
          </p:nvSpPr>
          <p:spPr>
            <a:xfrm>
              <a:off x="4581935" y="3284984"/>
              <a:ext cx="1224135" cy="215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主要工作情况</a:t>
              </a:r>
            </a:p>
          </p:txBody>
        </p:sp>
        <p:grpSp>
          <p:nvGrpSpPr>
            <p:cNvPr id="655" name="组合 65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56" name="椭圆 65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7" name="等腰三角形 65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58" name="组合 657"/>
          <p:cNvGrpSpPr/>
          <p:nvPr/>
        </p:nvGrpSpPr>
        <p:grpSpPr>
          <a:xfrm>
            <a:off x="5417265" y="3501569"/>
            <a:ext cx="1436301" cy="215265"/>
            <a:chOff x="4369395" y="3284984"/>
            <a:chExt cx="1436675" cy="215321"/>
          </a:xfrm>
        </p:grpSpPr>
        <p:sp>
          <p:nvSpPr>
            <p:cNvPr id="659" name="文本框 9"/>
            <p:cNvSpPr txBox="1"/>
            <p:nvPr/>
          </p:nvSpPr>
          <p:spPr>
            <a:xfrm>
              <a:off x="4581935" y="3284984"/>
              <a:ext cx="1224135" cy="215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计划完成情况</a:t>
              </a:r>
            </a:p>
          </p:txBody>
        </p:sp>
        <p:grpSp>
          <p:nvGrpSpPr>
            <p:cNvPr id="660" name="组合 65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61" name="椭圆 66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2" name="等腰三角形 66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63" name="组合 662"/>
          <p:cNvGrpSpPr/>
          <p:nvPr/>
        </p:nvGrpSpPr>
        <p:grpSpPr>
          <a:xfrm>
            <a:off x="7251312" y="3500989"/>
            <a:ext cx="1436301" cy="215265"/>
            <a:chOff x="4369395" y="3284984"/>
            <a:chExt cx="1436675" cy="215321"/>
          </a:xfrm>
        </p:grpSpPr>
        <p:sp>
          <p:nvSpPr>
            <p:cNvPr id="664" name="文本框 9"/>
            <p:cNvSpPr txBox="1"/>
            <p:nvPr/>
          </p:nvSpPr>
          <p:spPr>
            <a:xfrm>
              <a:off x="4581935" y="3284984"/>
              <a:ext cx="1224135" cy="215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项目分布情况</a:t>
              </a:r>
            </a:p>
          </p:txBody>
        </p:sp>
        <p:grpSp>
          <p:nvGrpSpPr>
            <p:cNvPr id="665" name="组合 66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66" name="椭圆 66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7" name="等腰三角形 66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68" name="组合 667"/>
          <p:cNvGrpSpPr/>
          <p:nvPr/>
        </p:nvGrpSpPr>
        <p:grpSpPr>
          <a:xfrm>
            <a:off x="5417265" y="3860936"/>
            <a:ext cx="1436301" cy="215265"/>
            <a:chOff x="4369395" y="3284984"/>
            <a:chExt cx="1436675" cy="215321"/>
          </a:xfrm>
        </p:grpSpPr>
        <p:sp>
          <p:nvSpPr>
            <p:cNvPr id="669" name="文本框 9"/>
            <p:cNvSpPr txBox="1"/>
            <p:nvPr/>
          </p:nvSpPr>
          <p:spPr>
            <a:xfrm>
              <a:off x="4581935" y="3284984"/>
              <a:ext cx="1224135" cy="2153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去年同期相比</a:t>
              </a:r>
            </a:p>
          </p:txBody>
        </p:sp>
        <p:grpSp>
          <p:nvGrpSpPr>
            <p:cNvPr id="670" name="组合 66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71" name="椭圆 67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2" name="等腰三角形 67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940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4" grpId="0" bldLvl="0" animBg="1"/>
      <p:bldP spid="645" grpId="0"/>
      <p:bldP spid="646" grpId="0" bldLvl="0" animBg="1"/>
      <p:bldP spid="6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60338" y="911224"/>
            <a:ext cx="0" cy="5026025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7938" y="7938"/>
            <a:ext cx="917575" cy="920750"/>
            <a:chOff x="7938" y="7938"/>
            <a:chExt cx="917575" cy="920750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938" y="7938"/>
              <a:ext cx="917575" cy="903288"/>
            </a:xfrm>
            <a:custGeom>
              <a:avLst/>
              <a:gdLst>
                <a:gd name="T0" fmla="*/ 578 w 578"/>
                <a:gd name="T1" fmla="*/ 0 h 569"/>
                <a:gd name="T2" fmla="*/ 382 w 578"/>
                <a:gd name="T3" fmla="*/ 0 h 569"/>
                <a:gd name="T4" fmla="*/ 382 w 578"/>
                <a:gd name="T5" fmla="*/ 222 h 569"/>
                <a:gd name="T6" fmla="*/ 482 w 578"/>
                <a:gd name="T7" fmla="*/ 222 h 569"/>
                <a:gd name="T8" fmla="*/ 482 w 578"/>
                <a:gd name="T9" fmla="*/ 111 h 569"/>
                <a:gd name="T10" fmla="*/ 0 w 578"/>
                <a:gd name="T11" fmla="*/ 111 h 569"/>
                <a:gd name="T12" fmla="*/ 0 w 578"/>
                <a:gd name="T13" fmla="*/ 0 h 569"/>
                <a:gd name="T14" fmla="*/ 96 w 578"/>
                <a:gd name="T15" fmla="*/ 0 h 569"/>
                <a:gd name="T16" fmla="*/ 96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578" y="0"/>
                  </a:moveTo>
                  <a:lnTo>
                    <a:pt x="382" y="0"/>
                  </a:lnTo>
                  <a:lnTo>
                    <a:pt x="382" y="222"/>
                  </a:lnTo>
                  <a:lnTo>
                    <a:pt x="482" y="222"/>
                  </a:lnTo>
                  <a:lnTo>
                    <a:pt x="482" y="111"/>
                  </a:lnTo>
                  <a:lnTo>
                    <a:pt x="0" y="111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938" y="7938"/>
              <a:ext cx="606425" cy="920750"/>
            </a:xfrm>
            <a:custGeom>
              <a:avLst/>
              <a:gdLst>
                <a:gd name="T0" fmla="*/ 0 w 382"/>
                <a:gd name="T1" fmla="*/ 580 h 580"/>
                <a:gd name="T2" fmla="*/ 0 w 382"/>
                <a:gd name="T3" fmla="*/ 454 h 580"/>
                <a:gd name="T4" fmla="*/ 196 w 382"/>
                <a:gd name="T5" fmla="*/ 454 h 580"/>
                <a:gd name="T6" fmla="*/ 196 w 382"/>
                <a:gd name="T7" fmla="*/ 343 h 580"/>
                <a:gd name="T8" fmla="*/ 96 w 382"/>
                <a:gd name="T9" fmla="*/ 343 h 580"/>
                <a:gd name="T10" fmla="*/ 0 w 382"/>
                <a:gd name="T11" fmla="*/ 343 h 580"/>
                <a:gd name="T12" fmla="*/ 0 w 382"/>
                <a:gd name="T13" fmla="*/ 212 h 580"/>
                <a:gd name="T14" fmla="*/ 96 w 382"/>
                <a:gd name="T15" fmla="*/ 212 h 580"/>
                <a:gd name="T16" fmla="*/ 226 w 382"/>
                <a:gd name="T17" fmla="*/ 212 h 580"/>
                <a:gd name="T18" fmla="*/ 226 w 382"/>
                <a:gd name="T19" fmla="*/ 111 h 580"/>
                <a:gd name="T20" fmla="*/ 226 w 382"/>
                <a:gd name="T21" fmla="*/ 0 h 580"/>
                <a:gd name="T22" fmla="*/ 382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580"/>
                  </a:moveTo>
                  <a:lnTo>
                    <a:pt x="0" y="454"/>
                  </a:lnTo>
                  <a:lnTo>
                    <a:pt x="196" y="454"/>
                  </a:lnTo>
                  <a:lnTo>
                    <a:pt x="196" y="343"/>
                  </a:lnTo>
                  <a:lnTo>
                    <a:pt x="96" y="343"/>
                  </a:lnTo>
                  <a:lnTo>
                    <a:pt x="0" y="343"/>
                  </a:lnTo>
                  <a:lnTo>
                    <a:pt x="0" y="212"/>
                  </a:lnTo>
                  <a:lnTo>
                    <a:pt x="96" y="212"/>
                  </a:lnTo>
                  <a:lnTo>
                    <a:pt x="226" y="212"/>
                  </a:lnTo>
                  <a:lnTo>
                    <a:pt x="226" y="111"/>
                  </a:lnTo>
                  <a:lnTo>
                    <a:pt x="226" y="0"/>
                  </a:lnTo>
                  <a:lnTo>
                    <a:pt x="3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19088" y="360363"/>
              <a:ext cx="295275" cy="423863"/>
            </a:xfrm>
            <a:custGeom>
              <a:avLst/>
              <a:gdLst>
                <a:gd name="T0" fmla="*/ 186 w 186"/>
                <a:gd name="T1" fmla="*/ 0 h 267"/>
                <a:gd name="T2" fmla="*/ 186 w 186"/>
                <a:gd name="T3" fmla="*/ 121 h 267"/>
                <a:gd name="T4" fmla="*/ 0 w 186"/>
                <a:gd name="T5" fmla="*/ 121 h 267"/>
                <a:gd name="T6" fmla="*/ 0 w 186"/>
                <a:gd name="T7" fmla="*/ 50 h 267"/>
                <a:gd name="T8" fmla="*/ 110 w 186"/>
                <a:gd name="T9" fmla="*/ 50 h 267"/>
                <a:gd name="T10" fmla="*/ 110 w 186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0"/>
                  </a:moveTo>
                  <a:lnTo>
                    <a:pt x="186" y="121"/>
                  </a:lnTo>
                  <a:lnTo>
                    <a:pt x="0" y="121"/>
                  </a:lnTo>
                  <a:lnTo>
                    <a:pt x="0" y="50"/>
                  </a:lnTo>
                  <a:lnTo>
                    <a:pt x="110" y="50"/>
                  </a:lnTo>
                  <a:lnTo>
                    <a:pt x="110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2034838" y="911225"/>
            <a:ext cx="0" cy="5041900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11269663" y="60190"/>
            <a:ext cx="917575" cy="920750"/>
            <a:chOff x="11269663" y="7938"/>
            <a:chExt cx="917575" cy="920750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1269663" y="7938"/>
              <a:ext cx="917575" cy="903288"/>
            </a:xfrm>
            <a:custGeom>
              <a:avLst/>
              <a:gdLst>
                <a:gd name="T0" fmla="*/ 0 w 578"/>
                <a:gd name="T1" fmla="*/ 0 h 569"/>
                <a:gd name="T2" fmla="*/ 196 w 578"/>
                <a:gd name="T3" fmla="*/ 0 h 569"/>
                <a:gd name="T4" fmla="*/ 196 w 578"/>
                <a:gd name="T5" fmla="*/ 222 h 569"/>
                <a:gd name="T6" fmla="*/ 96 w 578"/>
                <a:gd name="T7" fmla="*/ 222 h 569"/>
                <a:gd name="T8" fmla="*/ 96 w 578"/>
                <a:gd name="T9" fmla="*/ 111 h 569"/>
                <a:gd name="T10" fmla="*/ 578 w 578"/>
                <a:gd name="T11" fmla="*/ 111 h 569"/>
                <a:gd name="T12" fmla="*/ 578 w 578"/>
                <a:gd name="T13" fmla="*/ 0 h 569"/>
                <a:gd name="T14" fmla="*/ 482 w 578"/>
                <a:gd name="T15" fmla="*/ 0 h 569"/>
                <a:gd name="T16" fmla="*/ 482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0" y="0"/>
                  </a:moveTo>
                  <a:lnTo>
                    <a:pt x="196" y="0"/>
                  </a:lnTo>
                  <a:lnTo>
                    <a:pt x="196" y="222"/>
                  </a:lnTo>
                  <a:lnTo>
                    <a:pt x="96" y="222"/>
                  </a:lnTo>
                  <a:lnTo>
                    <a:pt x="96" y="111"/>
                  </a:lnTo>
                  <a:lnTo>
                    <a:pt x="578" y="111"/>
                  </a:lnTo>
                  <a:lnTo>
                    <a:pt x="578" y="0"/>
                  </a:lnTo>
                  <a:lnTo>
                    <a:pt x="482" y="0"/>
                  </a:lnTo>
                  <a:lnTo>
                    <a:pt x="482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580813" y="7938"/>
              <a:ext cx="606425" cy="920750"/>
            </a:xfrm>
            <a:custGeom>
              <a:avLst/>
              <a:gdLst>
                <a:gd name="T0" fmla="*/ 382 w 382"/>
                <a:gd name="T1" fmla="*/ 580 h 580"/>
                <a:gd name="T2" fmla="*/ 382 w 382"/>
                <a:gd name="T3" fmla="*/ 454 h 580"/>
                <a:gd name="T4" fmla="*/ 191 w 382"/>
                <a:gd name="T5" fmla="*/ 454 h 580"/>
                <a:gd name="T6" fmla="*/ 191 w 382"/>
                <a:gd name="T7" fmla="*/ 343 h 580"/>
                <a:gd name="T8" fmla="*/ 286 w 382"/>
                <a:gd name="T9" fmla="*/ 343 h 580"/>
                <a:gd name="T10" fmla="*/ 382 w 382"/>
                <a:gd name="T11" fmla="*/ 343 h 580"/>
                <a:gd name="T12" fmla="*/ 382 w 382"/>
                <a:gd name="T13" fmla="*/ 212 h 580"/>
                <a:gd name="T14" fmla="*/ 286 w 382"/>
                <a:gd name="T15" fmla="*/ 212 h 580"/>
                <a:gd name="T16" fmla="*/ 156 w 382"/>
                <a:gd name="T17" fmla="*/ 212 h 580"/>
                <a:gd name="T18" fmla="*/ 156 w 382"/>
                <a:gd name="T19" fmla="*/ 111 h 580"/>
                <a:gd name="T20" fmla="*/ 156 w 382"/>
                <a:gd name="T21" fmla="*/ 0 h 580"/>
                <a:gd name="T22" fmla="*/ 0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580"/>
                  </a:moveTo>
                  <a:lnTo>
                    <a:pt x="382" y="454"/>
                  </a:lnTo>
                  <a:lnTo>
                    <a:pt x="191" y="454"/>
                  </a:lnTo>
                  <a:lnTo>
                    <a:pt x="191" y="343"/>
                  </a:lnTo>
                  <a:lnTo>
                    <a:pt x="286" y="343"/>
                  </a:lnTo>
                  <a:lnTo>
                    <a:pt x="382" y="343"/>
                  </a:lnTo>
                  <a:lnTo>
                    <a:pt x="382" y="212"/>
                  </a:lnTo>
                  <a:lnTo>
                    <a:pt x="286" y="212"/>
                  </a:lnTo>
                  <a:lnTo>
                    <a:pt x="156" y="212"/>
                  </a:lnTo>
                  <a:lnTo>
                    <a:pt x="156" y="111"/>
                  </a:lnTo>
                  <a:lnTo>
                    <a:pt x="156" y="0"/>
                  </a:ln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580813" y="360363"/>
              <a:ext cx="303213" cy="423863"/>
            </a:xfrm>
            <a:custGeom>
              <a:avLst/>
              <a:gdLst>
                <a:gd name="T0" fmla="*/ 0 w 191"/>
                <a:gd name="T1" fmla="*/ 0 h 267"/>
                <a:gd name="T2" fmla="*/ 0 w 191"/>
                <a:gd name="T3" fmla="*/ 121 h 267"/>
                <a:gd name="T4" fmla="*/ 191 w 191"/>
                <a:gd name="T5" fmla="*/ 121 h 267"/>
                <a:gd name="T6" fmla="*/ 191 w 191"/>
                <a:gd name="T7" fmla="*/ 50 h 267"/>
                <a:gd name="T8" fmla="*/ 76 w 191"/>
                <a:gd name="T9" fmla="*/ 50 h 267"/>
                <a:gd name="T10" fmla="*/ 76 w 191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0"/>
                  </a:moveTo>
                  <a:lnTo>
                    <a:pt x="0" y="121"/>
                  </a:lnTo>
                  <a:lnTo>
                    <a:pt x="191" y="121"/>
                  </a:lnTo>
                  <a:lnTo>
                    <a:pt x="191" y="50"/>
                  </a:lnTo>
                  <a:lnTo>
                    <a:pt x="76" y="50"/>
                  </a:lnTo>
                  <a:lnTo>
                    <a:pt x="76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700" y="5937250"/>
            <a:ext cx="12179300" cy="920750"/>
            <a:chOff x="7938" y="3462338"/>
            <a:chExt cx="12179300" cy="920750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1269663" y="3478213"/>
              <a:ext cx="917575" cy="904875"/>
            </a:xfrm>
            <a:custGeom>
              <a:avLst/>
              <a:gdLst>
                <a:gd name="T0" fmla="*/ 0 w 578"/>
                <a:gd name="T1" fmla="*/ 570 h 570"/>
                <a:gd name="T2" fmla="*/ 196 w 578"/>
                <a:gd name="T3" fmla="*/ 570 h 570"/>
                <a:gd name="T4" fmla="*/ 196 w 578"/>
                <a:gd name="T5" fmla="*/ 348 h 570"/>
                <a:gd name="T6" fmla="*/ 96 w 578"/>
                <a:gd name="T7" fmla="*/ 348 h 570"/>
                <a:gd name="T8" fmla="*/ 96 w 578"/>
                <a:gd name="T9" fmla="*/ 459 h 570"/>
                <a:gd name="T10" fmla="*/ 578 w 578"/>
                <a:gd name="T11" fmla="*/ 459 h 570"/>
                <a:gd name="T12" fmla="*/ 578 w 578"/>
                <a:gd name="T13" fmla="*/ 570 h 570"/>
                <a:gd name="T14" fmla="*/ 482 w 578"/>
                <a:gd name="T15" fmla="*/ 570 h 570"/>
                <a:gd name="T16" fmla="*/ 482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0" y="570"/>
                  </a:moveTo>
                  <a:lnTo>
                    <a:pt x="196" y="570"/>
                  </a:lnTo>
                  <a:lnTo>
                    <a:pt x="196" y="348"/>
                  </a:lnTo>
                  <a:lnTo>
                    <a:pt x="96" y="348"/>
                  </a:lnTo>
                  <a:lnTo>
                    <a:pt x="96" y="459"/>
                  </a:lnTo>
                  <a:lnTo>
                    <a:pt x="578" y="459"/>
                  </a:lnTo>
                  <a:lnTo>
                    <a:pt x="578" y="570"/>
                  </a:lnTo>
                  <a:lnTo>
                    <a:pt x="482" y="570"/>
                  </a:lnTo>
                  <a:lnTo>
                    <a:pt x="4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1580813" y="3462338"/>
              <a:ext cx="606425" cy="920750"/>
            </a:xfrm>
            <a:custGeom>
              <a:avLst/>
              <a:gdLst>
                <a:gd name="T0" fmla="*/ 382 w 382"/>
                <a:gd name="T1" fmla="*/ 0 h 580"/>
                <a:gd name="T2" fmla="*/ 382 w 382"/>
                <a:gd name="T3" fmla="*/ 126 h 580"/>
                <a:gd name="T4" fmla="*/ 191 w 382"/>
                <a:gd name="T5" fmla="*/ 126 h 580"/>
                <a:gd name="T6" fmla="*/ 191 w 382"/>
                <a:gd name="T7" fmla="*/ 237 h 580"/>
                <a:gd name="T8" fmla="*/ 286 w 382"/>
                <a:gd name="T9" fmla="*/ 237 h 580"/>
                <a:gd name="T10" fmla="*/ 382 w 382"/>
                <a:gd name="T11" fmla="*/ 237 h 580"/>
                <a:gd name="T12" fmla="*/ 382 w 382"/>
                <a:gd name="T13" fmla="*/ 368 h 580"/>
                <a:gd name="T14" fmla="*/ 286 w 382"/>
                <a:gd name="T15" fmla="*/ 368 h 580"/>
                <a:gd name="T16" fmla="*/ 156 w 382"/>
                <a:gd name="T17" fmla="*/ 368 h 580"/>
                <a:gd name="T18" fmla="*/ 156 w 382"/>
                <a:gd name="T19" fmla="*/ 469 h 580"/>
                <a:gd name="T20" fmla="*/ 156 w 382"/>
                <a:gd name="T21" fmla="*/ 580 h 580"/>
                <a:gd name="T22" fmla="*/ 0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0"/>
                  </a:moveTo>
                  <a:lnTo>
                    <a:pt x="382" y="126"/>
                  </a:lnTo>
                  <a:lnTo>
                    <a:pt x="191" y="126"/>
                  </a:lnTo>
                  <a:lnTo>
                    <a:pt x="191" y="237"/>
                  </a:lnTo>
                  <a:lnTo>
                    <a:pt x="286" y="237"/>
                  </a:lnTo>
                  <a:lnTo>
                    <a:pt x="382" y="237"/>
                  </a:lnTo>
                  <a:lnTo>
                    <a:pt x="382" y="368"/>
                  </a:lnTo>
                  <a:lnTo>
                    <a:pt x="286" y="368"/>
                  </a:lnTo>
                  <a:lnTo>
                    <a:pt x="156" y="368"/>
                  </a:lnTo>
                  <a:lnTo>
                    <a:pt x="156" y="469"/>
                  </a:lnTo>
                  <a:lnTo>
                    <a:pt x="156" y="580"/>
                  </a:lnTo>
                  <a:lnTo>
                    <a:pt x="0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1580813" y="3606800"/>
              <a:ext cx="303213" cy="423863"/>
            </a:xfrm>
            <a:custGeom>
              <a:avLst/>
              <a:gdLst>
                <a:gd name="T0" fmla="*/ 0 w 191"/>
                <a:gd name="T1" fmla="*/ 267 h 267"/>
                <a:gd name="T2" fmla="*/ 0 w 191"/>
                <a:gd name="T3" fmla="*/ 146 h 267"/>
                <a:gd name="T4" fmla="*/ 191 w 191"/>
                <a:gd name="T5" fmla="*/ 146 h 267"/>
                <a:gd name="T6" fmla="*/ 191 w 191"/>
                <a:gd name="T7" fmla="*/ 217 h 267"/>
                <a:gd name="T8" fmla="*/ 76 w 191"/>
                <a:gd name="T9" fmla="*/ 217 h 267"/>
                <a:gd name="T10" fmla="*/ 76 w 191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267"/>
                  </a:moveTo>
                  <a:lnTo>
                    <a:pt x="0" y="146"/>
                  </a:lnTo>
                  <a:lnTo>
                    <a:pt x="191" y="146"/>
                  </a:lnTo>
                  <a:lnTo>
                    <a:pt x="191" y="217"/>
                  </a:lnTo>
                  <a:lnTo>
                    <a:pt x="76" y="217"/>
                  </a:lnTo>
                  <a:lnTo>
                    <a:pt x="7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938" y="3478213"/>
              <a:ext cx="917575" cy="904875"/>
            </a:xfrm>
            <a:custGeom>
              <a:avLst/>
              <a:gdLst>
                <a:gd name="T0" fmla="*/ 578 w 578"/>
                <a:gd name="T1" fmla="*/ 570 h 570"/>
                <a:gd name="T2" fmla="*/ 382 w 578"/>
                <a:gd name="T3" fmla="*/ 570 h 570"/>
                <a:gd name="T4" fmla="*/ 382 w 578"/>
                <a:gd name="T5" fmla="*/ 348 h 570"/>
                <a:gd name="T6" fmla="*/ 482 w 578"/>
                <a:gd name="T7" fmla="*/ 348 h 570"/>
                <a:gd name="T8" fmla="*/ 482 w 578"/>
                <a:gd name="T9" fmla="*/ 459 h 570"/>
                <a:gd name="T10" fmla="*/ 0 w 578"/>
                <a:gd name="T11" fmla="*/ 459 h 570"/>
                <a:gd name="T12" fmla="*/ 0 w 578"/>
                <a:gd name="T13" fmla="*/ 570 h 570"/>
                <a:gd name="T14" fmla="*/ 96 w 578"/>
                <a:gd name="T15" fmla="*/ 570 h 570"/>
                <a:gd name="T16" fmla="*/ 96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578" y="570"/>
                  </a:moveTo>
                  <a:lnTo>
                    <a:pt x="382" y="570"/>
                  </a:lnTo>
                  <a:lnTo>
                    <a:pt x="382" y="348"/>
                  </a:lnTo>
                  <a:lnTo>
                    <a:pt x="482" y="348"/>
                  </a:lnTo>
                  <a:lnTo>
                    <a:pt x="482" y="459"/>
                  </a:lnTo>
                  <a:lnTo>
                    <a:pt x="0" y="459"/>
                  </a:lnTo>
                  <a:lnTo>
                    <a:pt x="0" y="570"/>
                  </a:lnTo>
                  <a:lnTo>
                    <a:pt x="96" y="570"/>
                  </a:lnTo>
                  <a:lnTo>
                    <a:pt x="9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938" y="3462338"/>
              <a:ext cx="606425" cy="920750"/>
            </a:xfrm>
            <a:custGeom>
              <a:avLst/>
              <a:gdLst>
                <a:gd name="T0" fmla="*/ 0 w 382"/>
                <a:gd name="T1" fmla="*/ 0 h 580"/>
                <a:gd name="T2" fmla="*/ 0 w 382"/>
                <a:gd name="T3" fmla="*/ 126 h 580"/>
                <a:gd name="T4" fmla="*/ 196 w 382"/>
                <a:gd name="T5" fmla="*/ 126 h 580"/>
                <a:gd name="T6" fmla="*/ 196 w 382"/>
                <a:gd name="T7" fmla="*/ 237 h 580"/>
                <a:gd name="T8" fmla="*/ 96 w 382"/>
                <a:gd name="T9" fmla="*/ 237 h 580"/>
                <a:gd name="T10" fmla="*/ 0 w 382"/>
                <a:gd name="T11" fmla="*/ 237 h 580"/>
                <a:gd name="T12" fmla="*/ 0 w 382"/>
                <a:gd name="T13" fmla="*/ 368 h 580"/>
                <a:gd name="T14" fmla="*/ 96 w 382"/>
                <a:gd name="T15" fmla="*/ 368 h 580"/>
                <a:gd name="T16" fmla="*/ 226 w 382"/>
                <a:gd name="T17" fmla="*/ 368 h 580"/>
                <a:gd name="T18" fmla="*/ 226 w 382"/>
                <a:gd name="T19" fmla="*/ 469 h 580"/>
                <a:gd name="T20" fmla="*/ 226 w 382"/>
                <a:gd name="T21" fmla="*/ 580 h 580"/>
                <a:gd name="T22" fmla="*/ 382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0"/>
                  </a:moveTo>
                  <a:lnTo>
                    <a:pt x="0" y="126"/>
                  </a:lnTo>
                  <a:lnTo>
                    <a:pt x="196" y="126"/>
                  </a:lnTo>
                  <a:lnTo>
                    <a:pt x="196" y="237"/>
                  </a:lnTo>
                  <a:lnTo>
                    <a:pt x="96" y="237"/>
                  </a:lnTo>
                  <a:lnTo>
                    <a:pt x="0" y="237"/>
                  </a:lnTo>
                  <a:lnTo>
                    <a:pt x="0" y="368"/>
                  </a:lnTo>
                  <a:lnTo>
                    <a:pt x="96" y="368"/>
                  </a:lnTo>
                  <a:lnTo>
                    <a:pt x="226" y="368"/>
                  </a:lnTo>
                  <a:lnTo>
                    <a:pt x="226" y="469"/>
                  </a:lnTo>
                  <a:lnTo>
                    <a:pt x="226" y="580"/>
                  </a:lnTo>
                  <a:lnTo>
                    <a:pt x="382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19088" y="3606800"/>
              <a:ext cx="295275" cy="423863"/>
            </a:xfrm>
            <a:custGeom>
              <a:avLst/>
              <a:gdLst>
                <a:gd name="T0" fmla="*/ 186 w 186"/>
                <a:gd name="T1" fmla="*/ 267 h 267"/>
                <a:gd name="T2" fmla="*/ 186 w 186"/>
                <a:gd name="T3" fmla="*/ 146 h 267"/>
                <a:gd name="T4" fmla="*/ 0 w 186"/>
                <a:gd name="T5" fmla="*/ 146 h 267"/>
                <a:gd name="T6" fmla="*/ 0 w 186"/>
                <a:gd name="T7" fmla="*/ 217 h 267"/>
                <a:gd name="T8" fmla="*/ 110 w 186"/>
                <a:gd name="T9" fmla="*/ 217 h 267"/>
                <a:gd name="T10" fmla="*/ 110 w 186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267"/>
                  </a:moveTo>
                  <a:lnTo>
                    <a:pt x="186" y="146"/>
                  </a:lnTo>
                  <a:lnTo>
                    <a:pt x="0" y="146"/>
                  </a:lnTo>
                  <a:lnTo>
                    <a:pt x="0" y="217"/>
                  </a:lnTo>
                  <a:lnTo>
                    <a:pt x="110" y="217"/>
                  </a:lnTo>
                  <a:lnTo>
                    <a:pt x="11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Line 11"/>
          <p:cNvSpPr>
            <a:spLocks noChangeShapeType="1"/>
          </p:cNvSpPr>
          <p:nvPr/>
        </p:nvSpPr>
        <p:spPr bwMode="auto">
          <a:xfrm flipH="1" flipV="1">
            <a:off x="319473" y="6665594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Line 11"/>
          <p:cNvSpPr>
            <a:spLocks noChangeShapeType="1"/>
          </p:cNvSpPr>
          <p:nvPr/>
        </p:nvSpPr>
        <p:spPr bwMode="auto">
          <a:xfrm flipH="1" flipV="1">
            <a:off x="387146" y="207963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4338" name="组合 64337"/>
          <p:cNvGrpSpPr/>
          <p:nvPr/>
        </p:nvGrpSpPr>
        <p:grpSpPr>
          <a:xfrm>
            <a:off x="-303213" y="3309938"/>
            <a:ext cx="803276" cy="842963"/>
            <a:chOff x="-303213" y="3309938"/>
            <a:chExt cx="803276" cy="842963"/>
          </a:xfrm>
        </p:grpSpPr>
        <p:sp>
          <p:nvSpPr>
            <p:cNvPr id="64137" name="Freeform 685"/>
            <p:cNvSpPr>
              <a:spLocks/>
            </p:cNvSpPr>
            <p:nvPr/>
          </p:nvSpPr>
          <p:spPr bwMode="auto">
            <a:xfrm>
              <a:off x="-161925" y="3309938"/>
              <a:ext cx="406400" cy="407988"/>
            </a:xfrm>
            <a:custGeom>
              <a:avLst/>
              <a:gdLst>
                <a:gd name="T0" fmla="*/ 31 w 46"/>
                <a:gd name="T1" fmla="*/ 46 h 46"/>
                <a:gd name="T2" fmla="*/ 23 w 46"/>
                <a:gd name="T3" fmla="*/ 6 h 46"/>
                <a:gd name="T4" fmla="*/ 31 w 46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31" y="46"/>
                  </a:moveTo>
                  <a:cubicBezTo>
                    <a:pt x="31" y="46"/>
                    <a:pt x="0" y="13"/>
                    <a:pt x="23" y="6"/>
                  </a:cubicBezTo>
                  <a:cubicBezTo>
                    <a:pt x="46" y="0"/>
                    <a:pt x="31" y="46"/>
                    <a:pt x="31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8" name="Freeform 686"/>
            <p:cNvSpPr>
              <a:spLocks/>
            </p:cNvSpPr>
            <p:nvPr/>
          </p:nvSpPr>
          <p:spPr bwMode="auto">
            <a:xfrm>
              <a:off x="111125" y="3317875"/>
              <a:ext cx="388938" cy="400050"/>
            </a:xfrm>
            <a:custGeom>
              <a:avLst/>
              <a:gdLst>
                <a:gd name="T0" fmla="*/ 0 w 44"/>
                <a:gd name="T1" fmla="*/ 45 h 45"/>
                <a:gd name="T2" fmla="*/ 24 w 44"/>
                <a:gd name="T3" fmla="*/ 12 h 45"/>
                <a:gd name="T4" fmla="*/ 0 w 44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5">
                  <a:moveTo>
                    <a:pt x="0" y="45"/>
                  </a:moveTo>
                  <a:cubicBezTo>
                    <a:pt x="0" y="45"/>
                    <a:pt x="3" y="0"/>
                    <a:pt x="24" y="12"/>
                  </a:cubicBezTo>
                  <a:cubicBezTo>
                    <a:pt x="44" y="25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9" name="Freeform 687"/>
            <p:cNvSpPr>
              <a:spLocks/>
            </p:cNvSpPr>
            <p:nvPr/>
          </p:nvSpPr>
          <p:spPr bwMode="auto">
            <a:xfrm>
              <a:off x="111125" y="3513138"/>
              <a:ext cx="371475" cy="427038"/>
            </a:xfrm>
            <a:custGeom>
              <a:avLst/>
              <a:gdLst>
                <a:gd name="T0" fmla="*/ 0 w 42"/>
                <a:gd name="T1" fmla="*/ 23 h 48"/>
                <a:gd name="T2" fmla="*/ 41 w 42"/>
                <a:gd name="T3" fmla="*/ 24 h 48"/>
                <a:gd name="T4" fmla="*/ 0 w 42"/>
                <a:gd name="T5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8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8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0" name="Freeform 688"/>
            <p:cNvSpPr>
              <a:spLocks/>
            </p:cNvSpPr>
            <p:nvPr/>
          </p:nvSpPr>
          <p:spPr bwMode="auto">
            <a:xfrm>
              <a:off x="111125" y="3717926"/>
              <a:ext cx="361950" cy="434975"/>
            </a:xfrm>
            <a:custGeom>
              <a:avLst/>
              <a:gdLst>
                <a:gd name="T0" fmla="*/ 0 w 41"/>
                <a:gd name="T1" fmla="*/ 0 h 49"/>
                <a:gd name="T2" fmla="*/ 23 w 41"/>
                <a:gd name="T3" fmla="*/ 35 h 49"/>
                <a:gd name="T4" fmla="*/ 0 w 41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9">
                  <a:moveTo>
                    <a:pt x="0" y="0"/>
                  </a:moveTo>
                  <a:cubicBezTo>
                    <a:pt x="0" y="0"/>
                    <a:pt x="41" y="20"/>
                    <a:pt x="23" y="35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1" name="Freeform 689"/>
            <p:cNvSpPr>
              <a:spLocks/>
            </p:cNvSpPr>
            <p:nvPr/>
          </p:nvSpPr>
          <p:spPr bwMode="auto">
            <a:xfrm>
              <a:off x="-223838" y="3717926"/>
              <a:ext cx="396875" cy="407988"/>
            </a:xfrm>
            <a:custGeom>
              <a:avLst/>
              <a:gdLst>
                <a:gd name="T0" fmla="*/ 38 w 45"/>
                <a:gd name="T1" fmla="*/ 0 h 46"/>
                <a:gd name="T2" fmla="*/ 23 w 45"/>
                <a:gd name="T3" fmla="*/ 39 h 46"/>
                <a:gd name="T4" fmla="*/ 38 w 45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6">
                  <a:moveTo>
                    <a:pt x="38" y="0"/>
                  </a:moveTo>
                  <a:cubicBezTo>
                    <a:pt x="38" y="0"/>
                    <a:pt x="45" y="46"/>
                    <a:pt x="23" y="39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2" name="Freeform 690"/>
            <p:cNvSpPr>
              <a:spLocks/>
            </p:cNvSpPr>
            <p:nvPr/>
          </p:nvSpPr>
          <p:spPr bwMode="auto">
            <a:xfrm>
              <a:off x="-303213" y="3602038"/>
              <a:ext cx="414338" cy="400050"/>
            </a:xfrm>
            <a:custGeom>
              <a:avLst/>
              <a:gdLst>
                <a:gd name="T0" fmla="*/ 47 w 47"/>
                <a:gd name="T1" fmla="*/ 13 h 45"/>
                <a:gd name="T2" fmla="*/ 7 w 47"/>
                <a:gd name="T3" fmla="*/ 23 h 45"/>
                <a:gd name="T4" fmla="*/ 47 w 47"/>
                <a:gd name="T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5">
                  <a:moveTo>
                    <a:pt x="47" y="13"/>
                  </a:moveTo>
                  <a:cubicBezTo>
                    <a:pt x="47" y="13"/>
                    <a:pt x="14" y="45"/>
                    <a:pt x="7" y="23"/>
                  </a:cubicBezTo>
                  <a:cubicBezTo>
                    <a:pt x="0" y="0"/>
                    <a:pt x="47" y="13"/>
                    <a:pt x="47" y="1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3" name="Freeform 691"/>
            <p:cNvSpPr>
              <a:spLocks/>
            </p:cNvSpPr>
            <p:nvPr/>
          </p:nvSpPr>
          <p:spPr bwMode="auto">
            <a:xfrm>
              <a:off x="-277813" y="3354388"/>
              <a:ext cx="406400" cy="381000"/>
            </a:xfrm>
            <a:custGeom>
              <a:avLst/>
              <a:gdLst>
                <a:gd name="T0" fmla="*/ 46 w 46"/>
                <a:gd name="T1" fmla="*/ 41 h 43"/>
                <a:gd name="T2" fmla="*/ 10 w 46"/>
                <a:gd name="T3" fmla="*/ 22 h 43"/>
                <a:gd name="T4" fmla="*/ 46 w 46"/>
                <a:gd name="T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3">
                  <a:moveTo>
                    <a:pt x="46" y="41"/>
                  </a:moveTo>
                  <a:cubicBezTo>
                    <a:pt x="46" y="41"/>
                    <a:pt x="0" y="43"/>
                    <a:pt x="10" y="22"/>
                  </a:cubicBezTo>
                  <a:cubicBezTo>
                    <a:pt x="20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4" name="Freeform 692"/>
            <p:cNvSpPr>
              <a:spLocks/>
            </p:cNvSpPr>
            <p:nvPr/>
          </p:nvSpPr>
          <p:spPr bwMode="auto">
            <a:xfrm>
              <a:off x="22225" y="3663951"/>
              <a:ext cx="150813" cy="125413"/>
            </a:xfrm>
            <a:custGeom>
              <a:avLst/>
              <a:gdLst>
                <a:gd name="T0" fmla="*/ 16 w 17"/>
                <a:gd name="T1" fmla="*/ 5 h 14"/>
                <a:gd name="T2" fmla="*/ 11 w 17"/>
                <a:gd name="T3" fmla="*/ 13 h 14"/>
                <a:gd name="T4" fmla="*/ 2 w 17"/>
                <a:gd name="T5" fmla="*/ 10 h 14"/>
                <a:gd name="T6" fmla="*/ 7 w 17"/>
                <a:gd name="T7" fmla="*/ 1 h 14"/>
                <a:gd name="T8" fmla="*/ 16 w 17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6" y="5"/>
                  </a:moveTo>
                  <a:cubicBezTo>
                    <a:pt x="17" y="8"/>
                    <a:pt x="14" y="11"/>
                    <a:pt x="11" y="13"/>
                  </a:cubicBezTo>
                  <a:cubicBezTo>
                    <a:pt x="7" y="14"/>
                    <a:pt x="3" y="13"/>
                    <a:pt x="2" y="10"/>
                  </a:cubicBezTo>
                  <a:cubicBezTo>
                    <a:pt x="0" y="6"/>
                    <a:pt x="3" y="3"/>
                    <a:pt x="7" y="1"/>
                  </a:cubicBezTo>
                  <a:cubicBezTo>
                    <a:pt x="10" y="0"/>
                    <a:pt x="15" y="1"/>
                    <a:pt x="16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5" name="Freeform 693"/>
            <p:cNvSpPr>
              <a:spLocks/>
            </p:cNvSpPr>
            <p:nvPr/>
          </p:nvSpPr>
          <p:spPr bwMode="auto">
            <a:xfrm>
              <a:off x="76200" y="3646488"/>
              <a:ext cx="17463" cy="53975"/>
            </a:xfrm>
            <a:custGeom>
              <a:avLst/>
              <a:gdLst>
                <a:gd name="T0" fmla="*/ 1 w 2"/>
                <a:gd name="T1" fmla="*/ 1 h 6"/>
                <a:gd name="T2" fmla="*/ 0 w 2"/>
                <a:gd name="T3" fmla="*/ 0 h 6"/>
                <a:gd name="T4" fmla="*/ 0 w 2"/>
                <a:gd name="T5" fmla="*/ 1 h 6"/>
                <a:gd name="T6" fmla="*/ 0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1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6" name="Freeform 694"/>
            <p:cNvSpPr>
              <a:spLocks/>
            </p:cNvSpPr>
            <p:nvPr/>
          </p:nvSpPr>
          <p:spPr bwMode="auto">
            <a:xfrm>
              <a:off x="93662" y="36464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0 w 2"/>
                <a:gd name="T7" fmla="*/ 2 h 5"/>
                <a:gd name="T8" fmla="*/ 0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7" name="Freeform 695"/>
            <p:cNvSpPr>
              <a:spLocks/>
            </p:cNvSpPr>
            <p:nvPr/>
          </p:nvSpPr>
          <p:spPr bwMode="auto">
            <a:xfrm>
              <a:off x="103187" y="3646488"/>
              <a:ext cx="25400" cy="44450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0 h 5"/>
                <a:gd name="T4" fmla="*/ 1 w 3"/>
                <a:gd name="T5" fmla="*/ 1 h 5"/>
                <a:gd name="T6" fmla="*/ 1 w 3"/>
                <a:gd name="T7" fmla="*/ 2 h 5"/>
                <a:gd name="T8" fmla="*/ 0 w 3"/>
                <a:gd name="T9" fmla="*/ 5 h 5"/>
                <a:gd name="T10" fmla="*/ 2 w 3"/>
                <a:gd name="T11" fmla="*/ 2 h 5"/>
                <a:gd name="T12" fmla="*/ 3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8" name="Freeform 696"/>
            <p:cNvSpPr>
              <a:spLocks/>
            </p:cNvSpPr>
            <p:nvPr/>
          </p:nvSpPr>
          <p:spPr bwMode="auto">
            <a:xfrm>
              <a:off x="111125" y="3656013"/>
              <a:ext cx="34925" cy="44450"/>
            </a:xfrm>
            <a:custGeom>
              <a:avLst/>
              <a:gdLst>
                <a:gd name="T0" fmla="*/ 3 w 4"/>
                <a:gd name="T1" fmla="*/ 1 h 5"/>
                <a:gd name="T2" fmla="*/ 3 w 4"/>
                <a:gd name="T3" fmla="*/ 0 h 5"/>
                <a:gd name="T4" fmla="*/ 2 w 4"/>
                <a:gd name="T5" fmla="*/ 0 h 5"/>
                <a:gd name="T6" fmla="*/ 2 w 4"/>
                <a:gd name="T7" fmla="*/ 1 h 5"/>
                <a:gd name="T8" fmla="*/ 0 w 4"/>
                <a:gd name="T9" fmla="*/ 5 h 5"/>
                <a:gd name="T10" fmla="*/ 2 w 4"/>
                <a:gd name="T11" fmla="*/ 2 h 5"/>
                <a:gd name="T12" fmla="*/ 3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9" name="Freeform 697"/>
            <p:cNvSpPr>
              <a:spLocks/>
            </p:cNvSpPr>
            <p:nvPr/>
          </p:nvSpPr>
          <p:spPr bwMode="auto">
            <a:xfrm>
              <a:off x="120650" y="3663951"/>
              <a:ext cx="34925" cy="36513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3 w 4"/>
                <a:gd name="T5" fmla="*/ 0 h 4"/>
                <a:gd name="T6" fmla="*/ 2 w 4"/>
                <a:gd name="T7" fmla="*/ 1 h 4"/>
                <a:gd name="T8" fmla="*/ 0 w 4"/>
                <a:gd name="T9" fmla="*/ 4 h 4"/>
                <a:gd name="T10" fmla="*/ 3 w 4"/>
                <a:gd name="T11" fmla="*/ 2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0" name="Freeform 698"/>
            <p:cNvSpPr>
              <a:spLocks/>
            </p:cNvSpPr>
            <p:nvPr/>
          </p:nvSpPr>
          <p:spPr bwMode="auto">
            <a:xfrm>
              <a:off x="120650" y="3683001"/>
              <a:ext cx="52388" cy="25400"/>
            </a:xfrm>
            <a:custGeom>
              <a:avLst/>
              <a:gdLst>
                <a:gd name="T0" fmla="*/ 5 w 6"/>
                <a:gd name="T1" fmla="*/ 1 h 3"/>
                <a:gd name="T2" fmla="*/ 6 w 6"/>
                <a:gd name="T3" fmla="*/ 0 h 3"/>
                <a:gd name="T4" fmla="*/ 4 w 6"/>
                <a:gd name="T5" fmla="*/ 0 h 3"/>
                <a:gd name="T6" fmla="*/ 4 w 6"/>
                <a:gd name="T7" fmla="*/ 1 h 3"/>
                <a:gd name="T8" fmla="*/ 0 w 6"/>
                <a:gd name="T9" fmla="*/ 3 h 3"/>
                <a:gd name="T10" fmla="*/ 4 w 6"/>
                <a:gd name="T11" fmla="*/ 1 h 3"/>
                <a:gd name="T12" fmla="*/ 5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1" name="Freeform 699"/>
            <p:cNvSpPr>
              <a:spLocks/>
            </p:cNvSpPr>
            <p:nvPr/>
          </p:nvSpPr>
          <p:spPr bwMode="auto">
            <a:xfrm>
              <a:off x="128587" y="3700463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4 w 6"/>
                <a:gd name="T7" fmla="*/ 0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1"/>
                    <a:pt x="6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2" name="Freeform 700"/>
            <p:cNvSpPr>
              <a:spLocks/>
            </p:cNvSpPr>
            <p:nvPr/>
          </p:nvSpPr>
          <p:spPr bwMode="auto">
            <a:xfrm>
              <a:off x="128587" y="3717926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5 w 6"/>
                <a:gd name="T5" fmla="*/ 0 h 2"/>
                <a:gd name="T6" fmla="*/ 4 w 6"/>
                <a:gd name="T7" fmla="*/ 0 h 2"/>
                <a:gd name="T8" fmla="*/ 0 w 6"/>
                <a:gd name="T9" fmla="*/ 0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1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3" name="Freeform 701"/>
            <p:cNvSpPr>
              <a:spLocks/>
            </p:cNvSpPr>
            <p:nvPr/>
          </p:nvSpPr>
          <p:spPr bwMode="auto">
            <a:xfrm>
              <a:off x="128587" y="3727451"/>
              <a:ext cx="53975" cy="25400"/>
            </a:xfrm>
            <a:custGeom>
              <a:avLst/>
              <a:gdLst>
                <a:gd name="T0" fmla="*/ 5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5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5" y="3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4" y="3"/>
                    <a:pt x="5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4" name="Freeform 702"/>
            <p:cNvSpPr>
              <a:spLocks/>
            </p:cNvSpPr>
            <p:nvPr/>
          </p:nvSpPr>
          <p:spPr bwMode="auto">
            <a:xfrm>
              <a:off x="128587" y="3735388"/>
              <a:ext cx="44450" cy="3492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5" name="Freeform 703"/>
            <p:cNvSpPr>
              <a:spLocks/>
            </p:cNvSpPr>
            <p:nvPr/>
          </p:nvSpPr>
          <p:spPr bwMode="auto">
            <a:xfrm>
              <a:off x="128587" y="3744913"/>
              <a:ext cx="34925" cy="444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3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3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6" name="Freeform 704"/>
            <p:cNvSpPr>
              <a:spLocks/>
            </p:cNvSpPr>
            <p:nvPr/>
          </p:nvSpPr>
          <p:spPr bwMode="auto">
            <a:xfrm>
              <a:off x="120650" y="3752851"/>
              <a:ext cx="25400" cy="44450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5 h 5"/>
                <a:gd name="T4" fmla="*/ 3 w 3"/>
                <a:gd name="T5" fmla="*/ 3 h 5"/>
                <a:gd name="T6" fmla="*/ 2 w 3"/>
                <a:gd name="T7" fmla="*/ 3 h 5"/>
                <a:gd name="T8" fmla="*/ 0 w 3"/>
                <a:gd name="T9" fmla="*/ 0 h 5"/>
                <a:gd name="T10" fmla="*/ 2 w 3"/>
                <a:gd name="T11" fmla="*/ 3 h 5"/>
                <a:gd name="T12" fmla="*/ 2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1" y="4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7" name="Freeform 705"/>
            <p:cNvSpPr>
              <a:spLocks/>
            </p:cNvSpPr>
            <p:nvPr/>
          </p:nvSpPr>
          <p:spPr bwMode="auto">
            <a:xfrm>
              <a:off x="111125" y="3752851"/>
              <a:ext cx="26988" cy="53975"/>
            </a:xfrm>
            <a:custGeom>
              <a:avLst/>
              <a:gdLst>
                <a:gd name="T0" fmla="*/ 1 w 3"/>
                <a:gd name="T1" fmla="*/ 5 h 6"/>
                <a:gd name="T2" fmla="*/ 2 w 3"/>
                <a:gd name="T3" fmla="*/ 6 h 6"/>
                <a:gd name="T4" fmla="*/ 2 w 3"/>
                <a:gd name="T5" fmla="*/ 5 h 6"/>
                <a:gd name="T6" fmla="*/ 2 w 3"/>
                <a:gd name="T7" fmla="*/ 4 h 6"/>
                <a:gd name="T8" fmla="*/ 0 w 3"/>
                <a:gd name="T9" fmla="*/ 0 h 6"/>
                <a:gd name="T10" fmla="*/ 1 w 3"/>
                <a:gd name="T11" fmla="*/ 4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8" name="Freeform 706"/>
            <p:cNvSpPr>
              <a:spLocks/>
            </p:cNvSpPr>
            <p:nvPr/>
          </p:nvSpPr>
          <p:spPr bwMode="auto">
            <a:xfrm>
              <a:off x="103187" y="3762376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5 h 6"/>
                <a:gd name="T4" fmla="*/ 1 w 2"/>
                <a:gd name="T5" fmla="*/ 4 h 6"/>
                <a:gd name="T6" fmla="*/ 1 w 2"/>
                <a:gd name="T7" fmla="*/ 3 h 6"/>
                <a:gd name="T8" fmla="*/ 0 w 2"/>
                <a:gd name="T9" fmla="*/ 0 h 6"/>
                <a:gd name="T10" fmla="*/ 0 w 2"/>
                <a:gd name="T11" fmla="*/ 3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5"/>
                  </a:cubicBezTo>
                  <a:cubicBezTo>
                    <a:pt x="1" y="5"/>
                    <a:pt x="2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9" name="Freeform 707"/>
            <p:cNvSpPr>
              <a:spLocks/>
            </p:cNvSpPr>
            <p:nvPr/>
          </p:nvSpPr>
          <p:spPr bwMode="auto">
            <a:xfrm>
              <a:off x="84137" y="3762376"/>
              <a:ext cx="9525" cy="44450"/>
            </a:xfrm>
            <a:custGeom>
              <a:avLst/>
              <a:gdLst>
                <a:gd name="T0" fmla="*/ 0 w 1"/>
                <a:gd name="T1" fmla="*/ 4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4 h 5"/>
                <a:gd name="T8" fmla="*/ 1 w 1"/>
                <a:gd name="T9" fmla="*/ 0 h 5"/>
                <a:gd name="T10" fmla="*/ 0 w 1"/>
                <a:gd name="T11" fmla="*/ 3 h 5"/>
                <a:gd name="T12" fmla="*/ 0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0" name="Freeform 708"/>
            <p:cNvSpPr>
              <a:spLocks/>
            </p:cNvSpPr>
            <p:nvPr/>
          </p:nvSpPr>
          <p:spPr bwMode="auto">
            <a:xfrm>
              <a:off x="58737" y="3762376"/>
              <a:ext cx="34925" cy="44450"/>
            </a:xfrm>
            <a:custGeom>
              <a:avLst/>
              <a:gdLst>
                <a:gd name="T0" fmla="*/ 1 w 4"/>
                <a:gd name="T1" fmla="*/ 4 h 5"/>
                <a:gd name="T2" fmla="*/ 1 w 4"/>
                <a:gd name="T3" fmla="*/ 5 h 5"/>
                <a:gd name="T4" fmla="*/ 2 w 4"/>
                <a:gd name="T5" fmla="*/ 4 h 5"/>
                <a:gd name="T6" fmla="*/ 2 w 4"/>
                <a:gd name="T7" fmla="*/ 3 h 5"/>
                <a:gd name="T8" fmla="*/ 4 w 4"/>
                <a:gd name="T9" fmla="*/ 0 h 5"/>
                <a:gd name="T10" fmla="*/ 2 w 4"/>
                <a:gd name="T11" fmla="*/ 3 h 5"/>
                <a:gd name="T12" fmla="*/ 1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1" name="Freeform 709"/>
            <p:cNvSpPr>
              <a:spLocks/>
            </p:cNvSpPr>
            <p:nvPr/>
          </p:nvSpPr>
          <p:spPr bwMode="auto">
            <a:xfrm>
              <a:off x="49212" y="3752851"/>
              <a:ext cx="34925" cy="44450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5 h 5"/>
                <a:gd name="T4" fmla="*/ 1 w 4"/>
                <a:gd name="T5" fmla="*/ 4 h 5"/>
                <a:gd name="T6" fmla="*/ 1 w 4"/>
                <a:gd name="T7" fmla="*/ 3 h 5"/>
                <a:gd name="T8" fmla="*/ 4 w 4"/>
                <a:gd name="T9" fmla="*/ 0 h 5"/>
                <a:gd name="T10" fmla="*/ 1 w 4"/>
                <a:gd name="T11" fmla="*/ 3 h 5"/>
                <a:gd name="T12" fmla="*/ 0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4"/>
                    <a:pt x="1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2" name="Freeform 710"/>
            <p:cNvSpPr>
              <a:spLocks/>
            </p:cNvSpPr>
            <p:nvPr/>
          </p:nvSpPr>
          <p:spPr bwMode="auto">
            <a:xfrm>
              <a:off x="31750" y="3752851"/>
              <a:ext cx="44450" cy="26988"/>
            </a:xfrm>
            <a:custGeom>
              <a:avLst/>
              <a:gdLst>
                <a:gd name="T0" fmla="*/ 0 w 5"/>
                <a:gd name="T1" fmla="*/ 2 h 3"/>
                <a:gd name="T2" fmla="*/ 0 w 5"/>
                <a:gd name="T3" fmla="*/ 3 h 3"/>
                <a:gd name="T4" fmla="*/ 2 w 5"/>
                <a:gd name="T5" fmla="*/ 3 h 3"/>
                <a:gd name="T6" fmla="*/ 2 w 5"/>
                <a:gd name="T7" fmla="*/ 2 h 3"/>
                <a:gd name="T8" fmla="*/ 5 w 5"/>
                <a:gd name="T9" fmla="*/ 0 h 3"/>
                <a:gd name="T10" fmla="*/ 2 w 5"/>
                <a:gd name="T11" fmla="*/ 2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3" name="Freeform 711"/>
            <p:cNvSpPr>
              <a:spLocks/>
            </p:cNvSpPr>
            <p:nvPr/>
          </p:nvSpPr>
          <p:spPr bwMode="auto">
            <a:xfrm>
              <a:off x="22225" y="3744913"/>
              <a:ext cx="44450" cy="25400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2 w 5"/>
                <a:gd name="T11" fmla="*/ 1 h 3"/>
                <a:gd name="T12" fmla="*/ 1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4" name="Freeform 712"/>
            <p:cNvSpPr>
              <a:spLocks/>
            </p:cNvSpPr>
            <p:nvPr/>
          </p:nvSpPr>
          <p:spPr bwMode="auto">
            <a:xfrm>
              <a:off x="14287" y="3735388"/>
              <a:ext cx="52388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2 w 6"/>
                <a:gd name="T5" fmla="*/ 1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0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5" name="Freeform 713"/>
            <p:cNvSpPr>
              <a:spLocks/>
            </p:cNvSpPr>
            <p:nvPr/>
          </p:nvSpPr>
          <p:spPr bwMode="auto">
            <a:xfrm>
              <a:off x="14287" y="3717926"/>
              <a:ext cx="52388" cy="9525"/>
            </a:xfrm>
            <a:custGeom>
              <a:avLst/>
              <a:gdLst>
                <a:gd name="T0" fmla="*/ 1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2 w 6"/>
                <a:gd name="T7" fmla="*/ 1 h 1"/>
                <a:gd name="T8" fmla="*/ 6 w 6"/>
                <a:gd name="T9" fmla="*/ 1 h 1"/>
                <a:gd name="T10" fmla="*/ 2 w 6"/>
                <a:gd name="T11" fmla="*/ 0 h 1"/>
                <a:gd name="T12" fmla="*/ 1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6" name="Freeform 714"/>
            <p:cNvSpPr>
              <a:spLocks/>
            </p:cNvSpPr>
            <p:nvPr/>
          </p:nvSpPr>
          <p:spPr bwMode="auto">
            <a:xfrm>
              <a:off x="14287" y="3690938"/>
              <a:ext cx="52388" cy="26988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1 h 3"/>
                <a:gd name="T4" fmla="*/ 1 w 6"/>
                <a:gd name="T5" fmla="*/ 2 h 3"/>
                <a:gd name="T6" fmla="*/ 2 w 6"/>
                <a:gd name="T7" fmla="*/ 2 h 3"/>
                <a:gd name="T8" fmla="*/ 6 w 6"/>
                <a:gd name="T9" fmla="*/ 3 h 3"/>
                <a:gd name="T10" fmla="*/ 3 w 6"/>
                <a:gd name="T11" fmla="*/ 2 h 3"/>
                <a:gd name="T12" fmla="*/ 2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7" name="Freeform 715"/>
            <p:cNvSpPr>
              <a:spLocks/>
            </p:cNvSpPr>
            <p:nvPr/>
          </p:nvSpPr>
          <p:spPr bwMode="auto">
            <a:xfrm>
              <a:off x="22225" y="3673476"/>
              <a:ext cx="44450" cy="34925"/>
            </a:xfrm>
            <a:custGeom>
              <a:avLst/>
              <a:gdLst>
                <a:gd name="T0" fmla="*/ 2 w 5"/>
                <a:gd name="T1" fmla="*/ 1 h 4"/>
                <a:gd name="T2" fmla="*/ 1 w 5"/>
                <a:gd name="T3" fmla="*/ 1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3 w 5"/>
                <a:gd name="T11" fmla="*/ 2 h 4"/>
                <a:gd name="T12" fmla="*/ 2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8" name="Freeform 716"/>
            <p:cNvSpPr>
              <a:spLocks/>
            </p:cNvSpPr>
            <p:nvPr/>
          </p:nvSpPr>
          <p:spPr bwMode="auto">
            <a:xfrm>
              <a:off x="41275" y="3663951"/>
              <a:ext cx="34925" cy="44450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1 w 4"/>
                <a:gd name="T7" fmla="*/ 2 h 5"/>
                <a:gd name="T8" fmla="*/ 4 w 4"/>
                <a:gd name="T9" fmla="*/ 5 h 5"/>
                <a:gd name="T10" fmla="*/ 2 w 4"/>
                <a:gd name="T11" fmla="*/ 1 h 5"/>
                <a:gd name="T12" fmla="*/ 1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5"/>
                    <a:pt x="4" y="5"/>
                  </a:cubicBezTo>
                  <a:cubicBezTo>
                    <a:pt x="3" y="4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9" name="Freeform 717"/>
            <p:cNvSpPr>
              <a:spLocks/>
            </p:cNvSpPr>
            <p:nvPr/>
          </p:nvSpPr>
          <p:spPr bwMode="auto">
            <a:xfrm>
              <a:off x="58737" y="3656013"/>
              <a:ext cx="25400" cy="44450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2 h 5"/>
                <a:gd name="T8" fmla="*/ 3 w 3"/>
                <a:gd name="T9" fmla="*/ 5 h 5"/>
                <a:gd name="T10" fmla="*/ 1 w 3"/>
                <a:gd name="T11" fmla="*/ 1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2" y="4"/>
                    <a:pt x="2" y="2"/>
                    <a:pt x="1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0" name="Freeform 718"/>
            <p:cNvSpPr>
              <a:spLocks/>
            </p:cNvSpPr>
            <p:nvPr/>
          </p:nvSpPr>
          <p:spPr bwMode="auto">
            <a:xfrm>
              <a:off x="76200" y="3532188"/>
              <a:ext cx="34925" cy="168275"/>
            </a:xfrm>
            <a:custGeom>
              <a:avLst/>
              <a:gdLst>
                <a:gd name="T0" fmla="*/ 4 w 4"/>
                <a:gd name="T1" fmla="*/ 19 h 19"/>
                <a:gd name="T2" fmla="*/ 1 w 4"/>
                <a:gd name="T3" fmla="*/ 10 h 19"/>
                <a:gd name="T4" fmla="*/ 0 w 4"/>
                <a:gd name="T5" fmla="*/ 0 h 19"/>
                <a:gd name="T6" fmla="*/ 2 w 4"/>
                <a:gd name="T7" fmla="*/ 9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cubicBezTo>
                    <a:pt x="2" y="16"/>
                    <a:pt x="2" y="13"/>
                    <a:pt x="1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2"/>
                    <a:pt x="4" y="15"/>
                    <a:pt x="4" y="19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1" name="Freeform 719"/>
            <p:cNvSpPr>
              <a:spLocks/>
            </p:cNvSpPr>
            <p:nvPr/>
          </p:nvSpPr>
          <p:spPr bwMode="auto">
            <a:xfrm>
              <a:off x="128587" y="3557588"/>
              <a:ext cx="79375" cy="142875"/>
            </a:xfrm>
            <a:custGeom>
              <a:avLst/>
              <a:gdLst>
                <a:gd name="T0" fmla="*/ 0 w 9"/>
                <a:gd name="T1" fmla="*/ 16 h 16"/>
                <a:gd name="T2" fmla="*/ 3 w 9"/>
                <a:gd name="T3" fmla="*/ 7 h 16"/>
                <a:gd name="T4" fmla="*/ 9 w 9"/>
                <a:gd name="T5" fmla="*/ 0 h 16"/>
                <a:gd name="T6" fmla="*/ 5 w 9"/>
                <a:gd name="T7" fmla="*/ 8 h 16"/>
                <a:gd name="T8" fmla="*/ 0 w 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1" y="13"/>
                    <a:pt x="2" y="10"/>
                    <a:pt x="3" y="7"/>
                  </a:cubicBezTo>
                  <a:cubicBezTo>
                    <a:pt x="5" y="5"/>
                    <a:pt x="7" y="2"/>
                    <a:pt x="9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1"/>
                    <a:pt x="2" y="14"/>
                    <a:pt x="0" y="1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2" name="Freeform 720"/>
            <p:cNvSpPr>
              <a:spLocks/>
            </p:cNvSpPr>
            <p:nvPr/>
          </p:nvSpPr>
          <p:spPr bwMode="auto">
            <a:xfrm>
              <a:off x="138112" y="3663951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8 w 18"/>
                <a:gd name="T3" fmla="*/ 2 h 6"/>
                <a:gd name="T4" fmla="*/ 18 w 18"/>
                <a:gd name="T5" fmla="*/ 0 h 6"/>
                <a:gd name="T6" fmla="*/ 9 w 18"/>
                <a:gd name="T7" fmla="*/ 3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2" y="4"/>
                    <a:pt x="5" y="3"/>
                    <a:pt x="8" y="2"/>
                  </a:cubicBezTo>
                  <a:cubicBezTo>
                    <a:pt x="11" y="1"/>
                    <a:pt x="14" y="0"/>
                    <a:pt x="1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4"/>
                    <a:pt x="3" y="5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3" name="Freeform 721"/>
            <p:cNvSpPr>
              <a:spLocks/>
            </p:cNvSpPr>
            <p:nvPr/>
          </p:nvSpPr>
          <p:spPr bwMode="auto">
            <a:xfrm>
              <a:off x="128587" y="3717926"/>
              <a:ext cx="158750" cy="44450"/>
            </a:xfrm>
            <a:custGeom>
              <a:avLst/>
              <a:gdLst>
                <a:gd name="T0" fmla="*/ 0 w 18"/>
                <a:gd name="T1" fmla="*/ 0 h 5"/>
                <a:gd name="T2" fmla="*/ 9 w 18"/>
                <a:gd name="T3" fmla="*/ 1 h 5"/>
                <a:gd name="T4" fmla="*/ 18 w 18"/>
                <a:gd name="T5" fmla="*/ 5 h 5"/>
                <a:gd name="T6" fmla="*/ 9 w 18"/>
                <a:gd name="T7" fmla="*/ 3 h 5"/>
                <a:gd name="T8" fmla="*/ 0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0" y="0"/>
                  </a:moveTo>
                  <a:cubicBezTo>
                    <a:pt x="3" y="0"/>
                    <a:pt x="6" y="1"/>
                    <a:pt x="9" y="1"/>
                  </a:cubicBezTo>
                  <a:cubicBezTo>
                    <a:pt x="12" y="2"/>
                    <a:pt x="16" y="3"/>
                    <a:pt x="1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4" name="Freeform 722"/>
            <p:cNvSpPr>
              <a:spLocks/>
            </p:cNvSpPr>
            <p:nvPr/>
          </p:nvSpPr>
          <p:spPr bwMode="auto">
            <a:xfrm>
              <a:off x="120650" y="3744913"/>
              <a:ext cx="61913" cy="150813"/>
            </a:xfrm>
            <a:custGeom>
              <a:avLst/>
              <a:gdLst>
                <a:gd name="T0" fmla="*/ 0 w 7"/>
                <a:gd name="T1" fmla="*/ 0 h 17"/>
                <a:gd name="T2" fmla="*/ 4 w 7"/>
                <a:gd name="T3" fmla="*/ 8 h 17"/>
                <a:gd name="T4" fmla="*/ 7 w 7"/>
                <a:gd name="T5" fmla="*/ 17 h 17"/>
                <a:gd name="T6" fmla="*/ 3 w 7"/>
                <a:gd name="T7" fmla="*/ 8 h 17"/>
                <a:gd name="T8" fmla="*/ 0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0"/>
                  </a:moveTo>
                  <a:cubicBezTo>
                    <a:pt x="2" y="2"/>
                    <a:pt x="3" y="5"/>
                    <a:pt x="4" y="8"/>
                  </a:cubicBezTo>
                  <a:cubicBezTo>
                    <a:pt x="6" y="11"/>
                    <a:pt x="7" y="14"/>
                    <a:pt x="7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5" name="Freeform 723"/>
            <p:cNvSpPr>
              <a:spLocks/>
            </p:cNvSpPr>
            <p:nvPr/>
          </p:nvSpPr>
          <p:spPr bwMode="auto">
            <a:xfrm>
              <a:off x="41275" y="3735388"/>
              <a:ext cx="61913" cy="160338"/>
            </a:xfrm>
            <a:custGeom>
              <a:avLst/>
              <a:gdLst>
                <a:gd name="T0" fmla="*/ 7 w 7"/>
                <a:gd name="T1" fmla="*/ 0 h 18"/>
                <a:gd name="T2" fmla="*/ 5 w 7"/>
                <a:gd name="T3" fmla="*/ 10 h 18"/>
                <a:gd name="T4" fmla="*/ 0 w 7"/>
                <a:gd name="T5" fmla="*/ 18 h 18"/>
                <a:gd name="T6" fmla="*/ 3 w 7"/>
                <a:gd name="T7" fmla="*/ 9 h 18"/>
                <a:gd name="T8" fmla="*/ 7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7" y="0"/>
                  </a:moveTo>
                  <a:cubicBezTo>
                    <a:pt x="7" y="4"/>
                    <a:pt x="6" y="7"/>
                    <a:pt x="5" y="10"/>
                  </a:cubicBezTo>
                  <a:cubicBezTo>
                    <a:pt x="4" y="12"/>
                    <a:pt x="2" y="16"/>
                    <a:pt x="0" y="1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6" name="Freeform 724"/>
            <p:cNvSpPr>
              <a:spLocks/>
            </p:cNvSpPr>
            <p:nvPr/>
          </p:nvSpPr>
          <p:spPr bwMode="auto">
            <a:xfrm>
              <a:off x="-57150" y="3727451"/>
              <a:ext cx="150813" cy="69850"/>
            </a:xfrm>
            <a:custGeom>
              <a:avLst/>
              <a:gdLst>
                <a:gd name="T0" fmla="*/ 17 w 17"/>
                <a:gd name="T1" fmla="*/ 0 h 8"/>
                <a:gd name="T2" fmla="*/ 9 w 17"/>
                <a:gd name="T3" fmla="*/ 5 h 8"/>
                <a:gd name="T4" fmla="*/ 0 w 17"/>
                <a:gd name="T5" fmla="*/ 8 h 8"/>
                <a:gd name="T6" fmla="*/ 8 w 17"/>
                <a:gd name="T7" fmla="*/ 4 h 8"/>
                <a:gd name="T8" fmla="*/ 17 w 1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4" y="2"/>
                    <a:pt x="12" y="4"/>
                    <a:pt x="9" y="5"/>
                  </a:cubicBezTo>
                  <a:cubicBezTo>
                    <a:pt x="6" y="7"/>
                    <a:pt x="3" y="8"/>
                    <a:pt x="0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1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7" name="Freeform 725"/>
            <p:cNvSpPr>
              <a:spLocks/>
            </p:cNvSpPr>
            <p:nvPr/>
          </p:nvSpPr>
          <p:spPr bwMode="auto">
            <a:xfrm>
              <a:off x="-65088" y="3663951"/>
              <a:ext cx="158750" cy="44450"/>
            </a:xfrm>
            <a:custGeom>
              <a:avLst/>
              <a:gdLst>
                <a:gd name="T0" fmla="*/ 18 w 18"/>
                <a:gd name="T1" fmla="*/ 5 h 5"/>
                <a:gd name="T2" fmla="*/ 9 w 18"/>
                <a:gd name="T3" fmla="*/ 4 h 5"/>
                <a:gd name="T4" fmla="*/ 0 w 18"/>
                <a:gd name="T5" fmla="*/ 0 h 5"/>
                <a:gd name="T6" fmla="*/ 9 w 18"/>
                <a:gd name="T7" fmla="*/ 2 h 5"/>
                <a:gd name="T8" fmla="*/ 18 w 1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8" y="5"/>
                  </a:moveTo>
                  <a:cubicBezTo>
                    <a:pt x="15" y="5"/>
                    <a:pt x="12" y="4"/>
                    <a:pt x="9" y="4"/>
                  </a:cubicBezTo>
                  <a:cubicBezTo>
                    <a:pt x="6" y="3"/>
                    <a:pt x="2" y="2"/>
                    <a:pt x="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2" y="3"/>
                    <a:pt x="15" y="4"/>
                    <a:pt x="18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8" name="Freeform 726"/>
            <p:cNvSpPr>
              <a:spLocks/>
            </p:cNvSpPr>
            <p:nvPr/>
          </p:nvSpPr>
          <p:spPr bwMode="auto">
            <a:xfrm>
              <a:off x="-12700" y="3575051"/>
              <a:ext cx="115888" cy="125413"/>
            </a:xfrm>
            <a:custGeom>
              <a:avLst/>
              <a:gdLst>
                <a:gd name="T0" fmla="*/ 13 w 13"/>
                <a:gd name="T1" fmla="*/ 14 h 14"/>
                <a:gd name="T2" fmla="*/ 6 w 13"/>
                <a:gd name="T3" fmla="*/ 8 h 14"/>
                <a:gd name="T4" fmla="*/ 0 w 13"/>
                <a:gd name="T5" fmla="*/ 0 h 14"/>
                <a:gd name="T6" fmla="*/ 7 w 13"/>
                <a:gd name="T7" fmla="*/ 7 h 14"/>
                <a:gd name="T8" fmla="*/ 13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cubicBezTo>
                    <a:pt x="10" y="13"/>
                    <a:pt x="8" y="11"/>
                    <a:pt x="6" y="8"/>
                  </a:cubicBezTo>
                  <a:cubicBezTo>
                    <a:pt x="4" y="6"/>
                    <a:pt x="2" y="3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10"/>
                    <a:pt x="11" y="12"/>
                    <a:pt x="13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2" name="组合 64341"/>
          <p:cNvGrpSpPr/>
          <p:nvPr/>
        </p:nvGrpSpPr>
        <p:grpSpPr>
          <a:xfrm>
            <a:off x="11191136" y="6164717"/>
            <a:ext cx="795338" cy="850900"/>
            <a:chOff x="11530012" y="3097213"/>
            <a:chExt cx="795338" cy="850900"/>
          </a:xfrm>
        </p:grpSpPr>
        <p:sp>
          <p:nvSpPr>
            <p:cNvPr id="64179" name="Freeform 727"/>
            <p:cNvSpPr>
              <a:spLocks/>
            </p:cNvSpPr>
            <p:nvPr/>
          </p:nvSpPr>
          <p:spPr bwMode="auto">
            <a:xfrm>
              <a:off x="11663362" y="3097213"/>
              <a:ext cx="406400" cy="415925"/>
            </a:xfrm>
            <a:custGeom>
              <a:avLst/>
              <a:gdLst>
                <a:gd name="T0" fmla="*/ 32 w 46"/>
                <a:gd name="T1" fmla="*/ 47 h 47"/>
                <a:gd name="T2" fmla="*/ 23 w 46"/>
                <a:gd name="T3" fmla="*/ 6 h 47"/>
                <a:gd name="T4" fmla="*/ 32 w 46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7">
                  <a:moveTo>
                    <a:pt x="32" y="47"/>
                  </a:moveTo>
                  <a:cubicBezTo>
                    <a:pt x="32" y="47"/>
                    <a:pt x="0" y="13"/>
                    <a:pt x="23" y="6"/>
                  </a:cubicBezTo>
                  <a:cubicBezTo>
                    <a:pt x="46" y="0"/>
                    <a:pt x="32" y="47"/>
                    <a:pt x="32" y="4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0" name="Freeform 728"/>
            <p:cNvSpPr>
              <a:spLocks/>
            </p:cNvSpPr>
            <p:nvPr/>
          </p:nvSpPr>
          <p:spPr bwMode="auto">
            <a:xfrm>
              <a:off x="11936412" y="3105150"/>
              <a:ext cx="388938" cy="407988"/>
            </a:xfrm>
            <a:custGeom>
              <a:avLst/>
              <a:gdLst>
                <a:gd name="T0" fmla="*/ 0 w 44"/>
                <a:gd name="T1" fmla="*/ 46 h 46"/>
                <a:gd name="T2" fmla="*/ 24 w 44"/>
                <a:gd name="T3" fmla="*/ 13 h 46"/>
                <a:gd name="T4" fmla="*/ 0 w 44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0" y="46"/>
                  </a:moveTo>
                  <a:cubicBezTo>
                    <a:pt x="0" y="46"/>
                    <a:pt x="4" y="0"/>
                    <a:pt x="24" y="13"/>
                  </a:cubicBezTo>
                  <a:cubicBezTo>
                    <a:pt x="44" y="25"/>
                    <a:pt x="0" y="46"/>
                    <a:pt x="0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1" name="Freeform 729"/>
            <p:cNvSpPr>
              <a:spLocks/>
            </p:cNvSpPr>
            <p:nvPr/>
          </p:nvSpPr>
          <p:spPr bwMode="auto">
            <a:xfrm>
              <a:off x="11936412" y="3309938"/>
              <a:ext cx="371475" cy="417513"/>
            </a:xfrm>
            <a:custGeom>
              <a:avLst/>
              <a:gdLst>
                <a:gd name="T0" fmla="*/ 0 w 42"/>
                <a:gd name="T1" fmla="*/ 23 h 47"/>
                <a:gd name="T2" fmla="*/ 41 w 42"/>
                <a:gd name="T3" fmla="*/ 24 h 47"/>
                <a:gd name="T4" fmla="*/ 0 w 42"/>
                <a:gd name="T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7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2" name="Freeform 730"/>
            <p:cNvSpPr>
              <a:spLocks/>
            </p:cNvSpPr>
            <p:nvPr/>
          </p:nvSpPr>
          <p:spPr bwMode="auto">
            <a:xfrm>
              <a:off x="11936412" y="3513138"/>
              <a:ext cx="371475" cy="434975"/>
            </a:xfrm>
            <a:custGeom>
              <a:avLst/>
              <a:gdLst>
                <a:gd name="T0" fmla="*/ 0 w 42"/>
                <a:gd name="T1" fmla="*/ 0 h 49"/>
                <a:gd name="T2" fmla="*/ 23 w 42"/>
                <a:gd name="T3" fmla="*/ 34 h 49"/>
                <a:gd name="T4" fmla="*/ 0 w 4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9">
                  <a:moveTo>
                    <a:pt x="0" y="0"/>
                  </a:moveTo>
                  <a:cubicBezTo>
                    <a:pt x="0" y="0"/>
                    <a:pt x="42" y="19"/>
                    <a:pt x="23" y="34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3" name="Freeform 731"/>
            <p:cNvSpPr>
              <a:spLocks/>
            </p:cNvSpPr>
            <p:nvPr/>
          </p:nvSpPr>
          <p:spPr bwMode="auto">
            <a:xfrm>
              <a:off x="11601450" y="3513138"/>
              <a:ext cx="406400" cy="400050"/>
            </a:xfrm>
            <a:custGeom>
              <a:avLst/>
              <a:gdLst>
                <a:gd name="T0" fmla="*/ 38 w 46"/>
                <a:gd name="T1" fmla="*/ 0 h 45"/>
                <a:gd name="T2" fmla="*/ 23 w 46"/>
                <a:gd name="T3" fmla="*/ 38 h 45"/>
                <a:gd name="T4" fmla="*/ 38 w 46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5">
                  <a:moveTo>
                    <a:pt x="38" y="0"/>
                  </a:moveTo>
                  <a:cubicBezTo>
                    <a:pt x="38" y="0"/>
                    <a:pt x="46" y="45"/>
                    <a:pt x="23" y="38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4" name="Freeform 732"/>
            <p:cNvSpPr>
              <a:spLocks/>
            </p:cNvSpPr>
            <p:nvPr/>
          </p:nvSpPr>
          <p:spPr bwMode="auto">
            <a:xfrm>
              <a:off x="11530012" y="3389313"/>
              <a:ext cx="406400" cy="407988"/>
            </a:xfrm>
            <a:custGeom>
              <a:avLst/>
              <a:gdLst>
                <a:gd name="T0" fmla="*/ 46 w 46"/>
                <a:gd name="T1" fmla="*/ 14 h 46"/>
                <a:gd name="T2" fmla="*/ 6 w 46"/>
                <a:gd name="T3" fmla="*/ 23 h 46"/>
                <a:gd name="T4" fmla="*/ 46 w 46"/>
                <a:gd name="T5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46" y="14"/>
                  </a:moveTo>
                  <a:cubicBezTo>
                    <a:pt x="46" y="14"/>
                    <a:pt x="13" y="46"/>
                    <a:pt x="6" y="23"/>
                  </a:cubicBezTo>
                  <a:cubicBezTo>
                    <a:pt x="0" y="0"/>
                    <a:pt x="46" y="14"/>
                    <a:pt x="46" y="1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5" name="Freeform 733"/>
            <p:cNvSpPr>
              <a:spLocks/>
            </p:cNvSpPr>
            <p:nvPr/>
          </p:nvSpPr>
          <p:spPr bwMode="auto">
            <a:xfrm>
              <a:off x="11557000" y="3141663"/>
              <a:ext cx="406400" cy="390525"/>
            </a:xfrm>
            <a:custGeom>
              <a:avLst/>
              <a:gdLst>
                <a:gd name="T0" fmla="*/ 46 w 46"/>
                <a:gd name="T1" fmla="*/ 41 h 44"/>
                <a:gd name="T2" fmla="*/ 9 w 46"/>
                <a:gd name="T3" fmla="*/ 22 h 44"/>
                <a:gd name="T4" fmla="*/ 46 w 46"/>
                <a:gd name="T5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4">
                  <a:moveTo>
                    <a:pt x="46" y="41"/>
                  </a:moveTo>
                  <a:cubicBezTo>
                    <a:pt x="46" y="41"/>
                    <a:pt x="0" y="44"/>
                    <a:pt x="9" y="22"/>
                  </a:cubicBezTo>
                  <a:cubicBezTo>
                    <a:pt x="19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6" name="Freeform 734"/>
            <p:cNvSpPr>
              <a:spLocks/>
            </p:cNvSpPr>
            <p:nvPr/>
          </p:nvSpPr>
          <p:spPr bwMode="auto">
            <a:xfrm>
              <a:off x="11857037" y="3451226"/>
              <a:ext cx="141288" cy="123825"/>
            </a:xfrm>
            <a:custGeom>
              <a:avLst/>
              <a:gdLst>
                <a:gd name="T0" fmla="*/ 15 w 16"/>
                <a:gd name="T1" fmla="*/ 5 h 14"/>
                <a:gd name="T2" fmla="*/ 10 w 16"/>
                <a:gd name="T3" fmla="*/ 13 h 14"/>
                <a:gd name="T4" fmla="*/ 1 w 16"/>
                <a:gd name="T5" fmla="*/ 10 h 14"/>
                <a:gd name="T6" fmla="*/ 6 w 16"/>
                <a:gd name="T7" fmla="*/ 2 h 14"/>
                <a:gd name="T8" fmla="*/ 15 w 1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5" y="5"/>
                  </a:moveTo>
                  <a:cubicBezTo>
                    <a:pt x="16" y="8"/>
                    <a:pt x="14" y="12"/>
                    <a:pt x="10" y="13"/>
                  </a:cubicBezTo>
                  <a:cubicBezTo>
                    <a:pt x="6" y="14"/>
                    <a:pt x="2" y="13"/>
                    <a:pt x="1" y="10"/>
                  </a:cubicBezTo>
                  <a:cubicBezTo>
                    <a:pt x="0" y="7"/>
                    <a:pt x="2" y="3"/>
                    <a:pt x="6" y="2"/>
                  </a:cubicBezTo>
                  <a:cubicBezTo>
                    <a:pt x="10" y="0"/>
                    <a:pt x="14" y="2"/>
                    <a:pt x="15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7" name="Freeform 735"/>
            <p:cNvSpPr>
              <a:spLocks/>
            </p:cNvSpPr>
            <p:nvPr/>
          </p:nvSpPr>
          <p:spPr bwMode="auto">
            <a:xfrm>
              <a:off x="11901487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2 h 6"/>
                <a:gd name="T6" fmla="*/ 1 w 2"/>
                <a:gd name="T7" fmla="*/ 2 h 6"/>
                <a:gd name="T8" fmla="*/ 2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4"/>
                    <a:pt x="2" y="6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8" name="Freeform 736"/>
            <p:cNvSpPr>
              <a:spLocks/>
            </p:cNvSpPr>
            <p:nvPr/>
          </p:nvSpPr>
          <p:spPr bwMode="auto">
            <a:xfrm>
              <a:off x="11918950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9" name="Freeform 737"/>
            <p:cNvSpPr>
              <a:spLocks/>
            </p:cNvSpPr>
            <p:nvPr/>
          </p:nvSpPr>
          <p:spPr bwMode="auto">
            <a:xfrm>
              <a:off x="11936412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0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0" name="Freeform 738"/>
            <p:cNvSpPr>
              <a:spLocks/>
            </p:cNvSpPr>
            <p:nvPr/>
          </p:nvSpPr>
          <p:spPr bwMode="auto">
            <a:xfrm>
              <a:off x="11936412" y="3443288"/>
              <a:ext cx="34925" cy="44450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0 h 5"/>
                <a:gd name="T4" fmla="*/ 2 w 4"/>
                <a:gd name="T5" fmla="*/ 1 h 5"/>
                <a:gd name="T6" fmla="*/ 2 w 4"/>
                <a:gd name="T7" fmla="*/ 2 h 5"/>
                <a:gd name="T8" fmla="*/ 0 w 4"/>
                <a:gd name="T9" fmla="*/ 5 h 5"/>
                <a:gd name="T10" fmla="*/ 3 w 4"/>
                <a:gd name="T11" fmla="*/ 2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1" name="Freeform 739"/>
            <p:cNvSpPr>
              <a:spLocks/>
            </p:cNvSpPr>
            <p:nvPr/>
          </p:nvSpPr>
          <p:spPr bwMode="auto">
            <a:xfrm>
              <a:off x="11945937" y="3451226"/>
              <a:ext cx="42863" cy="44450"/>
            </a:xfrm>
            <a:custGeom>
              <a:avLst/>
              <a:gdLst>
                <a:gd name="T0" fmla="*/ 4 w 5"/>
                <a:gd name="T1" fmla="*/ 2 h 5"/>
                <a:gd name="T2" fmla="*/ 4 w 5"/>
                <a:gd name="T3" fmla="*/ 1 h 5"/>
                <a:gd name="T4" fmla="*/ 3 w 5"/>
                <a:gd name="T5" fmla="*/ 1 h 5"/>
                <a:gd name="T6" fmla="*/ 3 w 5"/>
                <a:gd name="T7" fmla="*/ 2 h 5"/>
                <a:gd name="T8" fmla="*/ 0 w 5"/>
                <a:gd name="T9" fmla="*/ 5 h 5"/>
                <a:gd name="T10" fmla="*/ 3 w 5"/>
                <a:gd name="T11" fmla="*/ 2 h 5"/>
                <a:gd name="T12" fmla="*/ 4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2" name="Freeform 740"/>
            <p:cNvSpPr>
              <a:spLocks/>
            </p:cNvSpPr>
            <p:nvPr/>
          </p:nvSpPr>
          <p:spPr bwMode="auto">
            <a:xfrm>
              <a:off x="11953875" y="3468688"/>
              <a:ext cx="44450" cy="26988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4 w 5"/>
                <a:gd name="T5" fmla="*/ 0 h 3"/>
                <a:gd name="T6" fmla="*/ 3 w 5"/>
                <a:gd name="T7" fmla="*/ 1 h 3"/>
                <a:gd name="T8" fmla="*/ 0 w 5"/>
                <a:gd name="T9" fmla="*/ 3 h 3"/>
                <a:gd name="T10" fmla="*/ 3 w 5"/>
                <a:gd name="T11" fmla="*/ 2 h 3"/>
                <a:gd name="T12" fmla="*/ 5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3" name="Freeform 741"/>
            <p:cNvSpPr>
              <a:spLocks/>
            </p:cNvSpPr>
            <p:nvPr/>
          </p:nvSpPr>
          <p:spPr bwMode="auto">
            <a:xfrm>
              <a:off x="11953875" y="3487738"/>
              <a:ext cx="53975" cy="17463"/>
            </a:xfrm>
            <a:custGeom>
              <a:avLst/>
              <a:gdLst>
                <a:gd name="T0" fmla="*/ 5 w 6"/>
                <a:gd name="T1" fmla="*/ 2 h 2"/>
                <a:gd name="T2" fmla="*/ 6 w 6"/>
                <a:gd name="T3" fmla="*/ 1 h 2"/>
                <a:gd name="T4" fmla="*/ 5 w 6"/>
                <a:gd name="T5" fmla="*/ 0 h 2"/>
                <a:gd name="T6" fmla="*/ 4 w 6"/>
                <a:gd name="T7" fmla="*/ 1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4" name="Freeform 742"/>
            <p:cNvSpPr>
              <a:spLocks/>
            </p:cNvSpPr>
            <p:nvPr/>
          </p:nvSpPr>
          <p:spPr bwMode="auto">
            <a:xfrm>
              <a:off x="11963400" y="3505201"/>
              <a:ext cx="52388" cy="17463"/>
            </a:xfrm>
            <a:custGeom>
              <a:avLst/>
              <a:gdLst>
                <a:gd name="T0" fmla="*/ 5 w 6"/>
                <a:gd name="T1" fmla="*/ 2 h 2"/>
                <a:gd name="T2" fmla="*/ 5 w 6"/>
                <a:gd name="T3" fmla="*/ 1 h 2"/>
                <a:gd name="T4" fmla="*/ 4 w 6"/>
                <a:gd name="T5" fmla="*/ 0 h 2"/>
                <a:gd name="T6" fmla="*/ 3 w 6"/>
                <a:gd name="T7" fmla="*/ 1 h 2"/>
                <a:gd name="T8" fmla="*/ 0 w 6"/>
                <a:gd name="T9" fmla="*/ 1 h 2"/>
                <a:gd name="T10" fmla="*/ 3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5" name="Freeform 743"/>
            <p:cNvSpPr>
              <a:spLocks/>
            </p:cNvSpPr>
            <p:nvPr/>
          </p:nvSpPr>
          <p:spPr bwMode="auto">
            <a:xfrm>
              <a:off x="11963400" y="3522663"/>
              <a:ext cx="44450" cy="17463"/>
            </a:xfrm>
            <a:custGeom>
              <a:avLst/>
              <a:gdLst>
                <a:gd name="T0" fmla="*/ 4 w 5"/>
                <a:gd name="T1" fmla="*/ 2 h 2"/>
                <a:gd name="T2" fmla="*/ 5 w 5"/>
                <a:gd name="T3" fmla="*/ 1 h 2"/>
                <a:gd name="T4" fmla="*/ 4 w 5"/>
                <a:gd name="T5" fmla="*/ 0 h 2"/>
                <a:gd name="T6" fmla="*/ 3 w 5"/>
                <a:gd name="T7" fmla="*/ 1 h 2"/>
                <a:gd name="T8" fmla="*/ 0 w 5"/>
                <a:gd name="T9" fmla="*/ 0 h 2"/>
                <a:gd name="T10" fmla="*/ 3 w 5"/>
                <a:gd name="T11" fmla="*/ 1 h 2"/>
                <a:gd name="T12" fmla="*/ 4 w 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6" name="Freeform 744"/>
            <p:cNvSpPr>
              <a:spLocks/>
            </p:cNvSpPr>
            <p:nvPr/>
          </p:nvSpPr>
          <p:spPr bwMode="auto">
            <a:xfrm>
              <a:off x="11953875" y="3532188"/>
              <a:ext cx="53975" cy="25400"/>
            </a:xfrm>
            <a:custGeom>
              <a:avLst/>
              <a:gdLst>
                <a:gd name="T0" fmla="*/ 4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4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3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7" name="Freeform 745"/>
            <p:cNvSpPr>
              <a:spLocks/>
            </p:cNvSpPr>
            <p:nvPr/>
          </p:nvSpPr>
          <p:spPr bwMode="auto">
            <a:xfrm>
              <a:off x="11953875" y="3540126"/>
              <a:ext cx="44450" cy="34925"/>
            </a:xfrm>
            <a:custGeom>
              <a:avLst/>
              <a:gdLst>
                <a:gd name="T0" fmla="*/ 3 w 5"/>
                <a:gd name="T1" fmla="*/ 4 h 4"/>
                <a:gd name="T2" fmla="*/ 4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2"/>
                    <a:pt x="3" y="2"/>
                  </a:cubicBezTo>
                  <a:cubicBezTo>
                    <a:pt x="2" y="3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8" name="Freeform 746"/>
            <p:cNvSpPr>
              <a:spLocks/>
            </p:cNvSpPr>
            <p:nvPr/>
          </p:nvSpPr>
          <p:spPr bwMode="auto">
            <a:xfrm>
              <a:off x="11945937" y="3540126"/>
              <a:ext cx="34925" cy="44450"/>
            </a:xfrm>
            <a:custGeom>
              <a:avLst/>
              <a:gdLst>
                <a:gd name="T0" fmla="*/ 2 w 4"/>
                <a:gd name="T1" fmla="*/ 5 h 5"/>
                <a:gd name="T2" fmla="*/ 4 w 4"/>
                <a:gd name="T3" fmla="*/ 5 h 5"/>
                <a:gd name="T4" fmla="*/ 4 w 4"/>
                <a:gd name="T5" fmla="*/ 4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4 h 5"/>
                <a:gd name="T12" fmla="*/ 2 w 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9" name="Freeform 747"/>
            <p:cNvSpPr>
              <a:spLocks/>
            </p:cNvSpPr>
            <p:nvPr/>
          </p:nvSpPr>
          <p:spPr bwMode="auto">
            <a:xfrm>
              <a:off x="11945937" y="3549651"/>
              <a:ext cx="17463" cy="44450"/>
            </a:xfrm>
            <a:custGeom>
              <a:avLst/>
              <a:gdLst>
                <a:gd name="T0" fmla="*/ 0 w 2"/>
                <a:gd name="T1" fmla="*/ 5 h 5"/>
                <a:gd name="T2" fmla="*/ 1 w 2"/>
                <a:gd name="T3" fmla="*/ 5 h 5"/>
                <a:gd name="T4" fmla="*/ 2 w 2"/>
                <a:gd name="T5" fmla="*/ 4 h 5"/>
                <a:gd name="T6" fmla="*/ 1 w 2"/>
                <a:gd name="T7" fmla="*/ 3 h 5"/>
                <a:gd name="T8" fmla="*/ 0 w 2"/>
                <a:gd name="T9" fmla="*/ 0 h 5"/>
                <a:gd name="T10" fmla="*/ 0 w 2"/>
                <a:gd name="T11" fmla="*/ 3 h 5"/>
                <a:gd name="T12" fmla="*/ 0 w 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0" name="Freeform 748"/>
            <p:cNvSpPr>
              <a:spLocks/>
            </p:cNvSpPr>
            <p:nvPr/>
          </p:nvSpPr>
          <p:spPr bwMode="auto">
            <a:xfrm>
              <a:off x="11928475" y="3549651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1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1" name="Freeform 749"/>
            <p:cNvSpPr>
              <a:spLocks/>
            </p:cNvSpPr>
            <p:nvPr/>
          </p:nvSpPr>
          <p:spPr bwMode="auto">
            <a:xfrm>
              <a:off x="11909425" y="3549651"/>
              <a:ext cx="19050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2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2" name="Freeform 750"/>
            <p:cNvSpPr>
              <a:spLocks/>
            </p:cNvSpPr>
            <p:nvPr/>
          </p:nvSpPr>
          <p:spPr bwMode="auto">
            <a:xfrm>
              <a:off x="11891962" y="3549651"/>
              <a:ext cx="26988" cy="44450"/>
            </a:xfrm>
            <a:custGeom>
              <a:avLst/>
              <a:gdLst>
                <a:gd name="T0" fmla="*/ 0 w 3"/>
                <a:gd name="T1" fmla="*/ 4 h 5"/>
                <a:gd name="T2" fmla="*/ 1 w 3"/>
                <a:gd name="T3" fmla="*/ 5 h 5"/>
                <a:gd name="T4" fmla="*/ 2 w 3"/>
                <a:gd name="T5" fmla="*/ 4 h 5"/>
                <a:gd name="T6" fmla="*/ 2 w 3"/>
                <a:gd name="T7" fmla="*/ 4 h 5"/>
                <a:gd name="T8" fmla="*/ 3 w 3"/>
                <a:gd name="T9" fmla="*/ 0 h 5"/>
                <a:gd name="T10" fmla="*/ 1 w 3"/>
                <a:gd name="T11" fmla="*/ 3 h 5"/>
                <a:gd name="T12" fmla="*/ 0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3" name="Freeform 751"/>
            <p:cNvSpPr>
              <a:spLocks/>
            </p:cNvSpPr>
            <p:nvPr/>
          </p:nvSpPr>
          <p:spPr bwMode="auto">
            <a:xfrm>
              <a:off x="11874500" y="3549651"/>
              <a:ext cx="34925" cy="34925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4 h 4"/>
                <a:gd name="T4" fmla="*/ 2 w 4"/>
                <a:gd name="T5" fmla="*/ 4 h 4"/>
                <a:gd name="T6" fmla="*/ 2 w 4"/>
                <a:gd name="T7" fmla="*/ 3 h 4"/>
                <a:gd name="T8" fmla="*/ 4 w 4"/>
                <a:gd name="T9" fmla="*/ 0 h 4"/>
                <a:gd name="T10" fmla="*/ 1 w 4"/>
                <a:gd name="T11" fmla="*/ 2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4" name="Freeform 752"/>
            <p:cNvSpPr>
              <a:spLocks/>
            </p:cNvSpPr>
            <p:nvPr/>
          </p:nvSpPr>
          <p:spPr bwMode="auto">
            <a:xfrm>
              <a:off x="11857037" y="3540126"/>
              <a:ext cx="44450" cy="34925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2 w 5"/>
                <a:gd name="T5" fmla="*/ 3 h 4"/>
                <a:gd name="T6" fmla="*/ 2 w 5"/>
                <a:gd name="T7" fmla="*/ 2 h 4"/>
                <a:gd name="T8" fmla="*/ 5 w 5"/>
                <a:gd name="T9" fmla="*/ 0 h 4"/>
                <a:gd name="T10" fmla="*/ 2 w 5"/>
                <a:gd name="T11" fmla="*/ 2 h 4"/>
                <a:gd name="T12" fmla="*/ 1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5" name="Freeform 753"/>
            <p:cNvSpPr>
              <a:spLocks/>
            </p:cNvSpPr>
            <p:nvPr/>
          </p:nvSpPr>
          <p:spPr bwMode="auto">
            <a:xfrm>
              <a:off x="11847512" y="3532188"/>
              <a:ext cx="53975" cy="25400"/>
            </a:xfrm>
            <a:custGeom>
              <a:avLst/>
              <a:gdLst>
                <a:gd name="T0" fmla="*/ 1 w 6"/>
                <a:gd name="T1" fmla="*/ 1 h 3"/>
                <a:gd name="T2" fmla="*/ 0 w 6"/>
                <a:gd name="T3" fmla="*/ 2 h 3"/>
                <a:gd name="T4" fmla="*/ 2 w 6"/>
                <a:gd name="T5" fmla="*/ 3 h 3"/>
                <a:gd name="T6" fmla="*/ 2 w 6"/>
                <a:gd name="T7" fmla="*/ 2 h 3"/>
                <a:gd name="T8" fmla="*/ 6 w 6"/>
                <a:gd name="T9" fmla="*/ 0 h 3"/>
                <a:gd name="T10" fmla="*/ 2 w 6"/>
                <a:gd name="T11" fmla="*/ 1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6" y="0"/>
                    <a:pt x="6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6" name="Freeform 754"/>
            <p:cNvSpPr>
              <a:spLocks/>
            </p:cNvSpPr>
            <p:nvPr/>
          </p:nvSpPr>
          <p:spPr bwMode="auto">
            <a:xfrm>
              <a:off x="11847512" y="3522663"/>
              <a:ext cx="53975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1 w 6"/>
                <a:gd name="T5" fmla="*/ 2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1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6" y="0"/>
                    <a:pt x="6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7" name="Freeform 755"/>
            <p:cNvSpPr>
              <a:spLocks/>
            </p:cNvSpPr>
            <p:nvPr/>
          </p:nvSpPr>
          <p:spPr bwMode="auto">
            <a:xfrm>
              <a:off x="11847512" y="3505201"/>
              <a:ext cx="44450" cy="17463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1 h 2"/>
                <a:gd name="T4" fmla="*/ 1 w 5"/>
                <a:gd name="T5" fmla="*/ 2 h 2"/>
                <a:gd name="T6" fmla="*/ 2 w 5"/>
                <a:gd name="T7" fmla="*/ 1 h 2"/>
                <a:gd name="T8" fmla="*/ 5 w 5"/>
                <a:gd name="T9" fmla="*/ 2 h 2"/>
                <a:gd name="T10" fmla="*/ 2 w 5"/>
                <a:gd name="T11" fmla="*/ 1 h 2"/>
                <a:gd name="T12" fmla="*/ 1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8" name="Freeform 756"/>
            <p:cNvSpPr>
              <a:spLocks/>
            </p:cNvSpPr>
            <p:nvPr/>
          </p:nvSpPr>
          <p:spPr bwMode="auto">
            <a:xfrm>
              <a:off x="11847512" y="3487738"/>
              <a:ext cx="44450" cy="25400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1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3 h 3"/>
                <a:gd name="T10" fmla="*/ 2 w 5"/>
                <a:gd name="T11" fmla="*/ 1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2"/>
                    <a:pt x="5" y="3"/>
                    <a:pt x="5" y="3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9" name="Freeform 757"/>
            <p:cNvSpPr>
              <a:spLocks/>
            </p:cNvSpPr>
            <p:nvPr/>
          </p:nvSpPr>
          <p:spPr bwMode="auto">
            <a:xfrm>
              <a:off x="11857037" y="3468688"/>
              <a:ext cx="44450" cy="36513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0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2 w 5"/>
                <a:gd name="T11" fmla="*/ 1 h 4"/>
                <a:gd name="T12" fmla="*/ 1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0" name="Freeform 758"/>
            <p:cNvSpPr>
              <a:spLocks/>
            </p:cNvSpPr>
            <p:nvPr/>
          </p:nvSpPr>
          <p:spPr bwMode="auto">
            <a:xfrm>
              <a:off x="11866562" y="3451226"/>
              <a:ext cx="34925" cy="44450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1 h 5"/>
                <a:gd name="T4" fmla="*/ 1 w 4"/>
                <a:gd name="T5" fmla="*/ 2 h 5"/>
                <a:gd name="T6" fmla="*/ 2 w 4"/>
                <a:gd name="T7" fmla="*/ 2 h 5"/>
                <a:gd name="T8" fmla="*/ 4 w 4"/>
                <a:gd name="T9" fmla="*/ 5 h 5"/>
                <a:gd name="T10" fmla="*/ 2 w 4"/>
                <a:gd name="T11" fmla="*/ 2 h 5"/>
                <a:gd name="T12" fmla="*/ 2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1" name="Freeform 759"/>
            <p:cNvSpPr>
              <a:spLocks/>
            </p:cNvSpPr>
            <p:nvPr/>
          </p:nvSpPr>
          <p:spPr bwMode="auto">
            <a:xfrm>
              <a:off x="11884025" y="3443288"/>
              <a:ext cx="25400" cy="44450"/>
            </a:xfrm>
            <a:custGeom>
              <a:avLst/>
              <a:gdLst>
                <a:gd name="T0" fmla="*/ 2 w 3"/>
                <a:gd name="T1" fmla="*/ 1 h 5"/>
                <a:gd name="T2" fmla="*/ 0 w 3"/>
                <a:gd name="T3" fmla="*/ 0 h 5"/>
                <a:gd name="T4" fmla="*/ 0 w 3"/>
                <a:gd name="T5" fmla="*/ 2 h 5"/>
                <a:gd name="T6" fmla="*/ 1 w 3"/>
                <a:gd name="T7" fmla="*/ 2 h 5"/>
                <a:gd name="T8" fmla="*/ 3 w 3"/>
                <a:gd name="T9" fmla="*/ 5 h 5"/>
                <a:gd name="T10" fmla="*/ 2 w 3"/>
                <a:gd name="T11" fmla="*/ 2 h 5"/>
                <a:gd name="T12" fmla="*/ 2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2" name="Freeform 760"/>
            <p:cNvSpPr>
              <a:spLocks/>
            </p:cNvSpPr>
            <p:nvPr/>
          </p:nvSpPr>
          <p:spPr bwMode="auto">
            <a:xfrm>
              <a:off x="11901487" y="3327400"/>
              <a:ext cx="34925" cy="160338"/>
            </a:xfrm>
            <a:custGeom>
              <a:avLst/>
              <a:gdLst>
                <a:gd name="T0" fmla="*/ 4 w 4"/>
                <a:gd name="T1" fmla="*/ 18 h 18"/>
                <a:gd name="T2" fmla="*/ 1 w 4"/>
                <a:gd name="T3" fmla="*/ 9 h 18"/>
                <a:gd name="T4" fmla="*/ 0 w 4"/>
                <a:gd name="T5" fmla="*/ 0 h 18"/>
                <a:gd name="T6" fmla="*/ 3 w 4"/>
                <a:gd name="T7" fmla="*/ 9 h 18"/>
                <a:gd name="T8" fmla="*/ 4 w 4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4" y="18"/>
                  </a:moveTo>
                  <a:cubicBezTo>
                    <a:pt x="3" y="15"/>
                    <a:pt x="2" y="12"/>
                    <a:pt x="1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4" y="15"/>
                    <a:pt x="4" y="1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3" name="Freeform 761"/>
            <p:cNvSpPr>
              <a:spLocks/>
            </p:cNvSpPr>
            <p:nvPr/>
          </p:nvSpPr>
          <p:spPr bwMode="auto">
            <a:xfrm>
              <a:off x="11953875" y="3344863"/>
              <a:ext cx="88900" cy="150813"/>
            </a:xfrm>
            <a:custGeom>
              <a:avLst/>
              <a:gdLst>
                <a:gd name="T0" fmla="*/ 0 w 10"/>
                <a:gd name="T1" fmla="*/ 17 h 17"/>
                <a:gd name="T2" fmla="*/ 4 w 10"/>
                <a:gd name="T3" fmla="*/ 8 h 17"/>
                <a:gd name="T4" fmla="*/ 10 w 10"/>
                <a:gd name="T5" fmla="*/ 0 h 17"/>
                <a:gd name="T6" fmla="*/ 5 w 10"/>
                <a:gd name="T7" fmla="*/ 9 h 17"/>
                <a:gd name="T8" fmla="*/ 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1" y="13"/>
                    <a:pt x="2" y="11"/>
                    <a:pt x="4" y="8"/>
                  </a:cubicBezTo>
                  <a:cubicBezTo>
                    <a:pt x="5" y="5"/>
                    <a:pt x="7" y="2"/>
                    <a:pt x="10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1"/>
                    <a:pt x="2" y="14"/>
                    <a:pt x="0" y="1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4" name="Freeform 762"/>
            <p:cNvSpPr>
              <a:spLocks/>
            </p:cNvSpPr>
            <p:nvPr/>
          </p:nvSpPr>
          <p:spPr bwMode="auto">
            <a:xfrm>
              <a:off x="11963400" y="3451226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9 w 18"/>
                <a:gd name="T3" fmla="*/ 2 h 6"/>
                <a:gd name="T4" fmla="*/ 18 w 18"/>
                <a:gd name="T5" fmla="*/ 1 h 6"/>
                <a:gd name="T6" fmla="*/ 9 w 18"/>
                <a:gd name="T7" fmla="*/ 4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3" y="4"/>
                    <a:pt x="6" y="3"/>
                    <a:pt x="9" y="2"/>
                  </a:cubicBezTo>
                  <a:cubicBezTo>
                    <a:pt x="12" y="1"/>
                    <a:pt x="15" y="0"/>
                    <a:pt x="18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4"/>
                    <a:pt x="3" y="6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5" name="Freeform 763"/>
            <p:cNvSpPr>
              <a:spLocks/>
            </p:cNvSpPr>
            <p:nvPr/>
          </p:nvSpPr>
          <p:spPr bwMode="auto">
            <a:xfrm>
              <a:off x="11953875" y="3513138"/>
              <a:ext cx="168275" cy="36513"/>
            </a:xfrm>
            <a:custGeom>
              <a:avLst/>
              <a:gdLst>
                <a:gd name="T0" fmla="*/ 0 w 19"/>
                <a:gd name="T1" fmla="*/ 0 h 4"/>
                <a:gd name="T2" fmla="*/ 10 w 19"/>
                <a:gd name="T3" fmla="*/ 1 h 4"/>
                <a:gd name="T4" fmla="*/ 19 w 19"/>
                <a:gd name="T5" fmla="*/ 4 h 4"/>
                <a:gd name="T6" fmla="*/ 9 w 19"/>
                <a:gd name="T7" fmla="*/ 2 h 4"/>
                <a:gd name="T8" fmla="*/ 0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4" y="0"/>
                    <a:pt x="7" y="0"/>
                    <a:pt x="10" y="1"/>
                  </a:cubicBezTo>
                  <a:cubicBezTo>
                    <a:pt x="13" y="2"/>
                    <a:pt x="16" y="2"/>
                    <a:pt x="1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6" name="Freeform 764"/>
            <p:cNvSpPr>
              <a:spLocks/>
            </p:cNvSpPr>
            <p:nvPr/>
          </p:nvSpPr>
          <p:spPr bwMode="auto">
            <a:xfrm>
              <a:off x="11945937" y="3532188"/>
              <a:ext cx="61913" cy="158750"/>
            </a:xfrm>
            <a:custGeom>
              <a:avLst/>
              <a:gdLst>
                <a:gd name="T0" fmla="*/ 0 w 7"/>
                <a:gd name="T1" fmla="*/ 0 h 18"/>
                <a:gd name="T2" fmla="*/ 5 w 7"/>
                <a:gd name="T3" fmla="*/ 8 h 18"/>
                <a:gd name="T4" fmla="*/ 7 w 7"/>
                <a:gd name="T5" fmla="*/ 18 h 18"/>
                <a:gd name="T6" fmla="*/ 4 w 7"/>
                <a:gd name="T7" fmla="*/ 9 h 18"/>
                <a:gd name="T8" fmla="*/ 0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0"/>
                  </a:moveTo>
                  <a:cubicBezTo>
                    <a:pt x="2" y="3"/>
                    <a:pt x="4" y="5"/>
                    <a:pt x="5" y="8"/>
                  </a:cubicBezTo>
                  <a:cubicBezTo>
                    <a:pt x="6" y="11"/>
                    <a:pt x="7" y="14"/>
                    <a:pt x="7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7" name="Freeform 765"/>
            <p:cNvSpPr>
              <a:spLocks/>
            </p:cNvSpPr>
            <p:nvPr/>
          </p:nvSpPr>
          <p:spPr bwMode="auto">
            <a:xfrm>
              <a:off x="11874500" y="3532188"/>
              <a:ext cx="61913" cy="150813"/>
            </a:xfrm>
            <a:custGeom>
              <a:avLst/>
              <a:gdLst>
                <a:gd name="T0" fmla="*/ 7 w 7"/>
                <a:gd name="T1" fmla="*/ 0 h 17"/>
                <a:gd name="T2" fmla="*/ 4 w 7"/>
                <a:gd name="T3" fmla="*/ 9 h 17"/>
                <a:gd name="T4" fmla="*/ 0 w 7"/>
                <a:gd name="T5" fmla="*/ 17 h 17"/>
                <a:gd name="T6" fmla="*/ 3 w 7"/>
                <a:gd name="T7" fmla="*/ 8 h 17"/>
                <a:gd name="T8" fmla="*/ 7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6" y="3"/>
                    <a:pt x="5" y="6"/>
                    <a:pt x="4" y="9"/>
                  </a:cubicBezTo>
                  <a:cubicBezTo>
                    <a:pt x="3" y="12"/>
                    <a:pt x="2" y="15"/>
                    <a:pt x="0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5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8" name="Freeform 766"/>
            <p:cNvSpPr>
              <a:spLocks/>
            </p:cNvSpPr>
            <p:nvPr/>
          </p:nvSpPr>
          <p:spPr bwMode="auto">
            <a:xfrm>
              <a:off x="11768137" y="3513138"/>
              <a:ext cx="150813" cy="80963"/>
            </a:xfrm>
            <a:custGeom>
              <a:avLst/>
              <a:gdLst>
                <a:gd name="T0" fmla="*/ 17 w 17"/>
                <a:gd name="T1" fmla="*/ 0 h 9"/>
                <a:gd name="T2" fmla="*/ 9 w 17"/>
                <a:gd name="T3" fmla="*/ 6 h 9"/>
                <a:gd name="T4" fmla="*/ 0 w 17"/>
                <a:gd name="T5" fmla="*/ 9 h 9"/>
                <a:gd name="T6" fmla="*/ 9 w 17"/>
                <a:gd name="T7" fmla="*/ 4 h 9"/>
                <a:gd name="T8" fmla="*/ 17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5" y="3"/>
                    <a:pt x="12" y="4"/>
                    <a:pt x="9" y="6"/>
                  </a:cubicBezTo>
                  <a:cubicBezTo>
                    <a:pt x="7" y="7"/>
                    <a:pt x="4" y="8"/>
                    <a:pt x="0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9" name="Freeform 767"/>
            <p:cNvSpPr>
              <a:spLocks/>
            </p:cNvSpPr>
            <p:nvPr/>
          </p:nvSpPr>
          <p:spPr bwMode="auto">
            <a:xfrm>
              <a:off x="11760200" y="3451226"/>
              <a:ext cx="158750" cy="53975"/>
            </a:xfrm>
            <a:custGeom>
              <a:avLst/>
              <a:gdLst>
                <a:gd name="T0" fmla="*/ 18 w 18"/>
                <a:gd name="T1" fmla="*/ 6 h 6"/>
                <a:gd name="T2" fmla="*/ 9 w 18"/>
                <a:gd name="T3" fmla="*/ 4 h 6"/>
                <a:gd name="T4" fmla="*/ 0 w 18"/>
                <a:gd name="T5" fmla="*/ 0 h 6"/>
                <a:gd name="T6" fmla="*/ 9 w 18"/>
                <a:gd name="T7" fmla="*/ 3 h 6"/>
                <a:gd name="T8" fmla="*/ 18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cubicBezTo>
                    <a:pt x="15" y="6"/>
                    <a:pt x="12" y="5"/>
                    <a:pt x="9" y="4"/>
                  </a:cubicBezTo>
                  <a:cubicBezTo>
                    <a:pt x="6" y="3"/>
                    <a:pt x="3" y="2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5" y="4"/>
                    <a:pt x="18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0" name="Freeform 768"/>
            <p:cNvSpPr>
              <a:spLocks/>
            </p:cNvSpPr>
            <p:nvPr/>
          </p:nvSpPr>
          <p:spPr bwMode="auto">
            <a:xfrm>
              <a:off x="11822112" y="3371850"/>
              <a:ext cx="106363" cy="123825"/>
            </a:xfrm>
            <a:custGeom>
              <a:avLst/>
              <a:gdLst>
                <a:gd name="T0" fmla="*/ 12 w 12"/>
                <a:gd name="T1" fmla="*/ 14 h 14"/>
                <a:gd name="T2" fmla="*/ 5 w 12"/>
                <a:gd name="T3" fmla="*/ 8 h 14"/>
                <a:gd name="T4" fmla="*/ 0 w 12"/>
                <a:gd name="T5" fmla="*/ 0 h 14"/>
                <a:gd name="T6" fmla="*/ 6 w 12"/>
                <a:gd name="T7" fmla="*/ 7 h 14"/>
                <a:gd name="T8" fmla="*/ 12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9"/>
                    <a:pt x="11" y="11"/>
                    <a:pt x="12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9" name="组合 64338"/>
          <p:cNvGrpSpPr/>
          <p:nvPr/>
        </p:nvGrpSpPr>
        <p:grpSpPr>
          <a:xfrm>
            <a:off x="589755" y="793048"/>
            <a:ext cx="565151" cy="603250"/>
            <a:chOff x="1550987" y="1552575"/>
            <a:chExt cx="565151" cy="603250"/>
          </a:xfrm>
        </p:grpSpPr>
        <p:sp>
          <p:nvSpPr>
            <p:cNvPr id="64221" name="Freeform 769"/>
            <p:cNvSpPr>
              <a:spLocks/>
            </p:cNvSpPr>
            <p:nvPr/>
          </p:nvSpPr>
          <p:spPr bwMode="auto">
            <a:xfrm>
              <a:off x="1647825" y="1552575"/>
              <a:ext cx="292100" cy="301625"/>
            </a:xfrm>
            <a:custGeom>
              <a:avLst/>
              <a:gdLst>
                <a:gd name="T0" fmla="*/ 22 w 33"/>
                <a:gd name="T1" fmla="*/ 34 h 34"/>
                <a:gd name="T2" fmla="*/ 16 w 33"/>
                <a:gd name="T3" fmla="*/ 5 h 34"/>
                <a:gd name="T4" fmla="*/ 22 w 33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4">
                  <a:moveTo>
                    <a:pt x="22" y="34"/>
                  </a:moveTo>
                  <a:cubicBezTo>
                    <a:pt x="22" y="34"/>
                    <a:pt x="0" y="10"/>
                    <a:pt x="16" y="5"/>
                  </a:cubicBezTo>
                  <a:cubicBezTo>
                    <a:pt x="33" y="0"/>
                    <a:pt x="22" y="34"/>
                    <a:pt x="22" y="3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2" name="Freeform 770"/>
            <p:cNvSpPr>
              <a:spLocks/>
            </p:cNvSpPr>
            <p:nvPr/>
          </p:nvSpPr>
          <p:spPr bwMode="auto">
            <a:xfrm>
              <a:off x="1841500" y="1560513"/>
              <a:ext cx="274638" cy="293688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3" name="Freeform 771"/>
            <p:cNvSpPr>
              <a:spLocks/>
            </p:cNvSpPr>
            <p:nvPr/>
          </p:nvSpPr>
          <p:spPr bwMode="auto">
            <a:xfrm>
              <a:off x="1841500" y="1703388"/>
              <a:ext cx="265113" cy="301625"/>
            </a:xfrm>
            <a:custGeom>
              <a:avLst/>
              <a:gdLst>
                <a:gd name="T0" fmla="*/ 0 w 30"/>
                <a:gd name="T1" fmla="*/ 17 h 34"/>
                <a:gd name="T2" fmla="*/ 29 w 30"/>
                <a:gd name="T3" fmla="*/ 17 h 34"/>
                <a:gd name="T4" fmla="*/ 0 w 30"/>
                <a:gd name="T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7"/>
                  </a:moveTo>
                  <a:cubicBezTo>
                    <a:pt x="0" y="17"/>
                    <a:pt x="28" y="0"/>
                    <a:pt x="29" y="17"/>
                  </a:cubicBezTo>
                  <a:cubicBezTo>
                    <a:pt x="30" y="34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4" name="Freeform 772"/>
            <p:cNvSpPr>
              <a:spLocks/>
            </p:cNvSpPr>
            <p:nvPr/>
          </p:nvSpPr>
          <p:spPr bwMode="auto">
            <a:xfrm>
              <a:off x="1841500" y="1854200"/>
              <a:ext cx="265113" cy="301625"/>
            </a:xfrm>
            <a:custGeom>
              <a:avLst/>
              <a:gdLst>
                <a:gd name="T0" fmla="*/ 0 w 30"/>
                <a:gd name="T1" fmla="*/ 0 h 34"/>
                <a:gd name="T2" fmla="*/ 16 w 30"/>
                <a:gd name="T3" fmla="*/ 24 h 34"/>
                <a:gd name="T4" fmla="*/ 0 w 30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0"/>
                  </a:moveTo>
                  <a:cubicBezTo>
                    <a:pt x="0" y="0"/>
                    <a:pt x="30" y="14"/>
                    <a:pt x="16" y="24"/>
                  </a:cubicBezTo>
                  <a:cubicBezTo>
                    <a:pt x="3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5" name="Freeform 773"/>
            <p:cNvSpPr>
              <a:spLocks/>
            </p:cNvSpPr>
            <p:nvPr/>
          </p:nvSpPr>
          <p:spPr bwMode="auto">
            <a:xfrm>
              <a:off x="1603375" y="1854200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6" name="Freeform 774"/>
            <p:cNvSpPr>
              <a:spLocks/>
            </p:cNvSpPr>
            <p:nvPr/>
          </p:nvSpPr>
          <p:spPr bwMode="auto">
            <a:xfrm>
              <a:off x="1550987" y="1765300"/>
              <a:ext cx="290513" cy="284163"/>
            </a:xfrm>
            <a:custGeom>
              <a:avLst/>
              <a:gdLst>
                <a:gd name="T0" fmla="*/ 33 w 33"/>
                <a:gd name="T1" fmla="*/ 10 h 32"/>
                <a:gd name="T2" fmla="*/ 5 w 33"/>
                <a:gd name="T3" fmla="*/ 16 h 32"/>
                <a:gd name="T4" fmla="*/ 33 w 33"/>
                <a:gd name="T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2">
                  <a:moveTo>
                    <a:pt x="33" y="10"/>
                  </a:moveTo>
                  <a:cubicBezTo>
                    <a:pt x="33" y="10"/>
                    <a:pt x="9" y="32"/>
                    <a:pt x="5" y="16"/>
                  </a:cubicBezTo>
                  <a:cubicBezTo>
                    <a:pt x="0" y="0"/>
                    <a:pt x="33" y="10"/>
                    <a:pt x="33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7" name="Freeform 775"/>
            <p:cNvSpPr>
              <a:spLocks/>
            </p:cNvSpPr>
            <p:nvPr/>
          </p:nvSpPr>
          <p:spPr bwMode="auto">
            <a:xfrm>
              <a:off x="1568450" y="1587500"/>
              <a:ext cx="292100" cy="274638"/>
            </a:xfrm>
            <a:custGeom>
              <a:avLst/>
              <a:gdLst>
                <a:gd name="T0" fmla="*/ 33 w 33"/>
                <a:gd name="T1" fmla="*/ 29 h 31"/>
                <a:gd name="T2" fmla="*/ 7 w 33"/>
                <a:gd name="T3" fmla="*/ 16 h 31"/>
                <a:gd name="T4" fmla="*/ 33 w 33"/>
                <a:gd name="T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1">
                  <a:moveTo>
                    <a:pt x="33" y="29"/>
                  </a:moveTo>
                  <a:cubicBezTo>
                    <a:pt x="33" y="29"/>
                    <a:pt x="0" y="31"/>
                    <a:pt x="7" y="16"/>
                  </a:cubicBezTo>
                  <a:cubicBezTo>
                    <a:pt x="14" y="0"/>
                    <a:pt x="33" y="29"/>
                    <a:pt x="33" y="29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8" name="Freeform 776"/>
            <p:cNvSpPr>
              <a:spLocks/>
            </p:cNvSpPr>
            <p:nvPr/>
          </p:nvSpPr>
          <p:spPr bwMode="auto">
            <a:xfrm>
              <a:off x="1781175" y="1809750"/>
              <a:ext cx="104775" cy="88900"/>
            </a:xfrm>
            <a:custGeom>
              <a:avLst/>
              <a:gdLst>
                <a:gd name="T0" fmla="*/ 11 w 12"/>
                <a:gd name="T1" fmla="*/ 3 h 10"/>
                <a:gd name="T2" fmla="*/ 7 w 12"/>
                <a:gd name="T3" fmla="*/ 9 h 10"/>
                <a:gd name="T4" fmla="*/ 1 w 12"/>
                <a:gd name="T5" fmla="*/ 7 h 10"/>
                <a:gd name="T6" fmla="*/ 5 w 12"/>
                <a:gd name="T7" fmla="*/ 1 h 10"/>
                <a:gd name="T8" fmla="*/ 11 w 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3"/>
                  </a:moveTo>
                  <a:cubicBezTo>
                    <a:pt x="12" y="6"/>
                    <a:pt x="10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7" y="0"/>
                    <a:pt x="10" y="1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9" name="Freeform 777"/>
            <p:cNvSpPr>
              <a:spLocks/>
            </p:cNvSpPr>
            <p:nvPr/>
          </p:nvSpPr>
          <p:spPr bwMode="auto">
            <a:xfrm>
              <a:off x="1816100" y="1800225"/>
              <a:ext cx="7938" cy="3651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1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0" name="Freeform 778"/>
            <p:cNvSpPr>
              <a:spLocks/>
            </p:cNvSpPr>
            <p:nvPr/>
          </p:nvSpPr>
          <p:spPr bwMode="auto">
            <a:xfrm>
              <a:off x="1824037" y="17922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1 w 2"/>
                <a:gd name="T7" fmla="*/ 2 h 5"/>
                <a:gd name="T8" fmla="*/ 1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1" name="Freeform 779"/>
            <p:cNvSpPr>
              <a:spLocks/>
            </p:cNvSpPr>
            <p:nvPr/>
          </p:nvSpPr>
          <p:spPr bwMode="auto">
            <a:xfrm>
              <a:off x="1833562" y="1800225"/>
              <a:ext cx="17463" cy="36513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1 w 2"/>
                <a:gd name="T5" fmla="*/ 0 h 4"/>
                <a:gd name="T6" fmla="*/ 1 w 2"/>
                <a:gd name="T7" fmla="*/ 1 h 4"/>
                <a:gd name="T8" fmla="*/ 0 w 2"/>
                <a:gd name="T9" fmla="*/ 4 h 4"/>
                <a:gd name="T10" fmla="*/ 2 w 2"/>
                <a:gd name="T11" fmla="*/ 1 h 4"/>
                <a:gd name="T12" fmla="*/ 2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2" name="Freeform 780"/>
            <p:cNvSpPr>
              <a:spLocks/>
            </p:cNvSpPr>
            <p:nvPr/>
          </p:nvSpPr>
          <p:spPr bwMode="auto">
            <a:xfrm>
              <a:off x="1841500" y="1800225"/>
              <a:ext cx="26988" cy="36513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1 w 3"/>
                <a:gd name="T5" fmla="*/ 1 h 4"/>
                <a:gd name="T6" fmla="*/ 1 w 3"/>
                <a:gd name="T7" fmla="*/ 1 h 4"/>
                <a:gd name="T8" fmla="*/ 0 w 3"/>
                <a:gd name="T9" fmla="*/ 4 h 4"/>
                <a:gd name="T10" fmla="*/ 2 w 3"/>
                <a:gd name="T11" fmla="*/ 2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3" name="Freeform 781"/>
            <p:cNvSpPr>
              <a:spLocks/>
            </p:cNvSpPr>
            <p:nvPr/>
          </p:nvSpPr>
          <p:spPr bwMode="auto">
            <a:xfrm>
              <a:off x="1851025" y="1809750"/>
              <a:ext cx="26988" cy="26988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2 w 3"/>
                <a:gd name="T5" fmla="*/ 0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4" name="Freeform 782"/>
            <p:cNvSpPr>
              <a:spLocks/>
            </p:cNvSpPr>
            <p:nvPr/>
          </p:nvSpPr>
          <p:spPr bwMode="auto">
            <a:xfrm>
              <a:off x="1851025" y="1817688"/>
              <a:ext cx="34925" cy="26988"/>
            </a:xfrm>
            <a:custGeom>
              <a:avLst/>
              <a:gdLst>
                <a:gd name="T0" fmla="*/ 3 w 4"/>
                <a:gd name="T1" fmla="*/ 1 h 3"/>
                <a:gd name="T2" fmla="*/ 4 w 4"/>
                <a:gd name="T3" fmla="*/ 1 h 3"/>
                <a:gd name="T4" fmla="*/ 3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5" name="Freeform 783"/>
            <p:cNvSpPr>
              <a:spLocks/>
            </p:cNvSpPr>
            <p:nvPr/>
          </p:nvSpPr>
          <p:spPr bwMode="auto">
            <a:xfrm>
              <a:off x="1851025" y="1836738"/>
              <a:ext cx="44450" cy="7938"/>
            </a:xfrm>
            <a:custGeom>
              <a:avLst/>
              <a:gdLst>
                <a:gd name="T0" fmla="*/ 4 w 5"/>
                <a:gd name="T1" fmla="*/ 1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6" name="Freeform 784"/>
            <p:cNvSpPr>
              <a:spLocks/>
            </p:cNvSpPr>
            <p:nvPr/>
          </p:nvSpPr>
          <p:spPr bwMode="auto">
            <a:xfrm>
              <a:off x="1860550" y="1844675"/>
              <a:ext cx="34925" cy="1746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1 h 2"/>
                <a:gd name="T4" fmla="*/ 3 w 4"/>
                <a:gd name="T5" fmla="*/ 0 h 2"/>
                <a:gd name="T6" fmla="*/ 2 w 4"/>
                <a:gd name="T7" fmla="*/ 1 h 2"/>
                <a:gd name="T8" fmla="*/ 0 w 4"/>
                <a:gd name="T9" fmla="*/ 1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7" name="Freeform 785"/>
            <p:cNvSpPr>
              <a:spLocks/>
            </p:cNvSpPr>
            <p:nvPr/>
          </p:nvSpPr>
          <p:spPr bwMode="auto">
            <a:xfrm>
              <a:off x="1860550" y="1854200"/>
              <a:ext cx="34925" cy="17463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3 w 4"/>
                <a:gd name="T5" fmla="*/ 1 h 2"/>
                <a:gd name="T6" fmla="*/ 2 w 4"/>
                <a:gd name="T7" fmla="*/ 1 h 2"/>
                <a:gd name="T8" fmla="*/ 0 w 4"/>
                <a:gd name="T9" fmla="*/ 0 h 2"/>
                <a:gd name="T10" fmla="*/ 2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8" name="Freeform 786"/>
            <p:cNvSpPr>
              <a:spLocks/>
            </p:cNvSpPr>
            <p:nvPr/>
          </p:nvSpPr>
          <p:spPr bwMode="auto">
            <a:xfrm>
              <a:off x="1851025" y="1862138"/>
              <a:ext cx="34925" cy="19050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2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9" name="Freeform 787"/>
            <p:cNvSpPr>
              <a:spLocks/>
            </p:cNvSpPr>
            <p:nvPr/>
          </p:nvSpPr>
          <p:spPr bwMode="auto">
            <a:xfrm>
              <a:off x="1851025" y="1871663"/>
              <a:ext cx="26988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3 w 3"/>
                <a:gd name="T5" fmla="*/ 2 h 3"/>
                <a:gd name="T6" fmla="*/ 2 w 3"/>
                <a:gd name="T7" fmla="*/ 1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0" name="Freeform 788"/>
            <p:cNvSpPr>
              <a:spLocks/>
            </p:cNvSpPr>
            <p:nvPr/>
          </p:nvSpPr>
          <p:spPr bwMode="auto">
            <a:xfrm>
              <a:off x="1851025" y="1871663"/>
              <a:ext cx="17463" cy="34925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1" name="Freeform 789"/>
            <p:cNvSpPr>
              <a:spLocks/>
            </p:cNvSpPr>
            <p:nvPr/>
          </p:nvSpPr>
          <p:spPr bwMode="auto">
            <a:xfrm>
              <a:off x="1841500" y="1871663"/>
              <a:ext cx="19050" cy="44450"/>
            </a:xfrm>
            <a:custGeom>
              <a:avLst/>
              <a:gdLst>
                <a:gd name="T0" fmla="*/ 1 w 2"/>
                <a:gd name="T1" fmla="*/ 4 h 5"/>
                <a:gd name="T2" fmla="*/ 2 w 2"/>
                <a:gd name="T3" fmla="*/ 4 h 5"/>
                <a:gd name="T4" fmla="*/ 2 w 2"/>
                <a:gd name="T5" fmla="*/ 3 h 5"/>
                <a:gd name="T6" fmla="*/ 1 w 2"/>
                <a:gd name="T7" fmla="*/ 3 h 5"/>
                <a:gd name="T8" fmla="*/ 0 w 2"/>
                <a:gd name="T9" fmla="*/ 0 h 5"/>
                <a:gd name="T10" fmla="*/ 1 w 2"/>
                <a:gd name="T11" fmla="*/ 3 h 5"/>
                <a:gd name="T12" fmla="*/ 1 w 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2" name="Freeform 790"/>
            <p:cNvSpPr>
              <a:spLocks/>
            </p:cNvSpPr>
            <p:nvPr/>
          </p:nvSpPr>
          <p:spPr bwMode="auto">
            <a:xfrm>
              <a:off x="1833562" y="1881188"/>
              <a:ext cx="7938" cy="3492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3" name="Freeform 791"/>
            <p:cNvSpPr>
              <a:spLocks/>
            </p:cNvSpPr>
            <p:nvPr/>
          </p:nvSpPr>
          <p:spPr bwMode="auto">
            <a:xfrm>
              <a:off x="1824037" y="1881188"/>
              <a:ext cx="9525" cy="34925"/>
            </a:xfrm>
            <a:custGeom>
              <a:avLst/>
              <a:gdLst>
                <a:gd name="T0" fmla="*/ 0 w 1"/>
                <a:gd name="T1" fmla="*/ 3 h 4"/>
                <a:gd name="T2" fmla="*/ 0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4" name="Freeform 792"/>
            <p:cNvSpPr>
              <a:spLocks/>
            </p:cNvSpPr>
            <p:nvPr/>
          </p:nvSpPr>
          <p:spPr bwMode="auto">
            <a:xfrm>
              <a:off x="1806575" y="1881188"/>
              <a:ext cx="17463" cy="25400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5" name="Freeform 793"/>
            <p:cNvSpPr>
              <a:spLocks/>
            </p:cNvSpPr>
            <p:nvPr/>
          </p:nvSpPr>
          <p:spPr bwMode="auto">
            <a:xfrm>
              <a:off x="1798637" y="1871663"/>
              <a:ext cx="25400" cy="34925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4 h 4"/>
                <a:gd name="T4" fmla="*/ 1 w 3"/>
                <a:gd name="T5" fmla="*/ 3 h 4"/>
                <a:gd name="T6" fmla="*/ 1 w 3"/>
                <a:gd name="T7" fmla="*/ 3 h 4"/>
                <a:gd name="T8" fmla="*/ 3 w 3"/>
                <a:gd name="T9" fmla="*/ 0 h 4"/>
                <a:gd name="T10" fmla="*/ 1 w 3"/>
                <a:gd name="T11" fmla="*/ 2 h 4"/>
                <a:gd name="T12" fmla="*/ 0 w 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6" name="Freeform 794"/>
            <p:cNvSpPr>
              <a:spLocks/>
            </p:cNvSpPr>
            <p:nvPr/>
          </p:nvSpPr>
          <p:spPr bwMode="auto">
            <a:xfrm>
              <a:off x="1789112" y="1871663"/>
              <a:ext cx="26988" cy="2698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1 w 3"/>
                <a:gd name="T5" fmla="*/ 2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1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7" name="Freeform 795"/>
            <p:cNvSpPr>
              <a:spLocks/>
            </p:cNvSpPr>
            <p:nvPr/>
          </p:nvSpPr>
          <p:spPr bwMode="auto">
            <a:xfrm>
              <a:off x="1781175" y="1862138"/>
              <a:ext cx="34925" cy="1905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1 w 4"/>
                <a:gd name="T7" fmla="*/ 2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8" name="Freeform 796"/>
            <p:cNvSpPr>
              <a:spLocks/>
            </p:cNvSpPr>
            <p:nvPr/>
          </p:nvSpPr>
          <p:spPr bwMode="auto">
            <a:xfrm>
              <a:off x="1771650" y="1862138"/>
              <a:ext cx="44450" cy="9525"/>
            </a:xfrm>
            <a:custGeom>
              <a:avLst/>
              <a:gdLst>
                <a:gd name="T0" fmla="*/ 1 w 5"/>
                <a:gd name="T1" fmla="*/ 0 h 1"/>
                <a:gd name="T2" fmla="*/ 0 w 5"/>
                <a:gd name="T3" fmla="*/ 0 h 1"/>
                <a:gd name="T4" fmla="*/ 1 w 5"/>
                <a:gd name="T5" fmla="*/ 1 h 1"/>
                <a:gd name="T6" fmla="*/ 2 w 5"/>
                <a:gd name="T7" fmla="*/ 0 h 1"/>
                <a:gd name="T8" fmla="*/ 5 w 5"/>
                <a:gd name="T9" fmla="*/ 0 h 1"/>
                <a:gd name="T10" fmla="*/ 2 w 5"/>
                <a:gd name="T11" fmla="*/ 0 h 1"/>
                <a:gd name="T12" fmla="*/ 1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9" name="Freeform 797"/>
            <p:cNvSpPr>
              <a:spLocks/>
            </p:cNvSpPr>
            <p:nvPr/>
          </p:nvSpPr>
          <p:spPr bwMode="auto">
            <a:xfrm>
              <a:off x="1771650" y="1844675"/>
              <a:ext cx="34925" cy="9525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1 h 1"/>
                <a:gd name="T10" fmla="*/ 2 w 4"/>
                <a:gd name="T11" fmla="*/ 1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0" name="Freeform 798"/>
            <p:cNvSpPr>
              <a:spLocks/>
            </p:cNvSpPr>
            <p:nvPr/>
          </p:nvSpPr>
          <p:spPr bwMode="auto">
            <a:xfrm>
              <a:off x="1781175" y="1836738"/>
              <a:ext cx="34925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1 w 4"/>
                <a:gd name="T7" fmla="*/ 1 h 2"/>
                <a:gd name="T8" fmla="*/ 4 w 4"/>
                <a:gd name="T9" fmla="*/ 2 h 2"/>
                <a:gd name="T10" fmla="*/ 1 w 4"/>
                <a:gd name="T11" fmla="*/ 0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1" name="Freeform 799"/>
            <p:cNvSpPr>
              <a:spLocks/>
            </p:cNvSpPr>
            <p:nvPr/>
          </p:nvSpPr>
          <p:spPr bwMode="auto">
            <a:xfrm>
              <a:off x="1781175" y="1817688"/>
              <a:ext cx="34925" cy="26988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1 w 4"/>
                <a:gd name="T5" fmla="*/ 1 h 3"/>
                <a:gd name="T6" fmla="*/ 1 w 4"/>
                <a:gd name="T7" fmla="*/ 1 h 3"/>
                <a:gd name="T8" fmla="*/ 4 w 4"/>
                <a:gd name="T9" fmla="*/ 3 h 3"/>
                <a:gd name="T10" fmla="*/ 2 w 4"/>
                <a:gd name="T11" fmla="*/ 1 h 3"/>
                <a:gd name="T12" fmla="*/ 1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2"/>
                    <a:pt x="4" y="3"/>
                    <a:pt x="4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2" name="Freeform 800"/>
            <p:cNvSpPr>
              <a:spLocks/>
            </p:cNvSpPr>
            <p:nvPr/>
          </p:nvSpPr>
          <p:spPr bwMode="auto">
            <a:xfrm>
              <a:off x="1789112" y="1809750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1 w 3"/>
                <a:gd name="T5" fmla="*/ 1 h 3"/>
                <a:gd name="T6" fmla="*/ 1 w 3"/>
                <a:gd name="T7" fmla="*/ 1 h 3"/>
                <a:gd name="T8" fmla="*/ 3 w 3"/>
                <a:gd name="T9" fmla="*/ 3 h 3"/>
                <a:gd name="T10" fmla="*/ 2 w 3"/>
                <a:gd name="T11" fmla="*/ 1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3" name="Freeform 801"/>
            <p:cNvSpPr>
              <a:spLocks/>
            </p:cNvSpPr>
            <p:nvPr/>
          </p:nvSpPr>
          <p:spPr bwMode="auto">
            <a:xfrm>
              <a:off x="1798637" y="1800225"/>
              <a:ext cx="25400" cy="36513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0 h 4"/>
                <a:gd name="T4" fmla="*/ 1 w 3"/>
                <a:gd name="T5" fmla="*/ 1 h 4"/>
                <a:gd name="T6" fmla="*/ 1 w 3"/>
                <a:gd name="T7" fmla="*/ 2 h 4"/>
                <a:gd name="T8" fmla="*/ 3 w 3"/>
                <a:gd name="T9" fmla="*/ 4 h 4"/>
                <a:gd name="T10" fmla="*/ 2 w 3"/>
                <a:gd name="T11" fmla="*/ 1 h 4"/>
                <a:gd name="T12" fmla="*/ 2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4" name="Freeform 802"/>
            <p:cNvSpPr>
              <a:spLocks/>
            </p:cNvSpPr>
            <p:nvPr/>
          </p:nvSpPr>
          <p:spPr bwMode="auto">
            <a:xfrm>
              <a:off x="1816100" y="1720850"/>
              <a:ext cx="25400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6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3" y="10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5" name="Freeform 803"/>
            <p:cNvSpPr>
              <a:spLocks/>
            </p:cNvSpPr>
            <p:nvPr/>
          </p:nvSpPr>
          <p:spPr bwMode="auto">
            <a:xfrm>
              <a:off x="1851025" y="1738313"/>
              <a:ext cx="61913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5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2" y="9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6" name="Freeform 804"/>
            <p:cNvSpPr>
              <a:spLocks/>
            </p:cNvSpPr>
            <p:nvPr/>
          </p:nvSpPr>
          <p:spPr bwMode="auto">
            <a:xfrm>
              <a:off x="1860550" y="1809750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3"/>
                    <a:pt x="4" y="2"/>
                    <a:pt x="6" y="1"/>
                  </a:cubicBezTo>
                  <a:cubicBezTo>
                    <a:pt x="8" y="1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7" name="Freeform 805"/>
            <p:cNvSpPr>
              <a:spLocks/>
            </p:cNvSpPr>
            <p:nvPr/>
          </p:nvSpPr>
          <p:spPr bwMode="auto">
            <a:xfrm>
              <a:off x="1851025" y="1854200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0 h 3"/>
                <a:gd name="T4" fmla="*/ 13 w 13"/>
                <a:gd name="T5" fmla="*/ 3 h 3"/>
                <a:gd name="T6" fmla="*/ 7 w 13"/>
                <a:gd name="T7" fmla="*/ 1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1"/>
                    <a:pt x="12" y="2"/>
                    <a:pt x="13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8" name="Freeform 806"/>
            <p:cNvSpPr>
              <a:spLocks/>
            </p:cNvSpPr>
            <p:nvPr/>
          </p:nvSpPr>
          <p:spPr bwMode="auto">
            <a:xfrm>
              <a:off x="1851025" y="1862138"/>
              <a:ext cx="44450" cy="115888"/>
            </a:xfrm>
            <a:custGeom>
              <a:avLst/>
              <a:gdLst>
                <a:gd name="T0" fmla="*/ 0 w 5"/>
                <a:gd name="T1" fmla="*/ 0 h 13"/>
                <a:gd name="T2" fmla="*/ 3 w 5"/>
                <a:gd name="T3" fmla="*/ 6 h 13"/>
                <a:gd name="T4" fmla="*/ 5 w 5"/>
                <a:gd name="T5" fmla="*/ 13 h 13"/>
                <a:gd name="T6" fmla="*/ 2 w 5"/>
                <a:gd name="T7" fmla="*/ 7 h 13"/>
                <a:gd name="T8" fmla="*/ 0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8"/>
                    <a:pt x="5" y="10"/>
                    <a:pt x="5" y="1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9" name="Freeform 807"/>
            <p:cNvSpPr>
              <a:spLocks/>
            </p:cNvSpPr>
            <p:nvPr/>
          </p:nvSpPr>
          <p:spPr bwMode="auto">
            <a:xfrm>
              <a:off x="1789112" y="1862138"/>
              <a:ext cx="44450" cy="115888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6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2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0" name="Freeform 808"/>
            <p:cNvSpPr>
              <a:spLocks/>
            </p:cNvSpPr>
            <p:nvPr/>
          </p:nvSpPr>
          <p:spPr bwMode="auto">
            <a:xfrm>
              <a:off x="1719262" y="1854200"/>
              <a:ext cx="114300" cy="52388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1" name="Freeform 809"/>
            <p:cNvSpPr>
              <a:spLocks/>
            </p:cNvSpPr>
            <p:nvPr/>
          </p:nvSpPr>
          <p:spPr bwMode="auto">
            <a:xfrm>
              <a:off x="1719262" y="1809750"/>
              <a:ext cx="114300" cy="34925"/>
            </a:xfrm>
            <a:custGeom>
              <a:avLst/>
              <a:gdLst>
                <a:gd name="T0" fmla="*/ 13 w 13"/>
                <a:gd name="T1" fmla="*/ 4 h 4"/>
                <a:gd name="T2" fmla="*/ 6 w 13"/>
                <a:gd name="T3" fmla="*/ 3 h 4"/>
                <a:gd name="T4" fmla="*/ 0 w 13"/>
                <a:gd name="T5" fmla="*/ 0 h 4"/>
                <a:gd name="T6" fmla="*/ 6 w 13"/>
                <a:gd name="T7" fmla="*/ 2 h 4"/>
                <a:gd name="T8" fmla="*/ 13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4"/>
                  </a:moveTo>
                  <a:cubicBezTo>
                    <a:pt x="10" y="4"/>
                    <a:pt x="8" y="3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2" name="Freeform 810"/>
            <p:cNvSpPr>
              <a:spLocks/>
            </p:cNvSpPr>
            <p:nvPr/>
          </p:nvSpPr>
          <p:spPr bwMode="auto">
            <a:xfrm>
              <a:off x="1754187" y="1747838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6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9"/>
                    <a:pt x="6" y="8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1" name="组合 64340"/>
          <p:cNvGrpSpPr/>
          <p:nvPr/>
        </p:nvGrpSpPr>
        <p:grpSpPr>
          <a:xfrm>
            <a:off x="11336337" y="4614863"/>
            <a:ext cx="573088" cy="603250"/>
            <a:chOff x="11336337" y="4614863"/>
            <a:chExt cx="573088" cy="603250"/>
          </a:xfrm>
        </p:grpSpPr>
        <p:sp>
          <p:nvSpPr>
            <p:cNvPr id="64263" name="Freeform 811"/>
            <p:cNvSpPr>
              <a:spLocks/>
            </p:cNvSpPr>
            <p:nvPr/>
          </p:nvSpPr>
          <p:spPr bwMode="auto">
            <a:xfrm>
              <a:off x="11442700" y="4614863"/>
              <a:ext cx="282575" cy="292100"/>
            </a:xfrm>
            <a:custGeom>
              <a:avLst/>
              <a:gdLst>
                <a:gd name="T0" fmla="*/ 22 w 32"/>
                <a:gd name="T1" fmla="*/ 33 h 33"/>
                <a:gd name="T2" fmla="*/ 16 w 32"/>
                <a:gd name="T3" fmla="*/ 4 h 33"/>
                <a:gd name="T4" fmla="*/ 22 w 32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3">
                  <a:moveTo>
                    <a:pt x="22" y="33"/>
                  </a:moveTo>
                  <a:cubicBezTo>
                    <a:pt x="22" y="33"/>
                    <a:pt x="0" y="9"/>
                    <a:pt x="16" y="4"/>
                  </a:cubicBezTo>
                  <a:cubicBezTo>
                    <a:pt x="32" y="0"/>
                    <a:pt x="22" y="33"/>
                    <a:pt x="22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4" name="Freeform 812"/>
            <p:cNvSpPr>
              <a:spLocks/>
            </p:cNvSpPr>
            <p:nvPr/>
          </p:nvSpPr>
          <p:spPr bwMode="auto">
            <a:xfrm>
              <a:off x="11636375" y="4614863"/>
              <a:ext cx="273050" cy="292100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5" name="Freeform 813"/>
            <p:cNvSpPr>
              <a:spLocks/>
            </p:cNvSpPr>
            <p:nvPr/>
          </p:nvSpPr>
          <p:spPr bwMode="auto">
            <a:xfrm>
              <a:off x="11636375" y="4765676"/>
              <a:ext cx="265113" cy="301625"/>
            </a:xfrm>
            <a:custGeom>
              <a:avLst/>
              <a:gdLst>
                <a:gd name="T0" fmla="*/ 0 w 30"/>
                <a:gd name="T1" fmla="*/ 16 h 34"/>
                <a:gd name="T2" fmla="*/ 29 w 30"/>
                <a:gd name="T3" fmla="*/ 17 h 34"/>
                <a:gd name="T4" fmla="*/ 0 w 30"/>
                <a:gd name="T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6"/>
                  </a:moveTo>
                  <a:cubicBezTo>
                    <a:pt x="0" y="16"/>
                    <a:pt x="28" y="0"/>
                    <a:pt x="29" y="17"/>
                  </a:cubicBezTo>
                  <a:cubicBezTo>
                    <a:pt x="30" y="34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6" name="Freeform 814"/>
            <p:cNvSpPr>
              <a:spLocks/>
            </p:cNvSpPr>
            <p:nvPr/>
          </p:nvSpPr>
          <p:spPr bwMode="auto">
            <a:xfrm>
              <a:off x="11636375" y="4906963"/>
              <a:ext cx="255588" cy="311150"/>
            </a:xfrm>
            <a:custGeom>
              <a:avLst/>
              <a:gdLst>
                <a:gd name="T0" fmla="*/ 0 w 29"/>
                <a:gd name="T1" fmla="*/ 0 h 35"/>
                <a:gd name="T2" fmla="*/ 16 w 29"/>
                <a:gd name="T3" fmla="*/ 24 h 35"/>
                <a:gd name="T4" fmla="*/ 0 w 2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5">
                  <a:moveTo>
                    <a:pt x="0" y="0"/>
                  </a:moveTo>
                  <a:cubicBezTo>
                    <a:pt x="0" y="0"/>
                    <a:pt x="29" y="14"/>
                    <a:pt x="16" y="24"/>
                  </a:cubicBezTo>
                  <a:cubicBezTo>
                    <a:pt x="2" y="3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7" name="Freeform 815"/>
            <p:cNvSpPr>
              <a:spLocks/>
            </p:cNvSpPr>
            <p:nvPr/>
          </p:nvSpPr>
          <p:spPr bwMode="auto">
            <a:xfrm>
              <a:off x="11398250" y="4906963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8" name="Freeform 816"/>
            <p:cNvSpPr>
              <a:spLocks/>
            </p:cNvSpPr>
            <p:nvPr/>
          </p:nvSpPr>
          <p:spPr bwMode="auto">
            <a:xfrm>
              <a:off x="11336337" y="4818063"/>
              <a:ext cx="300038" cy="293688"/>
            </a:xfrm>
            <a:custGeom>
              <a:avLst/>
              <a:gdLst>
                <a:gd name="T0" fmla="*/ 34 w 34"/>
                <a:gd name="T1" fmla="*/ 10 h 33"/>
                <a:gd name="T2" fmla="*/ 5 w 34"/>
                <a:gd name="T3" fmla="*/ 17 h 33"/>
                <a:gd name="T4" fmla="*/ 34 w 34"/>
                <a:gd name="T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3">
                  <a:moveTo>
                    <a:pt x="34" y="10"/>
                  </a:moveTo>
                  <a:cubicBezTo>
                    <a:pt x="34" y="10"/>
                    <a:pt x="10" y="33"/>
                    <a:pt x="5" y="17"/>
                  </a:cubicBezTo>
                  <a:cubicBezTo>
                    <a:pt x="0" y="0"/>
                    <a:pt x="34" y="10"/>
                    <a:pt x="34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9" name="Freeform 817"/>
            <p:cNvSpPr>
              <a:spLocks/>
            </p:cNvSpPr>
            <p:nvPr/>
          </p:nvSpPr>
          <p:spPr bwMode="auto">
            <a:xfrm>
              <a:off x="11361737" y="4640263"/>
              <a:ext cx="284163" cy="284163"/>
            </a:xfrm>
            <a:custGeom>
              <a:avLst/>
              <a:gdLst>
                <a:gd name="T0" fmla="*/ 32 w 32"/>
                <a:gd name="T1" fmla="*/ 30 h 32"/>
                <a:gd name="T2" fmla="*/ 7 w 32"/>
                <a:gd name="T3" fmla="*/ 16 h 32"/>
                <a:gd name="T4" fmla="*/ 32 w 32"/>
                <a:gd name="T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32" y="30"/>
                  </a:moveTo>
                  <a:cubicBezTo>
                    <a:pt x="32" y="30"/>
                    <a:pt x="0" y="32"/>
                    <a:pt x="7" y="16"/>
                  </a:cubicBezTo>
                  <a:cubicBezTo>
                    <a:pt x="13" y="0"/>
                    <a:pt x="32" y="30"/>
                    <a:pt x="32" y="3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0" name="Freeform 818"/>
            <p:cNvSpPr>
              <a:spLocks/>
            </p:cNvSpPr>
            <p:nvPr/>
          </p:nvSpPr>
          <p:spPr bwMode="auto">
            <a:xfrm>
              <a:off x="11574462" y="4872038"/>
              <a:ext cx="106363" cy="79375"/>
            </a:xfrm>
            <a:custGeom>
              <a:avLst/>
              <a:gdLst>
                <a:gd name="T0" fmla="*/ 11 w 12"/>
                <a:gd name="T1" fmla="*/ 3 h 9"/>
                <a:gd name="T2" fmla="*/ 7 w 12"/>
                <a:gd name="T3" fmla="*/ 8 h 9"/>
                <a:gd name="T4" fmla="*/ 1 w 12"/>
                <a:gd name="T5" fmla="*/ 6 h 9"/>
                <a:gd name="T6" fmla="*/ 4 w 12"/>
                <a:gd name="T7" fmla="*/ 1 h 9"/>
                <a:gd name="T8" fmla="*/ 11 w 12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2" y="5"/>
                    <a:pt x="10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10" y="0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1" name="Freeform 819"/>
            <p:cNvSpPr>
              <a:spLocks/>
            </p:cNvSpPr>
            <p:nvPr/>
          </p:nvSpPr>
          <p:spPr bwMode="auto">
            <a:xfrm>
              <a:off x="11609387" y="4854576"/>
              <a:ext cx="9525" cy="349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0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2" name="Freeform 820"/>
            <p:cNvSpPr>
              <a:spLocks/>
            </p:cNvSpPr>
            <p:nvPr/>
          </p:nvSpPr>
          <p:spPr bwMode="auto">
            <a:xfrm>
              <a:off x="11618912" y="4854576"/>
              <a:ext cx="17463" cy="3492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0 w 2"/>
                <a:gd name="T5" fmla="*/ 1 h 4"/>
                <a:gd name="T6" fmla="*/ 1 w 2"/>
                <a:gd name="T7" fmla="*/ 1 h 4"/>
                <a:gd name="T8" fmla="*/ 1 w 2"/>
                <a:gd name="T9" fmla="*/ 4 h 4"/>
                <a:gd name="T10" fmla="*/ 1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3" name="Freeform 821"/>
            <p:cNvSpPr>
              <a:spLocks/>
            </p:cNvSpPr>
            <p:nvPr/>
          </p:nvSpPr>
          <p:spPr bwMode="auto">
            <a:xfrm>
              <a:off x="11626850" y="4854576"/>
              <a:ext cx="19050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1 w 2"/>
                <a:gd name="T5" fmla="*/ 1 h 4"/>
                <a:gd name="T6" fmla="*/ 1 w 2"/>
                <a:gd name="T7" fmla="*/ 1 h 4"/>
                <a:gd name="T8" fmla="*/ 0 w 2"/>
                <a:gd name="T9" fmla="*/ 4 h 4"/>
                <a:gd name="T10" fmla="*/ 1 w 2"/>
                <a:gd name="T11" fmla="*/ 1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4" name="Freeform 822"/>
            <p:cNvSpPr>
              <a:spLocks/>
            </p:cNvSpPr>
            <p:nvPr/>
          </p:nvSpPr>
          <p:spPr bwMode="auto">
            <a:xfrm>
              <a:off x="11636375" y="4854576"/>
              <a:ext cx="17463" cy="34925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1 h 4"/>
                <a:gd name="T4" fmla="*/ 1 w 2"/>
                <a:gd name="T5" fmla="*/ 1 h 4"/>
                <a:gd name="T6" fmla="*/ 1 w 2"/>
                <a:gd name="T7" fmla="*/ 2 h 4"/>
                <a:gd name="T8" fmla="*/ 0 w 2"/>
                <a:gd name="T9" fmla="*/ 4 h 4"/>
                <a:gd name="T10" fmla="*/ 2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5" name="Freeform 823"/>
            <p:cNvSpPr>
              <a:spLocks/>
            </p:cNvSpPr>
            <p:nvPr/>
          </p:nvSpPr>
          <p:spPr bwMode="auto">
            <a:xfrm>
              <a:off x="11636375" y="4862513"/>
              <a:ext cx="34925" cy="2698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1 h 3"/>
                <a:gd name="T4" fmla="*/ 2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6" name="Freeform 824"/>
            <p:cNvSpPr>
              <a:spLocks/>
            </p:cNvSpPr>
            <p:nvPr/>
          </p:nvSpPr>
          <p:spPr bwMode="auto">
            <a:xfrm>
              <a:off x="11645900" y="4879976"/>
              <a:ext cx="34925" cy="19050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0 h 2"/>
                <a:gd name="T4" fmla="*/ 3 w 4"/>
                <a:gd name="T5" fmla="*/ 0 h 2"/>
                <a:gd name="T6" fmla="*/ 2 w 4"/>
                <a:gd name="T7" fmla="*/ 0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7" name="Freeform 825"/>
            <p:cNvSpPr>
              <a:spLocks/>
            </p:cNvSpPr>
            <p:nvPr/>
          </p:nvSpPr>
          <p:spPr bwMode="auto">
            <a:xfrm>
              <a:off x="11645900" y="4889501"/>
              <a:ext cx="34925" cy="9525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1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8" name="Freeform 826"/>
            <p:cNvSpPr>
              <a:spLocks/>
            </p:cNvSpPr>
            <p:nvPr/>
          </p:nvSpPr>
          <p:spPr bwMode="auto">
            <a:xfrm>
              <a:off x="11645900" y="4906963"/>
              <a:ext cx="42863" cy="9525"/>
            </a:xfrm>
            <a:custGeom>
              <a:avLst/>
              <a:gdLst>
                <a:gd name="T0" fmla="*/ 4 w 5"/>
                <a:gd name="T1" fmla="*/ 1 h 1"/>
                <a:gd name="T2" fmla="*/ 5 w 5"/>
                <a:gd name="T3" fmla="*/ 0 h 1"/>
                <a:gd name="T4" fmla="*/ 4 w 5"/>
                <a:gd name="T5" fmla="*/ 0 h 1"/>
                <a:gd name="T6" fmla="*/ 3 w 5"/>
                <a:gd name="T7" fmla="*/ 0 h 1"/>
                <a:gd name="T8" fmla="*/ 0 w 5"/>
                <a:gd name="T9" fmla="*/ 0 h 1"/>
                <a:gd name="T10" fmla="*/ 3 w 5"/>
                <a:gd name="T11" fmla="*/ 0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9" name="Freeform 827"/>
            <p:cNvSpPr>
              <a:spLocks/>
            </p:cNvSpPr>
            <p:nvPr/>
          </p:nvSpPr>
          <p:spPr bwMode="auto">
            <a:xfrm>
              <a:off x="11645900" y="4916488"/>
              <a:ext cx="34925" cy="7938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0" name="Freeform 828"/>
            <p:cNvSpPr>
              <a:spLocks/>
            </p:cNvSpPr>
            <p:nvPr/>
          </p:nvSpPr>
          <p:spPr bwMode="auto">
            <a:xfrm>
              <a:off x="11645900" y="4916488"/>
              <a:ext cx="34925" cy="26988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2 h 3"/>
                <a:gd name="T4" fmla="*/ 3 w 4"/>
                <a:gd name="T5" fmla="*/ 2 h 3"/>
                <a:gd name="T6" fmla="*/ 3 w 4"/>
                <a:gd name="T7" fmla="*/ 2 h 3"/>
                <a:gd name="T8" fmla="*/ 0 w 4"/>
                <a:gd name="T9" fmla="*/ 0 h 3"/>
                <a:gd name="T10" fmla="*/ 2 w 4"/>
                <a:gd name="T11" fmla="*/ 2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1" name="Freeform 829"/>
            <p:cNvSpPr>
              <a:spLocks/>
            </p:cNvSpPr>
            <p:nvPr/>
          </p:nvSpPr>
          <p:spPr bwMode="auto">
            <a:xfrm>
              <a:off x="11645900" y="4924426"/>
              <a:ext cx="25400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3 w 3"/>
                <a:gd name="T5" fmla="*/ 2 h 3"/>
                <a:gd name="T6" fmla="*/ 2 w 3"/>
                <a:gd name="T7" fmla="*/ 2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2" name="Freeform 830"/>
            <p:cNvSpPr>
              <a:spLocks/>
            </p:cNvSpPr>
            <p:nvPr/>
          </p:nvSpPr>
          <p:spPr bwMode="auto">
            <a:xfrm>
              <a:off x="11645900" y="4924426"/>
              <a:ext cx="17463" cy="36513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3" name="Freeform 831"/>
            <p:cNvSpPr>
              <a:spLocks/>
            </p:cNvSpPr>
            <p:nvPr/>
          </p:nvSpPr>
          <p:spPr bwMode="auto">
            <a:xfrm>
              <a:off x="11636375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4" name="Freeform 832"/>
            <p:cNvSpPr>
              <a:spLocks/>
            </p:cNvSpPr>
            <p:nvPr/>
          </p:nvSpPr>
          <p:spPr bwMode="auto">
            <a:xfrm>
              <a:off x="11626850" y="4933951"/>
              <a:ext cx="9525" cy="3492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  <a:gd name="T10" fmla="*/ 0 w 1"/>
                <a:gd name="T11" fmla="*/ 3 h 4"/>
                <a:gd name="T12" fmla="*/ 0 w 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5" name="Freeform 833"/>
            <p:cNvSpPr>
              <a:spLocks/>
            </p:cNvSpPr>
            <p:nvPr/>
          </p:nvSpPr>
          <p:spPr bwMode="auto">
            <a:xfrm>
              <a:off x="11609387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3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6" name="Freeform 834"/>
            <p:cNvSpPr>
              <a:spLocks/>
            </p:cNvSpPr>
            <p:nvPr/>
          </p:nvSpPr>
          <p:spPr bwMode="auto">
            <a:xfrm>
              <a:off x="11601450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4 h 4"/>
                <a:gd name="T4" fmla="*/ 1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7" name="Freeform 835"/>
            <p:cNvSpPr>
              <a:spLocks/>
            </p:cNvSpPr>
            <p:nvPr/>
          </p:nvSpPr>
          <p:spPr bwMode="auto">
            <a:xfrm>
              <a:off x="11591925" y="4933951"/>
              <a:ext cx="26988" cy="26988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1 w 3"/>
                <a:gd name="T5" fmla="*/ 3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2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8" name="Freeform 836"/>
            <p:cNvSpPr>
              <a:spLocks/>
            </p:cNvSpPr>
            <p:nvPr/>
          </p:nvSpPr>
          <p:spPr bwMode="auto">
            <a:xfrm>
              <a:off x="11574462" y="4924426"/>
              <a:ext cx="34925" cy="26988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3 h 3"/>
                <a:gd name="T4" fmla="*/ 2 w 4"/>
                <a:gd name="T5" fmla="*/ 3 h 3"/>
                <a:gd name="T6" fmla="*/ 2 w 4"/>
                <a:gd name="T7" fmla="*/ 2 h 3"/>
                <a:gd name="T8" fmla="*/ 4 w 4"/>
                <a:gd name="T9" fmla="*/ 0 h 3"/>
                <a:gd name="T10" fmla="*/ 2 w 4"/>
                <a:gd name="T11" fmla="*/ 2 h 3"/>
                <a:gd name="T12" fmla="*/ 1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9" name="Freeform 837"/>
            <p:cNvSpPr>
              <a:spLocks/>
            </p:cNvSpPr>
            <p:nvPr/>
          </p:nvSpPr>
          <p:spPr bwMode="auto">
            <a:xfrm>
              <a:off x="11574462" y="4924426"/>
              <a:ext cx="34925" cy="19050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0" name="Freeform 838"/>
            <p:cNvSpPr>
              <a:spLocks/>
            </p:cNvSpPr>
            <p:nvPr/>
          </p:nvSpPr>
          <p:spPr bwMode="auto">
            <a:xfrm>
              <a:off x="11564937" y="4916488"/>
              <a:ext cx="36513" cy="7938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2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1" name="Freeform 839"/>
            <p:cNvSpPr>
              <a:spLocks/>
            </p:cNvSpPr>
            <p:nvPr/>
          </p:nvSpPr>
          <p:spPr bwMode="auto">
            <a:xfrm>
              <a:off x="11564937" y="4899026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1 w 4"/>
                <a:gd name="T5" fmla="*/ 2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2" name="Freeform 840"/>
            <p:cNvSpPr>
              <a:spLocks/>
            </p:cNvSpPr>
            <p:nvPr/>
          </p:nvSpPr>
          <p:spPr bwMode="auto">
            <a:xfrm>
              <a:off x="11564937" y="4889501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1 w 4"/>
                <a:gd name="T5" fmla="*/ 1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3" name="Freeform 841"/>
            <p:cNvSpPr>
              <a:spLocks/>
            </p:cNvSpPr>
            <p:nvPr/>
          </p:nvSpPr>
          <p:spPr bwMode="auto">
            <a:xfrm>
              <a:off x="11574462" y="4872038"/>
              <a:ext cx="34925" cy="26988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1 h 3"/>
                <a:gd name="T4" fmla="*/ 1 w 4"/>
                <a:gd name="T5" fmla="*/ 2 h 3"/>
                <a:gd name="T6" fmla="*/ 1 w 4"/>
                <a:gd name="T7" fmla="*/ 2 h 3"/>
                <a:gd name="T8" fmla="*/ 4 w 4"/>
                <a:gd name="T9" fmla="*/ 3 h 3"/>
                <a:gd name="T10" fmla="*/ 2 w 4"/>
                <a:gd name="T11" fmla="*/ 2 h 3"/>
                <a:gd name="T12" fmla="*/ 1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3"/>
                    <a:pt x="4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4" name="Freeform 842"/>
            <p:cNvSpPr>
              <a:spLocks/>
            </p:cNvSpPr>
            <p:nvPr/>
          </p:nvSpPr>
          <p:spPr bwMode="auto">
            <a:xfrm>
              <a:off x="11583987" y="4862513"/>
              <a:ext cx="25400" cy="36513"/>
            </a:xfrm>
            <a:custGeom>
              <a:avLst/>
              <a:gdLst>
                <a:gd name="T0" fmla="*/ 1 w 3"/>
                <a:gd name="T1" fmla="*/ 1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2 h 4"/>
                <a:gd name="T8" fmla="*/ 3 w 3"/>
                <a:gd name="T9" fmla="*/ 4 h 4"/>
                <a:gd name="T10" fmla="*/ 1 w 3"/>
                <a:gd name="T11" fmla="*/ 2 h 4"/>
                <a:gd name="T12" fmla="*/ 1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5" name="Freeform 843"/>
            <p:cNvSpPr>
              <a:spLocks/>
            </p:cNvSpPr>
            <p:nvPr/>
          </p:nvSpPr>
          <p:spPr bwMode="auto">
            <a:xfrm>
              <a:off x="11591925" y="4854576"/>
              <a:ext cx="17463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1 h 4"/>
                <a:gd name="T4" fmla="*/ 1 w 2"/>
                <a:gd name="T5" fmla="*/ 2 h 4"/>
                <a:gd name="T6" fmla="*/ 1 w 2"/>
                <a:gd name="T7" fmla="*/ 2 h 4"/>
                <a:gd name="T8" fmla="*/ 2 w 2"/>
                <a:gd name="T9" fmla="*/ 4 h 4"/>
                <a:gd name="T10" fmla="*/ 1 w 2"/>
                <a:gd name="T11" fmla="*/ 2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6" name="Freeform 844"/>
            <p:cNvSpPr>
              <a:spLocks/>
            </p:cNvSpPr>
            <p:nvPr/>
          </p:nvSpPr>
          <p:spPr bwMode="auto">
            <a:xfrm>
              <a:off x="11609387" y="4773613"/>
              <a:ext cx="26988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3" y="11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7" name="Freeform 845"/>
            <p:cNvSpPr>
              <a:spLocks/>
            </p:cNvSpPr>
            <p:nvPr/>
          </p:nvSpPr>
          <p:spPr bwMode="auto">
            <a:xfrm>
              <a:off x="11645900" y="4791076"/>
              <a:ext cx="60325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8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8" name="Freeform 846"/>
            <p:cNvSpPr>
              <a:spLocks/>
            </p:cNvSpPr>
            <p:nvPr/>
          </p:nvSpPr>
          <p:spPr bwMode="auto">
            <a:xfrm>
              <a:off x="11653837" y="4872038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9" name="Freeform 847"/>
            <p:cNvSpPr>
              <a:spLocks/>
            </p:cNvSpPr>
            <p:nvPr/>
          </p:nvSpPr>
          <p:spPr bwMode="auto">
            <a:xfrm>
              <a:off x="11645900" y="4906963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1 h 3"/>
                <a:gd name="T4" fmla="*/ 13 w 13"/>
                <a:gd name="T5" fmla="*/ 3 h 3"/>
                <a:gd name="T6" fmla="*/ 7 w 13"/>
                <a:gd name="T7" fmla="*/ 2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2" y="0"/>
                    <a:pt x="5" y="0"/>
                    <a:pt x="7" y="1"/>
                  </a:cubicBezTo>
                  <a:cubicBezTo>
                    <a:pt x="9" y="1"/>
                    <a:pt x="11" y="2"/>
                    <a:pt x="1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0" name="Freeform 848"/>
            <p:cNvSpPr>
              <a:spLocks/>
            </p:cNvSpPr>
            <p:nvPr/>
          </p:nvSpPr>
          <p:spPr bwMode="auto">
            <a:xfrm>
              <a:off x="11636375" y="4924426"/>
              <a:ext cx="44450" cy="106363"/>
            </a:xfrm>
            <a:custGeom>
              <a:avLst/>
              <a:gdLst>
                <a:gd name="T0" fmla="*/ 0 w 5"/>
                <a:gd name="T1" fmla="*/ 0 h 12"/>
                <a:gd name="T2" fmla="*/ 4 w 5"/>
                <a:gd name="T3" fmla="*/ 5 h 12"/>
                <a:gd name="T4" fmla="*/ 5 w 5"/>
                <a:gd name="T5" fmla="*/ 12 h 12"/>
                <a:gd name="T6" fmla="*/ 3 w 5"/>
                <a:gd name="T7" fmla="*/ 6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2" y="1"/>
                    <a:pt x="3" y="3"/>
                    <a:pt x="4" y="5"/>
                  </a:cubicBezTo>
                  <a:cubicBezTo>
                    <a:pt x="5" y="8"/>
                    <a:pt x="5" y="10"/>
                    <a:pt x="5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1" name="Freeform 849"/>
            <p:cNvSpPr>
              <a:spLocks/>
            </p:cNvSpPr>
            <p:nvPr/>
          </p:nvSpPr>
          <p:spPr bwMode="auto">
            <a:xfrm>
              <a:off x="11583987" y="4916488"/>
              <a:ext cx="42863" cy="114300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7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2" name="Freeform 850"/>
            <p:cNvSpPr>
              <a:spLocks/>
            </p:cNvSpPr>
            <p:nvPr/>
          </p:nvSpPr>
          <p:spPr bwMode="auto">
            <a:xfrm>
              <a:off x="11512550" y="4906963"/>
              <a:ext cx="106363" cy="53975"/>
            </a:xfrm>
            <a:custGeom>
              <a:avLst/>
              <a:gdLst>
                <a:gd name="T0" fmla="*/ 12 w 12"/>
                <a:gd name="T1" fmla="*/ 0 h 6"/>
                <a:gd name="T2" fmla="*/ 7 w 12"/>
                <a:gd name="T3" fmla="*/ 4 h 6"/>
                <a:gd name="T4" fmla="*/ 0 w 12"/>
                <a:gd name="T5" fmla="*/ 6 h 6"/>
                <a:gd name="T6" fmla="*/ 6 w 12"/>
                <a:gd name="T7" fmla="*/ 3 h 6"/>
                <a:gd name="T8" fmla="*/ 12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3" name="Freeform 851"/>
            <p:cNvSpPr>
              <a:spLocks/>
            </p:cNvSpPr>
            <p:nvPr/>
          </p:nvSpPr>
          <p:spPr bwMode="auto">
            <a:xfrm>
              <a:off x="11512550" y="4862513"/>
              <a:ext cx="106363" cy="36513"/>
            </a:xfrm>
            <a:custGeom>
              <a:avLst/>
              <a:gdLst>
                <a:gd name="T0" fmla="*/ 12 w 12"/>
                <a:gd name="T1" fmla="*/ 4 h 4"/>
                <a:gd name="T2" fmla="*/ 6 w 12"/>
                <a:gd name="T3" fmla="*/ 3 h 4"/>
                <a:gd name="T4" fmla="*/ 0 w 12"/>
                <a:gd name="T5" fmla="*/ 0 h 4"/>
                <a:gd name="T6" fmla="*/ 6 w 12"/>
                <a:gd name="T7" fmla="*/ 2 h 4"/>
                <a:gd name="T8" fmla="*/ 12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2" y="4"/>
                  </a:moveTo>
                  <a:cubicBezTo>
                    <a:pt x="10" y="4"/>
                    <a:pt x="8" y="4"/>
                    <a:pt x="6" y="3"/>
                  </a:cubicBezTo>
                  <a:cubicBezTo>
                    <a:pt x="4" y="2"/>
                    <a:pt x="1" y="2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10" y="3"/>
                    <a:pt x="1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4" name="Freeform 852"/>
            <p:cNvSpPr>
              <a:spLocks/>
            </p:cNvSpPr>
            <p:nvPr/>
          </p:nvSpPr>
          <p:spPr bwMode="auto">
            <a:xfrm>
              <a:off x="11547475" y="4810126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5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8"/>
                    <a:pt x="6" y="7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0" name="组合 64339"/>
          <p:cNvGrpSpPr/>
          <p:nvPr/>
        </p:nvGrpSpPr>
        <p:grpSpPr>
          <a:xfrm>
            <a:off x="311150" y="5608003"/>
            <a:ext cx="406400" cy="434975"/>
            <a:chOff x="1585912" y="4879976"/>
            <a:chExt cx="406400" cy="434975"/>
          </a:xfrm>
        </p:grpSpPr>
        <p:sp>
          <p:nvSpPr>
            <p:cNvPr id="64305" name="Freeform 853"/>
            <p:cNvSpPr>
              <a:spLocks/>
            </p:cNvSpPr>
            <p:nvPr/>
          </p:nvSpPr>
          <p:spPr bwMode="auto">
            <a:xfrm>
              <a:off x="1657350" y="4879976"/>
              <a:ext cx="203200" cy="214313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3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3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6" name="Freeform 854"/>
            <p:cNvSpPr>
              <a:spLocks/>
            </p:cNvSpPr>
            <p:nvPr/>
          </p:nvSpPr>
          <p:spPr bwMode="auto">
            <a:xfrm>
              <a:off x="1798637" y="4889501"/>
              <a:ext cx="193675" cy="204788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2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7" name="Freeform 855"/>
            <p:cNvSpPr>
              <a:spLocks/>
            </p:cNvSpPr>
            <p:nvPr/>
          </p:nvSpPr>
          <p:spPr bwMode="auto">
            <a:xfrm>
              <a:off x="1798637" y="4986338"/>
              <a:ext cx="184150" cy="214313"/>
            </a:xfrm>
            <a:custGeom>
              <a:avLst/>
              <a:gdLst>
                <a:gd name="T0" fmla="*/ 0 w 21"/>
                <a:gd name="T1" fmla="*/ 12 h 24"/>
                <a:gd name="T2" fmla="*/ 20 w 21"/>
                <a:gd name="T3" fmla="*/ 12 h 24"/>
                <a:gd name="T4" fmla="*/ 0 w 21"/>
                <a:gd name="T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2"/>
                  </a:moveTo>
                  <a:cubicBezTo>
                    <a:pt x="0" y="12"/>
                    <a:pt x="20" y="0"/>
                    <a:pt x="20" y="12"/>
                  </a:cubicBezTo>
                  <a:cubicBezTo>
                    <a:pt x="21" y="24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8" name="Freeform 856"/>
            <p:cNvSpPr>
              <a:spLocks/>
            </p:cNvSpPr>
            <p:nvPr/>
          </p:nvSpPr>
          <p:spPr bwMode="auto">
            <a:xfrm>
              <a:off x="1798637" y="5094288"/>
              <a:ext cx="184150" cy="220663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9" name="Freeform 857"/>
            <p:cNvSpPr>
              <a:spLocks/>
            </p:cNvSpPr>
            <p:nvPr/>
          </p:nvSpPr>
          <p:spPr bwMode="auto">
            <a:xfrm>
              <a:off x="1630362" y="5094288"/>
              <a:ext cx="203200" cy="203200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0" name="Freeform 858"/>
            <p:cNvSpPr>
              <a:spLocks/>
            </p:cNvSpPr>
            <p:nvPr/>
          </p:nvSpPr>
          <p:spPr bwMode="auto">
            <a:xfrm>
              <a:off x="1585912" y="5030788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1" name="Freeform 859"/>
            <p:cNvSpPr>
              <a:spLocks/>
            </p:cNvSpPr>
            <p:nvPr/>
          </p:nvSpPr>
          <p:spPr bwMode="auto">
            <a:xfrm>
              <a:off x="1603375" y="4906963"/>
              <a:ext cx="203200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9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2" name="Freeform 860"/>
            <p:cNvSpPr>
              <a:spLocks/>
            </p:cNvSpPr>
            <p:nvPr/>
          </p:nvSpPr>
          <p:spPr bwMode="auto">
            <a:xfrm>
              <a:off x="1754187" y="5067301"/>
              <a:ext cx="69850" cy="61913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4 h 7"/>
                <a:gd name="T6" fmla="*/ 3 w 8"/>
                <a:gd name="T7" fmla="*/ 0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3"/>
                    <a:pt x="7" y="5"/>
                    <a:pt x="5" y="6"/>
                  </a:cubicBezTo>
                  <a:cubicBezTo>
                    <a:pt x="3" y="7"/>
                    <a:pt x="1" y="6"/>
                    <a:pt x="1" y="4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0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3" name="Freeform 861"/>
            <p:cNvSpPr>
              <a:spLocks/>
            </p:cNvSpPr>
            <p:nvPr/>
          </p:nvSpPr>
          <p:spPr bwMode="auto">
            <a:xfrm>
              <a:off x="1781175" y="5057776"/>
              <a:ext cx="7938" cy="1746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2 h 2"/>
                <a:gd name="T10" fmla="*/ 0 w 1"/>
                <a:gd name="T11" fmla="*/ 1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4" name="Freeform 862"/>
            <p:cNvSpPr>
              <a:spLocks/>
            </p:cNvSpPr>
            <p:nvPr/>
          </p:nvSpPr>
          <p:spPr bwMode="auto">
            <a:xfrm>
              <a:off x="1789112" y="5049838"/>
              <a:ext cx="9525" cy="25400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5" name="Freeform 863"/>
            <p:cNvSpPr>
              <a:spLocks/>
            </p:cNvSpPr>
            <p:nvPr/>
          </p:nvSpPr>
          <p:spPr bwMode="auto">
            <a:xfrm>
              <a:off x="1789112" y="5057776"/>
              <a:ext cx="17463" cy="17463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0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6" name="Freeform 864"/>
            <p:cNvSpPr>
              <a:spLocks/>
            </p:cNvSpPr>
            <p:nvPr/>
          </p:nvSpPr>
          <p:spPr bwMode="auto">
            <a:xfrm>
              <a:off x="1798637" y="5057776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7" name="Freeform 865"/>
            <p:cNvSpPr>
              <a:spLocks/>
            </p:cNvSpPr>
            <p:nvPr/>
          </p:nvSpPr>
          <p:spPr bwMode="auto">
            <a:xfrm>
              <a:off x="1798637" y="5067301"/>
              <a:ext cx="25400" cy="17463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8" name="Freeform 866"/>
            <p:cNvSpPr>
              <a:spLocks/>
            </p:cNvSpPr>
            <p:nvPr/>
          </p:nvSpPr>
          <p:spPr bwMode="auto">
            <a:xfrm>
              <a:off x="1806575" y="5067301"/>
              <a:ext cx="17463" cy="17463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1 h 2"/>
                <a:gd name="T4" fmla="*/ 1 w 2"/>
                <a:gd name="T5" fmla="*/ 1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9" name="Freeform 867"/>
            <p:cNvSpPr>
              <a:spLocks/>
            </p:cNvSpPr>
            <p:nvPr/>
          </p:nvSpPr>
          <p:spPr bwMode="auto">
            <a:xfrm>
              <a:off x="1806575" y="5075238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1 h 1"/>
                <a:gd name="T4" fmla="*/ 2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2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0" name="Freeform 868"/>
            <p:cNvSpPr>
              <a:spLocks/>
            </p:cNvSpPr>
            <p:nvPr/>
          </p:nvSpPr>
          <p:spPr bwMode="auto">
            <a:xfrm>
              <a:off x="1806575" y="5094288"/>
              <a:ext cx="26988" cy="0"/>
            </a:xfrm>
            <a:custGeom>
              <a:avLst/>
              <a:gdLst>
                <a:gd name="T0" fmla="*/ 2 w 3"/>
                <a:gd name="T1" fmla="*/ 3 w 3"/>
                <a:gd name="T2" fmla="*/ 2 w 3"/>
                <a:gd name="T3" fmla="*/ 2 w 3"/>
                <a:gd name="T4" fmla="*/ 0 w 3"/>
                <a:gd name="T5" fmla="*/ 2 w 3"/>
                <a:gd name="T6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1" name="Freeform 869"/>
            <p:cNvSpPr>
              <a:spLocks/>
            </p:cNvSpPr>
            <p:nvPr/>
          </p:nvSpPr>
          <p:spPr bwMode="auto">
            <a:xfrm>
              <a:off x="1806575" y="5094288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3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2" name="Freeform 870"/>
            <p:cNvSpPr>
              <a:spLocks/>
            </p:cNvSpPr>
            <p:nvPr/>
          </p:nvSpPr>
          <p:spPr bwMode="auto">
            <a:xfrm>
              <a:off x="1806575" y="5102226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3" name="Freeform 871"/>
            <p:cNvSpPr>
              <a:spLocks/>
            </p:cNvSpPr>
            <p:nvPr/>
          </p:nvSpPr>
          <p:spPr bwMode="auto">
            <a:xfrm>
              <a:off x="1806575" y="5102226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2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4" name="Freeform 872"/>
            <p:cNvSpPr>
              <a:spLocks/>
            </p:cNvSpPr>
            <p:nvPr/>
          </p:nvSpPr>
          <p:spPr bwMode="auto">
            <a:xfrm>
              <a:off x="1798637" y="5111751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5" name="Freeform 873"/>
            <p:cNvSpPr>
              <a:spLocks/>
            </p:cNvSpPr>
            <p:nvPr/>
          </p:nvSpPr>
          <p:spPr bwMode="auto">
            <a:xfrm>
              <a:off x="1798637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6" name="Freeform 874"/>
            <p:cNvSpPr>
              <a:spLocks/>
            </p:cNvSpPr>
            <p:nvPr/>
          </p:nvSpPr>
          <p:spPr bwMode="auto">
            <a:xfrm>
              <a:off x="1789112" y="5111751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7" name="Freeform 875"/>
            <p:cNvSpPr>
              <a:spLocks/>
            </p:cNvSpPr>
            <p:nvPr/>
          </p:nvSpPr>
          <p:spPr bwMode="auto">
            <a:xfrm>
              <a:off x="1781175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1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8" name="Freeform 876"/>
            <p:cNvSpPr>
              <a:spLocks/>
            </p:cNvSpPr>
            <p:nvPr/>
          </p:nvSpPr>
          <p:spPr bwMode="auto">
            <a:xfrm>
              <a:off x="1771650" y="5111751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9" name="Freeform 877"/>
            <p:cNvSpPr>
              <a:spLocks/>
            </p:cNvSpPr>
            <p:nvPr/>
          </p:nvSpPr>
          <p:spPr bwMode="auto">
            <a:xfrm>
              <a:off x="1762125" y="5111751"/>
              <a:ext cx="19050" cy="17463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1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0" name="Freeform 878"/>
            <p:cNvSpPr>
              <a:spLocks/>
            </p:cNvSpPr>
            <p:nvPr/>
          </p:nvSpPr>
          <p:spPr bwMode="auto">
            <a:xfrm>
              <a:off x="1754187" y="5111751"/>
              <a:ext cx="26988" cy="7938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1" name="Freeform 879"/>
            <p:cNvSpPr>
              <a:spLocks/>
            </p:cNvSpPr>
            <p:nvPr/>
          </p:nvSpPr>
          <p:spPr bwMode="auto">
            <a:xfrm>
              <a:off x="1754187" y="5102226"/>
              <a:ext cx="26988" cy="952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2" name="Freeform 880"/>
            <p:cNvSpPr>
              <a:spLocks/>
            </p:cNvSpPr>
            <p:nvPr/>
          </p:nvSpPr>
          <p:spPr bwMode="auto">
            <a:xfrm>
              <a:off x="1744662" y="5094288"/>
              <a:ext cx="26988" cy="7938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3" name="Freeform 881"/>
            <p:cNvSpPr>
              <a:spLocks/>
            </p:cNvSpPr>
            <p:nvPr/>
          </p:nvSpPr>
          <p:spPr bwMode="auto">
            <a:xfrm>
              <a:off x="1744662" y="5084763"/>
              <a:ext cx="26988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4" name="Freeform 882"/>
            <p:cNvSpPr>
              <a:spLocks/>
            </p:cNvSpPr>
            <p:nvPr/>
          </p:nvSpPr>
          <p:spPr bwMode="auto">
            <a:xfrm>
              <a:off x="1754187" y="5075238"/>
              <a:ext cx="17463" cy="1905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5" name="Freeform 883"/>
            <p:cNvSpPr>
              <a:spLocks/>
            </p:cNvSpPr>
            <p:nvPr/>
          </p:nvSpPr>
          <p:spPr bwMode="auto">
            <a:xfrm>
              <a:off x="1754187" y="5067301"/>
              <a:ext cx="17463" cy="17463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6" name="Freeform 884"/>
            <p:cNvSpPr>
              <a:spLocks/>
            </p:cNvSpPr>
            <p:nvPr/>
          </p:nvSpPr>
          <p:spPr bwMode="auto">
            <a:xfrm>
              <a:off x="1762125" y="5067301"/>
              <a:ext cx="19050" cy="1746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0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5" name="Freeform 886"/>
            <p:cNvSpPr>
              <a:spLocks/>
            </p:cNvSpPr>
            <p:nvPr/>
          </p:nvSpPr>
          <p:spPr bwMode="auto">
            <a:xfrm>
              <a:off x="1771650" y="5057775"/>
              <a:ext cx="9525" cy="2698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6" name="Freeform 887"/>
            <p:cNvSpPr>
              <a:spLocks/>
            </p:cNvSpPr>
            <p:nvPr/>
          </p:nvSpPr>
          <p:spPr bwMode="auto">
            <a:xfrm>
              <a:off x="1781175" y="4995863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7" name="Freeform 888"/>
            <p:cNvSpPr>
              <a:spLocks/>
            </p:cNvSpPr>
            <p:nvPr/>
          </p:nvSpPr>
          <p:spPr bwMode="auto">
            <a:xfrm>
              <a:off x="1806575" y="5013325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3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6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8" name="Freeform 889"/>
            <p:cNvSpPr>
              <a:spLocks/>
            </p:cNvSpPr>
            <p:nvPr/>
          </p:nvSpPr>
          <p:spPr bwMode="auto">
            <a:xfrm>
              <a:off x="1806575" y="5067300"/>
              <a:ext cx="79375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1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9" name="Freeform 890"/>
            <p:cNvSpPr>
              <a:spLocks/>
            </p:cNvSpPr>
            <p:nvPr/>
          </p:nvSpPr>
          <p:spPr bwMode="auto">
            <a:xfrm>
              <a:off x="1806575" y="5094288"/>
              <a:ext cx="79375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0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0" name="Freeform 891"/>
            <p:cNvSpPr>
              <a:spLocks/>
            </p:cNvSpPr>
            <p:nvPr/>
          </p:nvSpPr>
          <p:spPr bwMode="auto">
            <a:xfrm>
              <a:off x="1798638" y="5102225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4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1" name="Freeform 892"/>
            <p:cNvSpPr>
              <a:spLocks/>
            </p:cNvSpPr>
            <p:nvPr/>
          </p:nvSpPr>
          <p:spPr bwMode="auto">
            <a:xfrm>
              <a:off x="1762125" y="5102225"/>
              <a:ext cx="26988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1 w 3"/>
                <a:gd name="T7" fmla="*/ 4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1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2" name="Freeform 893"/>
            <p:cNvSpPr>
              <a:spLocks/>
            </p:cNvSpPr>
            <p:nvPr/>
          </p:nvSpPr>
          <p:spPr bwMode="auto">
            <a:xfrm>
              <a:off x="1709738" y="5094288"/>
              <a:ext cx="79375" cy="34925"/>
            </a:xfrm>
            <a:custGeom>
              <a:avLst/>
              <a:gdLst>
                <a:gd name="T0" fmla="*/ 9 w 9"/>
                <a:gd name="T1" fmla="*/ 0 h 4"/>
                <a:gd name="T2" fmla="*/ 5 w 9"/>
                <a:gd name="T3" fmla="*/ 3 h 4"/>
                <a:gd name="T4" fmla="*/ 0 w 9"/>
                <a:gd name="T5" fmla="*/ 4 h 4"/>
                <a:gd name="T6" fmla="*/ 4 w 9"/>
                <a:gd name="T7" fmla="*/ 2 h 4"/>
                <a:gd name="T8" fmla="*/ 9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8" y="1"/>
                    <a:pt x="6" y="2"/>
                    <a:pt x="5" y="3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1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3" name="Freeform 894"/>
            <p:cNvSpPr>
              <a:spLocks/>
            </p:cNvSpPr>
            <p:nvPr/>
          </p:nvSpPr>
          <p:spPr bwMode="auto">
            <a:xfrm>
              <a:off x="1709738" y="5057775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2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3"/>
                    <a:pt x="4" y="2"/>
                  </a:cubicBezTo>
                  <a:cubicBezTo>
                    <a:pt x="3" y="2"/>
                    <a:pt x="1" y="1"/>
                    <a:pt x="0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3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4" name="Freeform 895"/>
            <p:cNvSpPr>
              <a:spLocks/>
            </p:cNvSpPr>
            <p:nvPr/>
          </p:nvSpPr>
          <p:spPr bwMode="auto">
            <a:xfrm>
              <a:off x="1736725" y="5022850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3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1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7" name="组合 64336"/>
          <p:cNvGrpSpPr/>
          <p:nvPr/>
        </p:nvGrpSpPr>
        <p:grpSpPr>
          <a:xfrm>
            <a:off x="10235408" y="710246"/>
            <a:ext cx="406400" cy="434975"/>
            <a:chOff x="9948863" y="1587500"/>
            <a:chExt cx="406400" cy="434975"/>
          </a:xfrm>
        </p:grpSpPr>
        <p:sp>
          <p:nvSpPr>
            <p:cNvPr id="64095" name="Freeform 896"/>
            <p:cNvSpPr>
              <a:spLocks/>
            </p:cNvSpPr>
            <p:nvPr/>
          </p:nvSpPr>
          <p:spPr bwMode="auto">
            <a:xfrm>
              <a:off x="10020300" y="1587500"/>
              <a:ext cx="203200" cy="212725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4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4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6" name="Freeform 897"/>
            <p:cNvSpPr>
              <a:spLocks/>
            </p:cNvSpPr>
            <p:nvPr/>
          </p:nvSpPr>
          <p:spPr bwMode="auto">
            <a:xfrm>
              <a:off x="10161588" y="1597025"/>
              <a:ext cx="193675" cy="203200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3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7" name="Freeform 898"/>
            <p:cNvSpPr>
              <a:spLocks/>
            </p:cNvSpPr>
            <p:nvPr/>
          </p:nvSpPr>
          <p:spPr bwMode="auto">
            <a:xfrm>
              <a:off x="10161588" y="1703388"/>
              <a:ext cx="185738" cy="212725"/>
            </a:xfrm>
            <a:custGeom>
              <a:avLst/>
              <a:gdLst>
                <a:gd name="T0" fmla="*/ 0 w 21"/>
                <a:gd name="T1" fmla="*/ 11 h 24"/>
                <a:gd name="T2" fmla="*/ 21 w 21"/>
                <a:gd name="T3" fmla="*/ 12 h 24"/>
                <a:gd name="T4" fmla="*/ 0 w 21"/>
                <a:gd name="T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1"/>
                  </a:moveTo>
                  <a:cubicBezTo>
                    <a:pt x="0" y="11"/>
                    <a:pt x="20" y="0"/>
                    <a:pt x="21" y="12"/>
                  </a:cubicBezTo>
                  <a:cubicBezTo>
                    <a:pt x="21" y="24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8" name="Freeform 899"/>
            <p:cNvSpPr>
              <a:spLocks/>
            </p:cNvSpPr>
            <p:nvPr/>
          </p:nvSpPr>
          <p:spPr bwMode="auto">
            <a:xfrm>
              <a:off x="10161588" y="1800225"/>
              <a:ext cx="185738" cy="222250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9" name="Freeform 900"/>
            <p:cNvSpPr>
              <a:spLocks/>
            </p:cNvSpPr>
            <p:nvPr/>
          </p:nvSpPr>
          <p:spPr bwMode="auto">
            <a:xfrm>
              <a:off x="9993313" y="1800225"/>
              <a:ext cx="203200" cy="204788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6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0" name="Freeform 901"/>
            <p:cNvSpPr>
              <a:spLocks/>
            </p:cNvSpPr>
            <p:nvPr/>
          </p:nvSpPr>
          <p:spPr bwMode="auto">
            <a:xfrm>
              <a:off x="9948863" y="1738313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1" name="Freeform 902"/>
            <p:cNvSpPr>
              <a:spLocks/>
            </p:cNvSpPr>
            <p:nvPr/>
          </p:nvSpPr>
          <p:spPr bwMode="auto">
            <a:xfrm>
              <a:off x="9967913" y="1614488"/>
              <a:ext cx="201613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10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2" name="Freeform 903"/>
            <p:cNvSpPr>
              <a:spLocks/>
            </p:cNvSpPr>
            <p:nvPr/>
          </p:nvSpPr>
          <p:spPr bwMode="auto">
            <a:xfrm>
              <a:off x="10117138" y="1773238"/>
              <a:ext cx="71438" cy="63500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5 h 7"/>
                <a:gd name="T6" fmla="*/ 3 w 8"/>
                <a:gd name="T7" fmla="*/ 1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7" y="6"/>
                    <a:pt x="5" y="6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3" name="Freeform 904"/>
            <p:cNvSpPr>
              <a:spLocks/>
            </p:cNvSpPr>
            <p:nvPr/>
          </p:nvSpPr>
          <p:spPr bwMode="auto">
            <a:xfrm>
              <a:off x="10144125" y="1765300"/>
              <a:ext cx="7938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4" name="Freeform 905"/>
            <p:cNvSpPr>
              <a:spLocks/>
            </p:cNvSpPr>
            <p:nvPr/>
          </p:nvSpPr>
          <p:spPr bwMode="auto">
            <a:xfrm>
              <a:off x="10152063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5" name="Freeform 906"/>
            <p:cNvSpPr>
              <a:spLocks/>
            </p:cNvSpPr>
            <p:nvPr/>
          </p:nvSpPr>
          <p:spPr bwMode="auto">
            <a:xfrm>
              <a:off x="10152063" y="1765300"/>
              <a:ext cx="17463" cy="26988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6" name="Freeform 907"/>
            <p:cNvSpPr>
              <a:spLocks/>
            </p:cNvSpPr>
            <p:nvPr/>
          </p:nvSpPr>
          <p:spPr bwMode="auto">
            <a:xfrm>
              <a:off x="10161588" y="1765300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7" name="Freeform 908"/>
            <p:cNvSpPr>
              <a:spLocks/>
            </p:cNvSpPr>
            <p:nvPr/>
          </p:nvSpPr>
          <p:spPr bwMode="auto">
            <a:xfrm>
              <a:off x="10161588" y="1773238"/>
              <a:ext cx="26988" cy="190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8" name="Freeform 909"/>
            <p:cNvSpPr>
              <a:spLocks/>
            </p:cNvSpPr>
            <p:nvPr/>
          </p:nvSpPr>
          <p:spPr bwMode="auto">
            <a:xfrm>
              <a:off x="10169525" y="1782763"/>
              <a:ext cx="19050" cy="952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9" name="Freeform 910"/>
            <p:cNvSpPr>
              <a:spLocks/>
            </p:cNvSpPr>
            <p:nvPr/>
          </p:nvSpPr>
          <p:spPr bwMode="auto">
            <a:xfrm>
              <a:off x="10169525" y="1792288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0" name="Freeform 911"/>
            <p:cNvSpPr>
              <a:spLocks/>
            </p:cNvSpPr>
            <p:nvPr/>
          </p:nvSpPr>
          <p:spPr bwMode="auto">
            <a:xfrm>
              <a:off x="10169525" y="1800225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1" name="Freeform 912"/>
            <p:cNvSpPr>
              <a:spLocks/>
            </p:cNvSpPr>
            <p:nvPr/>
          </p:nvSpPr>
          <p:spPr bwMode="auto">
            <a:xfrm>
              <a:off x="10169525" y="1809750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2" name="Freeform 913"/>
            <p:cNvSpPr>
              <a:spLocks/>
            </p:cNvSpPr>
            <p:nvPr/>
          </p:nvSpPr>
          <p:spPr bwMode="auto">
            <a:xfrm>
              <a:off x="10169525" y="1809750"/>
              <a:ext cx="26988" cy="1746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3" name="Freeform 914"/>
            <p:cNvSpPr>
              <a:spLocks/>
            </p:cNvSpPr>
            <p:nvPr/>
          </p:nvSpPr>
          <p:spPr bwMode="auto">
            <a:xfrm>
              <a:off x="10169525" y="1817688"/>
              <a:ext cx="19050" cy="1905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4" name="Freeform 915"/>
            <p:cNvSpPr>
              <a:spLocks/>
            </p:cNvSpPr>
            <p:nvPr/>
          </p:nvSpPr>
          <p:spPr bwMode="auto">
            <a:xfrm>
              <a:off x="10161588" y="1817688"/>
              <a:ext cx="17463" cy="26988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1 h 3"/>
                <a:gd name="T8" fmla="*/ 0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5" name="Freeform 916"/>
            <p:cNvSpPr>
              <a:spLocks/>
            </p:cNvSpPr>
            <p:nvPr/>
          </p:nvSpPr>
          <p:spPr bwMode="auto">
            <a:xfrm>
              <a:off x="10161588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6" name="Freeform 917"/>
            <p:cNvSpPr>
              <a:spLocks/>
            </p:cNvSpPr>
            <p:nvPr/>
          </p:nvSpPr>
          <p:spPr bwMode="auto">
            <a:xfrm>
              <a:off x="10152063" y="1817688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7" name="Freeform 918"/>
            <p:cNvSpPr>
              <a:spLocks/>
            </p:cNvSpPr>
            <p:nvPr/>
          </p:nvSpPr>
          <p:spPr bwMode="auto">
            <a:xfrm>
              <a:off x="10144125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8" name="Freeform 919"/>
            <p:cNvSpPr>
              <a:spLocks/>
            </p:cNvSpPr>
            <p:nvPr/>
          </p:nvSpPr>
          <p:spPr bwMode="auto">
            <a:xfrm>
              <a:off x="10134600" y="1817688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9" name="Freeform 920"/>
            <p:cNvSpPr>
              <a:spLocks/>
            </p:cNvSpPr>
            <p:nvPr/>
          </p:nvSpPr>
          <p:spPr bwMode="auto">
            <a:xfrm>
              <a:off x="10126663" y="1817688"/>
              <a:ext cx="17463" cy="1905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0" name="Freeform 921"/>
            <p:cNvSpPr>
              <a:spLocks/>
            </p:cNvSpPr>
            <p:nvPr/>
          </p:nvSpPr>
          <p:spPr bwMode="auto">
            <a:xfrm>
              <a:off x="10117138" y="1817688"/>
              <a:ext cx="26988" cy="19050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1" name="Freeform 922"/>
            <p:cNvSpPr>
              <a:spLocks/>
            </p:cNvSpPr>
            <p:nvPr/>
          </p:nvSpPr>
          <p:spPr bwMode="auto">
            <a:xfrm>
              <a:off x="10117138" y="1809750"/>
              <a:ext cx="26988" cy="1746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2" name="Freeform 923"/>
            <p:cNvSpPr>
              <a:spLocks/>
            </p:cNvSpPr>
            <p:nvPr/>
          </p:nvSpPr>
          <p:spPr bwMode="auto">
            <a:xfrm>
              <a:off x="10109200" y="1809750"/>
              <a:ext cx="25400" cy="793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3" name="Freeform 924"/>
            <p:cNvSpPr>
              <a:spLocks/>
            </p:cNvSpPr>
            <p:nvPr/>
          </p:nvSpPr>
          <p:spPr bwMode="auto">
            <a:xfrm>
              <a:off x="10109200" y="1800225"/>
              <a:ext cx="25400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4" name="Freeform 925"/>
            <p:cNvSpPr>
              <a:spLocks/>
            </p:cNvSpPr>
            <p:nvPr/>
          </p:nvSpPr>
          <p:spPr bwMode="auto">
            <a:xfrm>
              <a:off x="10117138" y="1792288"/>
              <a:ext cx="17463" cy="793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  <a:gd name="T10" fmla="*/ 1 w 2"/>
                <a:gd name="T11" fmla="*/ 0 h 1"/>
                <a:gd name="T12" fmla="*/ 0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5" name="Freeform 926"/>
            <p:cNvSpPr>
              <a:spLocks/>
            </p:cNvSpPr>
            <p:nvPr/>
          </p:nvSpPr>
          <p:spPr bwMode="auto">
            <a:xfrm>
              <a:off x="10117138" y="1782763"/>
              <a:ext cx="26988" cy="1746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0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6" name="Freeform 927"/>
            <p:cNvSpPr>
              <a:spLocks/>
            </p:cNvSpPr>
            <p:nvPr/>
          </p:nvSpPr>
          <p:spPr bwMode="auto">
            <a:xfrm>
              <a:off x="10126663" y="1773238"/>
              <a:ext cx="17463" cy="190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7" name="Freeform 928"/>
            <p:cNvSpPr>
              <a:spLocks/>
            </p:cNvSpPr>
            <p:nvPr/>
          </p:nvSpPr>
          <p:spPr bwMode="auto">
            <a:xfrm>
              <a:off x="10134600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8" name="Freeform 929"/>
            <p:cNvSpPr>
              <a:spLocks/>
            </p:cNvSpPr>
            <p:nvPr/>
          </p:nvSpPr>
          <p:spPr bwMode="auto">
            <a:xfrm>
              <a:off x="10144125" y="1703388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9" name="Freeform 930"/>
            <p:cNvSpPr>
              <a:spLocks/>
            </p:cNvSpPr>
            <p:nvPr/>
          </p:nvSpPr>
          <p:spPr bwMode="auto">
            <a:xfrm>
              <a:off x="10169525" y="1720850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4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0" name="Freeform 931"/>
            <p:cNvSpPr>
              <a:spLocks/>
            </p:cNvSpPr>
            <p:nvPr/>
          </p:nvSpPr>
          <p:spPr bwMode="auto">
            <a:xfrm>
              <a:off x="10169525" y="1773238"/>
              <a:ext cx="80963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2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1" name="Freeform 932"/>
            <p:cNvSpPr>
              <a:spLocks/>
            </p:cNvSpPr>
            <p:nvPr/>
          </p:nvSpPr>
          <p:spPr bwMode="auto">
            <a:xfrm>
              <a:off x="10169525" y="1800225"/>
              <a:ext cx="80963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1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1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2" name="Freeform 933"/>
            <p:cNvSpPr>
              <a:spLocks/>
            </p:cNvSpPr>
            <p:nvPr/>
          </p:nvSpPr>
          <p:spPr bwMode="auto">
            <a:xfrm>
              <a:off x="10161588" y="1809750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5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3" name="Freeform 934"/>
            <p:cNvSpPr>
              <a:spLocks/>
            </p:cNvSpPr>
            <p:nvPr/>
          </p:nvSpPr>
          <p:spPr bwMode="auto">
            <a:xfrm>
              <a:off x="10126663" y="1809750"/>
              <a:ext cx="25400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2 w 3"/>
                <a:gd name="T7" fmla="*/ 5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4" name="Freeform 935"/>
            <p:cNvSpPr>
              <a:spLocks/>
            </p:cNvSpPr>
            <p:nvPr/>
          </p:nvSpPr>
          <p:spPr bwMode="auto">
            <a:xfrm>
              <a:off x="10072688" y="1800225"/>
              <a:ext cx="79375" cy="44450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3 h 5"/>
                <a:gd name="T4" fmla="*/ 0 w 9"/>
                <a:gd name="T5" fmla="*/ 5 h 5"/>
                <a:gd name="T6" fmla="*/ 4 w 9"/>
                <a:gd name="T7" fmla="*/ 2 h 5"/>
                <a:gd name="T8" fmla="*/ 9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2"/>
                    <a:pt x="6" y="2"/>
                    <a:pt x="5" y="3"/>
                  </a:cubicBezTo>
                  <a:cubicBezTo>
                    <a:pt x="3" y="4"/>
                    <a:pt x="2" y="4"/>
                    <a:pt x="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5" name="Freeform 936"/>
            <p:cNvSpPr>
              <a:spLocks/>
            </p:cNvSpPr>
            <p:nvPr/>
          </p:nvSpPr>
          <p:spPr bwMode="auto">
            <a:xfrm>
              <a:off x="10072688" y="1773238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1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2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7" y="2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6" name="Freeform 937"/>
            <p:cNvSpPr>
              <a:spLocks/>
            </p:cNvSpPr>
            <p:nvPr/>
          </p:nvSpPr>
          <p:spPr bwMode="auto">
            <a:xfrm>
              <a:off x="10099675" y="1730375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4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0" name="2064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507652F-C71C-47C9-A568-1BE4E128767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83884" y="1349207"/>
            <a:ext cx="9732645" cy="4419372"/>
            <a:chOff x="733718" y="1208530"/>
            <a:chExt cx="10724564" cy="4869780"/>
          </a:xfrm>
        </p:grpSpPr>
        <p:grpSp>
          <p:nvGrpSpPr>
            <p:cNvPr id="281" name="iṥļîḍê">
              <a:extLst>
                <a:ext uri="{FF2B5EF4-FFF2-40B4-BE49-F238E27FC236}">
                  <a16:creationId xmlns="" xmlns:a16="http://schemas.microsoft.com/office/drawing/2014/main" id="{88048F7D-D75C-4403-85EE-F8FBF62BF11E}"/>
                </a:ext>
              </a:extLst>
            </p:cNvPr>
            <p:cNvGrpSpPr/>
            <p:nvPr/>
          </p:nvGrpSpPr>
          <p:grpSpPr>
            <a:xfrm>
              <a:off x="6823526" y="1326044"/>
              <a:ext cx="4634756" cy="4634755"/>
              <a:chOff x="6462702" y="1436129"/>
              <a:chExt cx="4337661" cy="4337661"/>
            </a:xfrm>
          </p:grpSpPr>
          <p:sp>
            <p:nvSpPr>
              <p:cNvPr id="306" name="íşlíḍe">
                <a:extLst>
                  <a:ext uri="{FF2B5EF4-FFF2-40B4-BE49-F238E27FC236}">
                    <a16:creationId xmlns="" xmlns:a16="http://schemas.microsoft.com/office/drawing/2014/main" id="{AEEDFAE1-B13F-454C-A0F6-647B0B7207FF}"/>
                  </a:ext>
                </a:extLst>
              </p:cNvPr>
              <p:cNvSpPr/>
              <p:nvPr/>
            </p:nvSpPr>
            <p:spPr bwMode="auto">
              <a:xfrm>
                <a:off x="6533926" y="1436129"/>
                <a:ext cx="2785773" cy="1835782"/>
              </a:xfrm>
              <a:custGeom>
                <a:avLst/>
                <a:gdLst>
                  <a:gd name="T0" fmla="*/ 1250 w 1639"/>
                  <a:gd name="T1" fmla="*/ 0 h 1080"/>
                  <a:gd name="T2" fmla="*/ 1248 w 1639"/>
                  <a:gd name="T3" fmla="*/ 0 h 1080"/>
                  <a:gd name="T4" fmla="*/ 1239 w 1639"/>
                  <a:gd name="T5" fmla="*/ 0 h 1080"/>
                  <a:gd name="T6" fmla="*/ 1237 w 1639"/>
                  <a:gd name="T7" fmla="*/ 0 h 1080"/>
                  <a:gd name="T8" fmla="*/ 1234 w 1639"/>
                  <a:gd name="T9" fmla="*/ 0 h 1080"/>
                  <a:gd name="T10" fmla="*/ 918 w 1639"/>
                  <a:gd name="T11" fmla="*/ 40 h 1080"/>
                  <a:gd name="T12" fmla="*/ 68 w 1639"/>
                  <a:gd name="T13" fmla="*/ 756 h 1080"/>
                  <a:gd name="T14" fmla="*/ 0 w 1639"/>
                  <a:gd name="T15" fmla="*/ 952 h 1080"/>
                  <a:gd name="T16" fmla="*/ 358 w 1639"/>
                  <a:gd name="T17" fmla="*/ 793 h 1080"/>
                  <a:gd name="T18" fmla="*/ 799 w 1639"/>
                  <a:gd name="T19" fmla="*/ 1080 h 1080"/>
                  <a:gd name="T20" fmla="*/ 1041 w 1639"/>
                  <a:gd name="T21" fmla="*/ 840 h 1080"/>
                  <a:gd name="T22" fmla="*/ 1234 w 1639"/>
                  <a:gd name="T23" fmla="*/ 799 h 1080"/>
                  <a:gd name="T24" fmla="*/ 1248 w 1639"/>
                  <a:gd name="T25" fmla="*/ 800 h 1080"/>
                  <a:gd name="T26" fmla="*/ 1248 w 1639"/>
                  <a:gd name="T27" fmla="*/ 799 h 1080"/>
                  <a:gd name="T28" fmla="*/ 1639 w 1639"/>
                  <a:gd name="T29" fmla="*/ 400 h 1080"/>
                  <a:gd name="T30" fmla="*/ 1250 w 1639"/>
                  <a:gd name="T31" fmla="*/ 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39" h="1080">
                    <a:moveTo>
                      <a:pt x="1250" y="0"/>
                    </a:moveTo>
                    <a:cubicBezTo>
                      <a:pt x="1249" y="0"/>
                      <a:pt x="1248" y="0"/>
                      <a:pt x="1248" y="0"/>
                    </a:cubicBezTo>
                    <a:cubicBezTo>
                      <a:pt x="1245" y="0"/>
                      <a:pt x="1242" y="0"/>
                      <a:pt x="1239" y="0"/>
                    </a:cubicBezTo>
                    <a:cubicBezTo>
                      <a:pt x="1239" y="0"/>
                      <a:pt x="1238" y="0"/>
                      <a:pt x="1237" y="0"/>
                    </a:cubicBezTo>
                    <a:cubicBezTo>
                      <a:pt x="1236" y="0"/>
                      <a:pt x="1235" y="0"/>
                      <a:pt x="1234" y="0"/>
                    </a:cubicBezTo>
                    <a:cubicBezTo>
                      <a:pt x="1125" y="0"/>
                      <a:pt x="1019" y="14"/>
                      <a:pt x="918" y="40"/>
                    </a:cubicBezTo>
                    <a:cubicBezTo>
                      <a:pt x="537" y="136"/>
                      <a:pt x="226" y="404"/>
                      <a:pt x="68" y="756"/>
                    </a:cubicBezTo>
                    <a:cubicBezTo>
                      <a:pt x="40" y="819"/>
                      <a:pt x="17" y="884"/>
                      <a:pt x="0" y="952"/>
                    </a:cubicBezTo>
                    <a:cubicBezTo>
                      <a:pt x="88" y="854"/>
                      <a:pt x="216" y="793"/>
                      <a:pt x="358" y="793"/>
                    </a:cubicBezTo>
                    <a:cubicBezTo>
                      <a:pt x="554" y="793"/>
                      <a:pt x="724" y="911"/>
                      <a:pt x="799" y="1080"/>
                    </a:cubicBezTo>
                    <a:cubicBezTo>
                      <a:pt x="847" y="973"/>
                      <a:pt x="934" y="887"/>
                      <a:pt x="1041" y="840"/>
                    </a:cubicBezTo>
                    <a:cubicBezTo>
                      <a:pt x="1100" y="814"/>
                      <a:pt x="1165" y="799"/>
                      <a:pt x="1234" y="799"/>
                    </a:cubicBezTo>
                    <a:cubicBezTo>
                      <a:pt x="1239" y="799"/>
                      <a:pt x="1243" y="799"/>
                      <a:pt x="1248" y="800"/>
                    </a:cubicBezTo>
                    <a:cubicBezTo>
                      <a:pt x="1248" y="799"/>
                      <a:pt x="1248" y="799"/>
                      <a:pt x="1248" y="799"/>
                    </a:cubicBezTo>
                    <a:cubicBezTo>
                      <a:pt x="1465" y="795"/>
                      <a:pt x="1639" y="618"/>
                      <a:pt x="1639" y="400"/>
                    </a:cubicBezTo>
                    <a:cubicBezTo>
                      <a:pt x="1639" y="182"/>
                      <a:pt x="1466" y="6"/>
                      <a:pt x="1250" y="0"/>
                    </a:cubicBezTo>
                    <a:close/>
                  </a:path>
                </a:pathLst>
              </a:custGeom>
              <a:solidFill>
                <a:srgbClr val="65C8D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307" name="ísļîḋè">
                <a:extLst>
                  <a:ext uri="{FF2B5EF4-FFF2-40B4-BE49-F238E27FC236}">
                    <a16:creationId xmlns="" xmlns:a16="http://schemas.microsoft.com/office/drawing/2014/main" id="{FBF7B884-D526-4BEF-94F2-9A1F544AE298}"/>
                  </a:ext>
                </a:extLst>
              </p:cNvPr>
              <p:cNvSpPr/>
              <p:nvPr/>
            </p:nvSpPr>
            <p:spPr bwMode="auto">
              <a:xfrm>
                <a:off x="8173089" y="1604660"/>
                <a:ext cx="1000150" cy="999147"/>
              </a:xfrm>
              <a:prstGeom prst="ellipse">
                <a:avLst/>
              </a:prstGeom>
              <a:solidFill>
                <a:srgbClr val="FFFFFF">
                  <a:lumMod val="95000"/>
                </a:srgb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S</a:t>
                </a:r>
              </a:p>
            </p:txBody>
          </p:sp>
          <p:sp>
            <p:nvSpPr>
              <p:cNvPr id="308" name="iSļîḍè">
                <a:extLst>
                  <a:ext uri="{FF2B5EF4-FFF2-40B4-BE49-F238E27FC236}">
                    <a16:creationId xmlns="" xmlns:a16="http://schemas.microsoft.com/office/drawing/2014/main" id="{6FAD8008-55C4-487A-84FC-3A58FF45C4B8}"/>
                  </a:ext>
                </a:extLst>
              </p:cNvPr>
              <p:cNvSpPr/>
              <p:nvPr/>
            </p:nvSpPr>
            <p:spPr bwMode="auto">
              <a:xfrm>
                <a:off x="7975466" y="3920955"/>
                <a:ext cx="2764707" cy="1852835"/>
              </a:xfrm>
              <a:custGeom>
                <a:avLst/>
                <a:gdLst>
                  <a:gd name="T0" fmla="*/ 1262 w 1627"/>
                  <a:gd name="T1" fmla="*/ 278 h 1090"/>
                  <a:gd name="T2" fmla="*/ 825 w 1627"/>
                  <a:gd name="T3" fmla="*/ 0 h 1090"/>
                  <a:gd name="T4" fmla="*/ 588 w 1627"/>
                  <a:gd name="T5" fmla="*/ 246 h 1090"/>
                  <a:gd name="T6" fmla="*/ 400 w 1627"/>
                  <a:gd name="T7" fmla="*/ 290 h 1090"/>
                  <a:gd name="T8" fmla="*/ 400 w 1627"/>
                  <a:gd name="T9" fmla="*/ 291 h 1090"/>
                  <a:gd name="T10" fmla="*/ 0 w 1627"/>
                  <a:gd name="T11" fmla="*/ 690 h 1090"/>
                  <a:gd name="T12" fmla="*/ 394 w 1627"/>
                  <a:gd name="T13" fmla="*/ 1090 h 1090"/>
                  <a:gd name="T14" fmla="*/ 400 w 1627"/>
                  <a:gd name="T15" fmla="*/ 1090 h 1090"/>
                  <a:gd name="T16" fmla="*/ 421 w 1627"/>
                  <a:gd name="T17" fmla="*/ 1089 h 1090"/>
                  <a:gd name="T18" fmla="*/ 729 w 1627"/>
                  <a:gd name="T19" fmla="*/ 1043 h 1090"/>
                  <a:gd name="T20" fmla="*/ 1560 w 1627"/>
                  <a:gd name="T21" fmla="*/ 315 h 1090"/>
                  <a:gd name="T22" fmla="*/ 1627 w 1627"/>
                  <a:gd name="T23" fmla="*/ 111 h 1090"/>
                  <a:gd name="T24" fmla="*/ 1262 w 1627"/>
                  <a:gd name="T25" fmla="*/ 278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27" h="1090">
                    <a:moveTo>
                      <a:pt x="1262" y="278"/>
                    </a:moveTo>
                    <a:cubicBezTo>
                      <a:pt x="1069" y="278"/>
                      <a:pt x="902" y="164"/>
                      <a:pt x="825" y="0"/>
                    </a:cubicBezTo>
                    <a:cubicBezTo>
                      <a:pt x="779" y="108"/>
                      <a:pt x="695" y="196"/>
                      <a:pt x="588" y="246"/>
                    </a:cubicBezTo>
                    <a:cubicBezTo>
                      <a:pt x="531" y="273"/>
                      <a:pt x="467" y="288"/>
                      <a:pt x="400" y="290"/>
                    </a:cubicBezTo>
                    <a:cubicBezTo>
                      <a:pt x="400" y="291"/>
                      <a:pt x="400" y="291"/>
                      <a:pt x="400" y="291"/>
                    </a:cubicBezTo>
                    <a:cubicBezTo>
                      <a:pt x="179" y="291"/>
                      <a:pt x="0" y="470"/>
                      <a:pt x="0" y="690"/>
                    </a:cubicBezTo>
                    <a:cubicBezTo>
                      <a:pt x="0" y="909"/>
                      <a:pt x="176" y="1087"/>
                      <a:pt x="394" y="1090"/>
                    </a:cubicBezTo>
                    <a:cubicBezTo>
                      <a:pt x="396" y="1090"/>
                      <a:pt x="398" y="1090"/>
                      <a:pt x="400" y="1090"/>
                    </a:cubicBezTo>
                    <a:cubicBezTo>
                      <a:pt x="407" y="1090"/>
                      <a:pt x="414" y="1090"/>
                      <a:pt x="421" y="1089"/>
                    </a:cubicBezTo>
                    <a:cubicBezTo>
                      <a:pt x="528" y="1086"/>
                      <a:pt x="631" y="1071"/>
                      <a:pt x="729" y="1043"/>
                    </a:cubicBezTo>
                    <a:cubicBezTo>
                      <a:pt x="1104" y="939"/>
                      <a:pt x="1409" y="668"/>
                      <a:pt x="1560" y="315"/>
                    </a:cubicBezTo>
                    <a:cubicBezTo>
                      <a:pt x="1588" y="250"/>
                      <a:pt x="1610" y="182"/>
                      <a:pt x="1627" y="111"/>
                    </a:cubicBezTo>
                    <a:cubicBezTo>
                      <a:pt x="1539" y="213"/>
                      <a:pt x="1408" y="278"/>
                      <a:pt x="1262" y="278"/>
                    </a:cubicBezTo>
                    <a:close/>
                  </a:path>
                </a:pathLst>
              </a:custGeom>
              <a:solidFill>
                <a:srgbClr val="65C8D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309" name="îṡ1iḑê">
                <a:extLst>
                  <a:ext uri="{FF2B5EF4-FFF2-40B4-BE49-F238E27FC236}">
                    <a16:creationId xmlns="" xmlns:a16="http://schemas.microsoft.com/office/drawing/2014/main" id="{9CBB6408-BA15-4569-A11E-FECF63B27411}"/>
                  </a:ext>
                </a:extLst>
              </p:cNvPr>
              <p:cNvSpPr/>
              <p:nvPr/>
            </p:nvSpPr>
            <p:spPr bwMode="auto">
              <a:xfrm>
                <a:off x="8126943" y="4625173"/>
                <a:ext cx="999147" cy="999147"/>
              </a:xfrm>
              <a:prstGeom prst="ellipse">
                <a:avLst/>
              </a:prstGeom>
              <a:solidFill>
                <a:srgbClr val="FFFFFF">
                  <a:lumMod val="95000"/>
                </a:srgb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O</a:t>
                </a:r>
              </a:p>
            </p:txBody>
          </p:sp>
          <p:sp>
            <p:nvSpPr>
              <p:cNvPr id="310" name="íS1îḍè">
                <a:extLst>
                  <a:ext uri="{FF2B5EF4-FFF2-40B4-BE49-F238E27FC236}">
                    <a16:creationId xmlns="" xmlns:a16="http://schemas.microsoft.com/office/drawing/2014/main" id="{6C38623E-5878-40F1-B4BB-1AEC9AA78FFA}"/>
                  </a:ext>
                </a:extLst>
              </p:cNvPr>
              <p:cNvSpPr/>
              <p:nvPr/>
            </p:nvSpPr>
            <p:spPr bwMode="auto">
              <a:xfrm>
                <a:off x="6462702" y="2924817"/>
                <a:ext cx="1847820" cy="2785773"/>
              </a:xfrm>
              <a:custGeom>
                <a:avLst/>
                <a:gdLst>
                  <a:gd name="T0" fmla="*/ 807 w 1087"/>
                  <a:gd name="T1" fmla="*/ 1276 h 1639"/>
                  <a:gd name="T2" fmla="*/ 1087 w 1087"/>
                  <a:gd name="T3" fmla="*/ 838 h 1639"/>
                  <a:gd name="T4" fmla="*/ 841 w 1087"/>
                  <a:gd name="T5" fmla="*/ 596 h 1639"/>
                  <a:gd name="T6" fmla="*/ 799 w 1087"/>
                  <a:gd name="T7" fmla="*/ 400 h 1639"/>
                  <a:gd name="T8" fmla="*/ 799 w 1087"/>
                  <a:gd name="T9" fmla="*/ 400 h 1639"/>
                  <a:gd name="T10" fmla="*/ 400 w 1087"/>
                  <a:gd name="T11" fmla="*/ 0 h 1639"/>
                  <a:gd name="T12" fmla="*/ 0 w 1087"/>
                  <a:gd name="T13" fmla="*/ 400 h 1639"/>
                  <a:gd name="T14" fmla="*/ 0 w 1087"/>
                  <a:gd name="T15" fmla="*/ 400 h 1639"/>
                  <a:gd name="T16" fmla="*/ 42 w 1087"/>
                  <a:gd name="T17" fmla="*/ 724 h 1639"/>
                  <a:gd name="T18" fmla="*/ 671 w 1087"/>
                  <a:gd name="T19" fmla="*/ 1524 h 1639"/>
                  <a:gd name="T20" fmla="*/ 971 w 1087"/>
                  <a:gd name="T21" fmla="*/ 1639 h 1639"/>
                  <a:gd name="T22" fmla="*/ 807 w 1087"/>
                  <a:gd name="T23" fmla="*/ 1276 h 1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87" h="1639">
                    <a:moveTo>
                      <a:pt x="807" y="1276"/>
                    </a:moveTo>
                    <a:cubicBezTo>
                      <a:pt x="807" y="1082"/>
                      <a:pt x="922" y="915"/>
                      <a:pt x="1087" y="838"/>
                    </a:cubicBezTo>
                    <a:cubicBezTo>
                      <a:pt x="978" y="791"/>
                      <a:pt x="890" y="704"/>
                      <a:pt x="841" y="596"/>
                    </a:cubicBezTo>
                    <a:cubicBezTo>
                      <a:pt x="814" y="536"/>
                      <a:pt x="799" y="470"/>
                      <a:pt x="799" y="400"/>
                    </a:cubicBezTo>
                    <a:cubicBezTo>
                      <a:pt x="799" y="400"/>
                      <a:pt x="799" y="400"/>
                      <a:pt x="799" y="400"/>
                    </a:cubicBezTo>
                    <a:cubicBezTo>
                      <a:pt x="799" y="179"/>
                      <a:pt x="620" y="0"/>
                      <a:pt x="400" y="0"/>
                    </a:cubicBezTo>
                    <a:cubicBezTo>
                      <a:pt x="179" y="0"/>
                      <a:pt x="0" y="179"/>
                      <a:pt x="0" y="400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0" y="512"/>
                      <a:pt x="15" y="620"/>
                      <a:pt x="42" y="724"/>
                    </a:cubicBezTo>
                    <a:cubicBezTo>
                      <a:pt x="132" y="1070"/>
                      <a:pt x="364" y="1358"/>
                      <a:pt x="671" y="1524"/>
                    </a:cubicBezTo>
                    <a:cubicBezTo>
                      <a:pt x="765" y="1575"/>
                      <a:pt x="866" y="1613"/>
                      <a:pt x="971" y="1639"/>
                    </a:cubicBezTo>
                    <a:cubicBezTo>
                      <a:pt x="871" y="1551"/>
                      <a:pt x="807" y="1421"/>
                      <a:pt x="807" y="1276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311" name="íṩļíďe">
                <a:extLst>
                  <a:ext uri="{FF2B5EF4-FFF2-40B4-BE49-F238E27FC236}">
                    <a16:creationId xmlns="" xmlns:a16="http://schemas.microsoft.com/office/drawing/2014/main" id="{F8C45674-B8A8-4157-8444-311C95AC5157}"/>
                  </a:ext>
                </a:extLst>
              </p:cNvPr>
              <p:cNvSpPr/>
              <p:nvPr/>
            </p:nvSpPr>
            <p:spPr bwMode="auto">
              <a:xfrm>
                <a:off x="6636249" y="3073285"/>
                <a:ext cx="1001153" cy="999147"/>
              </a:xfrm>
              <a:prstGeom prst="ellipse">
                <a:avLst/>
              </a:prstGeom>
              <a:solidFill>
                <a:srgbClr val="FFFFFF">
                  <a:lumMod val="95000"/>
                </a:srgb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T</a:t>
                </a:r>
              </a:p>
            </p:txBody>
          </p:sp>
          <p:sp>
            <p:nvSpPr>
              <p:cNvPr id="312" name="îṣļïḋè">
                <a:extLst>
                  <a:ext uri="{FF2B5EF4-FFF2-40B4-BE49-F238E27FC236}">
                    <a16:creationId xmlns="" xmlns:a16="http://schemas.microsoft.com/office/drawing/2014/main" id="{F3B750C2-2F86-4D4C-845D-682210C2DF82}"/>
                  </a:ext>
                </a:extLst>
              </p:cNvPr>
              <p:cNvSpPr/>
              <p:nvPr/>
            </p:nvSpPr>
            <p:spPr bwMode="auto">
              <a:xfrm>
                <a:off x="8967591" y="1511366"/>
                <a:ext cx="1832772" cy="2739628"/>
              </a:xfrm>
              <a:custGeom>
                <a:avLst/>
                <a:gdLst>
                  <a:gd name="T0" fmla="*/ 1077 w 1078"/>
                  <a:gd name="T1" fmla="*/ 1189 h 1612"/>
                  <a:gd name="T2" fmla="*/ 1029 w 1078"/>
                  <a:gd name="T3" fmla="*/ 881 h 1612"/>
                  <a:gd name="T4" fmla="*/ 451 w 1078"/>
                  <a:gd name="T5" fmla="*/ 133 h 1612"/>
                  <a:gd name="T6" fmla="*/ 133 w 1078"/>
                  <a:gd name="T7" fmla="*/ 0 h 1612"/>
                  <a:gd name="T8" fmla="*/ 290 w 1078"/>
                  <a:gd name="T9" fmla="*/ 356 h 1612"/>
                  <a:gd name="T10" fmla="*/ 0 w 1078"/>
                  <a:gd name="T11" fmla="*/ 798 h 1612"/>
                  <a:gd name="T12" fmla="*/ 23 w 1078"/>
                  <a:gd name="T13" fmla="*/ 809 h 1612"/>
                  <a:gd name="T14" fmla="*/ 233 w 1078"/>
                  <a:gd name="T15" fmla="*/ 1027 h 1612"/>
                  <a:gd name="T16" fmla="*/ 278 w 1078"/>
                  <a:gd name="T17" fmla="*/ 1213 h 1612"/>
                  <a:gd name="T18" fmla="*/ 279 w 1078"/>
                  <a:gd name="T19" fmla="*/ 1213 h 1612"/>
                  <a:gd name="T20" fmla="*/ 678 w 1078"/>
                  <a:gd name="T21" fmla="*/ 1612 h 1612"/>
                  <a:gd name="T22" fmla="*/ 1078 w 1078"/>
                  <a:gd name="T23" fmla="*/ 1221 h 1612"/>
                  <a:gd name="T24" fmla="*/ 1078 w 1078"/>
                  <a:gd name="T25" fmla="*/ 1213 h 1612"/>
                  <a:gd name="T26" fmla="*/ 1077 w 1078"/>
                  <a:gd name="T27" fmla="*/ 1189 h 1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78" h="1612">
                    <a:moveTo>
                      <a:pt x="1077" y="1189"/>
                    </a:moveTo>
                    <a:cubicBezTo>
                      <a:pt x="1074" y="1083"/>
                      <a:pt x="1057" y="980"/>
                      <a:pt x="1029" y="881"/>
                    </a:cubicBezTo>
                    <a:cubicBezTo>
                      <a:pt x="939" y="564"/>
                      <a:pt x="729" y="297"/>
                      <a:pt x="451" y="133"/>
                    </a:cubicBezTo>
                    <a:cubicBezTo>
                      <a:pt x="353" y="75"/>
                      <a:pt x="246" y="30"/>
                      <a:pt x="133" y="0"/>
                    </a:cubicBezTo>
                    <a:cubicBezTo>
                      <a:pt x="230" y="88"/>
                      <a:pt x="290" y="215"/>
                      <a:pt x="290" y="356"/>
                    </a:cubicBezTo>
                    <a:cubicBezTo>
                      <a:pt x="290" y="553"/>
                      <a:pt x="171" y="724"/>
                      <a:pt x="0" y="798"/>
                    </a:cubicBezTo>
                    <a:cubicBezTo>
                      <a:pt x="8" y="802"/>
                      <a:pt x="15" y="805"/>
                      <a:pt x="23" y="809"/>
                    </a:cubicBezTo>
                    <a:cubicBezTo>
                      <a:pt x="114" y="857"/>
                      <a:pt x="188" y="934"/>
                      <a:pt x="233" y="1027"/>
                    </a:cubicBezTo>
                    <a:cubicBezTo>
                      <a:pt x="260" y="1084"/>
                      <a:pt x="276" y="1146"/>
                      <a:pt x="278" y="1213"/>
                    </a:cubicBezTo>
                    <a:cubicBezTo>
                      <a:pt x="279" y="1213"/>
                      <a:pt x="279" y="1213"/>
                      <a:pt x="279" y="1213"/>
                    </a:cubicBezTo>
                    <a:cubicBezTo>
                      <a:pt x="279" y="1434"/>
                      <a:pt x="458" y="1612"/>
                      <a:pt x="678" y="1612"/>
                    </a:cubicBezTo>
                    <a:cubicBezTo>
                      <a:pt x="896" y="1612"/>
                      <a:pt x="1074" y="1438"/>
                      <a:pt x="1078" y="1221"/>
                    </a:cubicBezTo>
                    <a:cubicBezTo>
                      <a:pt x="1078" y="1218"/>
                      <a:pt x="1078" y="1215"/>
                      <a:pt x="1078" y="1213"/>
                    </a:cubicBezTo>
                    <a:cubicBezTo>
                      <a:pt x="1078" y="1205"/>
                      <a:pt x="1078" y="1197"/>
                      <a:pt x="1077" y="1189"/>
                    </a:cubicBezTo>
                    <a:close/>
                  </a:path>
                </a:pathLst>
              </a:custGeom>
              <a:solidFill>
                <a:srgbClr val="F7E49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313" name="işḷîďé">
                <a:extLst>
                  <a:ext uri="{FF2B5EF4-FFF2-40B4-BE49-F238E27FC236}">
                    <a16:creationId xmlns="" xmlns:a16="http://schemas.microsoft.com/office/drawing/2014/main" id="{C29AC5AA-54A2-42F2-886D-7D9FF65743B7}"/>
                  </a:ext>
                </a:extLst>
              </p:cNvPr>
              <p:cNvSpPr/>
              <p:nvPr/>
            </p:nvSpPr>
            <p:spPr bwMode="auto">
              <a:xfrm>
                <a:off x="9630679" y="3105386"/>
                <a:ext cx="1001153" cy="999147"/>
              </a:xfrm>
              <a:prstGeom prst="ellipse">
                <a:avLst/>
              </a:prstGeom>
              <a:solidFill>
                <a:srgbClr val="FFFFFF">
                  <a:lumMod val="95000"/>
                </a:srgb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W</a:t>
                </a:r>
              </a:p>
            </p:txBody>
          </p:sp>
        </p:grpSp>
        <p:grpSp>
          <p:nvGrpSpPr>
            <p:cNvPr id="282" name="iśḷiďê">
              <a:extLst>
                <a:ext uri="{FF2B5EF4-FFF2-40B4-BE49-F238E27FC236}">
                  <a16:creationId xmlns="" xmlns:a16="http://schemas.microsoft.com/office/drawing/2014/main" id="{246BD30C-7669-42C3-B6C3-E8D62EC3E14F}"/>
                </a:ext>
              </a:extLst>
            </p:cNvPr>
            <p:cNvGrpSpPr/>
            <p:nvPr/>
          </p:nvGrpSpPr>
          <p:grpSpPr>
            <a:xfrm>
              <a:off x="733718" y="1208530"/>
              <a:ext cx="5369903" cy="1033163"/>
              <a:chOff x="733718" y="1195559"/>
              <a:chExt cx="5369903" cy="1033163"/>
            </a:xfrm>
          </p:grpSpPr>
          <p:sp>
            <p:nvSpPr>
              <p:cNvPr id="302" name="îṩḷïḍe">
                <a:extLst>
                  <a:ext uri="{FF2B5EF4-FFF2-40B4-BE49-F238E27FC236}">
                    <a16:creationId xmlns="" xmlns:a16="http://schemas.microsoft.com/office/drawing/2014/main" id="{4AEFB23E-E343-4992-B4A8-5F466C8FD922}"/>
                  </a:ext>
                </a:extLst>
              </p:cNvPr>
              <p:cNvSpPr/>
              <p:nvPr/>
            </p:nvSpPr>
            <p:spPr bwMode="auto">
              <a:xfrm>
                <a:off x="733718" y="1283300"/>
                <a:ext cx="806582" cy="805772"/>
              </a:xfrm>
              <a:prstGeom prst="ellipse">
                <a:avLst/>
              </a:prstGeom>
              <a:solidFill>
                <a:srgbClr val="65C8D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S</a:t>
                </a:r>
              </a:p>
            </p:txBody>
          </p:sp>
          <p:grpSp>
            <p:nvGrpSpPr>
              <p:cNvPr id="303" name="íṣlíḋe">
                <a:extLst>
                  <a:ext uri="{FF2B5EF4-FFF2-40B4-BE49-F238E27FC236}">
                    <a16:creationId xmlns="" xmlns:a16="http://schemas.microsoft.com/office/drawing/2014/main" id="{F5460EBA-F695-4629-8F27-C195B2727130}"/>
                  </a:ext>
                </a:extLst>
              </p:cNvPr>
              <p:cNvGrpSpPr/>
              <p:nvPr/>
            </p:nvGrpSpPr>
            <p:grpSpPr>
              <a:xfrm>
                <a:off x="1717332" y="1195559"/>
                <a:ext cx="4386289" cy="1033163"/>
                <a:chOff x="1717332" y="1130242"/>
                <a:chExt cx="4386289" cy="1033163"/>
              </a:xfrm>
            </p:grpSpPr>
            <p:sp>
              <p:nvSpPr>
                <p:cNvPr id="304" name="î$ľídè">
                  <a:extLst>
                    <a:ext uri="{FF2B5EF4-FFF2-40B4-BE49-F238E27FC236}">
                      <a16:creationId xmlns="" xmlns:a16="http://schemas.microsoft.com/office/drawing/2014/main" id="{EB45E7DB-9303-423E-AFE7-780809EA8255}"/>
                    </a:ext>
                  </a:extLst>
                </p:cNvPr>
                <p:cNvSpPr/>
                <p:nvPr/>
              </p:nvSpPr>
              <p:spPr bwMode="auto">
                <a:xfrm>
                  <a:off x="1717332" y="1517841"/>
                  <a:ext cx="4386289" cy="645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lvl="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defRPr/>
                  </a:pPr>
                  <a:r>
                    <a:rPr lang="en-US" altLang="zh-CN" sz="1100" dirty="0">
                      <a:solidFill>
                        <a:schemeClr val="bg1"/>
                      </a:solidFill>
                      <a:latin typeface="Arial"/>
                    </a:rPr>
                    <a:t>Supporting  text here</a:t>
                  </a:r>
                </a:p>
                <a:p>
                  <a:pPr marL="171450" lvl="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chemeClr val="bg1"/>
                      </a:solidFill>
                      <a:latin typeface="Arial"/>
                    </a:rPr>
                    <a:t>Copy paste fonts. Choose the only option to retain text.</a:t>
                  </a:r>
                </a:p>
              </p:txBody>
            </p:sp>
            <p:sp>
              <p:nvSpPr>
                <p:cNvPr id="305" name="išḷiḍê">
                  <a:extLst>
                    <a:ext uri="{FF2B5EF4-FFF2-40B4-BE49-F238E27FC236}">
                      <a16:creationId xmlns="" xmlns:a16="http://schemas.microsoft.com/office/drawing/2014/main" id="{C78AB0EE-7B08-4F54-9D4E-6E893BB57E00}"/>
                    </a:ext>
                  </a:extLst>
                </p:cNvPr>
                <p:cNvSpPr txBox="1"/>
                <p:nvPr/>
              </p:nvSpPr>
              <p:spPr bwMode="auto">
                <a:xfrm>
                  <a:off x="1717332" y="1130242"/>
                  <a:ext cx="4386289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标题文字添加</a:t>
                  </a:r>
                  <a:endPara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</p:grpSp>
        <p:grpSp>
          <p:nvGrpSpPr>
            <p:cNvPr id="283" name="îŝ1iḋè">
              <a:extLst>
                <a:ext uri="{FF2B5EF4-FFF2-40B4-BE49-F238E27FC236}">
                  <a16:creationId xmlns="" xmlns:a16="http://schemas.microsoft.com/office/drawing/2014/main" id="{765121E9-51D7-4531-ADAB-B4B7697006BD}"/>
                </a:ext>
              </a:extLst>
            </p:cNvPr>
            <p:cNvGrpSpPr/>
            <p:nvPr/>
          </p:nvGrpSpPr>
          <p:grpSpPr>
            <a:xfrm>
              <a:off x="733718" y="2487403"/>
              <a:ext cx="5370711" cy="1033163"/>
              <a:chOff x="733718" y="2496057"/>
              <a:chExt cx="5370711" cy="1033163"/>
            </a:xfrm>
          </p:grpSpPr>
          <p:sp>
            <p:nvSpPr>
              <p:cNvPr id="298" name="ïṧ1îďê">
                <a:extLst>
                  <a:ext uri="{FF2B5EF4-FFF2-40B4-BE49-F238E27FC236}">
                    <a16:creationId xmlns="" xmlns:a16="http://schemas.microsoft.com/office/drawing/2014/main" id="{C264C895-70CE-4705-BCC6-7C721D0C3AE3}"/>
                  </a:ext>
                </a:extLst>
              </p:cNvPr>
              <p:cNvSpPr/>
              <p:nvPr/>
            </p:nvSpPr>
            <p:spPr bwMode="auto">
              <a:xfrm>
                <a:off x="733718" y="2583798"/>
                <a:ext cx="807390" cy="805772"/>
              </a:xfrm>
              <a:prstGeom prst="ellipse">
                <a:avLst/>
              </a:prstGeom>
              <a:solidFill>
                <a:srgbClr val="F7E49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</a:rPr>
                  <a:t>W</a:t>
                </a:r>
              </a:p>
            </p:txBody>
          </p:sp>
          <p:grpSp>
            <p:nvGrpSpPr>
              <p:cNvPr id="299" name="îŝlíḋè">
                <a:extLst>
                  <a:ext uri="{FF2B5EF4-FFF2-40B4-BE49-F238E27FC236}">
                    <a16:creationId xmlns="" xmlns:a16="http://schemas.microsoft.com/office/drawing/2014/main" id="{CF006DB8-982D-4E32-832E-E18958F6CA6C}"/>
                  </a:ext>
                </a:extLst>
              </p:cNvPr>
              <p:cNvGrpSpPr/>
              <p:nvPr/>
            </p:nvGrpSpPr>
            <p:grpSpPr>
              <a:xfrm>
                <a:off x="1718140" y="2496057"/>
                <a:ext cx="4386289" cy="1033163"/>
                <a:chOff x="1718140" y="2430740"/>
                <a:chExt cx="4386289" cy="1033163"/>
              </a:xfrm>
            </p:grpSpPr>
            <p:sp>
              <p:nvSpPr>
                <p:cNvPr id="300" name="ïṣ1ïďé">
                  <a:extLst>
                    <a:ext uri="{FF2B5EF4-FFF2-40B4-BE49-F238E27FC236}">
                      <a16:creationId xmlns="" xmlns:a16="http://schemas.microsoft.com/office/drawing/2014/main" id="{E7006C83-61FE-4D0B-B496-44ABD05F7735}"/>
                    </a:ext>
                  </a:extLst>
                </p:cNvPr>
                <p:cNvSpPr/>
                <p:nvPr/>
              </p:nvSpPr>
              <p:spPr bwMode="auto">
                <a:xfrm>
                  <a:off x="1718140" y="2818339"/>
                  <a:ext cx="4386289" cy="645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lvl="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defRPr/>
                  </a:pPr>
                  <a:r>
                    <a:rPr lang="en-US" altLang="zh-CN" sz="1100" dirty="0">
                      <a:solidFill>
                        <a:schemeClr val="bg1"/>
                      </a:solidFill>
                      <a:latin typeface="Arial"/>
                    </a:rPr>
                    <a:t>Supporting  text here</a:t>
                  </a:r>
                </a:p>
                <a:p>
                  <a:pPr marL="171450" lvl="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chemeClr val="bg1"/>
                      </a:solidFill>
                      <a:latin typeface="Arial"/>
                    </a:rPr>
                    <a:t>Copy paste fonts. Choose the only option to retain text.</a:t>
                  </a:r>
                </a:p>
              </p:txBody>
            </p:sp>
            <p:sp>
              <p:nvSpPr>
                <p:cNvPr id="301" name="iṣlíďê">
                  <a:extLst>
                    <a:ext uri="{FF2B5EF4-FFF2-40B4-BE49-F238E27FC236}">
                      <a16:creationId xmlns="" xmlns:a16="http://schemas.microsoft.com/office/drawing/2014/main" id="{C3C42565-7AB1-4F2A-B810-7F595C781B78}"/>
                    </a:ext>
                  </a:extLst>
                </p:cNvPr>
                <p:cNvSpPr txBox="1"/>
                <p:nvPr/>
              </p:nvSpPr>
              <p:spPr bwMode="auto">
                <a:xfrm>
                  <a:off x="1718140" y="2430740"/>
                  <a:ext cx="4386289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标题文字添加</a:t>
                  </a:r>
                  <a:endPara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</p:grpSp>
        <p:grpSp>
          <p:nvGrpSpPr>
            <p:cNvPr id="284" name="iś1iḓè">
              <a:extLst>
                <a:ext uri="{FF2B5EF4-FFF2-40B4-BE49-F238E27FC236}">
                  <a16:creationId xmlns="" xmlns:a16="http://schemas.microsoft.com/office/drawing/2014/main" id="{68766D36-DA2A-43A9-AD0E-FCAB5CCF57CC}"/>
                </a:ext>
              </a:extLst>
            </p:cNvPr>
            <p:cNvGrpSpPr/>
            <p:nvPr/>
          </p:nvGrpSpPr>
          <p:grpSpPr>
            <a:xfrm>
              <a:off x="733718" y="3766276"/>
              <a:ext cx="5369093" cy="1033163"/>
              <a:chOff x="733718" y="3796555"/>
              <a:chExt cx="5369093" cy="1033163"/>
            </a:xfrm>
          </p:grpSpPr>
          <p:sp>
            <p:nvSpPr>
              <p:cNvPr id="294" name="îṡ1íḓê">
                <a:extLst>
                  <a:ext uri="{FF2B5EF4-FFF2-40B4-BE49-F238E27FC236}">
                    <a16:creationId xmlns="" xmlns:a16="http://schemas.microsoft.com/office/drawing/2014/main" id="{85EB2339-E752-44FD-BE3D-BE7DD51B6E3D}"/>
                  </a:ext>
                </a:extLst>
              </p:cNvPr>
              <p:cNvSpPr/>
              <p:nvPr/>
            </p:nvSpPr>
            <p:spPr bwMode="auto">
              <a:xfrm>
                <a:off x="733718" y="3884296"/>
                <a:ext cx="805772" cy="805772"/>
              </a:xfrm>
              <a:prstGeom prst="ellipse">
                <a:avLst/>
              </a:prstGeom>
              <a:solidFill>
                <a:srgbClr val="65C8D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O</a:t>
                </a:r>
              </a:p>
            </p:txBody>
          </p:sp>
          <p:grpSp>
            <p:nvGrpSpPr>
              <p:cNvPr id="295" name="iṥliḓê">
                <a:extLst>
                  <a:ext uri="{FF2B5EF4-FFF2-40B4-BE49-F238E27FC236}">
                    <a16:creationId xmlns="" xmlns:a16="http://schemas.microsoft.com/office/drawing/2014/main" id="{4545D9E5-6A98-4DD3-BCB6-4A7786E40338}"/>
                  </a:ext>
                </a:extLst>
              </p:cNvPr>
              <p:cNvGrpSpPr/>
              <p:nvPr/>
            </p:nvGrpSpPr>
            <p:grpSpPr>
              <a:xfrm>
                <a:off x="1716522" y="3796555"/>
                <a:ext cx="4386289" cy="1033163"/>
                <a:chOff x="1716522" y="3731238"/>
                <a:chExt cx="4386289" cy="1033163"/>
              </a:xfrm>
            </p:grpSpPr>
            <p:sp>
              <p:nvSpPr>
                <p:cNvPr id="296" name="îṡļíďè">
                  <a:extLst>
                    <a:ext uri="{FF2B5EF4-FFF2-40B4-BE49-F238E27FC236}">
                      <a16:creationId xmlns="" xmlns:a16="http://schemas.microsoft.com/office/drawing/2014/main" id="{420C8C61-26AB-448C-8BDB-43950D2ED70C}"/>
                    </a:ext>
                  </a:extLst>
                </p:cNvPr>
                <p:cNvSpPr/>
                <p:nvPr/>
              </p:nvSpPr>
              <p:spPr bwMode="auto">
                <a:xfrm>
                  <a:off x="1716522" y="4118837"/>
                  <a:ext cx="4386289" cy="645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lvl="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defRPr/>
                  </a:pPr>
                  <a:r>
                    <a:rPr lang="en-US" altLang="zh-CN" sz="1100" dirty="0">
                      <a:solidFill>
                        <a:schemeClr val="bg1"/>
                      </a:solidFill>
                      <a:latin typeface="Arial"/>
                    </a:rPr>
                    <a:t>Supporting  text here</a:t>
                  </a:r>
                </a:p>
                <a:p>
                  <a:pPr marL="171450" lvl="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chemeClr val="bg1"/>
                      </a:solidFill>
                      <a:latin typeface="Arial"/>
                    </a:rPr>
                    <a:t>Copy paste fonts. Choose the only option to retain text.</a:t>
                  </a:r>
                </a:p>
              </p:txBody>
            </p:sp>
            <p:sp>
              <p:nvSpPr>
                <p:cNvPr id="297" name="îşľïďe">
                  <a:extLst>
                    <a:ext uri="{FF2B5EF4-FFF2-40B4-BE49-F238E27FC236}">
                      <a16:creationId xmlns="" xmlns:a16="http://schemas.microsoft.com/office/drawing/2014/main" id="{0689B637-3B86-4FAA-87C8-8B0643707848}"/>
                    </a:ext>
                  </a:extLst>
                </p:cNvPr>
                <p:cNvSpPr txBox="1"/>
                <p:nvPr/>
              </p:nvSpPr>
              <p:spPr bwMode="auto">
                <a:xfrm>
                  <a:off x="1716522" y="3731238"/>
                  <a:ext cx="4386289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标题文字添加</a:t>
                  </a:r>
                  <a:endPara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</p:grpSp>
        <p:grpSp>
          <p:nvGrpSpPr>
            <p:cNvPr id="285" name="îşļiḍe">
              <a:extLst>
                <a:ext uri="{FF2B5EF4-FFF2-40B4-BE49-F238E27FC236}">
                  <a16:creationId xmlns="" xmlns:a16="http://schemas.microsoft.com/office/drawing/2014/main" id="{90D6F0F2-4B4B-4DF2-B00C-6C1F03B48ED4}"/>
                </a:ext>
              </a:extLst>
            </p:cNvPr>
            <p:cNvGrpSpPr/>
            <p:nvPr/>
          </p:nvGrpSpPr>
          <p:grpSpPr>
            <a:xfrm>
              <a:off x="733718" y="5045147"/>
              <a:ext cx="5370711" cy="1033163"/>
              <a:chOff x="733718" y="5097053"/>
              <a:chExt cx="5370711" cy="1033163"/>
            </a:xfrm>
          </p:grpSpPr>
          <p:sp>
            <p:nvSpPr>
              <p:cNvPr id="290" name="îsļïdê">
                <a:extLst>
                  <a:ext uri="{FF2B5EF4-FFF2-40B4-BE49-F238E27FC236}">
                    <a16:creationId xmlns="" xmlns:a16="http://schemas.microsoft.com/office/drawing/2014/main" id="{F79B8DAF-FFF6-466F-B3E4-92935DE2471D}"/>
                  </a:ext>
                </a:extLst>
              </p:cNvPr>
              <p:cNvSpPr/>
              <p:nvPr/>
            </p:nvSpPr>
            <p:spPr bwMode="auto">
              <a:xfrm>
                <a:off x="733718" y="5184794"/>
                <a:ext cx="807390" cy="805772"/>
              </a:xfrm>
              <a:prstGeom prst="ellipse">
                <a:avLst/>
              </a:prstGeom>
              <a:solidFill>
                <a:srgbClr val="F7E49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</a:rPr>
                  <a:t>T</a:t>
                </a:r>
              </a:p>
            </p:txBody>
          </p:sp>
          <p:grpSp>
            <p:nvGrpSpPr>
              <p:cNvPr id="291" name="ïślïḓè">
                <a:extLst>
                  <a:ext uri="{FF2B5EF4-FFF2-40B4-BE49-F238E27FC236}">
                    <a16:creationId xmlns="" xmlns:a16="http://schemas.microsoft.com/office/drawing/2014/main" id="{2F14D669-3B51-4605-B3AF-F3120929BAC3}"/>
                  </a:ext>
                </a:extLst>
              </p:cNvPr>
              <p:cNvGrpSpPr/>
              <p:nvPr/>
            </p:nvGrpSpPr>
            <p:grpSpPr>
              <a:xfrm>
                <a:off x="1718140" y="5097053"/>
                <a:ext cx="4386289" cy="1033163"/>
                <a:chOff x="1718140" y="5031736"/>
                <a:chExt cx="4386289" cy="1033163"/>
              </a:xfrm>
            </p:grpSpPr>
            <p:sp>
              <p:nvSpPr>
                <p:cNvPr id="292" name="iŝlïḋè">
                  <a:extLst>
                    <a:ext uri="{FF2B5EF4-FFF2-40B4-BE49-F238E27FC236}">
                      <a16:creationId xmlns="" xmlns:a16="http://schemas.microsoft.com/office/drawing/2014/main" id="{D1517D21-B695-4240-A117-E0E46262694E}"/>
                    </a:ext>
                  </a:extLst>
                </p:cNvPr>
                <p:cNvSpPr/>
                <p:nvPr/>
              </p:nvSpPr>
              <p:spPr bwMode="auto">
                <a:xfrm>
                  <a:off x="1718140" y="5419335"/>
                  <a:ext cx="4386289" cy="645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lvl="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defRPr/>
                  </a:pPr>
                  <a:r>
                    <a:rPr lang="en-US" altLang="zh-CN" sz="1100" dirty="0">
                      <a:solidFill>
                        <a:schemeClr val="bg1"/>
                      </a:solidFill>
                      <a:latin typeface="Arial"/>
                    </a:rPr>
                    <a:t>Supporting  text here</a:t>
                  </a:r>
                </a:p>
                <a:p>
                  <a:pPr marL="171450" lvl="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chemeClr val="bg1"/>
                      </a:solidFill>
                      <a:latin typeface="Arial"/>
                    </a:rPr>
                    <a:t>Copy paste fonts. Choose the only option to retain text.</a:t>
                  </a:r>
                </a:p>
              </p:txBody>
            </p:sp>
            <p:sp>
              <p:nvSpPr>
                <p:cNvPr id="293" name="iṥḻïḓe">
                  <a:extLst>
                    <a:ext uri="{FF2B5EF4-FFF2-40B4-BE49-F238E27FC236}">
                      <a16:creationId xmlns="" xmlns:a16="http://schemas.microsoft.com/office/drawing/2014/main" id="{E77E07D4-A15F-41E8-BBC8-98A3320C0035}"/>
                    </a:ext>
                  </a:extLst>
                </p:cNvPr>
                <p:cNvSpPr txBox="1"/>
                <p:nvPr/>
              </p:nvSpPr>
              <p:spPr bwMode="auto">
                <a:xfrm>
                  <a:off x="1718140" y="5031736"/>
                  <a:ext cx="4386289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标题文字添加</a:t>
                  </a:r>
                  <a:endPara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</p:grpSp>
        <p:cxnSp>
          <p:nvCxnSpPr>
            <p:cNvPr id="286" name="直接连接符 285">
              <a:extLst>
                <a:ext uri="{FF2B5EF4-FFF2-40B4-BE49-F238E27FC236}">
                  <a16:creationId xmlns="" xmlns:a16="http://schemas.microsoft.com/office/drawing/2014/main" id="{64CD392E-2A4D-4ACD-91E0-DC17696C7C45}"/>
                </a:ext>
              </a:extLst>
            </p:cNvPr>
            <p:cNvCxnSpPr/>
            <p:nvPr/>
          </p:nvCxnSpPr>
          <p:spPr>
            <a:xfrm>
              <a:off x="1800808" y="2364548"/>
              <a:ext cx="3536302" cy="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287" name="直接连接符 286">
              <a:extLst>
                <a:ext uri="{FF2B5EF4-FFF2-40B4-BE49-F238E27FC236}">
                  <a16:creationId xmlns="" xmlns:a16="http://schemas.microsoft.com/office/drawing/2014/main" id="{0191C481-DD28-47A7-9A6A-C6E686A7AA0A}"/>
                </a:ext>
              </a:extLst>
            </p:cNvPr>
            <p:cNvCxnSpPr/>
            <p:nvPr/>
          </p:nvCxnSpPr>
          <p:spPr>
            <a:xfrm>
              <a:off x="1800808" y="3643421"/>
              <a:ext cx="3536302" cy="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288" name="直接连接符 287">
              <a:extLst>
                <a:ext uri="{FF2B5EF4-FFF2-40B4-BE49-F238E27FC236}">
                  <a16:creationId xmlns="" xmlns:a16="http://schemas.microsoft.com/office/drawing/2014/main" id="{3DEB3EE6-95BC-4018-BC81-87937D5C4142}"/>
                </a:ext>
              </a:extLst>
            </p:cNvPr>
            <p:cNvCxnSpPr/>
            <p:nvPr/>
          </p:nvCxnSpPr>
          <p:spPr>
            <a:xfrm>
              <a:off x="1800808" y="4922294"/>
              <a:ext cx="3536302" cy="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289" name="îṩ1íďè">
              <a:extLst>
                <a:ext uri="{FF2B5EF4-FFF2-40B4-BE49-F238E27FC236}">
                  <a16:creationId xmlns="" xmlns:a16="http://schemas.microsoft.com/office/drawing/2014/main" id="{380E7667-B647-488C-9DD3-3A88A6062264}"/>
                </a:ext>
              </a:extLst>
            </p:cNvPr>
            <p:cNvSpPr txBox="1"/>
            <p:nvPr/>
          </p:nvSpPr>
          <p:spPr bwMode="auto">
            <a:xfrm>
              <a:off x="8253398" y="3349843"/>
              <a:ext cx="1775012" cy="587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0242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60338" y="911224"/>
            <a:ext cx="0" cy="5026025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7938" y="7938"/>
            <a:ext cx="917575" cy="920750"/>
            <a:chOff x="7938" y="7938"/>
            <a:chExt cx="917575" cy="920750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938" y="7938"/>
              <a:ext cx="917575" cy="903288"/>
            </a:xfrm>
            <a:custGeom>
              <a:avLst/>
              <a:gdLst>
                <a:gd name="T0" fmla="*/ 578 w 578"/>
                <a:gd name="T1" fmla="*/ 0 h 569"/>
                <a:gd name="T2" fmla="*/ 382 w 578"/>
                <a:gd name="T3" fmla="*/ 0 h 569"/>
                <a:gd name="T4" fmla="*/ 382 w 578"/>
                <a:gd name="T5" fmla="*/ 222 h 569"/>
                <a:gd name="T6" fmla="*/ 482 w 578"/>
                <a:gd name="T7" fmla="*/ 222 h 569"/>
                <a:gd name="T8" fmla="*/ 482 w 578"/>
                <a:gd name="T9" fmla="*/ 111 h 569"/>
                <a:gd name="T10" fmla="*/ 0 w 578"/>
                <a:gd name="T11" fmla="*/ 111 h 569"/>
                <a:gd name="T12" fmla="*/ 0 w 578"/>
                <a:gd name="T13" fmla="*/ 0 h 569"/>
                <a:gd name="T14" fmla="*/ 96 w 578"/>
                <a:gd name="T15" fmla="*/ 0 h 569"/>
                <a:gd name="T16" fmla="*/ 96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578" y="0"/>
                  </a:moveTo>
                  <a:lnTo>
                    <a:pt x="382" y="0"/>
                  </a:lnTo>
                  <a:lnTo>
                    <a:pt x="382" y="222"/>
                  </a:lnTo>
                  <a:lnTo>
                    <a:pt x="482" y="222"/>
                  </a:lnTo>
                  <a:lnTo>
                    <a:pt x="482" y="111"/>
                  </a:lnTo>
                  <a:lnTo>
                    <a:pt x="0" y="111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938" y="7938"/>
              <a:ext cx="606425" cy="920750"/>
            </a:xfrm>
            <a:custGeom>
              <a:avLst/>
              <a:gdLst>
                <a:gd name="T0" fmla="*/ 0 w 382"/>
                <a:gd name="T1" fmla="*/ 580 h 580"/>
                <a:gd name="T2" fmla="*/ 0 w 382"/>
                <a:gd name="T3" fmla="*/ 454 h 580"/>
                <a:gd name="T4" fmla="*/ 196 w 382"/>
                <a:gd name="T5" fmla="*/ 454 h 580"/>
                <a:gd name="T6" fmla="*/ 196 w 382"/>
                <a:gd name="T7" fmla="*/ 343 h 580"/>
                <a:gd name="T8" fmla="*/ 96 w 382"/>
                <a:gd name="T9" fmla="*/ 343 h 580"/>
                <a:gd name="T10" fmla="*/ 0 w 382"/>
                <a:gd name="T11" fmla="*/ 343 h 580"/>
                <a:gd name="T12" fmla="*/ 0 w 382"/>
                <a:gd name="T13" fmla="*/ 212 h 580"/>
                <a:gd name="T14" fmla="*/ 96 w 382"/>
                <a:gd name="T15" fmla="*/ 212 h 580"/>
                <a:gd name="T16" fmla="*/ 226 w 382"/>
                <a:gd name="T17" fmla="*/ 212 h 580"/>
                <a:gd name="T18" fmla="*/ 226 w 382"/>
                <a:gd name="T19" fmla="*/ 111 h 580"/>
                <a:gd name="T20" fmla="*/ 226 w 382"/>
                <a:gd name="T21" fmla="*/ 0 h 580"/>
                <a:gd name="T22" fmla="*/ 382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580"/>
                  </a:moveTo>
                  <a:lnTo>
                    <a:pt x="0" y="454"/>
                  </a:lnTo>
                  <a:lnTo>
                    <a:pt x="196" y="454"/>
                  </a:lnTo>
                  <a:lnTo>
                    <a:pt x="196" y="343"/>
                  </a:lnTo>
                  <a:lnTo>
                    <a:pt x="96" y="343"/>
                  </a:lnTo>
                  <a:lnTo>
                    <a:pt x="0" y="343"/>
                  </a:lnTo>
                  <a:lnTo>
                    <a:pt x="0" y="212"/>
                  </a:lnTo>
                  <a:lnTo>
                    <a:pt x="96" y="212"/>
                  </a:lnTo>
                  <a:lnTo>
                    <a:pt x="226" y="212"/>
                  </a:lnTo>
                  <a:lnTo>
                    <a:pt x="226" y="111"/>
                  </a:lnTo>
                  <a:lnTo>
                    <a:pt x="226" y="0"/>
                  </a:lnTo>
                  <a:lnTo>
                    <a:pt x="3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19088" y="360363"/>
              <a:ext cx="295275" cy="423863"/>
            </a:xfrm>
            <a:custGeom>
              <a:avLst/>
              <a:gdLst>
                <a:gd name="T0" fmla="*/ 186 w 186"/>
                <a:gd name="T1" fmla="*/ 0 h 267"/>
                <a:gd name="T2" fmla="*/ 186 w 186"/>
                <a:gd name="T3" fmla="*/ 121 h 267"/>
                <a:gd name="T4" fmla="*/ 0 w 186"/>
                <a:gd name="T5" fmla="*/ 121 h 267"/>
                <a:gd name="T6" fmla="*/ 0 w 186"/>
                <a:gd name="T7" fmla="*/ 50 h 267"/>
                <a:gd name="T8" fmla="*/ 110 w 186"/>
                <a:gd name="T9" fmla="*/ 50 h 267"/>
                <a:gd name="T10" fmla="*/ 110 w 186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0"/>
                  </a:moveTo>
                  <a:lnTo>
                    <a:pt x="186" y="121"/>
                  </a:lnTo>
                  <a:lnTo>
                    <a:pt x="0" y="121"/>
                  </a:lnTo>
                  <a:lnTo>
                    <a:pt x="0" y="50"/>
                  </a:lnTo>
                  <a:lnTo>
                    <a:pt x="110" y="50"/>
                  </a:lnTo>
                  <a:lnTo>
                    <a:pt x="110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2034838" y="911225"/>
            <a:ext cx="0" cy="5041900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11269663" y="60190"/>
            <a:ext cx="917575" cy="920750"/>
            <a:chOff x="11269663" y="7938"/>
            <a:chExt cx="917575" cy="920750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1269663" y="7938"/>
              <a:ext cx="917575" cy="903288"/>
            </a:xfrm>
            <a:custGeom>
              <a:avLst/>
              <a:gdLst>
                <a:gd name="T0" fmla="*/ 0 w 578"/>
                <a:gd name="T1" fmla="*/ 0 h 569"/>
                <a:gd name="T2" fmla="*/ 196 w 578"/>
                <a:gd name="T3" fmla="*/ 0 h 569"/>
                <a:gd name="T4" fmla="*/ 196 w 578"/>
                <a:gd name="T5" fmla="*/ 222 h 569"/>
                <a:gd name="T6" fmla="*/ 96 w 578"/>
                <a:gd name="T7" fmla="*/ 222 h 569"/>
                <a:gd name="T8" fmla="*/ 96 w 578"/>
                <a:gd name="T9" fmla="*/ 111 h 569"/>
                <a:gd name="T10" fmla="*/ 578 w 578"/>
                <a:gd name="T11" fmla="*/ 111 h 569"/>
                <a:gd name="T12" fmla="*/ 578 w 578"/>
                <a:gd name="T13" fmla="*/ 0 h 569"/>
                <a:gd name="T14" fmla="*/ 482 w 578"/>
                <a:gd name="T15" fmla="*/ 0 h 569"/>
                <a:gd name="T16" fmla="*/ 482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0" y="0"/>
                  </a:moveTo>
                  <a:lnTo>
                    <a:pt x="196" y="0"/>
                  </a:lnTo>
                  <a:lnTo>
                    <a:pt x="196" y="222"/>
                  </a:lnTo>
                  <a:lnTo>
                    <a:pt x="96" y="222"/>
                  </a:lnTo>
                  <a:lnTo>
                    <a:pt x="96" y="111"/>
                  </a:lnTo>
                  <a:lnTo>
                    <a:pt x="578" y="111"/>
                  </a:lnTo>
                  <a:lnTo>
                    <a:pt x="578" y="0"/>
                  </a:lnTo>
                  <a:lnTo>
                    <a:pt x="482" y="0"/>
                  </a:lnTo>
                  <a:lnTo>
                    <a:pt x="482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580813" y="7938"/>
              <a:ext cx="606425" cy="920750"/>
            </a:xfrm>
            <a:custGeom>
              <a:avLst/>
              <a:gdLst>
                <a:gd name="T0" fmla="*/ 382 w 382"/>
                <a:gd name="T1" fmla="*/ 580 h 580"/>
                <a:gd name="T2" fmla="*/ 382 w 382"/>
                <a:gd name="T3" fmla="*/ 454 h 580"/>
                <a:gd name="T4" fmla="*/ 191 w 382"/>
                <a:gd name="T5" fmla="*/ 454 h 580"/>
                <a:gd name="T6" fmla="*/ 191 w 382"/>
                <a:gd name="T7" fmla="*/ 343 h 580"/>
                <a:gd name="T8" fmla="*/ 286 w 382"/>
                <a:gd name="T9" fmla="*/ 343 h 580"/>
                <a:gd name="T10" fmla="*/ 382 w 382"/>
                <a:gd name="T11" fmla="*/ 343 h 580"/>
                <a:gd name="T12" fmla="*/ 382 w 382"/>
                <a:gd name="T13" fmla="*/ 212 h 580"/>
                <a:gd name="T14" fmla="*/ 286 w 382"/>
                <a:gd name="T15" fmla="*/ 212 h 580"/>
                <a:gd name="T16" fmla="*/ 156 w 382"/>
                <a:gd name="T17" fmla="*/ 212 h 580"/>
                <a:gd name="T18" fmla="*/ 156 w 382"/>
                <a:gd name="T19" fmla="*/ 111 h 580"/>
                <a:gd name="T20" fmla="*/ 156 w 382"/>
                <a:gd name="T21" fmla="*/ 0 h 580"/>
                <a:gd name="T22" fmla="*/ 0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580"/>
                  </a:moveTo>
                  <a:lnTo>
                    <a:pt x="382" y="454"/>
                  </a:lnTo>
                  <a:lnTo>
                    <a:pt x="191" y="454"/>
                  </a:lnTo>
                  <a:lnTo>
                    <a:pt x="191" y="343"/>
                  </a:lnTo>
                  <a:lnTo>
                    <a:pt x="286" y="343"/>
                  </a:lnTo>
                  <a:lnTo>
                    <a:pt x="382" y="343"/>
                  </a:lnTo>
                  <a:lnTo>
                    <a:pt x="382" y="212"/>
                  </a:lnTo>
                  <a:lnTo>
                    <a:pt x="286" y="212"/>
                  </a:lnTo>
                  <a:lnTo>
                    <a:pt x="156" y="212"/>
                  </a:lnTo>
                  <a:lnTo>
                    <a:pt x="156" y="111"/>
                  </a:lnTo>
                  <a:lnTo>
                    <a:pt x="156" y="0"/>
                  </a:ln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580813" y="360363"/>
              <a:ext cx="303213" cy="423863"/>
            </a:xfrm>
            <a:custGeom>
              <a:avLst/>
              <a:gdLst>
                <a:gd name="T0" fmla="*/ 0 w 191"/>
                <a:gd name="T1" fmla="*/ 0 h 267"/>
                <a:gd name="T2" fmla="*/ 0 w 191"/>
                <a:gd name="T3" fmla="*/ 121 h 267"/>
                <a:gd name="T4" fmla="*/ 191 w 191"/>
                <a:gd name="T5" fmla="*/ 121 h 267"/>
                <a:gd name="T6" fmla="*/ 191 w 191"/>
                <a:gd name="T7" fmla="*/ 50 h 267"/>
                <a:gd name="T8" fmla="*/ 76 w 191"/>
                <a:gd name="T9" fmla="*/ 50 h 267"/>
                <a:gd name="T10" fmla="*/ 76 w 191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0"/>
                  </a:moveTo>
                  <a:lnTo>
                    <a:pt x="0" y="121"/>
                  </a:lnTo>
                  <a:lnTo>
                    <a:pt x="191" y="121"/>
                  </a:lnTo>
                  <a:lnTo>
                    <a:pt x="191" y="50"/>
                  </a:lnTo>
                  <a:lnTo>
                    <a:pt x="76" y="50"/>
                  </a:lnTo>
                  <a:lnTo>
                    <a:pt x="76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700" y="5937250"/>
            <a:ext cx="12179300" cy="920750"/>
            <a:chOff x="7938" y="3462338"/>
            <a:chExt cx="12179300" cy="920750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1269663" y="3478213"/>
              <a:ext cx="917575" cy="904875"/>
            </a:xfrm>
            <a:custGeom>
              <a:avLst/>
              <a:gdLst>
                <a:gd name="T0" fmla="*/ 0 w 578"/>
                <a:gd name="T1" fmla="*/ 570 h 570"/>
                <a:gd name="T2" fmla="*/ 196 w 578"/>
                <a:gd name="T3" fmla="*/ 570 h 570"/>
                <a:gd name="T4" fmla="*/ 196 w 578"/>
                <a:gd name="T5" fmla="*/ 348 h 570"/>
                <a:gd name="T6" fmla="*/ 96 w 578"/>
                <a:gd name="T7" fmla="*/ 348 h 570"/>
                <a:gd name="T8" fmla="*/ 96 w 578"/>
                <a:gd name="T9" fmla="*/ 459 h 570"/>
                <a:gd name="T10" fmla="*/ 578 w 578"/>
                <a:gd name="T11" fmla="*/ 459 h 570"/>
                <a:gd name="T12" fmla="*/ 578 w 578"/>
                <a:gd name="T13" fmla="*/ 570 h 570"/>
                <a:gd name="T14" fmla="*/ 482 w 578"/>
                <a:gd name="T15" fmla="*/ 570 h 570"/>
                <a:gd name="T16" fmla="*/ 482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0" y="570"/>
                  </a:moveTo>
                  <a:lnTo>
                    <a:pt x="196" y="570"/>
                  </a:lnTo>
                  <a:lnTo>
                    <a:pt x="196" y="348"/>
                  </a:lnTo>
                  <a:lnTo>
                    <a:pt x="96" y="348"/>
                  </a:lnTo>
                  <a:lnTo>
                    <a:pt x="96" y="459"/>
                  </a:lnTo>
                  <a:lnTo>
                    <a:pt x="578" y="459"/>
                  </a:lnTo>
                  <a:lnTo>
                    <a:pt x="578" y="570"/>
                  </a:lnTo>
                  <a:lnTo>
                    <a:pt x="482" y="570"/>
                  </a:lnTo>
                  <a:lnTo>
                    <a:pt x="4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1580813" y="3462338"/>
              <a:ext cx="606425" cy="920750"/>
            </a:xfrm>
            <a:custGeom>
              <a:avLst/>
              <a:gdLst>
                <a:gd name="T0" fmla="*/ 382 w 382"/>
                <a:gd name="T1" fmla="*/ 0 h 580"/>
                <a:gd name="T2" fmla="*/ 382 w 382"/>
                <a:gd name="T3" fmla="*/ 126 h 580"/>
                <a:gd name="T4" fmla="*/ 191 w 382"/>
                <a:gd name="T5" fmla="*/ 126 h 580"/>
                <a:gd name="T6" fmla="*/ 191 w 382"/>
                <a:gd name="T7" fmla="*/ 237 h 580"/>
                <a:gd name="T8" fmla="*/ 286 w 382"/>
                <a:gd name="T9" fmla="*/ 237 h 580"/>
                <a:gd name="T10" fmla="*/ 382 w 382"/>
                <a:gd name="T11" fmla="*/ 237 h 580"/>
                <a:gd name="T12" fmla="*/ 382 w 382"/>
                <a:gd name="T13" fmla="*/ 368 h 580"/>
                <a:gd name="T14" fmla="*/ 286 w 382"/>
                <a:gd name="T15" fmla="*/ 368 h 580"/>
                <a:gd name="T16" fmla="*/ 156 w 382"/>
                <a:gd name="T17" fmla="*/ 368 h 580"/>
                <a:gd name="T18" fmla="*/ 156 w 382"/>
                <a:gd name="T19" fmla="*/ 469 h 580"/>
                <a:gd name="T20" fmla="*/ 156 w 382"/>
                <a:gd name="T21" fmla="*/ 580 h 580"/>
                <a:gd name="T22" fmla="*/ 0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0"/>
                  </a:moveTo>
                  <a:lnTo>
                    <a:pt x="382" y="126"/>
                  </a:lnTo>
                  <a:lnTo>
                    <a:pt x="191" y="126"/>
                  </a:lnTo>
                  <a:lnTo>
                    <a:pt x="191" y="237"/>
                  </a:lnTo>
                  <a:lnTo>
                    <a:pt x="286" y="237"/>
                  </a:lnTo>
                  <a:lnTo>
                    <a:pt x="382" y="237"/>
                  </a:lnTo>
                  <a:lnTo>
                    <a:pt x="382" y="368"/>
                  </a:lnTo>
                  <a:lnTo>
                    <a:pt x="286" y="368"/>
                  </a:lnTo>
                  <a:lnTo>
                    <a:pt x="156" y="368"/>
                  </a:lnTo>
                  <a:lnTo>
                    <a:pt x="156" y="469"/>
                  </a:lnTo>
                  <a:lnTo>
                    <a:pt x="156" y="580"/>
                  </a:lnTo>
                  <a:lnTo>
                    <a:pt x="0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1580813" y="3606800"/>
              <a:ext cx="303213" cy="423863"/>
            </a:xfrm>
            <a:custGeom>
              <a:avLst/>
              <a:gdLst>
                <a:gd name="T0" fmla="*/ 0 w 191"/>
                <a:gd name="T1" fmla="*/ 267 h 267"/>
                <a:gd name="T2" fmla="*/ 0 w 191"/>
                <a:gd name="T3" fmla="*/ 146 h 267"/>
                <a:gd name="T4" fmla="*/ 191 w 191"/>
                <a:gd name="T5" fmla="*/ 146 h 267"/>
                <a:gd name="T6" fmla="*/ 191 w 191"/>
                <a:gd name="T7" fmla="*/ 217 h 267"/>
                <a:gd name="T8" fmla="*/ 76 w 191"/>
                <a:gd name="T9" fmla="*/ 217 h 267"/>
                <a:gd name="T10" fmla="*/ 76 w 191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267"/>
                  </a:moveTo>
                  <a:lnTo>
                    <a:pt x="0" y="146"/>
                  </a:lnTo>
                  <a:lnTo>
                    <a:pt x="191" y="146"/>
                  </a:lnTo>
                  <a:lnTo>
                    <a:pt x="191" y="217"/>
                  </a:lnTo>
                  <a:lnTo>
                    <a:pt x="76" y="217"/>
                  </a:lnTo>
                  <a:lnTo>
                    <a:pt x="7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938" y="3478213"/>
              <a:ext cx="917575" cy="904875"/>
            </a:xfrm>
            <a:custGeom>
              <a:avLst/>
              <a:gdLst>
                <a:gd name="T0" fmla="*/ 578 w 578"/>
                <a:gd name="T1" fmla="*/ 570 h 570"/>
                <a:gd name="T2" fmla="*/ 382 w 578"/>
                <a:gd name="T3" fmla="*/ 570 h 570"/>
                <a:gd name="T4" fmla="*/ 382 w 578"/>
                <a:gd name="T5" fmla="*/ 348 h 570"/>
                <a:gd name="T6" fmla="*/ 482 w 578"/>
                <a:gd name="T7" fmla="*/ 348 h 570"/>
                <a:gd name="T8" fmla="*/ 482 w 578"/>
                <a:gd name="T9" fmla="*/ 459 h 570"/>
                <a:gd name="T10" fmla="*/ 0 w 578"/>
                <a:gd name="T11" fmla="*/ 459 h 570"/>
                <a:gd name="T12" fmla="*/ 0 w 578"/>
                <a:gd name="T13" fmla="*/ 570 h 570"/>
                <a:gd name="T14" fmla="*/ 96 w 578"/>
                <a:gd name="T15" fmla="*/ 570 h 570"/>
                <a:gd name="T16" fmla="*/ 96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578" y="570"/>
                  </a:moveTo>
                  <a:lnTo>
                    <a:pt x="382" y="570"/>
                  </a:lnTo>
                  <a:lnTo>
                    <a:pt x="382" y="348"/>
                  </a:lnTo>
                  <a:lnTo>
                    <a:pt x="482" y="348"/>
                  </a:lnTo>
                  <a:lnTo>
                    <a:pt x="482" y="459"/>
                  </a:lnTo>
                  <a:lnTo>
                    <a:pt x="0" y="459"/>
                  </a:lnTo>
                  <a:lnTo>
                    <a:pt x="0" y="570"/>
                  </a:lnTo>
                  <a:lnTo>
                    <a:pt x="96" y="570"/>
                  </a:lnTo>
                  <a:lnTo>
                    <a:pt x="9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938" y="3462338"/>
              <a:ext cx="606425" cy="920750"/>
            </a:xfrm>
            <a:custGeom>
              <a:avLst/>
              <a:gdLst>
                <a:gd name="T0" fmla="*/ 0 w 382"/>
                <a:gd name="T1" fmla="*/ 0 h 580"/>
                <a:gd name="T2" fmla="*/ 0 w 382"/>
                <a:gd name="T3" fmla="*/ 126 h 580"/>
                <a:gd name="T4" fmla="*/ 196 w 382"/>
                <a:gd name="T5" fmla="*/ 126 h 580"/>
                <a:gd name="T6" fmla="*/ 196 w 382"/>
                <a:gd name="T7" fmla="*/ 237 h 580"/>
                <a:gd name="T8" fmla="*/ 96 w 382"/>
                <a:gd name="T9" fmla="*/ 237 h 580"/>
                <a:gd name="T10" fmla="*/ 0 w 382"/>
                <a:gd name="T11" fmla="*/ 237 h 580"/>
                <a:gd name="T12" fmla="*/ 0 w 382"/>
                <a:gd name="T13" fmla="*/ 368 h 580"/>
                <a:gd name="T14" fmla="*/ 96 w 382"/>
                <a:gd name="T15" fmla="*/ 368 h 580"/>
                <a:gd name="T16" fmla="*/ 226 w 382"/>
                <a:gd name="T17" fmla="*/ 368 h 580"/>
                <a:gd name="T18" fmla="*/ 226 w 382"/>
                <a:gd name="T19" fmla="*/ 469 h 580"/>
                <a:gd name="T20" fmla="*/ 226 w 382"/>
                <a:gd name="T21" fmla="*/ 580 h 580"/>
                <a:gd name="T22" fmla="*/ 382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0"/>
                  </a:moveTo>
                  <a:lnTo>
                    <a:pt x="0" y="126"/>
                  </a:lnTo>
                  <a:lnTo>
                    <a:pt x="196" y="126"/>
                  </a:lnTo>
                  <a:lnTo>
                    <a:pt x="196" y="237"/>
                  </a:lnTo>
                  <a:lnTo>
                    <a:pt x="96" y="237"/>
                  </a:lnTo>
                  <a:lnTo>
                    <a:pt x="0" y="237"/>
                  </a:lnTo>
                  <a:lnTo>
                    <a:pt x="0" y="368"/>
                  </a:lnTo>
                  <a:lnTo>
                    <a:pt x="96" y="368"/>
                  </a:lnTo>
                  <a:lnTo>
                    <a:pt x="226" y="368"/>
                  </a:lnTo>
                  <a:lnTo>
                    <a:pt x="226" y="469"/>
                  </a:lnTo>
                  <a:lnTo>
                    <a:pt x="226" y="580"/>
                  </a:lnTo>
                  <a:lnTo>
                    <a:pt x="382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19088" y="3606800"/>
              <a:ext cx="295275" cy="423863"/>
            </a:xfrm>
            <a:custGeom>
              <a:avLst/>
              <a:gdLst>
                <a:gd name="T0" fmla="*/ 186 w 186"/>
                <a:gd name="T1" fmla="*/ 267 h 267"/>
                <a:gd name="T2" fmla="*/ 186 w 186"/>
                <a:gd name="T3" fmla="*/ 146 h 267"/>
                <a:gd name="T4" fmla="*/ 0 w 186"/>
                <a:gd name="T5" fmla="*/ 146 h 267"/>
                <a:gd name="T6" fmla="*/ 0 w 186"/>
                <a:gd name="T7" fmla="*/ 217 h 267"/>
                <a:gd name="T8" fmla="*/ 110 w 186"/>
                <a:gd name="T9" fmla="*/ 217 h 267"/>
                <a:gd name="T10" fmla="*/ 110 w 186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267"/>
                  </a:moveTo>
                  <a:lnTo>
                    <a:pt x="186" y="146"/>
                  </a:lnTo>
                  <a:lnTo>
                    <a:pt x="0" y="146"/>
                  </a:lnTo>
                  <a:lnTo>
                    <a:pt x="0" y="217"/>
                  </a:lnTo>
                  <a:lnTo>
                    <a:pt x="110" y="217"/>
                  </a:lnTo>
                  <a:lnTo>
                    <a:pt x="11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Line 11"/>
          <p:cNvSpPr>
            <a:spLocks noChangeShapeType="1"/>
          </p:cNvSpPr>
          <p:nvPr/>
        </p:nvSpPr>
        <p:spPr bwMode="auto">
          <a:xfrm flipH="1" flipV="1">
            <a:off x="319473" y="6665594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Line 11"/>
          <p:cNvSpPr>
            <a:spLocks noChangeShapeType="1"/>
          </p:cNvSpPr>
          <p:nvPr/>
        </p:nvSpPr>
        <p:spPr bwMode="auto">
          <a:xfrm flipH="1" flipV="1">
            <a:off x="387146" y="207963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4338" name="组合 64337"/>
          <p:cNvGrpSpPr/>
          <p:nvPr/>
        </p:nvGrpSpPr>
        <p:grpSpPr>
          <a:xfrm>
            <a:off x="-303213" y="3309938"/>
            <a:ext cx="803276" cy="842963"/>
            <a:chOff x="-303213" y="3309938"/>
            <a:chExt cx="803276" cy="842963"/>
          </a:xfrm>
        </p:grpSpPr>
        <p:sp>
          <p:nvSpPr>
            <p:cNvPr id="64137" name="Freeform 685"/>
            <p:cNvSpPr>
              <a:spLocks/>
            </p:cNvSpPr>
            <p:nvPr/>
          </p:nvSpPr>
          <p:spPr bwMode="auto">
            <a:xfrm>
              <a:off x="-161925" y="3309938"/>
              <a:ext cx="406400" cy="407988"/>
            </a:xfrm>
            <a:custGeom>
              <a:avLst/>
              <a:gdLst>
                <a:gd name="T0" fmla="*/ 31 w 46"/>
                <a:gd name="T1" fmla="*/ 46 h 46"/>
                <a:gd name="T2" fmla="*/ 23 w 46"/>
                <a:gd name="T3" fmla="*/ 6 h 46"/>
                <a:gd name="T4" fmla="*/ 31 w 46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31" y="46"/>
                  </a:moveTo>
                  <a:cubicBezTo>
                    <a:pt x="31" y="46"/>
                    <a:pt x="0" y="13"/>
                    <a:pt x="23" y="6"/>
                  </a:cubicBezTo>
                  <a:cubicBezTo>
                    <a:pt x="46" y="0"/>
                    <a:pt x="31" y="46"/>
                    <a:pt x="31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8" name="Freeform 686"/>
            <p:cNvSpPr>
              <a:spLocks/>
            </p:cNvSpPr>
            <p:nvPr/>
          </p:nvSpPr>
          <p:spPr bwMode="auto">
            <a:xfrm>
              <a:off x="111125" y="3317875"/>
              <a:ext cx="388938" cy="400050"/>
            </a:xfrm>
            <a:custGeom>
              <a:avLst/>
              <a:gdLst>
                <a:gd name="T0" fmla="*/ 0 w 44"/>
                <a:gd name="T1" fmla="*/ 45 h 45"/>
                <a:gd name="T2" fmla="*/ 24 w 44"/>
                <a:gd name="T3" fmla="*/ 12 h 45"/>
                <a:gd name="T4" fmla="*/ 0 w 44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5">
                  <a:moveTo>
                    <a:pt x="0" y="45"/>
                  </a:moveTo>
                  <a:cubicBezTo>
                    <a:pt x="0" y="45"/>
                    <a:pt x="3" y="0"/>
                    <a:pt x="24" y="12"/>
                  </a:cubicBezTo>
                  <a:cubicBezTo>
                    <a:pt x="44" y="25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9" name="Freeform 687"/>
            <p:cNvSpPr>
              <a:spLocks/>
            </p:cNvSpPr>
            <p:nvPr/>
          </p:nvSpPr>
          <p:spPr bwMode="auto">
            <a:xfrm>
              <a:off x="111125" y="3513138"/>
              <a:ext cx="371475" cy="427038"/>
            </a:xfrm>
            <a:custGeom>
              <a:avLst/>
              <a:gdLst>
                <a:gd name="T0" fmla="*/ 0 w 42"/>
                <a:gd name="T1" fmla="*/ 23 h 48"/>
                <a:gd name="T2" fmla="*/ 41 w 42"/>
                <a:gd name="T3" fmla="*/ 24 h 48"/>
                <a:gd name="T4" fmla="*/ 0 w 42"/>
                <a:gd name="T5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8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8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0" name="Freeform 688"/>
            <p:cNvSpPr>
              <a:spLocks/>
            </p:cNvSpPr>
            <p:nvPr/>
          </p:nvSpPr>
          <p:spPr bwMode="auto">
            <a:xfrm>
              <a:off x="111125" y="3717926"/>
              <a:ext cx="361950" cy="434975"/>
            </a:xfrm>
            <a:custGeom>
              <a:avLst/>
              <a:gdLst>
                <a:gd name="T0" fmla="*/ 0 w 41"/>
                <a:gd name="T1" fmla="*/ 0 h 49"/>
                <a:gd name="T2" fmla="*/ 23 w 41"/>
                <a:gd name="T3" fmla="*/ 35 h 49"/>
                <a:gd name="T4" fmla="*/ 0 w 41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9">
                  <a:moveTo>
                    <a:pt x="0" y="0"/>
                  </a:moveTo>
                  <a:cubicBezTo>
                    <a:pt x="0" y="0"/>
                    <a:pt x="41" y="20"/>
                    <a:pt x="23" y="35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1" name="Freeform 689"/>
            <p:cNvSpPr>
              <a:spLocks/>
            </p:cNvSpPr>
            <p:nvPr/>
          </p:nvSpPr>
          <p:spPr bwMode="auto">
            <a:xfrm>
              <a:off x="-223838" y="3717926"/>
              <a:ext cx="396875" cy="407988"/>
            </a:xfrm>
            <a:custGeom>
              <a:avLst/>
              <a:gdLst>
                <a:gd name="T0" fmla="*/ 38 w 45"/>
                <a:gd name="T1" fmla="*/ 0 h 46"/>
                <a:gd name="T2" fmla="*/ 23 w 45"/>
                <a:gd name="T3" fmla="*/ 39 h 46"/>
                <a:gd name="T4" fmla="*/ 38 w 45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6">
                  <a:moveTo>
                    <a:pt x="38" y="0"/>
                  </a:moveTo>
                  <a:cubicBezTo>
                    <a:pt x="38" y="0"/>
                    <a:pt x="45" y="46"/>
                    <a:pt x="23" y="39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2" name="Freeform 690"/>
            <p:cNvSpPr>
              <a:spLocks/>
            </p:cNvSpPr>
            <p:nvPr/>
          </p:nvSpPr>
          <p:spPr bwMode="auto">
            <a:xfrm>
              <a:off x="-303213" y="3602038"/>
              <a:ext cx="414338" cy="400050"/>
            </a:xfrm>
            <a:custGeom>
              <a:avLst/>
              <a:gdLst>
                <a:gd name="T0" fmla="*/ 47 w 47"/>
                <a:gd name="T1" fmla="*/ 13 h 45"/>
                <a:gd name="T2" fmla="*/ 7 w 47"/>
                <a:gd name="T3" fmla="*/ 23 h 45"/>
                <a:gd name="T4" fmla="*/ 47 w 47"/>
                <a:gd name="T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5">
                  <a:moveTo>
                    <a:pt x="47" y="13"/>
                  </a:moveTo>
                  <a:cubicBezTo>
                    <a:pt x="47" y="13"/>
                    <a:pt x="14" y="45"/>
                    <a:pt x="7" y="23"/>
                  </a:cubicBezTo>
                  <a:cubicBezTo>
                    <a:pt x="0" y="0"/>
                    <a:pt x="47" y="13"/>
                    <a:pt x="47" y="1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3" name="Freeform 691"/>
            <p:cNvSpPr>
              <a:spLocks/>
            </p:cNvSpPr>
            <p:nvPr/>
          </p:nvSpPr>
          <p:spPr bwMode="auto">
            <a:xfrm>
              <a:off x="-277813" y="3354388"/>
              <a:ext cx="406400" cy="381000"/>
            </a:xfrm>
            <a:custGeom>
              <a:avLst/>
              <a:gdLst>
                <a:gd name="T0" fmla="*/ 46 w 46"/>
                <a:gd name="T1" fmla="*/ 41 h 43"/>
                <a:gd name="T2" fmla="*/ 10 w 46"/>
                <a:gd name="T3" fmla="*/ 22 h 43"/>
                <a:gd name="T4" fmla="*/ 46 w 46"/>
                <a:gd name="T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3">
                  <a:moveTo>
                    <a:pt x="46" y="41"/>
                  </a:moveTo>
                  <a:cubicBezTo>
                    <a:pt x="46" y="41"/>
                    <a:pt x="0" y="43"/>
                    <a:pt x="10" y="22"/>
                  </a:cubicBezTo>
                  <a:cubicBezTo>
                    <a:pt x="20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4" name="Freeform 692"/>
            <p:cNvSpPr>
              <a:spLocks/>
            </p:cNvSpPr>
            <p:nvPr/>
          </p:nvSpPr>
          <p:spPr bwMode="auto">
            <a:xfrm>
              <a:off x="22225" y="3663951"/>
              <a:ext cx="150813" cy="125413"/>
            </a:xfrm>
            <a:custGeom>
              <a:avLst/>
              <a:gdLst>
                <a:gd name="T0" fmla="*/ 16 w 17"/>
                <a:gd name="T1" fmla="*/ 5 h 14"/>
                <a:gd name="T2" fmla="*/ 11 w 17"/>
                <a:gd name="T3" fmla="*/ 13 h 14"/>
                <a:gd name="T4" fmla="*/ 2 w 17"/>
                <a:gd name="T5" fmla="*/ 10 h 14"/>
                <a:gd name="T6" fmla="*/ 7 w 17"/>
                <a:gd name="T7" fmla="*/ 1 h 14"/>
                <a:gd name="T8" fmla="*/ 16 w 17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6" y="5"/>
                  </a:moveTo>
                  <a:cubicBezTo>
                    <a:pt x="17" y="8"/>
                    <a:pt x="14" y="11"/>
                    <a:pt x="11" y="13"/>
                  </a:cubicBezTo>
                  <a:cubicBezTo>
                    <a:pt x="7" y="14"/>
                    <a:pt x="3" y="13"/>
                    <a:pt x="2" y="10"/>
                  </a:cubicBezTo>
                  <a:cubicBezTo>
                    <a:pt x="0" y="6"/>
                    <a:pt x="3" y="3"/>
                    <a:pt x="7" y="1"/>
                  </a:cubicBezTo>
                  <a:cubicBezTo>
                    <a:pt x="10" y="0"/>
                    <a:pt x="15" y="1"/>
                    <a:pt x="16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5" name="Freeform 693"/>
            <p:cNvSpPr>
              <a:spLocks/>
            </p:cNvSpPr>
            <p:nvPr/>
          </p:nvSpPr>
          <p:spPr bwMode="auto">
            <a:xfrm>
              <a:off x="76200" y="3646488"/>
              <a:ext cx="17463" cy="53975"/>
            </a:xfrm>
            <a:custGeom>
              <a:avLst/>
              <a:gdLst>
                <a:gd name="T0" fmla="*/ 1 w 2"/>
                <a:gd name="T1" fmla="*/ 1 h 6"/>
                <a:gd name="T2" fmla="*/ 0 w 2"/>
                <a:gd name="T3" fmla="*/ 0 h 6"/>
                <a:gd name="T4" fmla="*/ 0 w 2"/>
                <a:gd name="T5" fmla="*/ 1 h 6"/>
                <a:gd name="T6" fmla="*/ 0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1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6" name="Freeform 694"/>
            <p:cNvSpPr>
              <a:spLocks/>
            </p:cNvSpPr>
            <p:nvPr/>
          </p:nvSpPr>
          <p:spPr bwMode="auto">
            <a:xfrm>
              <a:off x="93662" y="36464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0 w 2"/>
                <a:gd name="T7" fmla="*/ 2 h 5"/>
                <a:gd name="T8" fmla="*/ 0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7" name="Freeform 695"/>
            <p:cNvSpPr>
              <a:spLocks/>
            </p:cNvSpPr>
            <p:nvPr/>
          </p:nvSpPr>
          <p:spPr bwMode="auto">
            <a:xfrm>
              <a:off x="103187" y="3646488"/>
              <a:ext cx="25400" cy="44450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0 h 5"/>
                <a:gd name="T4" fmla="*/ 1 w 3"/>
                <a:gd name="T5" fmla="*/ 1 h 5"/>
                <a:gd name="T6" fmla="*/ 1 w 3"/>
                <a:gd name="T7" fmla="*/ 2 h 5"/>
                <a:gd name="T8" fmla="*/ 0 w 3"/>
                <a:gd name="T9" fmla="*/ 5 h 5"/>
                <a:gd name="T10" fmla="*/ 2 w 3"/>
                <a:gd name="T11" fmla="*/ 2 h 5"/>
                <a:gd name="T12" fmla="*/ 3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8" name="Freeform 696"/>
            <p:cNvSpPr>
              <a:spLocks/>
            </p:cNvSpPr>
            <p:nvPr/>
          </p:nvSpPr>
          <p:spPr bwMode="auto">
            <a:xfrm>
              <a:off x="111125" y="3656013"/>
              <a:ext cx="34925" cy="44450"/>
            </a:xfrm>
            <a:custGeom>
              <a:avLst/>
              <a:gdLst>
                <a:gd name="T0" fmla="*/ 3 w 4"/>
                <a:gd name="T1" fmla="*/ 1 h 5"/>
                <a:gd name="T2" fmla="*/ 3 w 4"/>
                <a:gd name="T3" fmla="*/ 0 h 5"/>
                <a:gd name="T4" fmla="*/ 2 w 4"/>
                <a:gd name="T5" fmla="*/ 0 h 5"/>
                <a:gd name="T6" fmla="*/ 2 w 4"/>
                <a:gd name="T7" fmla="*/ 1 h 5"/>
                <a:gd name="T8" fmla="*/ 0 w 4"/>
                <a:gd name="T9" fmla="*/ 5 h 5"/>
                <a:gd name="T10" fmla="*/ 2 w 4"/>
                <a:gd name="T11" fmla="*/ 2 h 5"/>
                <a:gd name="T12" fmla="*/ 3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9" name="Freeform 697"/>
            <p:cNvSpPr>
              <a:spLocks/>
            </p:cNvSpPr>
            <p:nvPr/>
          </p:nvSpPr>
          <p:spPr bwMode="auto">
            <a:xfrm>
              <a:off x="120650" y="3663951"/>
              <a:ext cx="34925" cy="36513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3 w 4"/>
                <a:gd name="T5" fmla="*/ 0 h 4"/>
                <a:gd name="T6" fmla="*/ 2 w 4"/>
                <a:gd name="T7" fmla="*/ 1 h 4"/>
                <a:gd name="T8" fmla="*/ 0 w 4"/>
                <a:gd name="T9" fmla="*/ 4 h 4"/>
                <a:gd name="T10" fmla="*/ 3 w 4"/>
                <a:gd name="T11" fmla="*/ 2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0" name="Freeform 698"/>
            <p:cNvSpPr>
              <a:spLocks/>
            </p:cNvSpPr>
            <p:nvPr/>
          </p:nvSpPr>
          <p:spPr bwMode="auto">
            <a:xfrm>
              <a:off x="120650" y="3683001"/>
              <a:ext cx="52388" cy="25400"/>
            </a:xfrm>
            <a:custGeom>
              <a:avLst/>
              <a:gdLst>
                <a:gd name="T0" fmla="*/ 5 w 6"/>
                <a:gd name="T1" fmla="*/ 1 h 3"/>
                <a:gd name="T2" fmla="*/ 6 w 6"/>
                <a:gd name="T3" fmla="*/ 0 h 3"/>
                <a:gd name="T4" fmla="*/ 4 w 6"/>
                <a:gd name="T5" fmla="*/ 0 h 3"/>
                <a:gd name="T6" fmla="*/ 4 w 6"/>
                <a:gd name="T7" fmla="*/ 1 h 3"/>
                <a:gd name="T8" fmla="*/ 0 w 6"/>
                <a:gd name="T9" fmla="*/ 3 h 3"/>
                <a:gd name="T10" fmla="*/ 4 w 6"/>
                <a:gd name="T11" fmla="*/ 1 h 3"/>
                <a:gd name="T12" fmla="*/ 5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1" name="Freeform 699"/>
            <p:cNvSpPr>
              <a:spLocks/>
            </p:cNvSpPr>
            <p:nvPr/>
          </p:nvSpPr>
          <p:spPr bwMode="auto">
            <a:xfrm>
              <a:off x="128587" y="3700463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4 w 6"/>
                <a:gd name="T7" fmla="*/ 0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1"/>
                    <a:pt x="6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2" name="Freeform 700"/>
            <p:cNvSpPr>
              <a:spLocks/>
            </p:cNvSpPr>
            <p:nvPr/>
          </p:nvSpPr>
          <p:spPr bwMode="auto">
            <a:xfrm>
              <a:off x="128587" y="3717926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5 w 6"/>
                <a:gd name="T5" fmla="*/ 0 h 2"/>
                <a:gd name="T6" fmla="*/ 4 w 6"/>
                <a:gd name="T7" fmla="*/ 0 h 2"/>
                <a:gd name="T8" fmla="*/ 0 w 6"/>
                <a:gd name="T9" fmla="*/ 0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1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3" name="Freeform 701"/>
            <p:cNvSpPr>
              <a:spLocks/>
            </p:cNvSpPr>
            <p:nvPr/>
          </p:nvSpPr>
          <p:spPr bwMode="auto">
            <a:xfrm>
              <a:off x="128587" y="3727451"/>
              <a:ext cx="53975" cy="25400"/>
            </a:xfrm>
            <a:custGeom>
              <a:avLst/>
              <a:gdLst>
                <a:gd name="T0" fmla="*/ 5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5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5" y="3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4" y="3"/>
                    <a:pt x="5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4" name="Freeform 702"/>
            <p:cNvSpPr>
              <a:spLocks/>
            </p:cNvSpPr>
            <p:nvPr/>
          </p:nvSpPr>
          <p:spPr bwMode="auto">
            <a:xfrm>
              <a:off x="128587" y="3735388"/>
              <a:ext cx="44450" cy="3492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5" name="Freeform 703"/>
            <p:cNvSpPr>
              <a:spLocks/>
            </p:cNvSpPr>
            <p:nvPr/>
          </p:nvSpPr>
          <p:spPr bwMode="auto">
            <a:xfrm>
              <a:off x="128587" y="3744913"/>
              <a:ext cx="34925" cy="444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3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3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6" name="Freeform 704"/>
            <p:cNvSpPr>
              <a:spLocks/>
            </p:cNvSpPr>
            <p:nvPr/>
          </p:nvSpPr>
          <p:spPr bwMode="auto">
            <a:xfrm>
              <a:off x="120650" y="3752851"/>
              <a:ext cx="25400" cy="44450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5 h 5"/>
                <a:gd name="T4" fmla="*/ 3 w 3"/>
                <a:gd name="T5" fmla="*/ 3 h 5"/>
                <a:gd name="T6" fmla="*/ 2 w 3"/>
                <a:gd name="T7" fmla="*/ 3 h 5"/>
                <a:gd name="T8" fmla="*/ 0 w 3"/>
                <a:gd name="T9" fmla="*/ 0 h 5"/>
                <a:gd name="T10" fmla="*/ 2 w 3"/>
                <a:gd name="T11" fmla="*/ 3 h 5"/>
                <a:gd name="T12" fmla="*/ 2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1" y="4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7" name="Freeform 705"/>
            <p:cNvSpPr>
              <a:spLocks/>
            </p:cNvSpPr>
            <p:nvPr/>
          </p:nvSpPr>
          <p:spPr bwMode="auto">
            <a:xfrm>
              <a:off x="111125" y="3752851"/>
              <a:ext cx="26988" cy="53975"/>
            </a:xfrm>
            <a:custGeom>
              <a:avLst/>
              <a:gdLst>
                <a:gd name="T0" fmla="*/ 1 w 3"/>
                <a:gd name="T1" fmla="*/ 5 h 6"/>
                <a:gd name="T2" fmla="*/ 2 w 3"/>
                <a:gd name="T3" fmla="*/ 6 h 6"/>
                <a:gd name="T4" fmla="*/ 2 w 3"/>
                <a:gd name="T5" fmla="*/ 5 h 6"/>
                <a:gd name="T6" fmla="*/ 2 w 3"/>
                <a:gd name="T7" fmla="*/ 4 h 6"/>
                <a:gd name="T8" fmla="*/ 0 w 3"/>
                <a:gd name="T9" fmla="*/ 0 h 6"/>
                <a:gd name="T10" fmla="*/ 1 w 3"/>
                <a:gd name="T11" fmla="*/ 4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8" name="Freeform 706"/>
            <p:cNvSpPr>
              <a:spLocks/>
            </p:cNvSpPr>
            <p:nvPr/>
          </p:nvSpPr>
          <p:spPr bwMode="auto">
            <a:xfrm>
              <a:off x="103187" y="3762376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5 h 6"/>
                <a:gd name="T4" fmla="*/ 1 w 2"/>
                <a:gd name="T5" fmla="*/ 4 h 6"/>
                <a:gd name="T6" fmla="*/ 1 w 2"/>
                <a:gd name="T7" fmla="*/ 3 h 6"/>
                <a:gd name="T8" fmla="*/ 0 w 2"/>
                <a:gd name="T9" fmla="*/ 0 h 6"/>
                <a:gd name="T10" fmla="*/ 0 w 2"/>
                <a:gd name="T11" fmla="*/ 3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5"/>
                  </a:cubicBezTo>
                  <a:cubicBezTo>
                    <a:pt x="1" y="5"/>
                    <a:pt x="2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9" name="Freeform 707"/>
            <p:cNvSpPr>
              <a:spLocks/>
            </p:cNvSpPr>
            <p:nvPr/>
          </p:nvSpPr>
          <p:spPr bwMode="auto">
            <a:xfrm>
              <a:off x="84137" y="3762376"/>
              <a:ext cx="9525" cy="44450"/>
            </a:xfrm>
            <a:custGeom>
              <a:avLst/>
              <a:gdLst>
                <a:gd name="T0" fmla="*/ 0 w 1"/>
                <a:gd name="T1" fmla="*/ 4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4 h 5"/>
                <a:gd name="T8" fmla="*/ 1 w 1"/>
                <a:gd name="T9" fmla="*/ 0 h 5"/>
                <a:gd name="T10" fmla="*/ 0 w 1"/>
                <a:gd name="T11" fmla="*/ 3 h 5"/>
                <a:gd name="T12" fmla="*/ 0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0" name="Freeform 708"/>
            <p:cNvSpPr>
              <a:spLocks/>
            </p:cNvSpPr>
            <p:nvPr/>
          </p:nvSpPr>
          <p:spPr bwMode="auto">
            <a:xfrm>
              <a:off x="58737" y="3762376"/>
              <a:ext cx="34925" cy="44450"/>
            </a:xfrm>
            <a:custGeom>
              <a:avLst/>
              <a:gdLst>
                <a:gd name="T0" fmla="*/ 1 w 4"/>
                <a:gd name="T1" fmla="*/ 4 h 5"/>
                <a:gd name="T2" fmla="*/ 1 w 4"/>
                <a:gd name="T3" fmla="*/ 5 h 5"/>
                <a:gd name="T4" fmla="*/ 2 w 4"/>
                <a:gd name="T5" fmla="*/ 4 h 5"/>
                <a:gd name="T6" fmla="*/ 2 w 4"/>
                <a:gd name="T7" fmla="*/ 3 h 5"/>
                <a:gd name="T8" fmla="*/ 4 w 4"/>
                <a:gd name="T9" fmla="*/ 0 h 5"/>
                <a:gd name="T10" fmla="*/ 2 w 4"/>
                <a:gd name="T11" fmla="*/ 3 h 5"/>
                <a:gd name="T12" fmla="*/ 1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1" name="Freeform 709"/>
            <p:cNvSpPr>
              <a:spLocks/>
            </p:cNvSpPr>
            <p:nvPr/>
          </p:nvSpPr>
          <p:spPr bwMode="auto">
            <a:xfrm>
              <a:off x="49212" y="3752851"/>
              <a:ext cx="34925" cy="44450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5 h 5"/>
                <a:gd name="T4" fmla="*/ 1 w 4"/>
                <a:gd name="T5" fmla="*/ 4 h 5"/>
                <a:gd name="T6" fmla="*/ 1 w 4"/>
                <a:gd name="T7" fmla="*/ 3 h 5"/>
                <a:gd name="T8" fmla="*/ 4 w 4"/>
                <a:gd name="T9" fmla="*/ 0 h 5"/>
                <a:gd name="T10" fmla="*/ 1 w 4"/>
                <a:gd name="T11" fmla="*/ 3 h 5"/>
                <a:gd name="T12" fmla="*/ 0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4"/>
                    <a:pt x="1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2" name="Freeform 710"/>
            <p:cNvSpPr>
              <a:spLocks/>
            </p:cNvSpPr>
            <p:nvPr/>
          </p:nvSpPr>
          <p:spPr bwMode="auto">
            <a:xfrm>
              <a:off x="31750" y="3752851"/>
              <a:ext cx="44450" cy="26988"/>
            </a:xfrm>
            <a:custGeom>
              <a:avLst/>
              <a:gdLst>
                <a:gd name="T0" fmla="*/ 0 w 5"/>
                <a:gd name="T1" fmla="*/ 2 h 3"/>
                <a:gd name="T2" fmla="*/ 0 w 5"/>
                <a:gd name="T3" fmla="*/ 3 h 3"/>
                <a:gd name="T4" fmla="*/ 2 w 5"/>
                <a:gd name="T5" fmla="*/ 3 h 3"/>
                <a:gd name="T6" fmla="*/ 2 w 5"/>
                <a:gd name="T7" fmla="*/ 2 h 3"/>
                <a:gd name="T8" fmla="*/ 5 w 5"/>
                <a:gd name="T9" fmla="*/ 0 h 3"/>
                <a:gd name="T10" fmla="*/ 2 w 5"/>
                <a:gd name="T11" fmla="*/ 2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3" name="Freeform 711"/>
            <p:cNvSpPr>
              <a:spLocks/>
            </p:cNvSpPr>
            <p:nvPr/>
          </p:nvSpPr>
          <p:spPr bwMode="auto">
            <a:xfrm>
              <a:off x="22225" y="3744913"/>
              <a:ext cx="44450" cy="25400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2 w 5"/>
                <a:gd name="T11" fmla="*/ 1 h 3"/>
                <a:gd name="T12" fmla="*/ 1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4" name="Freeform 712"/>
            <p:cNvSpPr>
              <a:spLocks/>
            </p:cNvSpPr>
            <p:nvPr/>
          </p:nvSpPr>
          <p:spPr bwMode="auto">
            <a:xfrm>
              <a:off x="14287" y="3735388"/>
              <a:ext cx="52388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2 w 6"/>
                <a:gd name="T5" fmla="*/ 1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0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5" name="Freeform 713"/>
            <p:cNvSpPr>
              <a:spLocks/>
            </p:cNvSpPr>
            <p:nvPr/>
          </p:nvSpPr>
          <p:spPr bwMode="auto">
            <a:xfrm>
              <a:off x="14287" y="3717926"/>
              <a:ext cx="52388" cy="9525"/>
            </a:xfrm>
            <a:custGeom>
              <a:avLst/>
              <a:gdLst>
                <a:gd name="T0" fmla="*/ 1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2 w 6"/>
                <a:gd name="T7" fmla="*/ 1 h 1"/>
                <a:gd name="T8" fmla="*/ 6 w 6"/>
                <a:gd name="T9" fmla="*/ 1 h 1"/>
                <a:gd name="T10" fmla="*/ 2 w 6"/>
                <a:gd name="T11" fmla="*/ 0 h 1"/>
                <a:gd name="T12" fmla="*/ 1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6" name="Freeform 714"/>
            <p:cNvSpPr>
              <a:spLocks/>
            </p:cNvSpPr>
            <p:nvPr/>
          </p:nvSpPr>
          <p:spPr bwMode="auto">
            <a:xfrm>
              <a:off x="14287" y="3690938"/>
              <a:ext cx="52388" cy="26988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1 h 3"/>
                <a:gd name="T4" fmla="*/ 1 w 6"/>
                <a:gd name="T5" fmla="*/ 2 h 3"/>
                <a:gd name="T6" fmla="*/ 2 w 6"/>
                <a:gd name="T7" fmla="*/ 2 h 3"/>
                <a:gd name="T8" fmla="*/ 6 w 6"/>
                <a:gd name="T9" fmla="*/ 3 h 3"/>
                <a:gd name="T10" fmla="*/ 3 w 6"/>
                <a:gd name="T11" fmla="*/ 2 h 3"/>
                <a:gd name="T12" fmla="*/ 2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7" name="Freeform 715"/>
            <p:cNvSpPr>
              <a:spLocks/>
            </p:cNvSpPr>
            <p:nvPr/>
          </p:nvSpPr>
          <p:spPr bwMode="auto">
            <a:xfrm>
              <a:off x="22225" y="3673476"/>
              <a:ext cx="44450" cy="34925"/>
            </a:xfrm>
            <a:custGeom>
              <a:avLst/>
              <a:gdLst>
                <a:gd name="T0" fmla="*/ 2 w 5"/>
                <a:gd name="T1" fmla="*/ 1 h 4"/>
                <a:gd name="T2" fmla="*/ 1 w 5"/>
                <a:gd name="T3" fmla="*/ 1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3 w 5"/>
                <a:gd name="T11" fmla="*/ 2 h 4"/>
                <a:gd name="T12" fmla="*/ 2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8" name="Freeform 716"/>
            <p:cNvSpPr>
              <a:spLocks/>
            </p:cNvSpPr>
            <p:nvPr/>
          </p:nvSpPr>
          <p:spPr bwMode="auto">
            <a:xfrm>
              <a:off x="41275" y="3663951"/>
              <a:ext cx="34925" cy="44450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1 w 4"/>
                <a:gd name="T7" fmla="*/ 2 h 5"/>
                <a:gd name="T8" fmla="*/ 4 w 4"/>
                <a:gd name="T9" fmla="*/ 5 h 5"/>
                <a:gd name="T10" fmla="*/ 2 w 4"/>
                <a:gd name="T11" fmla="*/ 1 h 5"/>
                <a:gd name="T12" fmla="*/ 1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5"/>
                    <a:pt x="4" y="5"/>
                  </a:cubicBezTo>
                  <a:cubicBezTo>
                    <a:pt x="3" y="4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9" name="Freeform 717"/>
            <p:cNvSpPr>
              <a:spLocks/>
            </p:cNvSpPr>
            <p:nvPr/>
          </p:nvSpPr>
          <p:spPr bwMode="auto">
            <a:xfrm>
              <a:off x="58737" y="3656013"/>
              <a:ext cx="25400" cy="44450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2 h 5"/>
                <a:gd name="T8" fmla="*/ 3 w 3"/>
                <a:gd name="T9" fmla="*/ 5 h 5"/>
                <a:gd name="T10" fmla="*/ 1 w 3"/>
                <a:gd name="T11" fmla="*/ 1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2" y="4"/>
                    <a:pt x="2" y="2"/>
                    <a:pt x="1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0" name="Freeform 718"/>
            <p:cNvSpPr>
              <a:spLocks/>
            </p:cNvSpPr>
            <p:nvPr/>
          </p:nvSpPr>
          <p:spPr bwMode="auto">
            <a:xfrm>
              <a:off x="76200" y="3532188"/>
              <a:ext cx="34925" cy="168275"/>
            </a:xfrm>
            <a:custGeom>
              <a:avLst/>
              <a:gdLst>
                <a:gd name="T0" fmla="*/ 4 w 4"/>
                <a:gd name="T1" fmla="*/ 19 h 19"/>
                <a:gd name="T2" fmla="*/ 1 w 4"/>
                <a:gd name="T3" fmla="*/ 10 h 19"/>
                <a:gd name="T4" fmla="*/ 0 w 4"/>
                <a:gd name="T5" fmla="*/ 0 h 19"/>
                <a:gd name="T6" fmla="*/ 2 w 4"/>
                <a:gd name="T7" fmla="*/ 9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cubicBezTo>
                    <a:pt x="2" y="16"/>
                    <a:pt x="2" y="13"/>
                    <a:pt x="1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2"/>
                    <a:pt x="4" y="15"/>
                    <a:pt x="4" y="19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1" name="Freeform 719"/>
            <p:cNvSpPr>
              <a:spLocks/>
            </p:cNvSpPr>
            <p:nvPr/>
          </p:nvSpPr>
          <p:spPr bwMode="auto">
            <a:xfrm>
              <a:off x="128587" y="3557588"/>
              <a:ext cx="79375" cy="142875"/>
            </a:xfrm>
            <a:custGeom>
              <a:avLst/>
              <a:gdLst>
                <a:gd name="T0" fmla="*/ 0 w 9"/>
                <a:gd name="T1" fmla="*/ 16 h 16"/>
                <a:gd name="T2" fmla="*/ 3 w 9"/>
                <a:gd name="T3" fmla="*/ 7 h 16"/>
                <a:gd name="T4" fmla="*/ 9 w 9"/>
                <a:gd name="T5" fmla="*/ 0 h 16"/>
                <a:gd name="T6" fmla="*/ 5 w 9"/>
                <a:gd name="T7" fmla="*/ 8 h 16"/>
                <a:gd name="T8" fmla="*/ 0 w 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1" y="13"/>
                    <a:pt x="2" y="10"/>
                    <a:pt x="3" y="7"/>
                  </a:cubicBezTo>
                  <a:cubicBezTo>
                    <a:pt x="5" y="5"/>
                    <a:pt x="7" y="2"/>
                    <a:pt x="9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1"/>
                    <a:pt x="2" y="14"/>
                    <a:pt x="0" y="1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2" name="Freeform 720"/>
            <p:cNvSpPr>
              <a:spLocks/>
            </p:cNvSpPr>
            <p:nvPr/>
          </p:nvSpPr>
          <p:spPr bwMode="auto">
            <a:xfrm>
              <a:off x="138112" y="3663951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8 w 18"/>
                <a:gd name="T3" fmla="*/ 2 h 6"/>
                <a:gd name="T4" fmla="*/ 18 w 18"/>
                <a:gd name="T5" fmla="*/ 0 h 6"/>
                <a:gd name="T6" fmla="*/ 9 w 18"/>
                <a:gd name="T7" fmla="*/ 3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2" y="4"/>
                    <a:pt x="5" y="3"/>
                    <a:pt x="8" y="2"/>
                  </a:cubicBezTo>
                  <a:cubicBezTo>
                    <a:pt x="11" y="1"/>
                    <a:pt x="14" y="0"/>
                    <a:pt x="1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4"/>
                    <a:pt x="3" y="5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3" name="Freeform 721"/>
            <p:cNvSpPr>
              <a:spLocks/>
            </p:cNvSpPr>
            <p:nvPr/>
          </p:nvSpPr>
          <p:spPr bwMode="auto">
            <a:xfrm>
              <a:off x="128587" y="3717926"/>
              <a:ext cx="158750" cy="44450"/>
            </a:xfrm>
            <a:custGeom>
              <a:avLst/>
              <a:gdLst>
                <a:gd name="T0" fmla="*/ 0 w 18"/>
                <a:gd name="T1" fmla="*/ 0 h 5"/>
                <a:gd name="T2" fmla="*/ 9 w 18"/>
                <a:gd name="T3" fmla="*/ 1 h 5"/>
                <a:gd name="T4" fmla="*/ 18 w 18"/>
                <a:gd name="T5" fmla="*/ 5 h 5"/>
                <a:gd name="T6" fmla="*/ 9 w 18"/>
                <a:gd name="T7" fmla="*/ 3 h 5"/>
                <a:gd name="T8" fmla="*/ 0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0" y="0"/>
                  </a:moveTo>
                  <a:cubicBezTo>
                    <a:pt x="3" y="0"/>
                    <a:pt x="6" y="1"/>
                    <a:pt x="9" y="1"/>
                  </a:cubicBezTo>
                  <a:cubicBezTo>
                    <a:pt x="12" y="2"/>
                    <a:pt x="16" y="3"/>
                    <a:pt x="1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4" name="Freeform 722"/>
            <p:cNvSpPr>
              <a:spLocks/>
            </p:cNvSpPr>
            <p:nvPr/>
          </p:nvSpPr>
          <p:spPr bwMode="auto">
            <a:xfrm>
              <a:off x="120650" y="3744913"/>
              <a:ext cx="61913" cy="150813"/>
            </a:xfrm>
            <a:custGeom>
              <a:avLst/>
              <a:gdLst>
                <a:gd name="T0" fmla="*/ 0 w 7"/>
                <a:gd name="T1" fmla="*/ 0 h 17"/>
                <a:gd name="T2" fmla="*/ 4 w 7"/>
                <a:gd name="T3" fmla="*/ 8 h 17"/>
                <a:gd name="T4" fmla="*/ 7 w 7"/>
                <a:gd name="T5" fmla="*/ 17 h 17"/>
                <a:gd name="T6" fmla="*/ 3 w 7"/>
                <a:gd name="T7" fmla="*/ 8 h 17"/>
                <a:gd name="T8" fmla="*/ 0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0"/>
                  </a:moveTo>
                  <a:cubicBezTo>
                    <a:pt x="2" y="2"/>
                    <a:pt x="3" y="5"/>
                    <a:pt x="4" y="8"/>
                  </a:cubicBezTo>
                  <a:cubicBezTo>
                    <a:pt x="6" y="11"/>
                    <a:pt x="7" y="14"/>
                    <a:pt x="7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5" name="Freeform 723"/>
            <p:cNvSpPr>
              <a:spLocks/>
            </p:cNvSpPr>
            <p:nvPr/>
          </p:nvSpPr>
          <p:spPr bwMode="auto">
            <a:xfrm>
              <a:off x="41275" y="3735388"/>
              <a:ext cx="61913" cy="160338"/>
            </a:xfrm>
            <a:custGeom>
              <a:avLst/>
              <a:gdLst>
                <a:gd name="T0" fmla="*/ 7 w 7"/>
                <a:gd name="T1" fmla="*/ 0 h 18"/>
                <a:gd name="T2" fmla="*/ 5 w 7"/>
                <a:gd name="T3" fmla="*/ 10 h 18"/>
                <a:gd name="T4" fmla="*/ 0 w 7"/>
                <a:gd name="T5" fmla="*/ 18 h 18"/>
                <a:gd name="T6" fmla="*/ 3 w 7"/>
                <a:gd name="T7" fmla="*/ 9 h 18"/>
                <a:gd name="T8" fmla="*/ 7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7" y="0"/>
                  </a:moveTo>
                  <a:cubicBezTo>
                    <a:pt x="7" y="4"/>
                    <a:pt x="6" y="7"/>
                    <a:pt x="5" y="10"/>
                  </a:cubicBezTo>
                  <a:cubicBezTo>
                    <a:pt x="4" y="12"/>
                    <a:pt x="2" y="16"/>
                    <a:pt x="0" y="1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6" name="Freeform 724"/>
            <p:cNvSpPr>
              <a:spLocks/>
            </p:cNvSpPr>
            <p:nvPr/>
          </p:nvSpPr>
          <p:spPr bwMode="auto">
            <a:xfrm>
              <a:off x="-57150" y="3727451"/>
              <a:ext cx="150813" cy="69850"/>
            </a:xfrm>
            <a:custGeom>
              <a:avLst/>
              <a:gdLst>
                <a:gd name="T0" fmla="*/ 17 w 17"/>
                <a:gd name="T1" fmla="*/ 0 h 8"/>
                <a:gd name="T2" fmla="*/ 9 w 17"/>
                <a:gd name="T3" fmla="*/ 5 h 8"/>
                <a:gd name="T4" fmla="*/ 0 w 17"/>
                <a:gd name="T5" fmla="*/ 8 h 8"/>
                <a:gd name="T6" fmla="*/ 8 w 17"/>
                <a:gd name="T7" fmla="*/ 4 h 8"/>
                <a:gd name="T8" fmla="*/ 17 w 1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4" y="2"/>
                    <a:pt x="12" y="4"/>
                    <a:pt x="9" y="5"/>
                  </a:cubicBezTo>
                  <a:cubicBezTo>
                    <a:pt x="6" y="7"/>
                    <a:pt x="3" y="8"/>
                    <a:pt x="0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1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7" name="Freeform 725"/>
            <p:cNvSpPr>
              <a:spLocks/>
            </p:cNvSpPr>
            <p:nvPr/>
          </p:nvSpPr>
          <p:spPr bwMode="auto">
            <a:xfrm>
              <a:off x="-65088" y="3663951"/>
              <a:ext cx="158750" cy="44450"/>
            </a:xfrm>
            <a:custGeom>
              <a:avLst/>
              <a:gdLst>
                <a:gd name="T0" fmla="*/ 18 w 18"/>
                <a:gd name="T1" fmla="*/ 5 h 5"/>
                <a:gd name="T2" fmla="*/ 9 w 18"/>
                <a:gd name="T3" fmla="*/ 4 h 5"/>
                <a:gd name="T4" fmla="*/ 0 w 18"/>
                <a:gd name="T5" fmla="*/ 0 h 5"/>
                <a:gd name="T6" fmla="*/ 9 w 18"/>
                <a:gd name="T7" fmla="*/ 2 h 5"/>
                <a:gd name="T8" fmla="*/ 18 w 1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8" y="5"/>
                  </a:moveTo>
                  <a:cubicBezTo>
                    <a:pt x="15" y="5"/>
                    <a:pt x="12" y="4"/>
                    <a:pt x="9" y="4"/>
                  </a:cubicBezTo>
                  <a:cubicBezTo>
                    <a:pt x="6" y="3"/>
                    <a:pt x="2" y="2"/>
                    <a:pt x="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2" y="3"/>
                    <a:pt x="15" y="4"/>
                    <a:pt x="18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8" name="Freeform 726"/>
            <p:cNvSpPr>
              <a:spLocks/>
            </p:cNvSpPr>
            <p:nvPr/>
          </p:nvSpPr>
          <p:spPr bwMode="auto">
            <a:xfrm>
              <a:off x="-12700" y="3575051"/>
              <a:ext cx="115888" cy="125413"/>
            </a:xfrm>
            <a:custGeom>
              <a:avLst/>
              <a:gdLst>
                <a:gd name="T0" fmla="*/ 13 w 13"/>
                <a:gd name="T1" fmla="*/ 14 h 14"/>
                <a:gd name="T2" fmla="*/ 6 w 13"/>
                <a:gd name="T3" fmla="*/ 8 h 14"/>
                <a:gd name="T4" fmla="*/ 0 w 13"/>
                <a:gd name="T5" fmla="*/ 0 h 14"/>
                <a:gd name="T6" fmla="*/ 7 w 13"/>
                <a:gd name="T7" fmla="*/ 7 h 14"/>
                <a:gd name="T8" fmla="*/ 13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cubicBezTo>
                    <a:pt x="10" y="13"/>
                    <a:pt x="8" y="11"/>
                    <a:pt x="6" y="8"/>
                  </a:cubicBezTo>
                  <a:cubicBezTo>
                    <a:pt x="4" y="6"/>
                    <a:pt x="2" y="3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10"/>
                    <a:pt x="11" y="12"/>
                    <a:pt x="13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2" name="组合 64341"/>
          <p:cNvGrpSpPr/>
          <p:nvPr/>
        </p:nvGrpSpPr>
        <p:grpSpPr>
          <a:xfrm>
            <a:off x="11191136" y="6164717"/>
            <a:ext cx="795338" cy="850900"/>
            <a:chOff x="11530012" y="3097213"/>
            <a:chExt cx="795338" cy="850900"/>
          </a:xfrm>
        </p:grpSpPr>
        <p:sp>
          <p:nvSpPr>
            <p:cNvPr id="64179" name="Freeform 727"/>
            <p:cNvSpPr>
              <a:spLocks/>
            </p:cNvSpPr>
            <p:nvPr/>
          </p:nvSpPr>
          <p:spPr bwMode="auto">
            <a:xfrm>
              <a:off x="11663362" y="3097213"/>
              <a:ext cx="406400" cy="415925"/>
            </a:xfrm>
            <a:custGeom>
              <a:avLst/>
              <a:gdLst>
                <a:gd name="T0" fmla="*/ 32 w 46"/>
                <a:gd name="T1" fmla="*/ 47 h 47"/>
                <a:gd name="T2" fmla="*/ 23 w 46"/>
                <a:gd name="T3" fmla="*/ 6 h 47"/>
                <a:gd name="T4" fmla="*/ 32 w 46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7">
                  <a:moveTo>
                    <a:pt x="32" y="47"/>
                  </a:moveTo>
                  <a:cubicBezTo>
                    <a:pt x="32" y="47"/>
                    <a:pt x="0" y="13"/>
                    <a:pt x="23" y="6"/>
                  </a:cubicBezTo>
                  <a:cubicBezTo>
                    <a:pt x="46" y="0"/>
                    <a:pt x="32" y="47"/>
                    <a:pt x="32" y="4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0" name="Freeform 728"/>
            <p:cNvSpPr>
              <a:spLocks/>
            </p:cNvSpPr>
            <p:nvPr/>
          </p:nvSpPr>
          <p:spPr bwMode="auto">
            <a:xfrm>
              <a:off x="11936412" y="3105150"/>
              <a:ext cx="388938" cy="407988"/>
            </a:xfrm>
            <a:custGeom>
              <a:avLst/>
              <a:gdLst>
                <a:gd name="T0" fmla="*/ 0 w 44"/>
                <a:gd name="T1" fmla="*/ 46 h 46"/>
                <a:gd name="T2" fmla="*/ 24 w 44"/>
                <a:gd name="T3" fmla="*/ 13 h 46"/>
                <a:gd name="T4" fmla="*/ 0 w 44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0" y="46"/>
                  </a:moveTo>
                  <a:cubicBezTo>
                    <a:pt x="0" y="46"/>
                    <a:pt x="4" y="0"/>
                    <a:pt x="24" y="13"/>
                  </a:cubicBezTo>
                  <a:cubicBezTo>
                    <a:pt x="44" y="25"/>
                    <a:pt x="0" y="46"/>
                    <a:pt x="0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1" name="Freeform 729"/>
            <p:cNvSpPr>
              <a:spLocks/>
            </p:cNvSpPr>
            <p:nvPr/>
          </p:nvSpPr>
          <p:spPr bwMode="auto">
            <a:xfrm>
              <a:off x="11936412" y="3309938"/>
              <a:ext cx="371475" cy="417513"/>
            </a:xfrm>
            <a:custGeom>
              <a:avLst/>
              <a:gdLst>
                <a:gd name="T0" fmla="*/ 0 w 42"/>
                <a:gd name="T1" fmla="*/ 23 h 47"/>
                <a:gd name="T2" fmla="*/ 41 w 42"/>
                <a:gd name="T3" fmla="*/ 24 h 47"/>
                <a:gd name="T4" fmla="*/ 0 w 42"/>
                <a:gd name="T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7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2" name="Freeform 730"/>
            <p:cNvSpPr>
              <a:spLocks/>
            </p:cNvSpPr>
            <p:nvPr/>
          </p:nvSpPr>
          <p:spPr bwMode="auto">
            <a:xfrm>
              <a:off x="11936412" y="3513138"/>
              <a:ext cx="371475" cy="434975"/>
            </a:xfrm>
            <a:custGeom>
              <a:avLst/>
              <a:gdLst>
                <a:gd name="T0" fmla="*/ 0 w 42"/>
                <a:gd name="T1" fmla="*/ 0 h 49"/>
                <a:gd name="T2" fmla="*/ 23 w 42"/>
                <a:gd name="T3" fmla="*/ 34 h 49"/>
                <a:gd name="T4" fmla="*/ 0 w 4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9">
                  <a:moveTo>
                    <a:pt x="0" y="0"/>
                  </a:moveTo>
                  <a:cubicBezTo>
                    <a:pt x="0" y="0"/>
                    <a:pt x="42" y="19"/>
                    <a:pt x="23" y="34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3" name="Freeform 731"/>
            <p:cNvSpPr>
              <a:spLocks/>
            </p:cNvSpPr>
            <p:nvPr/>
          </p:nvSpPr>
          <p:spPr bwMode="auto">
            <a:xfrm>
              <a:off x="11601450" y="3513138"/>
              <a:ext cx="406400" cy="400050"/>
            </a:xfrm>
            <a:custGeom>
              <a:avLst/>
              <a:gdLst>
                <a:gd name="T0" fmla="*/ 38 w 46"/>
                <a:gd name="T1" fmla="*/ 0 h 45"/>
                <a:gd name="T2" fmla="*/ 23 w 46"/>
                <a:gd name="T3" fmla="*/ 38 h 45"/>
                <a:gd name="T4" fmla="*/ 38 w 46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5">
                  <a:moveTo>
                    <a:pt x="38" y="0"/>
                  </a:moveTo>
                  <a:cubicBezTo>
                    <a:pt x="38" y="0"/>
                    <a:pt x="46" y="45"/>
                    <a:pt x="23" y="38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4" name="Freeform 732"/>
            <p:cNvSpPr>
              <a:spLocks/>
            </p:cNvSpPr>
            <p:nvPr/>
          </p:nvSpPr>
          <p:spPr bwMode="auto">
            <a:xfrm>
              <a:off x="11530012" y="3389313"/>
              <a:ext cx="406400" cy="407988"/>
            </a:xfrm>
            <a:custGeom>
              <a:avLst/>
              <a:gdLst>
                <a:gd name="T0" fmla="*/ 46 w 46"/>
                <a:gd name="T1" fmla="*/ 14 h 46"/>
                <a:gd name="T2" fmla="*/ 6 w 46"/>
                <a:gd name="T3" fmla="*/ 23 h 46"/>
                <a:gd name="T4" fmla="*/ 46 w 46"/>
                <a:gd name="T5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46" y="14"/>
                  </a:moveTo>
                  <a:cubicBezTo>
                    <a:pt x="46" y="14"/>
                    <a:pt x="13" y="46"/>
                    <a:pt x="6" y="23"/>
                  </a:cubicBezTo>
                  <a:cubicBezTo>
                    <a:pt x="0" y="0"/>
                    <a:pt x="46" y="14"/>
                    <a:pt x="46" y="1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5" name="Freeform 733"/>
            <p:cNvSpPr>
              <a:spLocks/>
            </p:cNvSpPr>
            <p:nvPr/>
          </p:nvSpPr>
          <p:spPr bwMode="auto">
            <a:xfrm>
              <a:off x="11557000" y="3141663"/>
              <a:ext cx="406400" cy="390525"/>
            </a:xfrm>
            <a:custGeom>
              <a:avLst/>
              <a:gdLst>
                <a:gd name="T0" fmla="*/ 46 w 46"/>
                <a:gd name="T1" fmla="*/ 41 h 44"/>
                <a:gd name="T2" fmla="*/ 9 w 46"/>
                <a:gd name="T3" fmla="*/ 22 h 44"/>
                <a:gd name="T4" fmla="*/ 46 w 46"/>
                <a:gd name="T5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4">
                  <a:moveTo>
                    <a:pt x="46" y="41"/>
                  </a:moveTo>
                  <a:cubicBezTo>
                    <a:pt x="46" y="41"/>
                    <a:pt x="0" y="44"/>
                    <a:pt x="9" y="22"/>
                  </a:cubicBezTo>
                  <a:cubicBezTo>
                    <a:pt x="19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6" name="Freeform 734"/>
            <p:cNvSpPr>
              <a:spLocks/>
            </p:cNvSpPr>
            <p:nvPr/>
          </p:nvSpPr>
          <p:spPr bwMode="auto">
            <a:xfrm>
              <a:off x="11857037" y="3451226"/>
              <a:ext cx="141288" cy="123825"/>
            </a:xfrm>
            <a:custGeom>
              <a:avLst/>
              <a:gdLst>
                <a:gd name="T0" fmla="*/ 15 w 16"/>
                <a:gd name="T1" fmla="*/ 5 h 14"/>
                <a:gd name="T2" fmla="*/ 10 w 16"/>
                <a:gd name="T3" fmla="*/ 13 h 14"/>
                <a:gd name="T4" fmla="*/ 1 w 16"/>
                <a:gd name="T5" fmla="*/ 10 h 14"/>
                <a:gd name="T6" fmla="*/ 6 w 16"/>
                <a:gd name="T7" fmla="*/ 2 h 14"/>
                <a:gd name="T8" fmla="*/ 15 w 1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5" y="5"/>
                  </a:moveTo>
                  <a:cubicBezTo>
                    <a:pt x="16" y="8"/>
                    <a:pt x="14" y="12"/>
                    <a:pt x="10" y="13"/>
                  </a:cubicBezTo>
                  <a:cubicBezTo>
                    <a:pt x="6" y="14"/>
                    <a:pt x="2" y="13"/>
                    <a:pt x="1" y="10"/>
                  </a:cubicBezTo>
                  <a:cubicBezTo>
                    <a:pt x="0" y="7"/>
                    <a:pt x="2" y="3"/>
                    <a:pt x="6" y="2"/>
                  </a:cubicBezTo>
                  <a:cubicBezTo>
                    <a:pt x="10" y="0"/>
                    <a:pt x="14" y="2"/>
                    <a:pt x="15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7" name="Freeform 735"/>
            <p:cNvSpPr>
              <a:spLocks/>
            </p:cNvSpPr>
            <p:nvPr/>
          </p:nvSpPr>
          <p:spPr bwMode="auto">
            <a:xfrm>
              <a:off x="11901487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2 h 6"/>
                <a:gd name="T6" fmla="*/ 1 w 2"/>
                <a:gd name="T7" fmla="*/ 2 h 6"/>
                <a:gd name="T8" fmla="*/ 2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4"/>
                    <a:pt x="2" y="6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8" name="Freeform 736"/>
            <p:cNvSpPr>
              <a:spLocks/>
            </p:cNvSpPr>
            <p:nvPr/>
          </p:nvSpPr>
          <p:spPr bwMode="auto">
            <a:xfrm>
              <a:off x="11918950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9" name="Freeform 737"/>
            <p:cNvSpPr>
              <a:spLocks/>
            </p:cNvSpPr>
            <p:nvPr/>
          </p:nvSpPr>
          <p:spPr bwMode="auto">
            <a:xfrm>
              <a:off x="11936412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0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0" name="Freeform 738"/>
            <p:cNvSpPr>
              <a:spLocks/>
            </p:cNvSpPr>
            <p:nvPr/>
          </p:nvSpPr>
          <p:spPr bwMode="auto">
            <a:xfrm>
              <a:off x="11936412" y="3443288"/>
              <a:ext cx="34925" cy="44450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0 h 5"/>
                <a:gd name="T4" fmla="*/ 2 w 4"/>
                <a:gd name="T5" fmla="*/ 1 h 5"/>
                <a:gd name="T6" fmla="*/ 2 w 4"/>
                <a:gd name="T7" fmla="*/ 2 h 5"/>
                <a:gd name="T8" fmla="*/ 0 w 4"/>
                <a:gd name="T9" fmla="*/ 5 h 5"/>
                <a:gd name="T10" fmla="*/ 3 w 4"/>
                <a:gd name="T11" fmla="*/ 2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1" name="Freeform 739"/>
            <p:cNvSpPr>
              <a:spLocks/>
            </p:cNvSpPr>
            <p:nvPr/>
          </p:nvSpPr>
          <p:spPr bwMode="auto">
            <a:xfrm>
              <a:off x="11945937" y="3451226"/>
              <a:ext cx="42863" cy="44450"/>
            </a:xfrm>
            <a:custGeom>
              <a:avLst/>
              <a:gdLst>
                <a:gd name="T0" fmla="*/ 4 w 5"/>
                <a:gd name="T1" fmla="*/ 2 h 5"/>
                <a:gd name="T2" fmla="*/ 4 w 5"/>
                <a:gd name="T3" fmla="*/ 1 h 5"/>
                <a:gd name="T4" fmla="*/ 3 w 5"/>
                <a:gd name="T5" fmla="*/ 1 h 5"/>
                <a:gd name="T6" fmla="*/ 3 w 5"/>
                <a:gd name="T7" fmla="*/ 2 h 5"/>
                <a:gd name="T8" fmla="*/ 0 w 5"/>
                <a:gd name="T9" fmla="*/ 5 h 5"/>
                <a:gd name="T10" fmla="*/ 3 w 5"/>
                <a:gd name="T11" fmla="*/ 2 h 5"/>
                <a:gd name="T12" fmla="*/ 4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2" name="Freeform 740"/>
            <p:cNvSpPr>
              <a:spLocks/>
            </p:cNvSpPr>
            <p:nvPr/>
          </p:nvSpPr>
          <p:spPr bwMode="auto">
            <a:xfrm>
              <a:off x="11953875" y="3468688"/>
              <a:ext cx="44450" cy="26988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4 w 5"/>
                <a:gd name="T5" fmla="*/ 0 h 3"/>
                <a:gd name="T6" fmla="*/ 3 w 5"/>
                <a:gd name="T7" fmla="*/ 1 h 3"/>
                <a:gd name="T8" fmla="*/ 0 w 5"/>
                <a:gd name="T9" fmla="*/ 3 h 3"/>
                <a:gd name="T10" fmla="*/ 3 w 5"/>
                <a:gd name="T11" fmla="*/ 2 h 3"/>
                <a:gd name="T12" fmla="*/ 5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3" name="Freeform 741"/>
            <p:cNvSpPr>
              <a:spLocks/>
            </p:cNvSpPr>
            <p:nvPr/>
          </p:nvSpPr>
          <p:spPr bwMode="auto">
            <a:xfrm>
              <a:off x="11953875" y="3487738"/>
              <a:ext cx="53975" cy="17463"/>
            </a:xfrm>
            <a:custGeom>
              <a:avLst/>
              <a:gdLst>
                <a:gd name="T0" fmla="*/ 5 w 6"/>
                <a:gd name="T1" fmla="*/ 2 h 2"/>
                <a:gd name="T2" fmla="*/ 6 w 6"/>
                <a:gd name="T3" fmla="*/ 1 h 2"/>
                <a:gd name="T4" fmla="*/ 5 w 6"/>
                <a:gd name="T5" fmla="*/ 0 h 2"/>
                <a:gd name="T6" fmla="*/ 4 w 6"/>
                <a:gd name="T7" fmla="*/ 1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4" name="Freeform 742"/>
            <p:cNvSpPr>
              <a:spLocks/>
            </p:cNvSpPr>
            <p:nvPr/>
          </p:nvSpPr>
          <p:spPr bwMode="auto">
            <a:xfrm>
              <a:off x="11963400" y="3505201"/>
              <a:ext cx="52388" cy="17463"/>
            </a:xfrm>
            <a:custGeom>
              <a:avLst/>
              <a:gdLst>
                <a:gd name="T0" fmla="*/ 5 w 6"/>
                <a:gd name="T1" fmla="*/ 2 h 2"/>
                <a:gd name="T2" fmla="*/ 5 w 6"/>
                <a:gd name="T3" fmla="*/ 1 h 2"/>
                <a:gd name="T4" fmla="*/ 4 w 6"/>
                <a:gd name="T5" fmla="*/ 0 h 2"/>
                <a:gd name="T6" fmla="*/ 3 w 6"/>
                <a:gd name="T7" fmla="*/ 1 h 2"/>
                <a:gd name="T8" fmla="*/ 0 w 6"/>
                <a:gd name="T9" fmla="*/ 1 h 2"/>
                <a:gd name="T10" fmla="*/ 3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5" name="Freeform 743"/>
            <p:cNvSpPr>
              <a:spLocks/>
            </p:cNvSpPr>
            <p:nvPr/>
          </p:nvSpPr>
          <p:spPr bwMode="auto">
            <a:xfrm>
              <a:off x="11963400" y="3522663"/>
              <a:ext cx="44450" cy="17463"/>
            </a:xfrm>
            <a:custGeom>
              <a:avLst/>
              <a:gdLst>
                <a:gd name="T0" fmla="*/ 4 w 5"/>
                <a:gd name="T1" fmla="*/ 2 h 2"/>
                <a:gd name="T2" fmla="*/ 5 w 5"/>
                <a:gd name="T3" fmla="*/ 1 h 2"/>
                <a:gd name="T4" fmla="*/ 4 w 5"/>
                <a:gd name="T5" fmla="*/ 0 h 2"/>
                <a:gd name="T6" fmla="*/ 3 w 5"/>
                <a:gd name="T7" fmla="*/ 1 h 2"/>
                <a:gd name="T8" fmla="*/ 0 w 5"/>
                <a:gd name="T9" fmla="*/ 0 h 2"/>
                <a:gd name="T10" fmla="*/ 3 w 5"/>
                <a:gd name="T11" fmla="*/ 1 h 2"/>
                <a:gd name="T12" fmla="*/ 4 w 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6" name="Freeform 744"/>
            <p:cNvSpPr>
              <a:spLocks/>
            </p:cNvSpPr>
            <p:nvPr/>
          </p:nvSpPr>
          <p:spPr bwMode="auto">
            <a:xfrm>
              <a:off x="11953875" y="3532188"/>
              <a:ext cx="53975" cy="25400"/>
            </a:xfrm>
            <a:custGeom>
              <a:avLst/>
              <a:gdLst>
                <a:gd name="T0" fmla="*/ 4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4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3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7" name="Freeform 745"/>
            <p:cNvSpPr>
              <a:spLocks/>
            </p:cNvSpPr>
            <p:nvPr/>
          </p:nvSpPr>
          <p:spPr bwMode="auto">
            <a:xfrm>
              <a:off x="11953875" y="3540126"/>
              <a:ext cx="44450" cy="34925"/>
            </a:xfrm>
            <a:custGeom>
              <a:avLst/>
              <a:gdLst>
                <a:gd name="T0" fmla="*/ 3 w 5"/>
                <a:gd name="T1" fmla="*/ 4 h 4"/>
                <a:gd name="T2" fmla="*/ 4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2"/>
                    <a:pt x="3" y="2"/>
                  </a:cubicBezTo>
                  <a:cubicBezTo>
                    <a:pt x="2" y="3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8" name="Freeform 746"/>
            <p:cNvSpPr>
              <a:spLocks/>
            </p:cNvSpPr>
            <p:nvPr/>
          </p:nvSpPr>
          <p:spPr bwMode="auto">
            <a:xfrm>
              <a:off x="11945937" y="3540126"/>
              <a:ext cx="34925" cy="44450"/>
            </a:xfrm>
            <a:custGeom>
              <a:avLst/>
              <a:gdLst>
                <a:gd name="T0" fmla="*/ 2 w 4"/>
                <a:gd name="T1" fmla="*/ 5 h 5"/>
                <a:gd name="T2" fmla="*/ 4 w 4"/>
                <a:gd name="T3" fmla="*/ 5 h 5"/>
                <a:gd name="T4" fmla="*/ 4 w 4"/>
                <a:gd name="T5" fmla="*/ 4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4 h 5"/>
                <a:gd name="T12" fmla="*/ 2 w 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9" name="Freeform 747"/>
            <p:cNvSpPr>
              <a:spLocks/>
            </p:cNvSpPr>
            <p:nvPr/>
          </p:nvSpPr>
          <p:spPr bwMode="auto">
            <a:xfrm>
              <a:off x="11945937" y="3549651"/>
              <a:ext cx="17463" cy="44450"/>
            </a:xfrm>
            <a:custGeom>
              <a:avLst/>
              <a:gdLst>
                <a:gd name="T0" fmla="*/ 0 w 2"/>
                <a:gd name="T1" fmla="*/ 5 h 5"/>
                <a:gd name="T2" fmla="*/ 1 w 2"/>
                <a:gd name="T3" fmla="*/ 5 h 5"/>
                <a:gd name="T4" fmla="*/ 2 w 2"/>
                <a:gd name="T5" fmla="*/ 4 h 5"/>
                <a:gd name="T6" fmla="*/ 1 w 2"/>
                <a:gd name="T7" fmla="*/ 3 h 5"/>
                <a:gd name="T8" fmla="*/ 0 w 2"/>
                <a:gd name="T9" fmla="*/ 0 h 5"/>
                <a:gd name="T10" fmla="*/ 0 w 2"/>
                <a:gd name="T11" fmla="*/ 3 h 5"/>
                <a:gd name="T12" fmla="*/ 0 w 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0" name="Freeform 748"/>
            <p:cNvSpPr>
              <a:spLocks/>
            </p:cNvSpPr>
            <p:nvPr/>
          </p:nvSpPr>
          <p:spPr bwMode="auto">
            <a:xfrm>
              <a:off x="11928475" y="3549651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1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1" name="Freeform 749"/>
            <p:cNvSpPr>
              <a:spLocks/>
            </p:cNvSpPr>
            <p:nvPr/>
          </p:nvSpPr>
          <p:spPr bwMode="auto">
            <a:xfrm>
              <a:off x="11909425" y="3549651"/>
              <a:ext cx="19050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2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2" name="Freeform 750"/>
            <p:cNvSpPr>
              <a:spLocks/>
            </p:cNvSpPr>
            <p:nvPr/>
          </p:nvSpPr>
          <p:spPr bwMode="auto">
            <a:xfrm>
              <a:off x="11891962" y="3549651"/>
              <a:ext cx="26988" cy="44450"/>
            </a:xfrm>
            <a:custGeom>
              <a:avLst/>
              <a:gdLst>
                <a:gd name="T0" fmla="*/ 0 w 3"/>
                <a:gd name="T1" fmla="*/ 4 h 5"/>
                <a:gd name="T2" fmla="*/ 1 w 3"/>
                <a:gd name="T3" fmla="*/ 5 h 5"/>
                <a:gd name="T4" fmla="*/ 2 w 3"/>
                <a:gd name="T5" fmla="*/ 4 h 5"/>
                <a:gd name="T6" fmla="*/ 2 w 3"/>
                <a:gd name="T7" fmla="*/ 4 h 5"/>
                <a:gd name="T8" fmla="*/ 3 w 3"/>
                <a:gd name="T9" fmla="*/ 0 h 5"/>
                <a:gd name="T10" fmla="*/ 1 w 3"/>
                <a:gd name="T11" fmla="*/ 3 h 5"/>
                <a:gd name="T12" fmla="*/ 0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3" name="Freeform 751"/>
            <p:cNvSpPr>
              <a:spLocks/>
            </p:cNvSpPr>
            <p:nvPr/>
          </p:nvSpPr>
          <p:spPr bwMode="auto">
            <a:xfrm>
              <a:off x="11874500" y="3549651"/>
              <a:ext cx="34925" cy="34925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4 h 4"/>
                <a:gd name="T4" fmla="*/ 2 w 4"/>
                <a:gd name="T5" fmla="*/ 4 h 4"/>
                <a:gd name="T6" fmla="*/ 2 w 4"/>
                <a:gd name="T7" fmla="*/ 3 h 4"/>
                <a:gd name="T8" fmla="*/ 4 w 4"/>
                <a:gd name="T9" fmla="*/ 0 h 4"/>
                <a:gd name="T10" fmla="*/ 1 w 4"/>
                <a:gd name="T11" fmla="*/ 2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4" name="Freeform 752"/>
            <p:cNvSpPr>
              <a:spLocks/>
            </p:cNvSpPr>
            <p:nvPr/>
          </p:nvSpPr>
          <p:spPr bwMode="auto">
            <a:xfrm>
              <a:off x="11857037" y="3540126"/>
              <a:ext cx="44450" cy="34925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2 w 5"/>
                <a:gd name="T5" fmla="*/ 3 h 4"/>
                <a:gd name="T6" fmla="*/ 2 w 5"/>
                <a:gd name="T7" fmla="*/ 2 h 4"/>
                <a:gd name="T8" fmla="*/ 5 w 5"/>
                <a:gd name="T9" fmla="*/ 0 h 4"/>
                <a:gd name="T10" fmla="*/ 2 w 5"/>
                <a:gd name="T11" fmla="*/ 2 h 4"/>
                <a:gd name="T12" fmla="*/ 1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5" name="Freeform 753"/>
            <p:cNvSpPr>
              <a:spLocks/>
            </p:cNvSpPr>
            <p:nvPr/>
          </p:nvSpPr>
          <p:spPr bwMode="auto">
            <a:xfrm>
              <a:off x="11847512" y="3532188"/>
              <a:ext cx="53975" cy="25400"/>
            </a:xfrm>
            <a:custGeom>
              <a:avLst/>
              <a:gdLst>
                <a:gd name="T0" fmla="*/ 1 w 6"/>
                <a:gd name="T1" fmla="*/ 1 h 3"/>
                <a:gd name="T2" fmla="*/ 0 w 6"/>
                <a:gd name="T3" fmla="*/ 2 h 3"/>
                <a:gd name="T4" fmla="*/ 2 w 6"/>
                <a:gd name="T5" fmla="*/ 3 h 3"/>
                <a:gd name="T6" fmla="*/ 2 w 6"/>
                <a:gd name="T7" fmla="*/ 2 h 3"/>
                <a:gd name="T8" fmla="*/ 6 w 6"/>
                <a:gd name="T9" fmla="*/ 0 h 3"/>
                <a:gd name="T10" fmla="*/ 2 w 6"/>
                <a:gd name="T11" fmla="*/ 1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6" y="0"/>
                    <a:pt x="6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6" name="Freeform 754"/>
            <p:cNvSpPr>
              <a:spLocks/>
            </p:cNvSpPr>
            <p:nvPr/>
          </p:nvSpPr>
          <p:spPr bwMode="auto">
            <a:xfrm>
              <a:off x="11847512" y="3522663"/>
              <a:ext cx="53975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1 w 6"/>
                <a:gd name="T5" fmla="*/ 2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1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6" y="0"/>
                    <a:pt x="6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7" name="Freeform 755"/>
            <p:cNvSpPr>
              <a:spLocks/>
            </p:cNvSpPr>
            <p:nvPr/>
          </p:nvSpPr>
          <p:spPr bwMode="auto">
            <a:xfrm>
              <a:off x="11847512" y="3505201"/>
              <a:ext cx="44450" cy="17463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1 h 2"/>
                <a:gd name="T4" fmla="*/ 1 w 5"/>
                <a:gd name="T5" fmla="*/ 2 h 2"/>
                <a:gd name="T6" fmla="*/ 2 w 5"/>
                <a:gd name="T7" fmla="*/ 1 h 2"/>
                <a:gd name="T8" fmla="*/ 5 w 5"/>
                <a:gd name="T9" fmla="*/ 2 h 2"/>
                <a:gd name="T10" fmla="*/ 2 w 5"/>
                <a:gd name="T11" fmla="*/ 1 h 2"/>
                <a:gd name="T12" fmla="*/ 1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8" name="Freeform 756"/>
            <p:cNvSpPr>
              <a:spLocks/>
            </p:cNvSpPr>
            <p:nvPr/>
          </p:nvSpPr>
          <p:spPr bwMode="auto">
            <a:xfrm>
              <a:off x="11847512" y="3487738"/>
              <a:ext cx="44450" cy="25400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1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3 h 3"/>
                <a:gd name="T10" fmla="*/ 2 w 5"/>
                <a:gd name="T11" fmla="*/ 1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2"/>
                    <a:pt x="5" y="3"/>
                    <a:pt x="5" y="3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9" name="Freeform 757"/>
            <p:cNvSpPr>
              <a:spLocks/>
            </p:cNvSpPr>
            <p:nvPr/>
          </p:nvSpPr>
          <p:spPr bwMode="auto">
            <a:xfrm>
              <a:off x="11857037" y="3468688"/>
              <a:ext cx="44450" cy="36513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0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2 w 5"/>
                <a:gd name="T11" fmla="*/ 1 h 4"/>
                <a:gd name="T12" fmla="*/ 1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0" name="Freeform 758"/>
            <p:cNvSpPr>
              <a:spLocks/>
            </p:cNvSpPr>
            <p:nvPr/>
          </p:nvSpPr>
          <p:spPr bwMode="auto">
            <a:xfrm>
              <a:off x="11866562" y="3451226"/>
              <a:ext cx="34925" cy="44450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1 h 5"/>
                <a:gd name="T4" fmla="*/ 1 w 4"/>
                <a:gd name="T5" fmla="*/ 2 h 5"/>
                <a:gd name="T6" fmla="*/ 2 w 4"/>
                <a:gd name="T7" fmla="*/ 2 h 5"/>
                <a:gd name="T8" fmla="*/ 4 w 4"/>
                <a:gd name="T9" fmla="*/ 5 h 5"/>
                <a:gd name="T10" fmla="*/ 2 w 4"/>
                <a:gd name="T11" fmla="*/ 2 h 5"/>
                <a:gd name="T12" fmla="*/ 2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1" name="Freeform 759"/>
            <p:cNvSpPr>
              <a:spLocks/>
            </p:cNvSpPr>
            <p:nvPr/>
          </p:nvSpPr>
          <p:spPr bwMode="auto">
            <a:xfrm>
              <a:off x="11884025" y="3443288"/>
              <a:ext cx="25400" cy="44450"/>
            </a:xfrm>
            <a:custGeom>
              <a:avLst/>
              <a:gdLst>
                <a:gd name="T0" fmla="*/ 2 w 3"/>
                <a:gd name="T1" fmla="*/ 1 h 5"/>
                <a:gd name="T2" fmla="*/ 0 w 3"/>
                <a:gd name="T3" fmla="*/ 0 h 5"/>
                <a:gd name="T4" fmla="*/ 0 w 3"/>
                <a:gd name="T5" fmla="*/ 2 h 5"/>
                <a:gd name="T6" fmla="*/ 1 w 3"/>
                <a:gd name="T7" fmla="*/ 2 h 5"/>
                <a:gd name="T8" fmla="*/ 3 w 3"/>
                <a:gd name="T9" fmla="*/ 5 h 5"/>
                <a:gd name="T10" fmla="*/ 2 w 3"/>
                <a:gd name="T11" fmla="*/ 2 h 5"/>
                <a:gd name="T12" fmla="*/ 2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2" name="Freeform 760"/>
            <p:cNvSpPr>
              <a:spLocks/>
            </p:cNvSpPr>
            <p:nvPr/>
          </p:nvSpPr>
          <p:spPr bwMode="auto">
            <a:xfrm>
              <a:off x="11901487" y="3327400"/>
              <a:ext cx="34925" cy="160338"/>
            </a:xfrm>
            <a:custGeom>
              <a:avLst/>
              <a:gdLst>
                <a:gd name="T0" fmla="*/ 4 w 4"/>
                <a:gd name="T1" fmla="*/ 18 h 18"/>
                <a:gd name="T2" fmla="*/ 1 w 4"/>
                <a:gd name="T3" fmla="*/ 9 h 18"/>
                <a:gd name="T4" fmla="*/ 0 w 4"/>
                <a:gd name="T5" fmla="*/ 0 h 18"/>
                <a:gd name="T6" fmla="*/ 3 w 4"/>
                <a:gd name="T7" fmla="*/ 9 h 18"/>
                <a:gd name="T8" fmla="*/ 4 w 4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4" y="18"/>
                  </a:moveTo>
                  <a:cubicBezTo>
                    <a:pt x="3" y="15"/>
                    <a:pt x="2" y="12"/>
                    <a:pt x="1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4" y="15"/>
                    <a:pt x="4" y="1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3" name="Freeform 761"/>
            <p:cNvSpPr>
              <a:spLocks/>
            </p:cNvSpPr>
            <p:nvPr/>
          </p:nvSpPr>
          <p:spPr bwMode="auto">
            <a:xfrm>
              <a:off x="11953875" y="3344863"/>
              <a:ext cx="88900" cy="150813"/>
            </a:xfrm>
            <a:custGeom>
              <a:avLst/>
              <a:gdLst>
                <a:gd name="T0" fmla="*/ 0 w 10"/>
                <a:gd name="T1" fmla="*/ 17 h 17"/>
                <a:gd name="T2" fmla="*/ 4 w 10"/>
                <a:gd name="T3" fmla="*/ 8 h 17"/>
                <a:gd name="T4" fmla="*/ 10 w 10"/>
                <a:gd name="T5" fmla="*/ 0 h 17"/>
                <a:gd name="T6" fmla="*/ 5 w 10"/>
                <a:gd name="T7" fmla="*/ 9 h 17"/>
                <a:gd name="T8" fmla="*/ 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1" y="13"/>
                    <a:pt x="2" y="11"/>
                    <a:pt x="4" y="8"/>
                  </a:cubicBezTo>
                  <a:cubicBezTo>
                    <a:pt x="5" y="5"/>
                    <a:pt x="7" y="2"/>
                    <a:pt x="10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1"/>
                    <a:pt x="2" y="14"/>
                    <a:pt x="0" y="1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4" name="Freeform 762"/>
            <p:cNvSpPr>
              <a:spLocks/>
            </p:cNvSpPr>
            <p:nvPr/>
          </p:nvSpPr>
          <p:spPr bwMode="auto">
            <a:xfrm>
              <a:off x="11963400" y="3451226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9 w 18"/>
                <a:gd name="T3" fmla="*/ 2 h 6"/>
                <a:gd name="T4" fmla="*/ 18 w 18"/>
                <a:gd name="T5" fmla="*/ 1 h 6"/>
                <a:gd name="T6" fmla="*/ 9 w 18"/>
                <a:gd name="T7" fmla="*/ 4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3" y="4"/>
                    <a:pt x="6" y="3"/>
                    <a:pt x="9" y="2"/>
                  </a:cubicBezTo>
                  <a:cubicBezTo>
                    <a:pt x="12" y="1"/>
                    <a:pt x="15" y="0"/>
                    <a:pt x="18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4"/>
                    <a:pt x="3" y="6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5" name="Freeform 763"/>
            <p:cNvSpPr>
              <a:spLocks/>
            </p:cNvSpPr>
            <p:nvPr/>
          </p:nvSpPr>
          <p:spPr bwMode="auto">
            <a:xfrm>
              <a:off x="11953875" y="3513138"/>
              <a:ext cx="168275" cy="36513"/>
            </a:xfrm>
            <a:custGeom>
              <a:avLst/>
              <a:gdLst>
                <a:gd name="T0" fmla="*/ 0 w 19"/>
                <a:gd name="T1" fmla="*/ 0 h 4"/>
                <a:gd name="T2" fmla="*/ 10 w 19"/>
                <a:gd name="T3" fmla="*/ 1 h 4"/>
                <a:gd name="T4" fmla="*/ 19 w 19"/>
                <a:gd name="T5" fmla="*/ 4 h 4"/>
                <a:gd name="T6" fmla="*/ 9 w 19"/>
                <a:gd name="T7" fmla="*/ 2 h 4"/>
                <a:gd name="T8" fmla="*/ 0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4" y="0"/>
                    <a:pt x="7" y="0"/>
                    <a:pt x="10" y="1"/>
                  </a:cubicBezTo>
                  <a:cubicBezTo>
                    <a:pt x="13" y="2"/>
                    <a:pt x="16" y="2"/>
                    <a:pt x="1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6" name="Freeform 764"/>
            <p:cNvSpPr>
              <a:spLocks/>
            </p:cNvSpPr>
            <p:nvPr/>
          </p:nvSpPr>
          <p:spPr bwMode="auto">
            <a:xfrm>
              <a:off x="11945937" y="3532188"/>
              <a:ext cx="61913" cy="158750"/>
            </a:xfrm>
            <a:custGeom>
              <a:avLst/>
              <a:gdLst>
                <a:gd name="T0" fmla="*/ 0 w 7"/>
                <a:gd name="T1" fmla="*/ 0 h 18"/>
                <a:gd name="T2" fmla="*/ 5 w 7"/>
                <a:gd name="T3" fmla="*/ 8 h 18"/>
                <a:gd name="T4" fmla="*/ 7 w 7"/>
                <a:gd name="T5" fmla="*/ 18 h 18"/>
                <a:gd name="T6" fmla="*/ 4 w 7"/>
                <a:gd name="T7" fmla="*/ 9 h 18"/>
                <a:gd name="T8" fmla="*/ 0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0"/>
                  </a:moveTo>
                  <a:cubicBezTo>
                    <a:pt x="2" y="3"/>
                    <a:pt x="4" y="5"/>
                    <a:pt x="5" y="8"/>
                  </a:cubicBezTo>
                  <a:cubicBezTo>
                    <a:pt x="6" y="11"/>
                    <a:pt x="7" y="14"/>
                    <a:pt x="7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7" name="Freeform 765"/>
            <p:cNvSpPr>
              <a:spLocks/>
            </p:cNvSpPr>
            <p:nvPr/>
          </p:nvSpPr>
          <p:spPr bwMode="auto">
            <a:xfrm>
              <a:off x="11874500" y="3532188"/>
              <a:ext cx="61913" cy="150813"/>
            </a:xfrm>
            <a:custGeom>
              <a:avLst/>
              <a:gdLst>
                <a:gd name="T0" fmla="*/ 7 w 7"/>
                <a:gd name="T1" fmla="*/ 0 h 17"/>
                <a:gd name="T2" fmla="*/ 4 w 7"/>
                <a:gd name="T3" fmla="*/ 9 h 17"/>
                <a:gd name="T4" fmla="*/ 0 w 7"/>
                <a:gd name="T5" fmla="*/ 17 h 17"/>
                <a:gd name="T6" fmla="*/ 3 w 7"/>
                <a:gd name="T7" fmla="*/ 8 h 17"/>
                <a:gd name="T8" fmla="*/ 7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6" y="3"/>
                    <a:pt x="5" y="6"/>
                    <a:pt x="4" y="9"/>
                  </a:cubicBezTo>
                  <a:cubicBezTo>
                    <a:pt x="3" y="12"/>
                    <a:pt x="2" y="15"/>
                    <a:pt x="0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5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8" name="Freeform 766"/>
            <p:cNvSpPr>
              <a:spLocks/>
            </p:cNvSpPr>
            <p:nvPr/>
          </p:nvSpPr>
          <p:spPr bwMode="auto">
            <a:xfrm>
              <a:off x="11768137" y="3513138"/>
              <a:ext cx="150813" cy="80963"/>
            </a:xfrm>
            <a:custGeom>
              <a:avLst/>
              <a:gdLst>
                <a:gd name="T0" fmla="*/ 17 w 17"/>
                <a:gd name="T1" fmla="*/ 0 h 9"/>
                <a:gd name="T2" fmla="*/ 9 w 17"/>
                <a:gd name="T3" fmla="*/ 6 h 9"/>
                <a:gd name="T4" fmla="*/ 0 w 17"/>
                <a:gd name="T5" fmla="*/ 9 h 9"/>
                <a:gd name="T6" fmla="*/ 9 w 17"/>
                <a:gd name="T7" fmla="*/ 4 h 9"/>
                <a:gd name="T8" fmla="*/ 17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5" y="3"/>
                    <a:pt x="12" y="4"/>
                    <a:pt x="9" y="6"/>
                  </a:cubicBezTo>
                  <a:cubicBezTo>
                    <a:pt x="7" y="7"/>
                    <a:pt x="4" y="8"/>
                    <a:pt x="0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9" name="Freeform 767"/>
            <p:cNvSpPr>
              <a:spLocks/>
            </p:cNvSpPr>
            <p:nvPr/>
          </p:nvSpPr>
          <p:spPr bwMode="auto">
            <a:xfrm>
              <a:off x="11760200" y="3451226"/>
              <a:ext cx="158750" cy="53975"/>
            </a:xfrm>
            <a:custGeom>
              <a:avLst/>
              <a:gdLst>
                <a:gd name="T0" fmla="*/ 18 w 18"/>
                <a:gd name="T1" fmla="*/ 6 h 6"/>
                <a:gd name="T2" fmla="*/ 9 w 18"/>
                <a:gd name="T3" fmla="*/ 4 h 6"/>
                <a:gd name="T4" fmla="*/ 0 w 18"/>
                <a:gd name="T5" fmla="*/ 0 h 6"/>
                <a:gd name="T6" fmla="*/ 9 w 18"/>
                <a:gd name="T7" fmla="*/ 3 h 6"/>
                <a:gd name="T8" fmla="*/ 18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cubicBezTo>
                    <a:pt x="15" y="6"/>
                    <a:pt x="12" y="5"/>
                    <a:pt x="9" y="4"/>
                  </a:cubicBezTo>
                  <a:cubicBezTo>
                    <a:pt x="6" y="3"/>
                    <a:pt x="3" y="2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5" y="4"/>
                    <a:pt x="18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0" name="Freeform 768"/>
            <p:cNvSpPr>
              <a:spLocks/>
            </p:cNvSpPr>
            <p:nvPr/>
          </p:nvSpPr>
          <p:spPr bwMode="auto">
            <a:xfrm>
              <a:off x="11822112" y="3371850"/>
              <a:ext cx="106363" cy="123825"/>
            </a:xfrm>
            <a:custGeom>
              <a:avLst/>
              <a:gdLst>
                <a:gd name="T0" fmla="*/ 12 w 12"/>
                <a:gd name="T1" fmla="*/ 14 h 14"/>
                <a:gd name="T2" fmla="*/ 5 w 12"/>
                <a:gd name="T3" fmla="*/ 8 h 14"/>
                <a:gd name="T4" fmla="*/ 0 w 12"/>
                <a:gd name="T5" fmla="*/ 0 h 14"/>
                <a:gd name="T6" fmla="*/ 6 w 12"/>
                <a:gd name="T7" fmla="*/ 7 h 14"/>
                <a:gd name="T8" fmla="*/ 12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9"/>
                    <a:pt x="11" y="11"/>
                    <a:pt x="12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9" name="组合 64338"/>
          <p:cNvGrpSpPr/>
          <p:nvPr/>
        </p:nvGrpSpPr>
        <p:grpSpPr>
          <a:xfrm>
            <a:off x="589755" y="793048"/>
            <a:ext cx="565151" cy="603250"/>
            <a:chOff x="1550987" y="1552575"/>
            <a:chExt cx="565151" cy="603250"/>
          </a:xfrm>
        </p:grpSpPr>
        <p:sp>
          <p:nvSpPr>
            <p:cNvPr id="64221" name="Freeform 769"/>
            <p:cNvSpPr>
              <a:spLocks/>
            </p:cNvSpPr>
            <p:nvPr/>
          </p:nvSpPr>
          <p:spPr bwMode="auto">
            <a:xfrm>
              <a:off x="1647825" y="1552575"/>
              <a:ext cx="292100" cy="301625"/>
            </a:xfrm>
            <a:custGeom>
              <a:avLst/>
              <a:gdLst>
                <a:gd name="T0" fmla="*/ 22 w 33"/>
                <a:gd name="T1" fmla="*/ 34 h 34"/>
                <a:gd name="T2" fmla="*/ 16 w 33"/>
                <a:gd name="T3" fmla="*/ 5 h 34"/>
                <a:gd name="T4" fmla="*/ 22 w 33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4">
                  <a:moveTo>
                    <a:pt x="22" y="34"/>
                  </a:moveTo>
                  <a:cubicBezTo>
                    <a:pt x="22" y="34"/>
                    <a:pt x="0" y="10"/>
                    <a:pt x="16" y="5"/>
                  </a:cubicBezTo>
                  <a:cubicBezTo>
                    <a:pt x="33" y="0"/>
                    <a:pt x="22" y="34"/>
                    <a:pt x="22" y="3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2" name="Freeform 770"/>
            <p:cNvSpPr>
              <a:spLocks/>
            </p:cNvSpPr>
            <p:nvPr/>
          </p:nvSpPr>
          <p:spPr bwMode="auto">
            <a:xfrm>
              <a:off x="1841500" y="1560513"/>
              <a:ext cx="274638" cy="293688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3" name="Freeform 771"/>
            <p:cNvSpPr>
              <a:spLocks/>
            </p:cNvSpPr>
            <p:nvPr/>
          </p:nvSpPr>
          <p:spPr bwMode="auto">
            <a:xfrm>
              <a:off x="1841500" y="1703388"/>
              <a:ext cx="265113" cy="301625"/>
            </a:xfrm>
            <a:custGeom>
              <a:avLst/>
              <a:gdLst>
                <a:gd name="T0" fmla="*/ 0 w 30"/>
                <a:gd name="T1" fmla="*/ 17 h 34"/>
                <a:gd name="T2" fmla="*/ 29 w 30"/>
                <a:gd name="T3" fmla="*/ 17 h 34"/>
                <a:gd name="T4" fmla="*/ 0 w 30"/>
                <a:gd name="T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7"/>
                  </a:moveTo>
                  <a:cubicBezTo>
                    <a:pt x="0" y="17"/>
                    <a:pt x="28" y="0"/>
                    <a:pt x="29" y="17"/>
                  </a:cubicBezTo>
                  <a:cubicBezTo>
                    <a:pt x="30" y="34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4" name="Freeform 772"/>
            <p:cNvSpPr>
              <a:spLocks/>
            </p:cNvSpPr>
            <p:nvPr/>
          </p:nvSpPr>
          <p:spPr bwMode="auto">
            <a:xfrm>
              <a:off x="1841500" y="1854200"/>
              <a:ext cx="265113" cy="301625"/>
            </a:xfrm>
            <a:custGeom>
              <a:avLst/>
              <a:gdLst>
                <a:gd name="T0" fmla="*/ 0 w 30"/>
                <a:gd name="T1" fmla="*/ 0 h 34"/>
                <a:gd name="T2" fmla="*/ 16 w 30"/>
                <a:gd name="T3" fmla="*/ 24 h 34"/>
                <a:gd name="T4" fmla="*/ 0 w 30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0"/>
                  </a:moveTo>
                  <a:cubicBezTo>
                    <a:pt x="0" y="0"/>
                    <a:pt x="30" y="14"/>
                    <a:pt x="16" y="24"/>
                  </a:cubicBezTo>
                  <a:cubicBezTo>
                    <a:pt x="3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5" name="Freeform 773"/>
            <p:cNvSpPr>
              <a:spLocks/>
            </p:cNvSpPr>
            <p:nvPr/>
          </p:nvSpPr>
          <p:spPr bwMode="auto">
            <a:xfrm>
              <a:off x="1603375" y="1854200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6" name="Freeform 774"/>
            <p:cNvSpPr>
              <a:spLocks/>
            </p:cNvSpPr>
            <p:nvPr/>
          </p:nvSpPr>
          <p:spPr bwMode="auto">
            <a:xfrm>
              <a:off x="1550987" y="1765300"/>
              <a:ext cx="290513" cy="284163"/>
            </a:xfrm>
            <a:custGeom>
              <a:avLst/>
              <a:gdLst>
                <a:gd name="T0" fmla="*/ 33 w 33"/>
                <a:gd name="T1" fmla="*/ 10 h 32"/>
                <a:gd name="T2" fmla="*/ 5 w 33"/>
                <a:gd name="T3" fmla="*/ 16 h 32"/>
                <a:gd name="T4" fmla="*/ 33 w 33"/>
                <a:gd name="T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2">
                  <a:moveTo>
                    <a:pt x="33" y="10"/>
                  </a:moveTo>
                  <a:cubicBezTo>
                    <a:pt x="33" y="10"/>
                    <a:pt x="9" y="32"/>
                    <a:pt x="5" y="16"/>
                  </a:cubicBezTo>
                  <a:cubicBezTo>
                    <a:pt x="0" y="0"/>
                    <a:pt x="33" y="10"/>
                    <a:pt x="33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7" name="Freeform 775"/>
            <p:cNvSpPr>
              <a:spLocks/>
            </p:cNvSpPr>
            <p:nvPr/>
          </p:nvSpPr>
          <p:spPr bwMode="auto">
            <a:xfrm>
              <a:off x="1568450" y="1587500"/>
              <a:ext cx="292100" cy="274638"/>
            </a:xfrm>
            <a:custGeom>
              <a:avLst/>
              <a:gdLst>
                <a:gd name="T0" fmla="*/ 33 w 33"/>
                <a:gd name="T1" fmla="*/ 29 h 31"/>
                <a:gd name="T2" fmla="*/ 7 w 33"/>
                <a:gd name="T3" fmla="*/ 16 h 31"/>
                <a:gd name="T4" fmla="*/ 33 w 33"/>
                <a:gd name="T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1">
                  <a:moveTo>
                    <a:pt x="33" y="29"/>
                  </a:moveTo>
                  <a:cubicBezTo>
                    <a:pt x="33" y="29"/>
                    <a:pt x="0" y="31"/>
                    <a:pt x="7" y="16"/>
                  </a:cubicBezTo>
                  <a:cubicBezTo>
                    <a:pt x="14" y="0"/>
                    <a:pt x="33" y="29"/>
                    <a:pt x="33" y="29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8" name="Freeform 776"/>
            <p:cNvSpPr>
              <a:spLocks/>
            </p:cNvSpPr>
            <p:nvPr/>
          </p:nvSpPr>
          <p:spPr bwMode="auto">
            <a:xfrm>
              <a:off x="1781175" y="1809750"/>
              <a:ext cx="104775" cy="88900"/>
            </a:xfrm>
            <a:custGeom>
              <a:avLst/>
              <a:gdLst>
                <a:gd name="T0" fmla="*/ 11 w 12"/>
                <a:gd name="T1" fmla="*/ 3 h 10"/>
                <a:gd name="T2" fmla="*/ 7 w 12"/>
                <a:gd name="T3" fmla="*/ 9 h 10"/>
                <a:gd name="T4" fmla="*/ 1 w 12"/>
                <a:gd name="T5" fmla="*/ 7 h 10"/>
                <a:gd name="T6" fmla="*/ 5 w 12"/>
                <a:gd name="T7" fmla="*/ 1 h 10"/>
                <a:gd name="T8" fmla="*/ 11 w 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3"/>
                  </a:moveTo>
                  <a:cubicBezTo>
                    <a:pt x="12" y="6"/>
                    <a:pt x="10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7" y="0"/>
                    <a:pt x="10" y="1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9" name="Freeform 777"/>
            <p:cNvSpPr>
              <a:spLocks/>
            </p:cNvSpPr>
            <p:nvPr/>
          </p:nvSpPr>
          <p:spPr bwMode="auto">
            <a:xfrm>
              <a:off x="1816100" y="1800225"/>
              <a:ext cx="7938" cy="3651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1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0" name="Freeform 778"/>
            <p:cNvSpPr>
              <a:spLocks/>
            </p:cNvSpPr>
            <p:nvPr/>
          </p:nvSpPr>
          <p:spPr bwMode="auto">
            <a:xfrm>
              <a:off x="1824037" y="17922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1 w 2"/>
                <a:gd name="T7" fmla="*/ 2 h 5"/>
                <a:gd name="T8" fmla="*/ 1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1" name="Freeform 779"/>
            <p:cNvSpPr>
              <a:spLocks/>
            </p:cNvSpPr>
            <p:nvPr/>
          </p:nvSpPr>
          <p:spPr bwMode="auto">
            <a:xfrm>
              <a:off x="1833562" y="1800225"/>
              <a:ext cx="17463" cy="36513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1 w 2"/>
                <a:gd name="T5" fmla="*/ 0 h 4"/>
                <a:gd name="T6" fmla="*/ 1 w 2"/>
                <a:gd name="T7" fmla="*/ 1 h 4"/>
                <a:gd name="T8" fmla="*/ 0 w 2"/>
                <a:gd name="T9" fmla="*/ 4 h 4"/>
                <a:gd name="T10" fmla="*/ 2 w 2"/>
                <a:gd name="T11" fmla="*/ 1 h 4"/>
                <a:gd name="T12" fmla="*/ 2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2" name="Freeform 780"/>
            <p:cNvSpPr>
              <a:spLocks/>
            </p:cNvSpPr>
            <p:nvPr/>
          </p:nvSpPr>
          <p:spPr bwMode="auto">
            <a:xfrm>
              <a:off x="1841500" y="1800225"/>
              <a:ext cx="26988" cy="36513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1 w 3"/>
                <a:gd name="T5" fmla="*/ 1 h 4"/>
                <a:gd name="T6" fmla="*/ 1 w 3"/>
                <a:gd name="T7" fmla="*/ 1 h 4"/>
                <a:gd name="T8" fmla="*/ 0 w 3"/>
                <a:gd name="T9" fmla="*/ 4 h 4"/>
                <a:gd name="T10" fmla="*/ 2 w 3"/>
                <a:gd name="T11" fmla="*/ 2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3" name="Freeform 781"/>
            <p:cNvSpPr>
              <a:spLocks/>
            </p:cNvSpPr>
            <p:nvPr/>
          </p:nvSpPr>
          <p:spPr bwMode="auto">
            <a:xfrm>
              <a:off x="1851025" y="1809750"/>
              <a:ext cx="26988" cy="26988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2 w 3"/>
                <a:gd name="T5" fmla="*/ 0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4" name="Freeform 782"/>
            <p:cNvSpPr>
              <a:spLocks/>
            </p:cNvSpPr>
            <p:nvPr/>
          </p:nvSpPr>
          <p:spPr bwMode="auto">
            <a:xfrm>
              <a:off x="1851025" y="1817688"/>
              <a:ext cx="34925" cy="26988"/>
            </a:xfrm>
            <a:custGeom>
              <a:avLst/>
              <a:gdLst>
                <a:gd name="T0" fmla="*/ 3 w 4"/>
                <a:gd name="T1" fmla="*/ 1 h 3"/>
                <a:gd name="T2" fmla="*/ 4 w 4"/>
                <a:gd name="T3" fmla="*/ 1 h 3"/>
                <a:gd name="T4" fmla="*/ 3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5" name="Freeform 783"/>
            <p:cNvSpPr>
              <a:spLocks/>
            </p:cNvSpPr>
            <p:nvPr/>
          </p:nvSpPr>
          <p:spPr bwMode="auto">
            <a:xfrm>
              <a:off x="1851025" y="1836738"/>
              <a:ext cx="44450" cy="7938"/>
            </a:xfrm>
            <a:custGeom>
              <a:avLst/>
              <a:gdLst>
                <a:gd name="T0" fmla="*/ 4 w 5"/>
                <a:gd name="T1" fmla="*/ 1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6" name="Freeform 784"/>
            <p:cNvSpPr>
              <a:spLocks/>
            </p:cNvSpPr>
            <p:nvPr/>
          </p:nvSpPr>
          <p:spPr bwMode="auto">
            <a:xfrm>
              <a:off x="1860550" y="1844675"/>
              <a:ext cx="34925" cy="1746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1 h 2"/>
                <a:gd name="T4" fmla="*/ 3 w 4"/>
                <a:gd name="T5" fmla="*/ 0 h 2"/>
                <a:gd name="T6" fmla="*/ 2 w 4"/>
                <a:gd name="T7" fmla="*/ 1 h 2"/>
                <a:gd name="T8" fmla="*/ 0 w 4"/>
                <a:gd name="T9" fmla="*/ 1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7" name="Freeform 785"/>
            <p:cNvSpPr>
              <a:spLocks/>
            </p:cNvSpPr>
            <p:nvPr/>
          </p:nvSpPr>
          <p:spPr bwMode="auto">
            <a:xfrm>
              <a:off x="1860550" y="1854200"/>
              <a:ext cx="34925" cy="17463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3 w 4"/>
                <a:gd name="T5" fmla="*/ 1 h 2"/>
                <a:gd name="T6" fmla="*/ 2 w 4"/>
                <a:gd name="T7" fmla="*/ 1 h 2"/>
                <a:gd name="T8" fmla="*/ 0 w 4"/>
                <a:gd name="T9" fmla="*/ 0 h 2"/>
                <a:gd name="T10" fmla="*/ 2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8" name="Freeform 786"/>
            <p:cNvSpPr>
              <a:spLocks/>
            </p:cNvSpPr>
            <p:nvPr/>
          </p:nvSpPr>
          <p:spPr bwMode="auto">
            <a:xfrm>
              <a:off x="1851025" y="1862138"/>
              <a:ext cx="34925" cy="19050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2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9" name="Freeform 787"/>
            <p:cNvSpPr>
              <a:spLocks/>
            </p:cNvSpPr>
            <p:nvPr/>
          </p:nvSpPr>
          <p:spPr bwMode="auto">
            <a:xfrm>
              <a:off x="1851025" y="1871663"/>
              <a:ext cx="26988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3 w 3"/>
                <a:gd name="T5" fmla="*/ 2 h 3"/>
                <a:gd name="T6" fmla="*/ 2 w 3"/>
                <a:gd name="T7" fmla="*/ 1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0" name="Freeform 788"/>
            <p:cNvSpPr>
              <a:spLocks/>
            </p:cNvSpPr>
            <p:nvPr/>
          </p:nvSpPr>
          <p:spPr bwMode="auto">
            <a:xfrm>
              <a:off x="1851025" y="1871663"/>
              <a:ext cx="17463" cy="34925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1" name="Freeform 789"/>
            <p:cNvSpPr>
              <a:spLocks/>
            </p:cNvSpPr>
            <p:nvPr/>
          </p:nvSpPr>
          <p:spPr bwMode="auto">
            <a:xfrm>
              <a:off x="1841500" y="1871663"/>
              <a:ext cx="19050" cy="44450"/>
            </a:xfrm>
            <a:custGeom>
              <a:avLst/>
              <a:gdLst>
                <a:gd name="T0" fmla="*/ 1 w 2"/>
                <a:gd name="T1" fmla="*/ 4 h 5"/>
                <a:gd name="T2" fmla="*/ 2 w 2"/>
                <a:gd name="T3" fmla="*/ 4 h 5"/>
                <a:gd name="T4" fmla="*/ 2 w 2"/>
                <a:gd name="T5" fmla="*/ 3 h 5"/>
                <a:gd name="T6" fmla="*/ 1 w 2"/>
                <a:gd name="T7" fmla="*/ 3 h 5"/>
                <a:gd name="T8" fmla="*/ 0 w 2"/>
                <a:gd name="T9" fmla="*/ 0 h 5"/>
                <a:gd name="T10" fmla="*/ 1 w 2"/>
                <a:gd name="T11" fmla="*/ 3 h 5"/>
                <a:gd name="T12" fmla="*/ 1 w 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2" name="Freeform 790"/>
            <p:cNvSpPr>
              <a:spLocks/>
            </p:cNvSpPr>
            <p:nvPr/>
          </p:nvSpPr>
          <p:spPr bwMode="auto">
            <a:xfrm>
              <a:off x="1833562" y="1881188"/>
              <a:ext cx="7938" cy="3492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3" name="Freeform 791"/>
            <p:cNvSpPr>
              <a:spLocks/>
            </p:cNvSpPr>
            <p:nvPr/>
          </p:nvSpPr>
          <p:spPr bwMode="auto">
            <a:xfrm>
              <a:off x="1824037" y="1881188"/>
              <a:ext cx="9525" cy="34925"/>
            </a:xfrm>
            <a:custGeom>
              <a:avLst/>
              <a:gdLst>
                <a:gd name="T0" fmla="*/ 0 w 1"/>
                <a:gd name="T1" fmla="*/ 3 h 4"/>
                <a:gd name="T2" fmla="*/ 0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4" name="Freeform 792"/>
            <p:cNvSpPr>
              <a:spLocks/>
            </p:cNvSpPr>
            <p:nvPr/>
          </p:nvSpPr>
          <p:spPr bwMode="auto">
            <a:xfrm>
              <a:off x="1806575" y="1881188"/>
              <a:ext cx="17463" cy="25400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5" name="Freeform 793"/>
            <p:cNvSpPr>
              <a:spLocks/>
            </p:cNvSpPr>
            <p:nvPr/>
          </p:nvSpPr>
          <p:spPr bwMode="auto">
            <a:xfrm>
              <a:off x="1798637" y="1871663"/>
              <a:ext cx="25400" cy="34925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4 h 4"/>
                <a:gd name="T4" fmla="*/ 1 w 3"/>
                <a:gd name="T5" fmla="*/ 3 h 4"/>
                <a:gd name="T6" fmla="*/ 1 w 3"/>
                <a:gd name="T7" fmla="*/ 3 h 4"/>
                <a:gd name="T8" fmla="*/ 3 w 3"/>
                <a:gd name="T9" fmla="*/ 0 h 4"/>
                <a:gd name="T10" fmla="*/ 1 w 3"/>
                <a:gd name="T11" fmla="*/ 2 h 4"/>
                <a:gd name="T12" fmla="*/ 0 w 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6" name="Freeform 794"/>
            <p:cNvSpPr>
              <a:spLocks/>
            </p:cNvSpPr>
            <p:nvPr/>
          </p:nvSpPr>
          <p:spPr bwMode="auto">
            <a:xfrm>
              <a:off x="1789112" y="1871663"/>
              <a:ext cx="26988" cy="2698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1 w 3"/>
                <a:gd name="T5" fmla="*/ 2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1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7" name="Freeform 795"/>
            <p:cNvSpPr>
              <a:spLocks/>
            </p:cNvSpPr>
            <p:nvPr/>
          </p:nvSpPr>
          <p:spPr bwMode="auto">
            <a:xfrm>
              <a:off x="1781175" y="1862138"/>
              <a:ext cx="34925" cy="1905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1 w 4"/>
                <a:gd name="T7" fmla="*/ 2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8" name="Freeform 796"/>
            <p:cNvSpPr>
              <a:spLocks/>
            </p:cNvSpPr>
            <p:nvPr/>
          </p:nvSpPr>
          <p:spPr bwMode="auto">
            <a:xfrm>
              <a:off x="1771650" y="1862138"/>
              <a:ext cx="44450" cy="9525"/>
            </a:xfrm>
            <a:custGeom>
              <a:avLst/>
              <a:gdLst>
                <a:gd name="T0" fmla="*/ 1 w 5"/>
                <a:gd name="T1" fmla="*/ 0 h 1"/>
                <a:gd name="T2" fmla="*/ 0 w 5"/>
                <a:gd name="T3" fmla="*/ 0 h 1"/>
                <a:gd name="T4" fmla="*/ 1 w 5"/>
                <a:gd name="T5" fmla="*/ 1 h 1"/>
                <a:gd name="T6" fmla="*/ 2 w 5"/>
                <a:gd name="T7" fmla="*/ 0 h 1"/>
                <a:gd name="T8" fmla="*/ 5 w 5"/>
                <a:gd name="T9" fmla="*/ 0 h 1"/>
                <a:gd name="T10" fmla="*/ 2 w 5"/>
                <a:gd name="T11" fmla="*/ 0 h 1"/>
                <a:gd name="T12" fmla="*/ 1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9" name="Freeform 797"/>
            <p:cNvSpPr>
              <a:spLocks/>
            </p:cNvSpPr>
            <p:nvPr/>
          </p:nvSpPr>
          <p:spPr bwMode="auto">
            <a:xfrm>
              <a:off x="1771650" y="1844675"/>
              <a:ext cx="34925" cy="9525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1 h 1"/>
                <a:gd name="T10" fmla="*/ 2 w 4"/>
                <a:gd name="T11" fmla="*/ 1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0" name="Freeform 798"/>
            <p:cNvSpPr>
              <a:spLocks/>
            </p:cNvSpPr>
            <p:nvPr/>
          </p:nvSpPr>
          <p:spPr bwMode="auto">
            <a:xfrm>
              <a:off x="1781175" y="1836738"/>
              <a:ext cx="34925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1 w 4"/>
                <a:gd name="T7" fmla="*/ 1 h 2"/>
                <a:gd name="T8" fmla="*/ 4 w 4"/>
                <a:gd name="T9" fmla="*/ 2 h 2"/>
                <a:gd name="T10" fmla="*/ 1 w 4"/>
                <a:gd name="T11" fmla="*/ 0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1" name="Freeform 799"/>
            <p:cNvSpPr>
              <a:spLocks/>
            </p:cNvSpPr>
            <p:nvPr/>
          </p:nvSpPr>
          <p:spPr bwMode="auto">
            <a:xfrm>
              <a:off x="1781175" y="1817688"/>
              <a:ext cx="34925" cy="26988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1 w 4"/>
                <a:gd name="T5" fmla="*/ 1 h 3"/>
                <a:gd name="T6" fmla="*/ 1 w 4"/>
                <a:gd name="T7" fmla="*/ 1 h 3"/>
                <a:gd name="T8" fmla="*/ 4 w 4"/>
                <a:gd name="T9" fmla="*/ 3 h 3"/>
                <a:gd name="T10" fmla="*/ 2 w 4"/>
                <a:gd name="T11" fmla="*/ 1 h 3"/>
                <a:gd name="T12" fmla="*/ 1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2"/>
                    <a:pt x="4" y="3"/>
                    <a:pt x="4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2" name="Freeform 800"/>
            <p:cNvSpPr>
              <a:spLocks/>
            </p:cNvSpPr>
            <p:nvPr/>
          </p:nvSpPr>
          <p:spPr bwMode="auto">
            <a:xfrm>
              <a:off x="1789112" y="1809750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1 w 3"/>
                <a:gd name="T5" fmla="*/ 1 h 3"/>
                <a:gd name="T6" fmla="*/ 1 w 3"/>
                <a:gd name="T7" fmla="*/ 1 h 3"/>
                <a:gd name="T8" fmla="*/ 3 w 3"/>
                <a:gd name="T9" fmla="*/ 3 h 3"/>
                <a:gd name="T10" fmla="*/ 2 w 3"/>
                <a:gd name="T11" fmla="*/ 1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3" name="Freeform 801"/>
            <p:cNvSpPr>
              <a:spLocks/>
            </p:cNvSpPr>
            <p:nvPr/>
          </p:nvSpPr>
          <p:spPr bwMode="auto">
            <a:xfrm>
              <a:off x="1798637" y="1800225"/>
              <a:ext cx="25400" cy="36513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0 h 4"/>
                <a:gd name="T4" fmla="*/ 1 w 3"/>
                <a:gd name="T5" fmla="*/ 1 h 4"/>
                <a:gd name="T6" fmla="*/ 1 w 3"/>
                <a:gd name="T7" fmla="*/ 2 h 4"/>
                <a:gd name="T8" fmla="*/ 3 w 3"/>
                <a:gd name="T9" fmla="*/ 4 h 4"/>
                <a:gd name="T10" fmla="*/ 2 w 3"/>
                <a:gd name="T11" fmla="*/ 1 h 4"/>
                <a:gd name="T12" fmla="*/ 2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4" name="Freeform 802"/>
            <p:cNvSpPr>
              <a:spLocks/>
            </p:cNvSpPr>
            <p:nvPr/>
          </p:nvSpPr>
          <p:spPr bwMode="auto">
            <a:xfrm>
              <a:off x="1816100" y="1720850"/>
              <a:ext cx="25400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6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3" y="10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5" name="Freeform 803"/>
            <p:cNvSpPr>
              <a:spLocks/>
            </p:cNvSpPr>
            <p:nvPr/>
          </p:nvSpPr>
          <p:spPr bwMode="auto">
            <a:xfrm>
              <a:off x="1851025" y="1738313"/>
              <a:ext cx="61913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5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2" y="9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6" name="Freeform 804"/>
            <p:cNvSpPr>
              <a:spLocks/>
            </p:cNvSpPr>
            <p:nvPr/>
          </p:nvSpPr>
          <p:spPr bwMode="auto">
            <a:xfrm>
              <a:off x="1860550" y="1809750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3"/>
                    <a:pt x="4" y="2"/>
                    <a:pt x="6" y="1"/>
                  </a:cubicBezTo>
                  <a:cubicBezTo>
                    <a:pt x="8" y="1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7" name="Freeform 805"/>
            <p:cNvSpPr>
              <a:spLocks/>
            </p:cNvSpPr>
            <p:nvPr/>
          </p:nvSpPr>
          <p:spPr bwMode="auto">
            <a:xfrm>
              <a:off x="1851025" y="1854200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0 h 3"/>
                <a:gd name="T4" fmla="*/ 13 w 13"/>
                <a:gd name="T5" fmla="*/ 3 h 3"/>
                <a:gd name="T6" fmla="*/ 7 w 13"/>
                <a:gd name="T7" fmla="*/ 1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1"/>
                    <a:pt x="12" y="2"/>
                    <a:pt x="13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8" name="Freeform 806"/>
            <p:cNvSpPr>
              <a:spLocks/>
            </p:cNvSpPr>
            <p:nvPr/>
          </p:nvSpPr>
          <p:spPr bwMode="auto">
            <a:xfrm>
              <a:off x="1851025" y="1862138"/>
              <a:ext cx="44450" cy="115888"/>
            </a:xfrm>
            <a:custGeom>
              <a:avLst/>
              <a:gdLst>
                <a:gd name="T0" fmla="*/ 0 w 5"/>
                <a:gd name="T1" fmla="*/ 0 h 13"/>
                <a:gd name="T2" fmla="*/ 3 w 5"/>
                <a:gd name="T3" fmla="*/ 6 h 13"/>
                <a:gd name="T4" fmla="*/ 5 w 5"/>
                <a:gd name="T5" fmla="*/ 13 h 13"/>
                <a:gd name="T6" fmla="*/ 2 w 5"/>
                <a:gd name="T7" fmla="*/ 7 h 13"/>
                <a:gd name="T8" fmla="*/ 0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8"/>
                    <a:pt x="5" y="10"/>
                    <a:pt x="5" y="1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9" name="Freeform 807"/>
            <p:cNvSpPr>
              <a:spLocks/>
            </p:cNvSpPr>
            <p:nvPr/>
          </p:nvSpPr>
          <p:spPr bwMode="auto">
            <a:xfrm>
              <a:off x="1789112" y="1862138"/>
              <a:ext cx="44450" cy="115888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6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2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0" name="Freeform 808"/>
            <p:cNvSpPr>
              <a:spLocks/>
            </p:cNvSpPr>
            <p:nvPr/>
          </p:nvSpPr>
          <p:spPr bwMode="auto">
            <a:xfrm>
              <a:off x="1719262" y="1854200"/>
              <a:ext cx="114300" cy="52388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1" name="Freeform 809"/>
            <p:cNvSpPr>
              <a:spLocks/>
            </p:cNvSpPr>
            <p:nvPr/>
          </p:nvSpPr>
          <p:spPr bwMode="auto">
            <a:xfrm>
              <a:off x="1719262" y="1809750"/>
              <a:ext cx="114300" cy="34925"/>
            </a:xfrm>
            <a:custGeom>
              <a:avLst/>
              <a:gdLst>
                <a:gd name="T0" fmla="*/ 13 w 13"/>
                <a:gd name="T1" fmla="*/ 4 h 4"/>
                <a:gd name="T2" fmla="*/ 6 w 13"/>
                <a:gd name="T3" fmla="*/ 3 h 4"/>
                <a:gd name="T4" fmla="*/ 0 w 13"/>
                <a:gd name="T5" fmla="*/ 0 h 4"/>
                <a:gd name="T6" fmla="*/ 6 w 13"/>
                <a:gd name="T7" fmla="*/ 2 h 4"/>
                <a:gd name="T8" fmla="*/ 13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4"/>
                  </a:moveTo>
                  <a:cubicBezTo>
                    <a:pt x="10" y="4"/>
                    <a:pt x="8" y="3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2" name="Freeform 810"/>
            <p:cNvSpPr>
              <a:spLocks/>
            </p:cNvSpPr>
            <p:nvPr/>
          </p:nvSpPr>
          <p:spPr bwMode="auto">
            <a:xfrm>
              <a:off x="1754187" y="1747838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6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9"/>
                    <a:pt x="6" y="8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1" name="组合 64340"/>
          <p:cNvGrpSpPr/>
          <p:nvPr/>
        </p:nvGrpSpPr>
        <p:grpSpPr>
          <a:xfrm>
            <a:off x="11336337" y="4614863"/>
            <a:ext cx="573088" cy="603250"/>
            <a:chOff x="11336337" y="4614863"/>
            <a:chExt cx="573088" cy="603250"/>
          </a:xfrm>
        </p:grpSpPr>
        <p:sp>
          <p:nvSpPr>
            <p:cNvPr id="64263" name="Freeform 811"/>
            <p:cNvSpPr>
              <a:spLocks/>
            </p:cNvSpPr>
            <p:nvPr/>
          </p:nvSpPr>
          <p:spPr bwMode="auto">
            <a:xfrm>
              <a:off x="11442700" y="4614863"/>
              <a:ext cx="282575" cy="292100"/>
            </a:xfrm>
            <a:custGeom>
              <a:avLst/>
              <a:gdLst>
                <a:gd name="T0" fmla="*/ 22 w 32"/>
                <a:gd name="T1" fmla="*/ 33 h 33"/>
                <a:gd name="T2" fmla="*/ 16 w 32"/>
                <a:gd name="T3" fmla="*/ 4 h 33"/>
                <a:gd name="T4" fmla="*/ 22 w 32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3">
                  <a:moveTo>
                    <a:pt x="22" y="33"/>
                  </a:moveTo>
                  <a:cubicBezTo>
                    <a:pt x="22" y="33"/>
                    <a:pt x="0" y="9"/>
                    <a:pt x="16" y="4"/>
                  </a:cubicBezTo>
                  <a:cubicBezTo>
                    <a:pt x="32" y="0"/>
                    <a:pt x="22" y="33"/>
                    <a:pt x="22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4" name="Freeform 812"/>
            <p:cNvSpPr>
              <a:spLocks/>
            </p:cNvSpPr>
            <p:nvPr/>
          </p:nvSpPr>
          <p:spPr bwMode="auto">
            <a:xfrm>
              <a:off x="11636375" y="4614863"/>
              <a:ext cx="273050" cy="292100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5" name="Freeform 813"/>
            <p:cNvSpPr>
              <a:spLocks/>
            </p:cNvSpPr>
            <p:nvPr/>
          </p:nvSpPr>
          <p:spPr bwMode="auto">
            <a:xfrm>
              <a:off x="11636375" y="4765676"/>
              <a:ext cx="265113" cy="301625"/>
            </a:xfrm>
            <a:custGeom>
              <a:avLst/>
              <a:gdLst>
                <a:gd name="T0" fmla="*/ 0 w 30"/>
                <a:gd name="T1" fmla="*/ 16 h 34"/>
                <a:gd name="T2" fmla="*/ 29 w 30"/>
                <a:gd name="T3" fmla="*/ 17 h 34"/>
                <a:gd name="T4" fmla="*/ 0 w 30"/>
                <a:gd name="T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6"/>
                  </a:moveTo>
                  <a:cubicBezTo>
                    <a:pt x="0" y="16"/>
                    <a:pt x="28" y="0"/>
                    <a:pt x="29" y="17"/>
                  </a:cubicBezTo>
                  <a:cubicBezTo>
                    <a:pt x="30" y="34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6" name="Freeform 814"/>
            <p:cNvSpPr>
              <a:spLocks/>
            </p:cNvSpPr>
            <p:nvPr/>
          </p:nvSpPr>
          <p:spPr bwMode="auto">
            <a:xfrm>
              <a:off x="11636375" y="4906963"/>
              <a:ext cx="255588" cy="311150"/>
            </a:xfrm>
            <a:custGeom>
              <a:avLst/>
              <a:gdLst>
                <a:gd name="T0" fmla="*/ 0 w 29"/>
                <a:gd name="T1" fmla="*/ 0 h 35"/>
                <a:gd name="T2" fmla="*/ 16 w 29"/>
                <a:gd name="T3" fmla="*/ 24 h 35"/>
                <a:gd name="T4" fmla="*/ 0 w 2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5">
                  <a:moveTo>
                    <a:pt x="0" y="0"/>
                  </a:moveTo>
                  <a:cubicBezTo>
                    <a:pt x="0" y="0"/>
                    <a:pt x="29" y="14"/>
                    <a:pt x="16" y="24"/>
                  </a:cubicBezTo>
                  <a:cubicBezTo>
                    <a:pt x="2" y="3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7" name="Freeform 815"/>
            <p:cNvSpPr>
              <a:spLocks/>
            </p:cNvSpPr>
            <p:nvPr/>
          </p:nvSpPr>
          <p:spPr bwMode="auto">
            <a:xfrm>
              <a:off x="11398250" y="4906963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8" name="Freeform 816"/>
            <p:cNvSpPr>
              <a:spLocks/>
            </p:cNvSpPr>
            <p:nvPr/>
          </p:nvSpPr>
          <p:spPr bwMode="auto">
            <a:xfrm>
              <a:off x="11336337" y="4818063"/>
              <a:ext cx="300038" cy="293688"/>
            </a:xfrm>
            <a:custGeom>
              <a:avLst/>
              <a:gdLst>
                <a:gd name="T0" fmla="*/ 34 w 34"/>
                <a:gd name="T1" fmla="*/ 10 h 33"/>
                <a:gd name="T2" fmla="*/ 5 w 34"/>
                <a:gd name="T3" fmla="*/ 17 h 33"/>
                <a:gd name="T4" fmla="*/ 34 w 34"/>
                <a:gd name="T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3">
                  <a:moveTo>
                    <a:pt x="34" y="10"/>
                  </a:moveTo>
                  <a:cubicBezTo>
                    <a:pt x="34" y="10"/>
                    <a:pt x="10" y="33"/>
                    <a:pt x="5" y="17"/>
                  </a:cubicBezTo>
                  <a:cubicBezTo>
                    <a:pt x="0" y="0"/>
                    <a:pt x="34" y="10"/>
                    <a:pt x="34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9" name="Freeform 817"/>
            <p:cNvSpPr>
              <a:spLocks/>
            </p:cNvSpPr>
            <p:nvPr/>
          </p:nvSpPr>
          <p:spPr bwMode="auto">
            <a:xfrm>
              <a:off x="11361737" y="4640263"/>
              <a:ext cx="284163" cy="284163"/>
            </a:xfrm>
            <a:custGeom>
              <a:avLst/>
              <a:gdLst>
                <a:gd name="T0" fmla="*/ 32 w 32"/>
                <a:gd name="T1" fmla="*/ 30 h 32"/>
                <a:gd name="T2" fmla="*/ 7 w 32"/>
                <a:gd name="T3" fmla="*/ 16 h 32"/>
                <a:gd name="T4" fmla="*/ 32 w 32"/>
                <a:gd name="T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32" y="30"/>
                  </a:moveTo>
                  <a:cubicBezTo>
                    <a:pt x="32" y="30"/>
                    <a:pt x="0" y="32"/>
                    <a:pt x="7" y="16"/>
                  </a:cubicBezTo>
                  <a:cubicBezTo>
                    <a:pt x="13" y="0"/>
                    <a:pt x="32" y="30"/>
                    <a:pt x="32" y="3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0" name="Freeform 818"/>
            <p:cNvSpPr>
              <a:spLocks/>
            </p:cNvSpPr>
            <p:nvPr/>
          </p:nvSpPr>
          <p:spPr bwMode="auto">
            <a:xfrm>
              <a:off x="11574462" y="4872038"/>
              <a:ext cx="106363" cy="79375"/>
            </a:xfrm>
            <a:custGeom>
              <a:avLst/>
              <a:gdLst>
                <a:gd name="T0" fmla="*/ 11 w 12"/>
                <a:gd name="T1" fmla="*/ 3 h 9"/>
                <a:gd name="T2" fmla="*/ 7 w 12"/>
                <a:gd name="T3" fmla="*/ 8 h 9"/>
                <a:gd name="T4" fmla="*/ 1 w 12"/>
                <a:gd name="T5" fmla="*/ 6 h 9"/>
                <a:gd name="T6" fmla="*/ 4 w 12"/>
                <a:gd name="T7" fmla="*/ 1 h 9"/>
                <a:gd name="T8" fmla="*/ 11 w 12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2" y="5"/>
                    <a:pt x="10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10" y="0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1" name="Freeform 819"/>
            <p:cNvSpPr>
              <a:spLocks/>
            </p:cNvSpPr>
            <p:nvPr/>
          </p:nvSpPr>
          <p:spPr bwMode="auto">
            <a:xfrm>
              <a:off x="11609387" y="4854576"/>
              <a:ext cx="9525" cy="349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0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2" name="Freeform 820"/>
            <p:cNvSpPr>
              <a:spLocks/>
            </p:cNvSpPr>
            <p:nvPr/>
          </p:nvSpPr>
          <p:spPr bwMode="auto">
            <a:xfrm>
              <a:off x="11618912" y="4854576"/>
              <a:ext cx="17463" cy="3492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0 w 2"/>
                <a:gd name="T5" fmla="*/ 1 h 4"/>
                <a:gd name="T6" fmla="*/ 1 w 2"/>
                <a:gd name="T7" fmla="*/ 1 h 4"/>
                <a:gd name="T8" fmla="*/ 1 w 2"/>
                <a:gd name="T9" fmla="*/ 4 h 4"/>
                <a:gd name="T10" fmla="*/ 1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3" name="Freeform 821"/>
            <p:cNvSpPr>
              <a:spLocks/>
            </p:cNvSpPr>
            <p:nvPr/>
          </p:nvSpPr>
          <p:spPr bwMode="auto">
            <a:xfrm>
              <a:off x="11626850" y="4854576"/>
              <a:ext cx="19050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1 w 2"/>
                <a:gd name="T5" fmla="*/ 1 h 4"/>
                <a:gd name="T6" fmla="*/ 1 w 2"/>
                <a:gd name="T7" fmla="*/ 1 h 4"/>
                <a:gd name="T8" fmla="*/ 0 w 2"/>
                <a:gd name="T9" fmla="*/ 4 h 4"/>
                <a:gd name="T10" fmla="*/ 1 w 2"/>
                <a:gd name="T11" fmla="*/ 1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4" name="Freeform 822"/>
            <p:cNvSpPr>
              <a:spLocks/>
            </p:cNvSpPr>
            <p:nvPr/>
          </p:nvSpPr>
          <p:spPr bwMode="auto">
            <a:xfrm>
              <a:off x="11636375" y="4854576"/>
              <a:ext cx="17463" cy="34925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1 h 4"/>
                <a:gd name="T4" fmla="*/ 1 w 2"/>
                <a:gd name="T5" fmla="*/ 1 h 4"/>
                <a:gd name="T6" fmla="*/ 1 w 2"/>
                <a:gd name="T7" fmla="*/ 2 h 4"/>
                <a:gd name="T8" fmla="*/ 0 w 2"/>
                <a:gd name="T9" fmla="*/ 4 h 4"/>
                <a:gd name="T10" fmla="*/ 2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5" name="Freeform 823"/>
            <p:cNvSpPr>
              <a:spLocks/>
            </p:cNvSpPr>
            <p:nvPr/>
          </p:nvSpPr>
          <p:spPr bwMode="auto">
            <a:xfrm>
              <a:off x="11636375" y="4862513"/>
              <a:ext cx="34925" cy="2698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1 h 3"/>
                <a:gd name="T4" fmla="*/ 2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6" name="Freeform 824"/>
            <p:cNvSpPr>
              <a:spLocks/>
            </p:cNvSpPr>
            <p:nvPr/>
          </p:nvSpPr>
          <p:spPr bwMode="auto">
            <a:xfrm>
              <a:off x="11645900" y="4879976"/>
              <a:ext cx="34925" cy="19050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0 h 2"/>
                <a:gd name="T4" fmla="*/ 3 w 4"/>
                <a:gd name="T5" fmla="*/ 0 h 2"/>
                <a:gd name="T6" fmla="*/ 2 w 4"/>
                <a:gd name="T7" fmla="*/ 0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7" name="Freeform 825"/>
            <p:cNvSpPr>
              <a:spLocks/>
            </p:cNvSpPr>
            <p:nvPr/>
          </p:nvSpPr>
          <p:spPr bwMode="auto">
            <a:xfrm>
              <a:off x="11645900" y="4889501"/>
              <a:ext cx="34925" cy="9525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1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8" name="Freeform 826"/>
            <p:cNvSpPr>
              <a:spLocks/>
            </p:cNvSpPr>
            <p:nvPr/>
          </p:nvSpPr>
          <p:spPr bwMode="auto">
            <a:xfrm>
              <a:off x="11645900" y="4906963"/>
              <a:ext cx="42863" cy="9525"/>
            </a:xfrm>
            <a:custGeom>
              <a:avLst/>
              <a:gdLst>
                <a:gd name="T0" fmla="*/ 4 w 5"/>
                <a:gd name="T1" fmla="*/ 1 h 1"/>
                <a:gd name="T2" fmla="*/ 5 w 5"/>
                <a:gd name="T3" fmla="*/ 0 h 1"/>
                <a:gd name="T4" fmla="*/ 4 w 5"/>
                <a:gd name="T5" fmla="*/ 0 h 1"/>
                <a:gd name="T6" fmla="*/ 3 w 5"/>
                <a:gd name="T7" fmla="*/ 0 h 1"/>
                <a:gd name="T8" fmla="*/ 0 w 5"/>
                <a:gd name="T9" fmla="*/ 0 h 1"/>
                <a:gd name="T10" fmla="*/ 3 w 5"/>
                <a:gd name="T11" fmla="*/ 0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9" name="Freeform 827"/>
            <p:cNvSpPr>
              <a:spLocks/>
            </p:cNvSpPr>
            <p:nvPr/>
          </p:nvSpPr>
          <p:spPr bwMode="auto">
            <a:xfrm>
              <a:off x="11645900" y="4916488"/>
              <a:ext cx="34925" cy="7938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0" name="Freeform 828"/>
            <p:cNvSpPr>
              <a:spLocks/>
            </p:cNvSpPr>
            <p:nvPr/>
          </p:nvSpPr>
          <p:spPr bwMode="auto">
            <a:xfrm>
              <a:off x="11645900" y="4916488"/>
              <a:ext cx="34925" cy="26988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2 h 3"/>
                <a:gd name="T4" fmla="*/ 3 w 4"/>
                <a:gd name="T5" fmla="*/ 2 h 3"/>
                <a:gd name="T6" fmla="*/ 3 w 4"/>
                <a:gd name="T7" fmla="*/ 2 h 3"/>
                <a:gd name="T8" fmla="*/ 0 w 4"/>
                <a:gd name="T9" fmla="*/ 0 h 3"/>
                <a:gd name="T10" fmla="*/ 2 w 4"/>
                <a:gd name="T11" fmla="*/ 2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1" name="Freeform 829"/>
            <p:cNvSpPr>
              <a:spLocks/>
            </p:cNvSpPr>
            <p:nvPr/>
          </p:nvSpPr>
          <p:spPr bwMode="auto">
            <a:xfrm>
              <a:off x="11645900" y="4924426"/>
              <a:ext cx="25400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3 w 3"/>
                <a:gd name="T5" fmla="*/ 2 h 3"/>
                <a:gd name="T6" fmla="*/ 2 w 3"/>
                <a:gd name="T7" fmla="*/ 2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2" name="Freeform 830"/>
            <p:cNvSpPr>
              <a:spLocks/>
            </p:cNvSpPr>
            <p:nvPr/>
          </p:nvSpPr>
          <p:spPr bwMode="auto">
            <a:xfrm>
              <a:off x="11645900" y="4924426"/>
              <a:ext cx="17463" cy="36513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3" name="Freeform 831"/>
            <p:cNvSpPr>
              <a:spLocks/>
            </p:cNvSpPr>
            <p:nvPr/>
          </p:nvSpPr>
          <p:spPr bwMode="auto">
            <a:xfrm>
              <a:off x="11636375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4" name="Freeform 832"/>
            <p:cNvSpPr>
              <a:spLocks/>
            </p:cNvSpPr>
            <p:nvPr/>
          </p:nvSpPr>
          <p:spPr bwMode="auto">
            <a:xfrm>
              <a:off x="11626850" y="4933951"/>
              <a:ext cx="9525" cy="3492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  <a:gd name="T10" fmla="*/ 0 w 1"/>
                <a:gd name="T11" fmla="*/ 3 h 4"/>
                <a:gd name="T12" fmla="*/ 0 w 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5" name="Freeform 833"/>
            <p:cNvSpPr>
              <a:spLocks/>
            </p:cNvSpPr>
            <p:nvPr/>
          </p:nvSpPr>
          <p:spPr bwMode="auto">
            <a:xfrm>
              <a:off x="11609387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3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6" name="Freeform 834"/>
            <p:cNvSpPr>
              <a:spLocks/>
            </p:cNvSpPr>
            <p:nvPr/>
          </p:nvSpPr>
          <p:spPr bwMode="auto">
            <a:xfrm>
              <a:off x="11601450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4 h 4"/>
                <a:gd name="T4" fmla="*/ 1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7" name="Freeform 835"/>
            <p:cNvSpPr>
              <a:spLocks/>
            </p:cNvSpPr>
            <p:nvPr/>
          </p:nvSpPr>
          <p:spPr bwMode="auto">
            <a:xfrm>
              <a:off x="11591925" y="4933951"/>
              <a:ext cx="26988" cy="26988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1 w 3"/>
                <a:gd name="T5" fmla="*/ 3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2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8" name="Freeform 836"/>
            <p:cNvSpPr>
              <a:spLocks/>
            </p:cNvSpPr>
            <p:nvPr/>
          </p:nvSpPr>
          <p:spPr bwMode="auto">
            <a:xfrm>
              <a:off x="11574462" y="4924426"/>
              <a:ext cx="34925" cy="26988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3 h 3"/>
                <a:gd name="T4" fmla="*/ 2 w 4"/>
                <a:gd name="T5" fmla="*/ 3 h 3"/>
                <a:gd name="T6" fmla="*/ 2 w 4"/>
                <a:gd name="T7" fmla="*/ 2 h 3"/>
                <a:gd name="T8" fmla="*/ 4 w 4"/>
                <a:gd name="T9" fmla="*/ 0 h 3"/>
                <a:gd name="T10" fmla="*/ 2 w 4"/>
                <a:gd name="T11" fmla="*/ 2 h 3"/>
                <a:gd name="T12" fmla="*/ 1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9" name="Freeform 837"/>
            <p:cNvSpPr>
              <a:spLocks/>
            </p:cNvSpPr>
            <p:nvPr/>
          </p:nvSpPr>
          <p:spPr bwMode="auto">
            <a:xfrm>
              <a:off x="11574462" y="4924426"/>
              <a:ext cx="34925" cy="19050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0" name="Freeform 838"/>
            <p:cNvSpPr>
              <a:spLocks/>
            </p:cNvSpPr>
            <p:nvPr/>
          </p:nvSpPr>
          <p:spPr bwMode="auto">
            <a:xfrm>
              <a:off x="11564937" y="4916488"/>
              <a:ext cx="36513" cy="7938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2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1" name="Freeform 839"/>
            <p:cNvSpPr>
              <a:spLocks/>
            </p:cNvSpPr>
            <p:nvPr/>
          </p:nvSpPr>
          <p:spPr bwMode="auto">
            <a:xfrm>
              <a:off x="11564937" y="4899026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1 w 4"/>
                <a:gd name="T5" fmla="*/ 2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2" name="Freeform 840"/>
            <p:cNvSpPr>
              <a:spLocks/>
            </p:cNvSpPr>
            <p:nvPr/>
          </p:nvSpPr>
          <p:spPr bwMode="auto">
            <a:xfrm>
              <a:off x="11564937" y="4889501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1 w 4"/>
                <a:gd name="T5" fmla="*/ 1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3" name="Freeform 841"/>
            <p:cNvSpPr>
              <a:spLocks/>
            </p:cNvSpPr>
            <p:nvPr/>
          </p:nvSpPr>
          <p:spPr bwMode="auto">
            <a:xfrm>
              <a:off x="11574462" y="4872038"/>
              <a:ext cx="34925" cy="26988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1 h 3"/>
                <a:gd name="T4" fmla="*/ 1 w 4"/>
                <a:gd name="T5" fmla="*/ 2 h 3"/>
                <a:gd name="T6" fmla="*/ 1 w 4"/>
                <a:gd name="T7" fmla="*/ 2 h 3"/>
                <a:gd name="T8" fmla="*/ 4 w 4"/>
                <a:gd name="T9" fmla="*/ 3 h 3"/>
                <a:gd name="T10" fmla="*/ 2 w 4"/>
                <a:gd name="T11" fmla="*/ 2 h 3"/>
                <a:gd name="T12" fmla="*/ 1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3"/>
                    <a:pt x="4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4" name="Freeform 842"/>
            <p:cNvSpPr>
              <a:spLocks/>
            </p:cNvSpPr>
            <p:nvPr/>
          </p:nvSpPr>
          <p:spPr bwMode="auto">
            <a:xfrm>
              <a:off x="11583987" y="4862513"/>
              <a:ext cx="25400" cy="36513"/>
            </a:xfrm>
            <a:custGeom>
              <a:avLst/>
              <a:gdLst>
                <a:gd name="T0" fmla="*/ 1 w 3"/>
                <a:gd name="T1" fmla="*/ 1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2 h 4"/>
                <a:gd name="T8" fmla="*/ 3 w 3"/>
                <a:gd name="T9" fmla="*/ 4 h 4"/>
                <a:gd name="T10" fmla="*/ 1 w 3"/>
                <a:gd name="T11" fmla="*/ 2 h 4"/>
                <a:gd name="T12" fmla="*/ 1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5" name="Freeform 843"/>
            <p:cNvSpPr>
              <a:spLocks/>
            </p:cNvSpPr>
            <p:nvPr/>
          </p:nvSpPr>
          <p:spPr bwMode="auto">
            <a:xfrm>
              <a:off x="11591925" y="4854576"/>
              <a:ext cx="17463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1 h 4"/>
                <a:gd name="T4" fmla="*/ 1 w 2"/>
                <a:gd name="T5" fmla="*/ 2 h 4"/>
                <a:gd name="T6" fmla="*/ 1 w 2"/>
                <a:gd name="T7" fmla="*/ 2 h 4"/>
                <a:gd name="T8" fmla="*/ 2 w 2"/>
                <a:gd name="T9" fmla="*/ 4 h 4"/>
                <a:gd name="T10" fmla="*/ 1 w 2"/>
                <a:gd name="T11" fmla="*/ 2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6" name="Freeform 844"/>
            <p:cNvSpPr>
              <a:spLocks/>
            </p:cNvSpPr>
            <p:nvPr/>
          </p:nvSpPr>
          <p:spPr bwMode="auto">
            <a:xfrm>
              <a:off x="11609387" y="4773613"/>
              <a:ext cx="26988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3" y="11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7" name="Freeform 845"/>
            <p:cNvSpPr>
              <a:spLocks/>
            </p:cNvSpPr>
            <p:nvPr/>
          </p:nvSpPr>
          <p:spPr bwMode="auto">
            <a:xfrm>
              <a:off x="11645900" y="4791076"/>
              <a:ext cx="60325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8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8" name="Freeform 846"/>
            <p:cNvSpPr>
              <a:spLocks/>
            </p:cNvSpPr>
            <p:nvPr/>
          </p:nvSpPr>
          <p:spPr bwMode="auto">
            <a:xfrm>
              <a:off x="11653837" y="4872038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9" name="Freeform 847"/>
            <p:cNvSpPr>
              <a:spLocks/>
            </p:cNvSpPr>
            <p:nvPr/>
          </p:nvSpPr>
          <p:spPr bwMode="auto">
            <a:xfrm>
              <a:off x="11645900" y="4906963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1 h 3"/>
                <a:gd name="T4" fmla="*/ 13 w 13"/>
                <a:gd name="T5" fmla="*/ 3 h 3"/>
                <a:gd name="T6" fmla="*/ 7 w 13"/>
                <a:gd name="T7" fmla="*/ 2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2" y="0"/>
                    <a:pt x="5" y="0"/>
                    <a:pt x="7" y="1"/>
                  </a:cubicBezTo>
                  <a:cubicBezTo>
                    <a:pt x="9" y="1"/>
                    <a:pt x="11" y="2"/>
                    <a:pt x="1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0" name="Freeform 848"/>
            <p:cNvSpPr>
              <a:spLocks/>
            </p:cNvSpPr>
            <p:nvPr/>
          </p:nvSpPr>
          <p:spPr bwMode="auto">
            <a:xfrm>
              <a:off x="11636375" y="4924426"/>
              <a:ext cx="44450" cy="106363"/>
            </a:xfrm>
            <a:custGeom>
              <a:avLst/>
              <a:gdLst>
                <a:gd name="T0" fmla="*/ 0 w 5"/>
                <a:gd name="T1" fmla="*/ 0 h 12"/>
                <a:gd name="T2" fmla="*/ 4 w 5"/>
                <a:gd name="T3" fmla="*/ 5 h 12"/>
                <a:gd name="T4" fmla="*/ 5 w 5"/>
                <a:gd name="T5" fmla="*/ 12 h 12"/>
                <a:gd name="T6" fmla="*/ 3 w 5"/>
                <a:gd name="T7" fmla="*/ 6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2" y="1"/>
                    <a:pt x="3" y="3"/>
                    <a:pt x="4" y="5"/>
                  </a:cubicBezTo>
                  <a:cubicBezTo>
                    <a:pt x="5" y="8"/>
                    <a:pt x="5" y="10"/>
                    <a:pt x="5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1" name="Freeform 849"/>
            <p:cNvSpPr>
              <a:spLocks/>
            </p:cNvSpPr>
            <p:nvPr/>
          </p:nvSpPr>
          <p:spPr bwMode="auto">
            <a:xfrm>
              <a:off x="11583987" y="4916488"/>
              <a:ext cx="42863" cy="114300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7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2" name="Freeform 850"/>
            <p:cNvSpPr>
              <a:spLocks/>
            </p:cNvSpPr>
            <p:nvPr/>
          </p:nvSpPr>
          <p:spPr bwMode="auto">
            <a:xfrm>
              <a:off x="11512550" y="4906963"/>
              <a:ext cx="106363" cy="53975"/>
            </a:xfrm>
            <a:custGeom>
              <a:avLst/>
              <a:gdLst>
                <a:gd name="T0" fmla="*/ 12 w 12"/>
                <a:gd name="T1" fmla="*/ 0 h 6"/>
                <a:gd name="T2" fmla="*/ 7 w 12"/>
                <a:gd name="T3" fmla="*/ 4 h 6"/>
                <a:gd name="T4" fmla="*/ 0 w 12"/>
                <a:gd name="T5" fmla="*/ 6 h 6"/>
                <a:gd name="T6" fmla="*/ 6 w 12"/>
                <a:gd name="T7" fmla="*/ 3 h 6"/>
                <a:gd name="T8" fmla="*/ 12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3" name="Freeform 851"/>
            <p:cNvSpPr>
              <a:spLocks/>
            </p:cNvSpPr>
            <p:nvPr/>
          </p:nvSpPr>
          <p:spPr bwMode="auto">
            <a:xfrm>
              <a:off x="11512550" y="4862513"/>
              <a:ext cx="106363" cy="36513"/>
            </a:xfrm>
            <a:custGeom>
              <a:avLst/>
              <a:gdLst>
                <a:gd name="T0" fmla="*/ 12 w 12"/>
                <a:gd name="T1" fmla="*/ 4 h 4"/>
                <a:gd name="T2" fmla="*/ 6 w 12"/>
                <a:gd name="T3" fmla="*/ 3 h 4"/>
                <a:gd name="T4" fmla="*/ 0 w 12"/>
                <a:gd name="T5" fmla="*/ 0 h 4"/>
                <a:gd name="T6" fmla="*/ 6 w 12"/>
                <a:gd name="T7" fmla="*/ 2 h 4"/>
                <a:gd name="T8" fmla="*/ 12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2" y="4"/>
                  </a:moveTo>
                  <a:cubicBezTo>
                    <a:pt x="10" y="4"/>
                    <a:pt x="8" y="4"/>
                    <a:pt x="6" y="3"/>
                  </a:cubicBezTo>
                  <a:cubicBezTo>
                    <a:pt x="4" y="2"/>
                    <a:pt x="1" y="2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10" y="3"/>
                    <a:pt x="1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4" name="Freeform 852"/>
            <p:cNvSpPr>
              <a:spLocks/>
            </p:cNvSpPr>
            <p:nvPr/>
          </p:nvSpPr>
          <p:spPr bwMode="auto">
            <a:xfrm>
              <a:off x="11547475" y="4810126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5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8"/>
                    <a:pt x="6" y="7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0" name="组合 64339"/>
          <p:cNvGrpSpPr/>
          <p:nvPr/>
        </p:nvGrpSpPr>
        <p:grpSpPr>
          <a:xfrm>
            <a:off x="311150" y="5608003"/>
            <a:ext cx="406400" cy="434975"/>
            <a:chOff x="1585912" y="4879976"/>
            <a:chExt cx="406400" cy="434975"/>
          </a:xfrm>
        </p:grpSpPr>
        <p:sp>
          <p:nvSpPr>
            <p:cNvPr id="64305" name="Freeform 853"/>
            <p:cNvSpPr>
              <a:spLocks/>
            </p:cNvSpPr>
            <p:nvPr/>
          </p:nvSpPr>
          <p:spPr bwMode="auto">
            <a:xfrm>
              <a:off x="1657350" y="4879976"/>
              <a:ext cx="203200" cy="214313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3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3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6" name="Freeform 854"/>
            <p:cNvSpPr>
              <a:spLocks/>
            </p:cNvSpPr>
            <p:nvPr/>
          </p:nvSpPr>
          <p:spPr bwMode="auto">
            <a:xfrm>
              <a:off x="1798637" y="4889501"/>
              <a:ext cx="193675" cy="204788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2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7" name="Freeform 855"/>
            <p:cNvSpPr>
              <a:spLocks/>
            </p:cNvSpPr>
            <p:nvPr/>
          </p:nvSpPr>
          <p:spPr bwMode="auto">
            <a:xfrm>
              <a:off x="1798637" y="4986338"/>
              <a:ext cx="184150" cy="214313"/>
            </a:xfrm>
            <a:custGeom>
              <a:avLst/>
              <a:gdLst>
                <a:gd name="T0" fmla="*/ 0 w 21"/>
                <a:gd name="T1" fmla="*/ 12 h 24"/>
                <a:gd name="T2" fmla="*/ 20 w 21"/>
                <a:gd name="T3" fmla="*/ 12 h 24"/>
                <a:gd name="T4" fmla="*/ 0 w 21"/>
                <a:gd name="T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2"/>
                  </a:moveTo>
                  <a:cubicBezTo>
                    <a:pt x="0" y="12"/>
                    <a:pt x="20" y="0"/>
                    <a:pt x="20" y="12"/>
                  </a:cubicBezTo>
                  <a:cubicBezTo>
                    <a:pt x="21" y="24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8" name="Freeform 856"/>
            <p:cNvSpPr>
              <a:spLocks/>
            </p:cNvSpPr>
            <p:nvPr/>
          </p:nvSpPr>
          <p:spPr bwMode="auto">
            <a:xfrm>
              <a:off x="1798637" y="5094288"/>
              <a:ext cx="184150" cy="220663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9" name="Freeform 857"/>
            <p:cNvSpPr>
              <a:spLocks/>
            </p:cNvSpPr>
            <p:nvPr/>
          </p:nvSpPr>
          <p:spPr bwMode="auto">
            <a:xfrm>
              <a:off x="1630362" y="5094288"/>
              <a:ext cx="203200" cy="203200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0" name="Freeform 858"/>
            <p:cNvSpPr>
              <a:spLocks/>
            </p:cNvSpPr>
            <p:nvPr/>
          </p:nvSpPr>
          <p:spPr bwMode="auto">
            <a:xfrm>
              <a:off x="1585912" y="5030788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1" name="Freeform 859"/>
            <p:cNvSpPr>
              <a:spLocks/>
            </p:cNvSpPr>
            <p:nvPr/>
          </p:nvSpPr>
          <p:spPr bwMode="auto">
            <a:xfrm>
              <a:off x="1603375" y="4906963"/>
              <a:ext cx="203200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9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2" name="Freeform 860"/>
            <p:cNvSpPr>
              <a:spLocks/>
            </p:cNvSpPr>
            <p:nvPr/>
          </p:nvSpPr>
          <p:spPr bwMode="auto">
            <a:xfrm>
              <a:off x="1754187" y="5067301"/>
              <a:ext cx="69850" cy="61913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4 h 7"/>
                <a:gd name="T6" fmla="*/ 3 w 8"/>
                <a:gd name="T7" fmla="*/ 0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3"/>
                    <a:pt x="7" y="5"/>
                    <a:pt x="5" y="6"/>
                  </a:cubicBezTo>
                  <a:cubicBezTo>
                    <a:pt x="3" y="7"/>
                    <a:pt x="1" y="6"/>
                    <a:pt x="1" y="4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0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3" name="Freeform 861"/>
            <p:cNvSpPr>
              <a:spLocks/>
            </p:cNvSpPr>
            <p:nvPr/>
          </p:nvSpPr>
          <p:spPr bwMode="auto">
            <a:xfrm>
              <a:off x="1781175" y="5057776"/>
              <a:ext cx="7938" cy="1746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2 h 2"/>
                <a:gd name="T10" fmla="*/ 0 w 1"/>
                <a:gd name="T11" fmla="*/ 1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4" name="Freeform 862"/>
            <p:cNvSpPr>
              <a:spLocks/>
            </p:cNvSpPr>
            <p:nvPr/>
          </p:nvSpPr>
          <p:spPr bwMode="auto">
            <a:xfrm>
              <a:off x="1789112" y="5049838"/>
              <a:ext cx="9525" cy="25400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5" name="Freeform 863"/>
            <p:cNvSpPr>
              <a:spLocks/>
            </p:cNvSpPr>
            <p:nvPr/>
          </p:nvSpPr>
          <p:spPr bwMode="auto">
            <a:xfrm>
              <a:off x="1789112" y="5057776"/>
              <a:ext cx="17463" cy="17463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0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6" name="Freeform 864"/>
            <p:cNvSpPr>
              <a:spLocks/>
            </p:cNvSpPr>
            <p:nvPr/>
          </p:nvSpPr>
          <p:spPr bwMode="auto">
            <a:xfrm>
              <a:off x="1798637" y="5057776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7" name="Freeform 865"/>
            <p:cNvSpPr>
              <a:spLocks/>
            </p:cNvSpPr>
            <p:nvPr/>
          </p:nvSpPr>
          <p:spPr bwMode="auto">
            <a:xfrm>
              <a:off x="1798637" y="5067301"/>
              <a:ext cx="25400" cy="17463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8" name="Freeform 866"/>
            <p:cNvSpPr>
              <a:spLocks/>
            </p:cNvSpPr>
            <p:nvPr/>
          </p:nvSpPr>
          <p:spPr bwMode="auto">
            <a:xfrm>
              <a:off x="1806575" y="5067301"/>
              <a:ext cx="17463" cy="17463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1 h 2"/>
                <a:gd name="T4" fmla="*/ 1 w 2"/>
                <a:gd name="T5" fmla="*/ 1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9" name="Freeform 867"/>
            <p:cNvSpPr>
              <a:spLocks/>
            </p:cNvSpPr>
            <p:nvPr/>
          </p:nvSpPr>
          <p:spPr bwMode="auto">
            <a:xfrm>
              <a:off x="1806575" y="5075238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1 h 1"/>
                <a:gd name="T4" fmla="*/ 2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2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0" name="Freeform 868"/>
            <p:cNvSpPr>
              <a:spLocks/>
            </p:cNvSpPr>
            <p:nvPr/>
          </p:nvSpPr>
          <p:spPr bwMode="auto">
            <a:xfrm>
              <a:off x="1806575" y="5094288"/>
              <a:ext cx="26988" cy="0"/>
            </a:xfrm>
            <a:custGeom>
              <a:avLst/>
              <a:gdLst>
                <a:gd name="T0" fmla="*/ 2 w 3"/>
                <a:gd name="T1" fmla="*/ 3 w 3"/>
                <a:gd name="T2" fmla="*/ 2 w 3"/>
                <a:gd name="T3" fmla="*/ 2 w 3"/>
                <a:gd name="T4" fmla="*/ 0 w 3"/>
                <a:gd name="T5" fmla="*/ 2 w 3"/>
                <a:gd name="T6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1" name="Freeform 869"/>
            <p:cNvSpPr>
              <a:spLocks/>
            </p:cNvSpPr>
            <p:nvPr/>
          </p:nvSpPr>
          <p:spPr bwMode="auto">
            <a:xfrm>
              <a:off x="1806575" y="5094288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3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2" name="Freeform 870"/>
            <p:cNvSpPr>
              <a:spLocks/>
            </p:cNvSpPr>
            <p:nvPr/>
          </p:nvSpPr>
          <p:spPr bwMode="auto">
            <a:xfrm>
              <a:off x="1806575" y="5102226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3" name="Freeform 871"/>
            <p:cNvSpPr>
              <a:spLocks/>
            </p:cNvSpPr>
            <p:nvPr/>
          </p:nvSpPr>
          <p:spPr bwMode="auto">
            <a:xfrm>
              <a:off x="1806575" y="5102226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2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4" name="Freeform 872"/>
            <p:cNvSpPr>
              <a:spLocks/>
            </p:cNvSpPr>
            <p:nvPr/>
          </p:nvSpPr>
          <p:spPr bwMode="auto">
            <a:xfrm>
              <a:off x="1798637" y="5111751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5" name="Freeform 873"/>
            <p:cNvSpPr>
              <a:spLocks/>
            </p:cNvSpPr>
            <p:nvPr/>
          </p:nvSpPr>
          <p:spPr bwMode="auto">
            <a:xfrm>
              <a:off x="1798637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6" name="Freeform 874"/>
            <p:cNvSpPr>
              <a:spLocks/>
            </p:cNvSpPr>
            <p:nvPr/>
          </p:nvSpPr>
          <p:spPr bwMode="auto">
            <a:xfrm>
              <a:off x="1789112" y="5111751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7" name="Freeform 875"/>
            <p:cNvSpPr>
              <a:spLocks/>
            </p:cNvSpPr>
            <p:nvPr/>
          </p:nvSpPr>
          <p:spPr bwMode="auto">
            <a:xfrm>
              <a:off x="1781175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1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8" name="Freeform 876"/>
            <p:cNvSpPr>
              <a:spLocks/>
            </p:cNvSpPr>
            <p:nvPr/>
          </p:nvSpPr>
          <p:spPr bwMode="auto">
            <a:xfrm>
              <a:off x="1771650" y="5111751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9" name="Freeform 877"/>
            <p:cNvSpPr>
              <a:spLocks/>
            </p:cNvSpPr>
            <p:nvPr/>
          </p:nvSpPr>
          <p:spPr bwMode="auto">
            <a:xfrm>
              <a:off x="1762125" y="5111751"/>
              <a:ext cx="19050" cy="17463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1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0" name="Freeform 878"/>
            <p:cNvSpPr>
              <a:spLocks/>
            </p:cNvSpPr>
            <p:nvPr/>
          </p:nvSpPr>
          <p:spPr bwMode="auto">
            <a:xfrm>
              <a:off x="1754187" y="5111751"/>
              <a:ext cx="26988" cy="7938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1" name="Freeform 879"/>
            <p:cNvSpPr>
              <a:spLocks/>
            </p:cNvSpPr>
            <p:nvPr/>
          </p:nvSpPr>
          <p:spPr bwMode="auto">
            <a:xfrm>
              <a:off x="1754187" y="5102226"/>
              <a:ext cx="26988" cy="952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2" name="Freeform 880"/>
            <p:cNvSpPr>
              <a:spLocks/>
            </p:cNvSpPr>
            <p:nvPr/>
          </p:nvSpPr>
          <p:spPr bwMode="auto">
            <a:xfrm>
              <a:off x="1744662" y="5094288"/>
              <a:ext cx="26988" cy="7938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3" name="Freeform 881"/>
            <p:cNvSpPr>
              <a:spLocks/>
            </p:cNvSpPr>
            <p:nvPr/>
          </p:nvSpPr>
          <p:spPr bwMode="auto">
            <a:xfrm>
              <a:off x="1744662" y="5084763"/>
              <a:ext cx="26988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4" name="Freeform 882"/>
            <p:cNvSpPr>
              <a:spLocks/>
            </p:cNvSpPr>
            <p:nvPr/>
          </p:nvSpPr>
          <p:spPr bwMode="auto">
            <a:xfrm>
              <a:off x="1754187" y="5075238"/>
              <a:ext cx="17463" cy="1905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5" name="Freeform 883"/>
            <p:cNvSpPr>
              <a:spLocks/>
            </p:cNvSpPr>
            <p:nvPr/>
          </p:nvSpPr>
          <p:spPr bwMode="auto">
            <a:xfrm>
              <a:off x="1754187" y="5067301"/>
              <a:ext cx="17463" cy="17463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6" name="Freeform 884"/>
            <p:cNvSpPr>
              <a:spLocks/>
            </p:cNvSpPr>
            <p:nvPr/>
          </p:nvSpPr>
          <p:spPr bwMode="auto">
            <a:xfrm>
              <a:off x="1762125" y="5067301"/>
              <a:ext cx="19050" cy="1746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0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5" name="Freeform 886"/>
            <p:cNvSpPr>
              <a:spLocks/>
            </p:cNvSpPr>
            <p:nvPr/>
          </p:nvSpPr>
          <p:spPr bwMode="auto">
            <a:xfrm>
              <a:off x="1771650" y="5057775"/>
              <a:ext cx="9525" cy="2698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6" name="Freeform 887"/>
            <p:cNvSpPr>
              <a:spLocks/>
            </p:cNvSpPr>
            <p:nvPr/>
          </p:nvSpPr>
          <p:spPr bwMode="auto">
            <a:xfrm>
              <a:off x="1781175" y="4995863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7" name="Freeform 888"/>
            <p:cNvSpPr>
              <a:spLocks/>
            </p:cNvSpPr>
            <p:nvPr/>
          </p:nvSpPr>
          <p:spPr bwMode="auto">
            <a:xfrm>
              <a:off x="1806575" y="5013325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3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6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8" name="Freeform 889"/>
            <p:cNvSpPr>
              <a:spLocks/>
            </p:cNvSpPr>
            <p:nvPr/>
          </p:nvSpPr>
          <p:spPr bwMode="auto">
            <a:xfrm>
              <a:off x="1806575" y="5067300"/>
              <a:ext cx="79375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1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9" name="Freeform 890"/>
            <p:cNvSpPr>
              <a:spLocks/>
            </p:cNvSpPr>
            <p:nvPr/>
          </p:nvSpPr>
          <p:spPr bwMode="auto">
            <a:xfrm>
              <a:off x="1806575" y="5094288"/>
              <a:ext cx="79375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0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0" name="Freeform 891"/>
            <p:cNvSpPr>
              <a:spLocks/>
            </p:cNvSpPr>
            <p:nvPr/>
          </p:nvSpPr>
          <p:spPr bwMode="auto">
            <a:xfrm>
              <a:off x="1798638" y="5102225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4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1" name="Freeform 892"/>
            <p:cNvSpPr>
              <a:spLocks/>
            </p:cNvSpPr>
            <p:nvPr/>
          </p:nvSpPr>
          <p:spPr bwMode="auto">
            <a:xfrm>
              <a:off x="1762125" y="5102225"/>
              <a:ext cx="26988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1 w 3"/>
                <a:gd name="T7" fmla="*/ 4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1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2" name="Freeform 893"/>
            <p:cNvSpPr>
              <a:spLocks/>
            </p:cNvSpPr>
            <p:nvPr/>
          </p:nvSpPr>
          <p:spPr bwMode="auto">
            <a:xfrm>
              <a:off x="1709738" y="5094288"/>
              <a:ext cx="79375" cy="34925"/>
            </a:xfrm>
            <a:custGeom>
              <a:avLst/>
              <a:gdLst>
                <a:gd name="T0" fmla="*/ 9 w 9"/>
                <a:gd name="T1" fmla="*/ 0 h 4"/>
                <a:gd name="T2" fmla="*/ 5 w 9"/>
                <a:gd name="T3" fmla="*/ 3 h 4"/>
                <a:gd name="T4" fmla="*/ 0 w 9"/>
                <a:gd name="T5" fmla="*/ 4 h 4"/>
                <a:gd name="T6" fmla="*/ 4 w 9"/>
                <a:gd name="T7" fmla="*/ 2 h 4"/>
                <a:gd name="T8" fmla="*/ 9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8" y="1"/>
                    <a:pt x="6" y="2"/>
                    <a:pt x="5" y="3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1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3" name="Freeform 894"/>
            <p:cNvSpPr>
              <a:spLocks/>
            </p:cNvSpPr>
            <p:nvPr/>
          </p:nvSpPr>
          <p:spPr bwMode="auto">
            <a:xfrm>
              <a:off x="1709738" y="5057775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2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3"/>
                    <a:pt x="4" y="2"/>
                  </a:cubicBezTo>
                  <a:cubicBezTo>
                    <a:pt x="3" y="2"/>
                    <a:pt x="1" y="1"/>
                    <a:pt x="0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3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4" name="Freeform 895"/>
            <p:cNvSpPr>
              <a:spLocks/>
            </p:cNvSpPr>
            <p:nvPr/>
          </p:nvSpPr>
          <p:spPr bwMode="auto">
            <a:xfrm>
              <a:off x="1736725" y="5022850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3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1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7" name="组合 64336"/>
          <p:cNvGrpSpPr/>
          <p:nvPr/>
        </p:nvGrpSpPr>
        <p:grpSpPr>
          <a:xfrm>
            <a:off x="10235408" y="710246"/>
            <a:ext cx="406400" cy="434975"/>
            <a:chOff x="9948863" y="1587500"/>
            <a:chExt cx="406400" cy="434975"/>
          </a:xfrm>
        </p:grpSpPr>
        <p:sp>
          <p:nvSpPr>
            <p:cNvPr id="64095" name="Freeform 896"/>
            <p:cNvSpPr>
              <a:spLocks/>
            </p:cNvSpPr>
            <p:nvPr/>
          </p:nvSpPr>
          <p:spPr bwMode="auto">
            <a:xfrm>
              <a:off x="10020300" y="1587500"/>
              <a:ext cx="203200" cy="212725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4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4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6" name="Freeform 897"/>
            <p:cNvSpPr>
              <a:spLocks/>
            </p:cNvSpPr>
            <p:nvPr/>
          </p:nvSpPr>
          <p:spPr bwMode="auto">
            <a:xfrm>
              <a:off x="10161588" y="1597025"/>
              <a:ext cx="193675" cy="203200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3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7" name="Freeform 898"/>
            <p:cNvSpPr>
              <a:spLocks/>
            </p:cNvSpPr>
            <p:nvPr/>
          </p:nvSpPr>
          <p:spPr bwMode="auto">
            <a:xfrm>
              <a:off x="10161588" y="1703388"/>
              <a:ext cx="185738" cy="212725"/>
            </a:xfrm>
            <a:custGeom>
              <a:avLst/>
              <a:gdLst>
                <a:gd name="T0" fmla="*/ 0 w 21"/>
                <a:gd name="T1" fmla="*/ 11 h 24"/>
                <a:gd name="T2" fmla="*/ 21 w 21"/>
                <a:gd name="T3" fmla="*/ 12 h 24"/>
                <a:gd name="T4" fmla="*/ 0 w 21"/>
                <a:gd name="T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1"/>
                  </a:moveTo>
                  <a:cubicBezTo>
                    <a:pt x="0" y="11"/>
                    <a:pt x="20" y="0"/>
                    <a:pt x="21" y="12"/>
                  </a:cubicBezTo>
                  <a:cubicBezTo>
                    <a:pt x="21" y="24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8" name="Freeform 899"/>
            <p:cNvSpPr>
              <a:spLocks/>
            </p:cNvSpPr>
            <p:nvPr/>
          </p:nvSpPr>
          <p:spPr bwMode="auto">
            <a:xfrm>
              <a:off x="10161588" y="1800225"/>
              <a:ext cx="185738" cy="222250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9" name="Freeform 900"/>
            <p:cNvSpPr>
              <a:spLocks/>
            </p:cNvSpPr>
            <p:nvPr/>
          </p:nvSpPr>
          <p:spPr bwMode="auto">
            <a:xfrm>
              <a:off x="9993313" y="1800225"/>
              <a:ext cx="203200" cy="204788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6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0" name="Freeform 901"/>
            <p:cNvSpPr>
              <a:spLocks/>
            </p:cNvSpPr>
            <p:nvPr/>
          </p:nvSpPr>
          <p:spPr bwMode="auto">
            <a:xfrm>
              <a:off x="9948863" y="1738313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1" name="Freeform 902"/>
            <p:cNvSpPr>
              <a:spLocks/>
            </p:cNvSpPr>
            <p:nvPr/>
          </p:nvSpPr>
          <p:spPr bwMode="auto">
            <a:xfrm>
              <a:off x="9967913" y="1614488"/>
              <a:ext cx="201613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10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2" name="Freeform 903"/>
            <p:cNvSpPr>
              <a:spLocks/>
            </p:cNvSpPr>
            <p:nvPr/>
          </p:nvSpPr>
          <p:spPr bwMode="auto">
            <a:xfrm>
              <a:off x="10117138" y="1773238"/>
              <a:ext cx="71438" cy="63500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5 h 7"/>
                <a:gd name="T6" fmla="*/ 3 w 8"/>
                <a:gd name="T7" fmla="*/ 1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7" y="6"/>
                    <a:pt x="5" y="6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3" name="Freeform 904"/>
            <p:cNvSpPr>
              <a:spLocks/>
            </p:cNvSpPr>
            <p:nvPr/>
          </p:nvSpPr>
          <p:spPr bwMode="auto">
            <a:xfrm>
              <a:off x="10144125" y="1765300"/>
              <a:ext cx="7938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4" name="Freeform 905"/>
            <p:cNvSpPr>
              <a:spLocks/>
            </p:cNvSpPr>
            <p:nvPr/>
          </p:nvSpPr>
          <p:spPr bwMode="auto">
            <a:xfrm>
              <a:off x="10152063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5" name="Freeform 906"/>
            <p:cNvSpPr>
              <a:spLocks/>
            </p:cNvSpPr>
            <p:nvPr/>
          </p:nvSpPr>
          <p:spPr bwMode="auto">
            <a:xfrm>
              <a:off x="10152063" y="1765300"/>
              <a:ext cx="17463" cy="26988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6" name="Freeform 907"/>
            <p:cNvSpPr>
              <a:spLocks/>
            </p:cNvSpPr>
            <p:nvPr/>
          </p:nvSpPr>
          <p:spPr bwMode="auto">
            <a:xfrm>
              <a:off x="10161588" y="1765300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7" name="Freeform 908"/>
            <p:cNvSpPr>
              <a:spLocks/>
            </p:cNvSpPr>
            <p:nvPr/>
          </p:nvSpPr>
          <p:spPr bwMode="auto">
            <a:xfrm>
              <a:off x="10161588" y="1773238"/>
              <a:ext cx="26988" cy="190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8" name="Freeform 909"/>
            <p:cNvSpPr>
              <a:spLocks/>
            </p:cNvSpPr>
            <p:nvPr/>
          </p:nvSpPr>
          <p:spPr bwMode="auto">
            <a:xfrm>
              <a:off x="10169525" y="1782763"/>
              <a:ext cx="19050" cy="952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9" name="Freeform 910"/>
            <p:cNvSpPr>
              <a:spLocks/>
            </p:cNvSpPr>
            <p:nvPr/>
          </p:nvSpPr>
          <p:spPr bwMode="auto">
            <a:xfrm>
              <a:off x="10169525" y="1792288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0" name="Freeform 911"/>
            <p:cNvSpPr>
              <a:spLocks/>
            </p:cNvSpPr>
            <p:nvPr/>
          </p:nvSpPr>
          <p:spPr bwMode="auto">
            <a:xfrm>
              <a:off x="10169525" y="1800225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1" name="Freeform 912"/>
            <p:cNvSpPr>
              <a:spLocks/>
            </p:cNvSpPr>
            <p:nvPr/>
          </p:nvSpPr>
          <p:spPr bwMode="auto">
            <a:xfrm>
              <a:off x="10169525" y="1809750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2" name="Freeform 913"/>
            <p:cNvSpPr>
              <a:spLocks/>
            </p:cNvSpPr>
            <p:nvPr/>
          </p:nvSpPr>
          <p:spPr bwMode="auto">
            <a:xfrm>
              <a:off x="10169525" y="1809750"/>
              <a:ext cx="26988" cy="1746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3" name="Freeform 914"/>
            <p:cNvSpPr>
              <a:spLocks/>
            </p:cNvSpPr>
            <p:nvPr/>
          </p:nvSpPr>
          <p:spPr bwMode="auto">
            <a:xfrm>
              <a:off x="10169525" y="1817688"/>
              <a:ext cx="19050" cy="1905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4" name="Freeform 915"/>
            <p:cNvSpPr>
              <a:spLocks/>
            </p:cNvSpPr>
            <p:nvPr/>
          </p:nvSpPr>
          <p:spPr bwMode="auto">
            <a:xfrm>
              <a:off x="10161588" y="1817688"/>
              <a:ext cx="17463" cy="26988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1 h 3"/>
                <a:gd name="T8" fmla="*/ 0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5" name="Freeform 916"/>
            <p:cNvSpPr>
              <a:spLocks/>
            </p:cNvSpPr>
            <p:nvPr/>
          </p:nvSpPr>
          <p:spPr bwMode="auto">
            <a:xfrm>
              <a:off x="10161588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6" name="Freeform 917"/>
            <p:cNvSpPr>
              <a:spLocks/>
            </p:cNvSpPr>
            <p:nvPr/>
          </p:nvSpPr>
          <p:spPr bwMode="auto">
            <a:xfrm>
              <a:off x="10152063" y="1817688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7" name="Freeform 918"/>
            <p:cNvSpPr>
              <a:spLocks/>
            </p:cNvSpPr>
            <p:nvPr/>
          </p:nvSpPr>
          <p:spPr bwMode="auto">
            <a:xfrm>
              <a:off x="10144125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8" name="Freeform 919"/>
            <p:cNvSpPr>
              <a:spLocks/>
            </p:cNvSpPr>
            <p:nvPr/>
          </p:nvSpPr>
          <p:spPr bwMode="auto">
            <a:xfrm>
              <a:off x="10134600" y="1817688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9" name="Freeform 920"/>
            <p:cNvSpPr>
              <a:spLocks/>
            </p:cNvSpPr>
            <p:nvPr/>
          </p:nvSpPr>
          <p:spPr bwMode="auto">
            <a:xfrm>
              <a:off x="10126663" y="1817688"/>
              <a:ext cx="17463" cy="1905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0" name="Freeform 921"/>
            <p:cNvSpPr>
              <a:spLocks/>
            </p:cNvSpPr>
            <p:nvPr/>
          </p:nvSpPr>
          <p:spPr bwMode="auto">
            <a:xfrm>
              <a:off x="10117138" y="1817688"/>
              <a:ext cx="26988" cy="19050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1" name="Freeform 922"/>
            <p:cNvSpPr>
              <a:spLocks/>
            </p:cNvSpPr>
            <p:nvPr/>
          </p:nvSpPr>
          <p:spPr bwMode="auto">
            <a:xfrm>
              <a:off x="10117138" y="1809750"/>
              <a:ext cx="26988" cy="1746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2" name="Freeform 923"/>
            <p:cNvSpPr>
              <a:spLocks/>
            </p:cNvSpPr>
            <p:nvPr/>
          </p:nvSpPr>
          <p:spPr bwMode="auto">
            <a:xfrm>
              <a:off x="10109200" y="1809750"/>
              <a:ext cx="25400" cy="793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3" name="Freeform 924"/>
            <p:cNvSpPr>
              <a:spLocks/>
            </p:cNvSpPr>
            <p:nvPr/>
          </p:nvSpPr>
          <p:spPr bwMode="auto">
            <a:xfrm>
              <a:off x="10109200" y="1800225"/>
              <a:ext cx="25400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4" name="Freeform 925"/>
            <p:cNvSpPr>
              <a:spLocks/>
            </p:cNvSpPr>
            <p:nvPr/>
          </p:nvSpPr>
          <p:spPr bwMode="auto">
            <a:xfrm>
              <a:off x="10117138" y="1792288"/>
              <a:ext cx="17463" cy="793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  <a:gd name="T10" fmla="*/ 1 w 2"/>
                <a:gd name="T11" fmla="*/ 0 h 1"/>
                <a:gd name="T12" fmla="*/ 0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5" name="Freeform 926"/>
            <p:cNvSpPr>
              <a:spLocks/>
            </p:cNvSpPr>
            <p:nvPr/>
          </p:nvSpPr>
          <p:spPr bwMode="auto">
            <a:xfrm>
              <a:off x="10117138" y="1782763"/>
              <a:ext cx="26988" cy="1746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0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6" name="Freeform 927"/>
            <p:cNvSpPr>
              <a:spLocks/>
            </p:cNvSpPr>
            <p:nvPr/>
          </p:nvSpPr>
          <p:spPr bwMode="auto">
            <a:xfrm>
              <a:off x="10126663" y="1773238"/>
              <a:ext cx="17463" cy="190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7" name="Freeform 928"/>
            <p:cNvSpPr>
              <a:spLocks/>
            </p:cNvSpPr>
            <p:nvPr/>
          </p:nvSpPr>
          <p:spPr bwMode="auto">
            <a:xfrm>
              <a:off x="10134600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8" name="Freeform 929"/>
            <p:cNvSpPr>
              <a:spLocks/>
            </p:cNvSpPr>
            <p:nvPr/>
          </p:nvSpPr>
          <p:spPr bwMode="auto">
            <a:xfrm>
              <a:off x="10144125" y="1703388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9" name="Freeform 930"/>
            <p:cNvSpPr>
              <a:spLocks/>
            </p:cNvSpPr>
            <p:nvPr/>
          </p:nvSpPr>
          <p:spPr bwMode="auto">
            <a:xfrm>
              <a:off x="10169525" y="1720850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4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0" name="Freeform 931"/>
            <p:cNvSpPr>
              <a:spLocks/>
            </p:cNvSpPr>
            <p:nvPr/>
          </p:nvSpPr>
          <p:spPr bwMode="auto">
            <a:xfrm>
              <a:off x="10169525" y="1773238"/>
              <a:ext cx="80963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2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1" name="Freeform 932"/>
            <p:cNvSpPr>
              <a:spLocks/>
            </p:cNvSpPr>
            <p:nvPr/>
          </p:nvSpPr>
          <p:spPr bwMode="auto">
            <a:xfrm>
              <a:off x="10169525" y="1800225"/>
              <a:ext cx="80963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1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1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2" name="Freeform 933"/>
            <p:cNvSpPr>
              <a:spLocks/>
            </p:cNvSpPr>
            <p:nvPr/>
          </p:nvSpPr>
          <p:spPr bwMode="auto">
            <a:xfrm>
              <a:off x="10161588" y="1809750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5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3" name="Freeform 934"/>
            <p:cNvSpPr>
              <a:spLocks/>
            </p:cNvSpPr>
            <p:nvPr/>
          </p:nvSpPr>
          <p:spPr bwMode="auto">
            <a:xfrm>
              <a:off x="10126663" y="1809750"/>
              <a:ext cx="25400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2 w 3"/>
                <a:gd name="T7" fmla="*/ 5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4" name="Freeform 935"/>
            <p:cNvSpPr>
              <a:spLocks/>
            </p:cNvSpPr>
            <p:nvPr/>
          </p:nvSpPr>
          <p:spPr bwMode="auto">
            <a:xfrm>
              <a:off x="10072688" y="1800225"/>
              <a:ext cx="79375" cy="44450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3 h 5"/>
                <a:gd name="T4" fmla="*/ 0 w 9"/>
                <a:gd name="T5" fmla="*/ 5 h 5"/>
                <a:gd name="T6" fmla="*/ 4 w 9"/>
                <a:gd name="T7" fmla="*/ 2 h 5"/>
                <a:gd name="T8" fmla="*/ 9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2"/>
                    <a:pt x="6" y="2"/>
                    <a:pt x="5" y="3"/>
                  </a:cubicBezTo>
                  <a:cubicBezTo>
                    <a:pt x="3" y="4"/>
                    <a:pt x="2" y="4"/>
                    <a:pt x="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5" name="Freeform 936"/>
            <p:cNvSpPr>
              <a:spLocks/>
            </p:cNvSpPr>
            <p:nvPr/>
          </p:nvSpPr>
          <p:spPr bwMode="auto">
            <a:xfrm>
              <a:off x="10072688" y="1773238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1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2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7" y="2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6" name="Freeform 937"/>
            <p:cNvSpPr>
              <a:spLocks/>
            </p:cNvSpPr>
            <p:nvPr/>
          </p:nvSpPr>
          <p:spPr bwMode="auto">
            <a:xfrm>
              <a:off x="10099675" y="1730375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4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0" name="20890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C91A65F-3329-4BE3-BA6D-3BB57DD71A3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903698"/>
            <a:ext cx="10845800" cy="3457005"/>
            <a:chOff x="673100" y="1903699"/>
            <a:chExt cx="10845800" cy="3457005"/>
          </a:xfrm>
        </p:grpSpPr>
        <p:sp>
          <p:nvSpPr>
            <p:cNvPr id="281" name="íṧ1íḋé">
              <a:extLst>
                <a:ext uri="{FF2B5EF4-FFF2-40B4-BE49-F238E27FC236}">
                  <a16:creationId xmlns="" xmlns:a16="http://schemas.microsoft.com/office/drawing/2014/main" id="{A90255BD-E940-4474-98A3-99211F84AACB}"/>
                </a:ext>
              </a:extLst>
            </p:cNvPr>
            <p:cNvSpPr/>
            <p:nvPr/>
          </p:nvSpPr>
          <p:spPr>
            <a:xfrm>
              <a:off x="3112019" y="3355918"/>
              <a:ext cx="8406881" cy="2004786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2" name="ïšļíde">
              <a:extLst>
                <a:ext uri="{FF2B5EF4-FFF2-40B4-BE49-F238E27FC236}">
                  <a16:creationId xmlns="" xmlns:a16="http://schemas.microsoft.com/office/drawing/2014/main" id="{CD6170A1-53E6-4B29-9E1F-1E02D6F24494}"/>
                </a:ext>
              </a:extLst>
            </p:cNvPr>
            <p:cNvSpPr/>
            <p:nvPr/>
          </p:nvSpPr>
          <p:spPr>
            <a:xfrm>
              <a:off x="673100" y="3355918"/>
              <a:ext cx="2438919" cy="2004786"/>
            </a:xfrm>
            <a:prstGeom prst="rect">
              <a:avLst/>
            </a:prstGeom>
            <a:blipFill>
              <a:blip r:embed="rId3"/>
              <a:srcRect/>
              <a:stretch>
                <a:fillRect l="-11711" r="-11589"/>
              </a:stretch>
            </a:blipFill>
            <a:ln w="38100" cap="flat" cmpd="sng" algn="ctr">
              <a:noFill/>
              <a:prstDash val="solid"/>
              <a:round/>
              <a:headEnd/>
              <a:tailE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3" name="isḻiḋe">
              <a:extLst>
                <a:ext uri="{FF2B5EF4-FFF2-40B4-BE49-F238E27FC236}">
                  <a16:creationId xmlns="" xmlns:a16="http://schemas.microsoft.com/office/drawing/2014/main" id="{69B52D4F-D917-4F84-81EA-F142388A5BFB}"/>
                </a:ext>
              </a:extLst>
            </p:cNvPr>
            <p:cNvSpPr/>
            <p:nvPr/>
          </p:nvSpPr>
          <p:spPr>
            <a:xfrm>
              <a:off x="1873188" y="3355918"/>
              <a:ext cx="1238832" cy="2004786"/>
            </a:xfrm>
            <a:prstGeom prst="rect">
              <a:avLst/>
            </a:prstGeom>
            <a:solidFill>
              <a:srgbClr val="F7E499">
                <a:alpha val="70000"/>
              </a:srgbClr>
            </a:solidFill>
            <a:ln w="38100" cap="flat" cmpd="sng" algn="ctr">
              <a:noFill/>
              <a:prstDash val="solid"/>
              <a:round/>
              <a:headEnd/>
              <a:tailE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284" name="íṣ1ïḑè">
              <a:extLst>
                <a:ext uri="{FF2B5EF4-FFF2-40B4-BE49-F238E27FC236}">
                  <a16:creationId xmlns="" xmlns:a16="http://schemas.microsoft.com/office/drawing/2014/main" id="{D0B0A30E-F59A-48E9-B4BD-D9E9AAFA1C4F}"/>
                </a:ext>
              </a:extLst>
            </p:cNvPr>
            <p:cNvGrpSpPr/>
            <p:nvPr/>
          </p:nvGrpSpPr>
          <p:grpSpPr>
            <a:xfrm>
              <a:off x="3229272" y="3909268"/>
              <a:ext cx="8172375" cy="1451436"/>
              <a:chOff x="3346525" y="3409490"/>
              <a:chExt cx="8172375" cy="1451436"/>
            </a:xfrm>
          </p:grpSpPr>
          <p:grpSp>
            <p:nvGrpSpPr>
              <p:cNvPr id="298" name="îṩļîḋè">
                <a:extLst>
                  <a:ext uri="{FF2B5EF4-FFF2-40B4-BE49-F238E27FC236}">
                    <a16:creationId xmlns="" xmlns:a16="http://schemas.microsoft.com/office/drawing/2014/main" id="{76FF3AAA-2D9B-4461-8155-99AC034D11F1}"/>
                  </a:ext>
                </a:extLst>
              </p:cNvPr>
              <p:cNvGrpSpPr/>
              <p:nvPr/>
            </p:nvGrpSpPr>
            <p:grpSpPr>
              <a:xfrm>
                <a:off x="3346525" y="3409490"/>
                <a:ext cx="1767167" cy="1451436"/>
                <a:chOff x="4325611" y="2758614"/>
                <a:chExt cx="1675278" cy="1451436"/>
              </a:xfrm>
            </p:grpSpPr>
            <p:sp>
              <p:nvSpPr>
                <p:cNvPr id="311" name="ïšľiḓe">
                  <a:extLst>
                    <a:ext uri="{FF2B5EF4-FFF2-40B4-BE49-F238E27FC236}">
                      <a16:creationId xmlns="" xmlns:a16="http://schemas.microsoft.com/office/drawing/2014/main" id="{874007B3-3CCA-4822-833C-157EC00A4B1F}"/>
                    </a:ext>
                  </a:extLst>
                </p:cNvPr>
                <p:cNvSpPr/>
                <p:nvPr/>
              </p:nvSpPr>
              <p:spPr bwMode="auto">
                <a:xfrm>
                  <a:off x="4325611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Supporting </a:t>
                  </a:r>
                  <a:r>
                    <a:rPr kumimoji="0" lang="en-US" altLang="zh-CN" sz="11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text here. 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……</a:t>
                  </a:r>
                </a:p>
              </p:txBody>
            </p:sp>
            <p:sp>
              <p:nvSpPr>
                <p:cNvPr id="312" name="îSļiḑe">
                  <a:extLst>
                    <a:ext uri="{FF2B5EF4-FFF2-40B4-BE49-F238E27FC236}">
                      <a16:creationId xmlns="" xmlns:a16="http://schemas.microsoft.com/office/drawing/2014/main" id="{48986C87-7EC4-4EBB-B727-79E895545E6C}"/>
                    </a:ext>
                  </a:extLst>
                </p:cNvPr>
                <p:cNvSpPr txBox="1"/>
                <p:nvPr/>
              </p:nvSpPr>
              <p:spPr bwMode="auto">
                <a:xfrm>
                  <a:off x="4325611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fontScale="850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01</a:t>
                  </a:r>
                  <a:r>
                    <a:rPr kumimoji="0" lang="en-US" altLang="zh-CN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.</a:t>
                  </a:r>
                  <a:r>
                    <a:rPr kumimoji="0" lang="zh-CN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标题文字添加</a:t>
                  </a:r>
                  <a:endPara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grpSp>
            <p:nvGrpSpPr>
              <p:cNvPr id="299" name="íṣḷíḓe">
                <a:extLst>
                  <a:ext uri="{FF2B5EF4-FFF2-40B4-BE49-F238E27FC236}">
                    <a16:creationId xmlns="" xmlns:a16="http://schemas.microsoft.com/office/drawing/2014/main" id="{1378380E-38E9-4E5A-9082-AF4BF6563A58}"/>
                  </a:ext>
                </a:extLst>
              </p:cNvPr>
              <p:cNvGrpSpPr/>
              <p:nvPr/>
            </p:nvGrpSpPr>
            <p:grpSpPr>
              <a:xfrm>
                <a:off x="5481595" y="3409490"/>
                <a:ext cx="1767167" cy="1451436"/>
                <a:chOff x="6287715" y="2758614"/>
                <a:chExt cx="1675278" cy="1451436"/>
              </a:xfrm>
            </p:grpSpPr>
            <p:sp>
              <p:nvSpPr>
                <p:cNvPr id="309" name="ïśľíḓê">
                  <a:extLst>
                    <a:ext uri="{FF2B5EF4-FFF2-40B4-BE49-F238E27FC236}">
                      <a16:creationId xmlns="" xmlns:a16="http://schemas.microsoft.com/office/drawing/2014/main" id="{0C1FFE34-2B69-4C02-A36A-F29361FEB090}"/>
                    </a:ext>
                  </a:extLst>
                </p:cNvPr>
                <p:cNvSpPr/>
                <p:nvPr/>
              </p:nvSpPr>
              <p:spPr bwMode="auto">
                <a:xfrm>
                  <a:off x="6287715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>
                    <a:lnSpc>
                      <a:spcPct val="150000"/>
                    </a:lnSpc>
                    <a:spcBef>
                      <a:spcPct val="0"/>
                    </a:spcBef>
                    <a:defRPr/>
                  </a:pPr>
                  <a:r>
                    <a:rPr lang="en-US" altLang="zh-CN" sz="1100" dirty="0">
                      <a:solidFill>
                        <a:srgbClr val="000000"/>
                      </a:solidFill>
                      <a:latin typeface="Arial"/>
                    </a:rPr>
                    <a:t>Supporting text here. </a:t>
                  </a:r>
                </a:p>
                <a:p>
                  <a:pPr lvl="0" algn="ctr">
                    <a:lnSpc>
                      <a:spcPct val="150000"/>
                    </a:lnSpc>
                    <a:spcBef>
                      <a:spcPct val="0"/>
                    </a:spcBef>
                    <a:defRPr/>
                  </a:pPr>
                  <a:r>
                    <a:rPr lang="en-US" altLang="zh-CN" sz="1100" dirty="0">
                      <a:solidFill>
                        <a:srgbClr val="000000"/>
                      </a:solidFill>
                      <a:latin typeface="Arial"/>
                    </a:rPr>
                    <a:t>……</a:t>
                  </a:r>
                </a:p>
              </p:txBody>
            </p:sp>
            <p:sp>
              <p:nvSpPr>
                <p:cNvPr id="310" name="íṧḷiḑê">
                  <a:extLst>
                    <a:ext uri="{FF2B5EF4-FFF2-40B4-BE49-F238E27FC236}">
                      <a16:creationId xmlns="" xmlns:a16="http://schemas.microsoft.com/office/drawing/2014/main" id="{65859BBC-4FC2-4EB3-A56E-7416347F6DFD}"/>
                    </a:ext>
                  </a:extLst>
                </p:cNvPr>
                <p:cNvSpPr txBox="1"/>
                <p:nvPr/>
              </p:nvSpPr>
              <p:spPr bwMode="auto">
                <a:xfrm>
                  <a:off x="6287715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fontScale="850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02</a:t>
                  </a:r>
                  <a:r>
                    <a:rPr kumimoji="0" lang="en-US" altLang="zh-CN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.</a:t>
                  </a:r>
                  <a:r>
                    <a:rPr kumimoji="0" lang="zh-CN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标题文字添加</a:t>
                  </a:r>
                  <a:endPara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grpSp>
            <p:nvGrpSpPr>
              <p:cNvPr id="300" name="iṥḻíďè">
                <a:extLst>
                  <a:ext uri="{FF2B5EF4-FFF2-40B4-BE49-F238E27FC236}">
                    <a16:creationId xmlns="" xmlns:a16="http://schemas.microsoft.com/office/drawing/2014/main" id="{ED80CA79-3039-48C6-B812-E83CB804587D}"/>
                  </a:ext>
                </a:extLst>
              </p:cNvPr>
              <p:cNvGrpSpPr/>
              <p:nvPr/>
            </p:nvGrpSpPr>
            <p:grpSpPr>
              <a:xfrm>
                <a:off x="7616665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307" name="íslidê">
                  <a:extLst>
                    <a:ext uri="{FF2B5EF4-FFF2-40B4-BE49-F238E27FC236}">
                      <a16:creationId xmlns="" xmlns:a16="http://schemas.microsoft.com/office/drawing/2014/main" id="{616E36F0-D01C-4EBA-8C11-55A3390DD50E}"/>
                    </a:ext>
                  </a:extLst>
                </p:cNvPr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>
                    <a:lnSpc>
                      <a:spcPct val="150000"/>
                    </a:lnSpc>
                    <a:spcBef>
                      <a:spcPct val="0"/>
                    </a:spcBef>
                    <a:defRPr/>
                  </a:pPr>
                  <a:r>
                    <a:rPr lang="en-US" altLang="zh-CN" sz="1100" dirty="0">
                      <a:solidFill>
                        <a:srgbClr val="000000"/>
                      </a:solidFill>
                      <a:latin typeface="Arial"/>
                    </a:rPr>
                    <a:t>Supporting text here. </a:t>
                  </a:r>
                </a:p>
                <a:p>
                  <a:pPr lvl="0" algn="ctr">
                    <a:lnSpc>
                      <a:spcPct val="150000"/>
                    </a:lnSpc>
                    <a:spcBef>
                      <a:spcPct val="0"/>
                    </a:spcBef>
                    <a:defRPr/>
                  </a:pPr>
                  <a:r>
                    <a:rPr lang="en-US" altLang="zh-CN" sz="1100" dirty="0">
                      <a:solidFill>
                        <a:srgbClr val="000000"/>
                      </a:solidFill>
                      <a:latin typeface="Arial"/>
                    </a:rPr>
                    <a:t>……</a:t>
                  </a:r>
                </a:p>
              </p:txBody>
            </p:sp>
            <p:sp>
              <p:nvSpPr>
                <p:cNvPr id="308" name="í$1îde">
                  <a:extLst>
                    <a:ext uri="{FF2B5EF4-FFF2-40B4-BE49-F238E27FC236}">
                      <a16:creationId xmlns="" xmlns:a16="http://schemas.microsoft.com/office/drawing/2014/main" id="{59817B3A-628F-452F-954F-8CE30F24E242}"/>
                    </a:ext>
                  </a:extLst>
                </p:cNvPr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fontScale="850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03</a:t>
                  </a:r>
                  <a:r>
                    <a:rPr kumimoji="0" lang="en-US" altLang="zh-CN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.</a:t>
                  </a:r>
                  <a:r>
                    <a:rPr kumimoji="0" lang="zh-CN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标题文字添加</a:t>
                  </a:r>
                  <a:endPara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cxnSp>
            <p:nvCxnSpPr>
              <p:cNvPr id="301" name="直接连接符 300">
                <a:extLst>
                  <a:ext uri="{FF2B5EF4-FFF2-40B4-BE49-F238E27FC236}">
                    <a16:creationId xmlns="" xmlns:a16="http://schemas.microsoft.com/office/drawing/2014/main" id="{F2BFFB99-F178-43F0-84CC-D0170EB19519}"/>
                  </a:ext>
                </a:extLst>
              </p:cNvPr>
              <p:cNvCxnSpPr/>
              <p:nvPr/>
            </p:nvCxnSpPr>
            <p:spPr>
              <a:xfrm flipH="1">
                <a:off x="5297643" y="3505051"/>
                <a:ext cx="1" cy="1146024"/>
              </a:xfrm>
              <a:prstGeom prst="line">
                <a:avLst/>
              </a:prstGeom>
              <a:noFill/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02" name="直接连接符 301">
                <a:extLst>
                  <a:ext uri="{FF2B5EF4-FFF2-40B4-BE49-F238E27FC236}">
                    <a16:creationId xmlns="" xmlns:a16="http://schemas.microsoft.com/office/drawing/2014/main" id="{77030FBF-88B6-4CCA-885F-E013EB474733}"/>
                  </a:ext>
                </a:extLst>
              </p:cNvPr>
              <p:cNvCxnSpPr/>
              <p:nvPr/>
            </p:nvCxnSpPr>
            <p:spPr>
              <a:xfrm flipH="1">
                <a:off x="7432713" y="3505051"/>
                <a:ext cx="1" cy="1146024"/>
              </a:xfrm>
              <a:prstGeom prst="line">
                <a:avLst/>
              </a:prstGeom>
              <a:noFill/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303" name="iṡḻîḋè">
                <a:extLst>
                  <a:ext uri="{FF2B5EF4-FFF2-40B4-BE49-F238E27FC236}">
                    <a16:creationId xmlns="" xmlns:a16="http://schemas.microsoft.com/office/drawing/2014/main" id="{D0B44D28-90AF-4168-B449-2494A9BC52A2}"/>
                  </a:ext>
                </a:extLst>
              </p:cNvPr>
              <p:cNvGrpSpPr/>
              <p:nvPr/>
            </p:nvGrpSpPr>
            <p:grpSpPr>
              <a:xfrm>
                <a:off x="9751733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305" name="is1ïḑe">
                  <a:extLst>
                    <a:ext uri="{FF2B5EF4-FFF2-40B4-BE49-F238E27FC236}">
                      <a16:creationId xmlns="" xmlns:a16="http://schemas.microsoft.com/office/drawing/2014/main" id="{ADEFA8F6-C498-451F-AF42-D34EC26C8AC9}"/>
                    </a:ext>
                  </a:extLst>
                </p:cNvPr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>
                    <a:lnSpc>
                      <a:spcPct val="150000"/>
                    </a:lnSpc>
                    <a:spcBef>
                      <a:spcPct val="0"/>
                    </a:spcBef>
                    <a:defRPr/>
                  </a:pPr>
                  <a:r>
                    <a:rPr lang="en-US" altLang="zh-CN" sz="1100" dirty="0">
                      <a:solidFill>
                        <a:srgbClr val="000000"/>
                      </a:solidFill>
                      <a:latin typeface="Arial"/>
                    </a:rPr>
                    <a:t>Supporting text here. </a:t>
                  </a:r>
                </a:p>
                <a:p>
                  <a:pPr lvl="0" algn="ctr">
                    <a:lnSpc>
                      <a:spcPct val="150000"/>
                    </a:lnSpc>
                    <a:spcBef>
                      <a:spcPct val="0"/>
                    </a:spcBef>
                    <a:defRPr/>
                  </a:pPr>
                  <a:r>
                    <a:rPr lang="en-US" altLang="zh-CN" sz="1100" dirty="0">
                      <a:solidFill>
                        <a:srgbClr val="000000"/>
                      </a:solidFill>
                      <a:latin typeface="Arial"/>
                    </a:rPr>
                    <a:t>……</a:t>
                  </a:r>
                </a:p>
              </p:txBody>
            </p:sp>
            <p:sp>
              <p:nvSpPr>
                <p:cNvPr id="306" name="iŝlîḑê">
                  <a:extLst>
                    <a:ext uri="{FF2B5EF4-FFF2-40B4-BE49-F238E27FC236}">
                      <a16:creationId xmlns="" xmlns:a16="http://schemas.microsoft.com/office/drawing/2014/main" id="{BEBA16C0-6842-4D26-87B0-53685FA2896B}"/>
                    </a:ext>
                  </a:extLst>
                </p:cNvPr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fontScale="850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04</a:t>
                  </a:r>
                  <a:r>
                    <a:rPr kumimoji="0" lang="en-US" altLang="zh-CN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.</a:t>
                  </a:r>
                  <a:r>
                    <a:rPr kumimoji="0" lang="zh-CN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标题文字添加</a:t>
                  </a:r>
                  <a:endPara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cxnSp>
            <p:nvCxnSpPr>
              <p:cNvPr id="304" name="直接连接符 303">
                <a:extLst>
                  <a:ext uri="{FF2B5EF4-FFF2-40B4-BE49-F238E27FC236}">
                    <a16:creationId xmlns="" xmlns:a16="http://schemas.microsoft.com/office/drawing/2014/main" id="{2B6BD048-66C0-4896-80FB-4EC194D744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567783" y="3505051"/>
                <a:ext cx="1" cy="1146024"/>
              </a:xfrm>
              <a:prstGeom prst="line">
                <a:avLst/>
              </a:prstGeom>
              <a:noFill/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85" name="íśľïḋè">
              <a:extLst>
                <a:ext uri="{FF2B5EF4-FFF2-40B4-BE49-F238E27FC236}">
                  <a16:creationId xmlns="" xmlns:a16="http://schemas.microsoft.com/office/drawing/2014/main" id="{B31133B7-958A-43D1-B213-D430CA65BCBB}"/>
                </a:ext>
              </a:extLst>
            </p:cNvPr>
            <p:cNvGrpSpPr/>
            <p:nvPr/>
          </p:nvGrpSpPr>
          <p:grpSpPr>
            <a:xfrm>
              <a:off x="4668924" y="1903699"/>
              <a:ext cx="5293063" cy="1776679"/>
              <a:chOff x="6469482" y="2403474"/>
              <a:chExt cx="2408093" cy="808304"/>
            </a:xfrm>
          </p:grpSpPr>
          <p:grpSp>
            <p:nvGrpSpPr>
              <p:cNvPr id="286" name="ïṧ1íḓe">
                <a:extLst>
                  <a:ext uri="{FF2B5EF4-FFF2-40B4-BE49-F238E27FC236}">
                    <a16:creationId xmlns="" xmlns:a16="http://schemas.microsoft.com/office/drawing/2014/main" id="{C228172B-2061-46D8-BA51-695E08C972F6}"/>
                  </a:ext>
                </a:extLst>
              </p:cNvPr>
              <p:cNvGrpSpPr/>
              <p:nvPr/>
            </p:nvGrpSpPr>
            <p:grpSpPr>
              <a:xfrm>
                <a:off x="8219037" y="2478357"/>
                <a:ext cx="658538" cy="658538"/>
                <a:chOff x="7502898" y="2478357"/>
                <a:chExt cx="658538" cy="658538"/>
              </a:xfrm>
            </p:grpSpPr>
            <p:sp>
              <p:nvSpPr>
                <p:cNvPr id="296" name="îŝľiḓè">
                  <a:extLst>
                    <a:ext uri="{FF2B5EF4-FFF2-40B4-BE49-F238E27FC236}">
                      <a16:creationId xmlns="" xmlns:a16="http://schemas.microsoft.com/office/drawing/2014/main" id="{A319D571-A7E8-46D0-AFE4-0ECD4223B432}"/>
                    </a:ext>
                  </a:extLst>
                </p:cNvPr>
                <p:cNvSpPr/>
                <p:nvPr/>
              </p:nvSpPr>
              <p:spPr>
                <a:xfrm>
                  <a:off x="7502898" y="2478357"/>
                  <a:ext cx="658538" cy="658538"/>
                </a:xfrm>
                <a:prstGeom prst="ellipse">
                  <a:avLst/>
                </a:prstGeom>
                <a:solidFill>
                  <a:srgbClr val="FFFFFF">
                    <a:lumMod val="95000"/>
                  </a:srgbClr>
                </a:solidFill>
                <a:ln w="57150">
                  <a:solidFill>
                    <a:srgbClr val="FFFFFF"/>
                  </a:solidFill>
                  <a:miter lim="400000"/>
                </a:ln>
              </p:spPr>
              <p:txBody>
                <a:bodyPr lIns="19050" tIns="19050" rIns="19050" bIns="1905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iṣlíďé">
                  <a:extLst>
                    <a:ext uri="{FF2B5EF4-FFF2-40B4-BE49-F238E27FC236}">
                      <a16:creationId xmlns="" xmlns:a16="http://schemas.microsoft.com/office/drawing/2014/main" id="{3F7FDD1B-6499-4FE0-8C2C-DE85D6D6C757}"/>
                    </a:ext>
                  </a:extLst>
                </p:cNvPr>
                <p:cNvSpPr/>
                <p:nvPr/>
              </p:nvSpPr>
              <p:spPr bwMode="auto">
                <a:xfrm>
                  <a:off x="7790788" y="2686780"/>
                  <a:ext cx="242144" cy="241692"/>
                </a:xfrm>
                <a:custGeom>
                  <a:avLst/>
                  <a:gdLst>
                    <a:gd name="connsiteX0" fmla="*/ 290910 w 605702"/>
                    <a:gd name="connsiteY0" fmla="*/ 156336 h 604568"/>
                    <a:gd name="connsiteX1" fmla="*/ 335849 w 605702"/>
                    <a:gd name="connsiteY1" fmla="*/ 164992 h 604568"/>
                    <a:gd name="connsiteX2" fmla="*/ 288310 w 605702"/>
                    <a:gd name="connsiteY2" fmla="*/ 212456 h 604568"/>
                    <a:gd name="connsiteX3" fmla="*/ 203632 w 605702"/>
                    <a:gd name="connsiteY3" fmla="*/ 244717 h 604568"/>
                    <a:gd name="connsiteX4" fmla="*/ 203632 w 605702"/>
                    <a:gd name="connsiteY4" fmla="*/ 401388 h 604568"/>
                    <a:gd name="connsiteX5" fmla="*/ 360547 w 605702"/>
                    <a:gd name="connsiteY5" fmla="*/ 401388 h 604568"/>
                    <a:gd name="connsiteX6" fmla="*/ 392859 w 605702"/>
                    <a:gd name="connsiteY6" fmla="*/ 316749 h 604568"/>
                    <a:gd name="connsiteX7" fmla="*/ 440397 w 605702"/>
                    <a:gd name="connsiteY7" fmla="*/ 269284 h 604568"/>
                    <a:gd name="connsiteX8" fmla="*/ 400287 w 605702"/>
                    <a:gd name="connsiteY8" fmla="*/ 441065 h 604568"/>
                    <a:gd name="connsiteX9" fmla="*/ 163892 w 605702"/>
                    <a:gd name="connsiteY9" fmla="*/ 441065 h 604568"/>
                    <a:gd name="connsiteX10" fmla="*/ 163892 w 605702"/>
                    <a:gd name="connsiteY10" fmla="*/ 205040 h 604568"/>
                    <a:gd name="connsiteX11" fmla="*/ 290910 w 605702"/>
                    <a:gd name="connsiteY11" fmla="*/ 156336 h 604568"/>
                    <a:gd name="connsiteX12" fmla="*/ 246542 w 605702"/>
                    <a:gd name="connsiteY12" fmla="*/ 43775 h 604568"/>
                    <a:gd name="connsiteX13" fmla="*/ 422196 w 605702"/>
                    <a:gd name="connsiteY13" fmla="*/ 78723 h 604568"/>
                    <a:gd name="connsiteX14" fmla="*/ 376794 w 605702"/>
                    <a:gd name="connsiteY14" fmla="*/ 124054 h 604568"/>
                    <a:gd name="connsiteX15" fmla="*/ 126109 w 605702"/>
                    <a:gd name="connsiteY15" fmla="*/ 167345 h 604568"/>
                    <a:gd name="connsiteX16" fmla="*/ 126109 w 605702"/>
                    <a:gd name="connsiteY16" fmla="*/ 478820 h 604568"/>
                    <a:gd name="connsiteX17" fmla="*/ 438073 w 605702"/>
                    <a:gd name="connsiteY17" fmla="*/ 478820 h 604568"/>
                    <a:gd name="connsiteX18" fmla="*/ 481432 w 605702"/>
                    <a:gd name="connsiteY18" fmla="*/ 228527 h 604568"/>
                    <a:gd name="connsiteX19" fmla="*/ 526741 w 605702"/>
                    <a:gd name="connsiteY19" fmla="*/ 183011 h 604568"/>
                    <a:gd name="connsiteX20" fmla="*/ 481432 w 605702"/>
                    <a:gd name="connsiteY20" fmla="*/ 522111 h 604568"/>
                    <a:gd name="connsiteX21" fmla="*/ 82657 w 605702"/>
                    <a:gd name="connsiteY21" fmla="*/ 522111 h 604568"/>
                    <a:gd name="connsiteX22" fmla="*/ 82657 w 605702"/>
                    <a:gd name="connsiteY22" fmla="*/ 123961 h 604568"/>
                    <a:gd name="connsiteX23" fmla="*/ 246542 w 605702"/>
                    <a:gd name="connsiteY23" fmla="*/ 43775 h 604568"/>
                    <a:gd name="connsiteX24" fmla="*/ 536061 w 605702"/>
                    <a:gd name="connsiteY24" fmla="*/ 0 h 604568"/>
                    <a:gd name="connsiteX25" fmla="*/ 544232 w 605702"/>
                    <a:gd name="connsiteY25" fmla="*/ 61368 h 604568"/>
                    <a:gd name="connsiteX26" fmla="*/ 605702 w 605702"/>
                    <a:gd name="connsiteY26" fmla="*/ 69526 h 604568"/>
                    <a:gd name="connsiteX27" fmla="*/ 524361 w 605702"/>
                    <a:gd name="connsiteY27" fmla="*/ 150732 h 604568"/>
                    <a:gd name="connsiteX28" fmla="*/ 498361 w 605702"/>
                    <a:gd name="connsiteY28" fmla="*/ 147302 h 604568"/>
                    <a:gd name="connsiteX29" fmla="*/ 337721 w 605702"/>
                    <a:gd name="connsiteY29" fmla="*/ 307767 h 604568"/>
                    <a:gd name="connsiteX30" fmla="*/ 339764 w 605702"/>
                    <a:gd name="connsiteY30" fmla="*/ 323063 h 604568"/>
                    <a:gd name="connsiteX31" fmla="*/ 282101 w 605702"/>
                    <a:gd name="connsiteY31" fmla="*/ 380630 h 604568"/>
                    <a:gd name="connsiteX32" fmla="*/ 224437 w 605702"/>
                    <a:gd name="connsiteY32" fmla="*/ 323063 h 604568"/>
                    <a:gd name="connsiteX33" fmla="*/ 282101 w 605702"/>
                    <a:gd name="connsiteY33" fmla="*/ 265495 h 604568"/>
                    <a:gd name="connsiteX34" fmla="*/ 297422 w 605702"/>
                    <a:gd name="connsiteY34" fmla="*/ 267535 h 604568"/>
                    <a:gd name="connsiteX35" fmla="*/ 458155 w 605702"/>
                    <a:gd name="connsiteY35" fmla="*/ 107162 h 604568"/>
                    <a:gd name="connsiteX36" fmla="*/ 454719 w 605702"/>
                    <a:gd name="connsiteY36" fmla="*/ 81206 h 604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05702" h="604568">
                      <a:moveTo>
                        <a:pt x="290910" y="156336"/>
                      </a:moveTo>
                      <a:cubicBezTo>
                        <a:pt x="306137" y="157147"/>
                        <a:pt x="321272" y="160032"/>
                        <a:pt x="335849" y="164992"/>
                      </a:cubicBezTo>
                      <a:lnTo>
                        <a:pt x="288310" y="212456"/>
                      </a:lnTo>
                      <a:cubicBezTo>
                        <a:pt x="257856" y="210695"/>
                        <a:pt x="226844" y="221449"/>
                        <a:pt x="203632" y="244717"/>
                      </a:cubicBezTo>
                      <a:cubicBezTo>
                        <a:pt x="160271" y="287918"/>
                        <a:pt x="160271" y="358187"/>
                        <a:pt x="203632" y="401388"/>
                      </a:cubicBezTo>
                      <a:cubicBezTo>
                        <a:pt x="246900" y="444680"/>
                        <a:pt x="317279" y="444680"/>
                        <a:pt x="360547" y="401388"/>
                      </a:cubicBezTo>
                      <a:cubicBezTo>
                        <a:pt x="383852" y="378211"/>
                        <a:pt x="394623" y="347156"/>
                        <a:pt x="392859" y="316749"/>
                      </a:cubicBezTo>
                      <a:lnTo>
                        <a:pt x="440397" y="269284"/>
                      </a:lnTo>
                      <a:cubicBezTo>
                        <a:pt x="460267" y="327595"/>
                        <a:pt x="446897" y="394620"/>
                        <a:pt x="400287" y="441065"/>
                      </a:cubicBezTo>
                      <a:cubicBezTo>
                        <a:pt x="335106" y="506236"/>
                        <a:pt x="229073" y="506236"/>
                        <a:pt x="163892" y="441065"/>
                      </a:cubicBezTo>
                      <a:cubicBezTo>
                        <a:pt x="98619" y="375987"/>
                        <a:pt x="98619" y="270118"/>
                        <a:pt x="163892" y="205040"/>
                      </a:cubicBezTo>
                      <a:cubicBezTo>
                        <a:pt x="198711" y="170137"/>
                        <a:pt x="245228" y="153902"/>
                        <a:pt x="290910" y="156336"/>
                      </a:cubicBezTo>
                      <a:close/>
                      <a:moveTo>
                        <a:pt x="246542" y="43775"/>
                      </a:moveTo>
                      <a:cubicBezTo>
                        <a:pt x="306463" y="36243"/>
                        <a:pt x="368345" y="47900"/>
                        <a:pt x="422196" y="78723"/>
                      </a:cubicBezTo>
                      <a:lnTo>
                        <a:pt x="376794" y="124054"/>
                      </a:lnTo>
                      <a:cubicBezTo>
                        <a:pt x="294811" y="85305"/>
                        <a:pt x="193980" y="99581"/>
                        <a:pt x="126109" y="167345"/>
                      </a:cubicBezTo>
                      <a:cubicBezTo>
                        <a:pt x="39948" y="253371"/>
                        <a:pt x="39948" y="392793"/>
                        <a:pt x="126109" y="478820"/>
                      </a:cubicBezTo>
                      <a:cubicBezTo>
                        <a:pt x="212271" y="564846"/>
                        <a:pt x="351912" y="564846"/>
                        <a:pt x="438073" y="478820"/>
                      </a:cubicBezTo>
                      <a:cubicBezTo>
                        <a:pt x="505944" y="411055"/>
                        <a:pt x="520428" y="310382"/>
                        <a:pt x="481432" y="228527"/>
                      </a:cubicBezTo>
                      <a:lnTo>
                        <a:pt x="526741" y="183011"/>
                      </a:lnTo>
                      <a:cubicBezTo>
                        <a:pt x="588484" y="290544"/>
                        <a:pt x="573350" y="430244"/>
                        <a:pt x="481432" y="522111"/>
                      </a:cubicBezTo>
                      <a:cubicBezTo>
                        <a:pt x="371316" y="632054"/>
                        <a:pt x="192866" y="632054"/>
                        <a:pt x="82657" y="522111"/>
                      </a:cubicBezTo>
                      <a:cubicBezTo>
                        <a:pt x="-27552" y="412168"/>
                        <a:pt x="-27552" y="233997"/>
                        <a:pt x="82657" y="123961"/>
                      </a:cubicBezTo>
                      <a:cubicBezTo>
                        <a:pt x="128662" y="78028"/>
                        <a:pt x="186622" y="51307"/>
                        <a:pt x="246542" y="43775"/>
                      </a:cubicBezTo>
                      <a:close/>
                      <a:moveTo>
                        <a:pt x="536061" y="0"/>
                      </a:moveTo>
                      <a:lnTo>
                        <a:pt x="544232" y="61368"/>
                      </a:lnTo>
                      <a:lnTo>
                        <a:pt x="605702" y="69526"/>
                      </a:lnTo>
                      <a:lnTo>
                        <a:pt x="524361" y="150732"/>
                      </a:lnTo>
                      <a:lnTo>
                        <a:pt x="498361" y="147302"/>
                      </a:lnTo>
                      <a:lnTo>
                        <a:pt x="337721" y="307767"/>
                      </a:lnTo>
                      <a:cubicBezTo>
                        <a:pt x="339021" y="312588"/>
                        <a:pt x="339764" y="317779"/>
                        <a:pt x="339764" y="323063"/>
                      </a:cubicBezTo>
                      <a:cubicBezTo>
                        <a:pt x="339764" y="354859"/>
                        <a:pt x="313950" y="380630"/>
                        <a:pt x="282101" y="380630"/>
                      </a:cubicBezTo>
                      <a:cubicBezTo>
                        <a:pt x="250251" y="380630"/>
                        <a:pt x="224437" y="354859"/>
                        <a:pt x="224437" y="323063"/>
                      </a:cubicBezTo>
                      <a:cubicBezTo>
                        <a:pt x="224437" y="291266"/>
                        <a:pt x="250251" y="265495"/>
                        <a:pt x="282101" y="265495"/>
                      </a:cubicBezTo>
                      <a:cubicBezTo>
                        <a:pt x="287393" y="265495"/>
                        <a:pt x="292500" y="266237"/>
                        <a:pt x="297422" y="267535"/>
                      </a:cubicBezTo>
                      <a:lnTo>
                        <a:pt x="458155" y="107162"/>
                      </a:lnTo>
                      <a:lnTo>
                        <a:pt x="454719" y="81206"/>
                      </a:lnTo>
                      <a:close/>
                    </a:path>
                  </a:pathLst>
                </a:custGeom>
                <a:solidFill>
                  <a:srgbClr val="000000">
                    <a:lumMod val="50000"/>
                    <a:lumOff val="50000"/>
                  </a:srgbClr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grpSp>
            <p:nvGrpSpPr>
              <p:cNvPr id="287" name="ïš1iḋé">
                <a:extLst>
                  <a:ext uri="{FF2B5EF4-FFF2-40B4-BE49-F238E27FC236}">
                    <a16:creationId xmlns="" xmlns:a16="http://schemas.microsoft.com/office/drawing/2014/main" id="{44863444-B5BA-4D59-AC8D-845763D48375}"/>
                  </a:ext>
                </a:extLst>
              </p:cNvPr>
              <p:cNvGrpSpPr/>
              <p:nvPr/>
            </p:nvGrpSpPr>
            <p:grpSpPr>
              <a:xfrm>
                <a:off x="6469482" y="2476906"/>
                <a:ext cx="661440" cy="661440"/>
                <a:chOff x="6469482" y="2476906"/>
                <a:chExt cx="661440" cy="661440"/>
              </a:xfrm>
            </p:grpSpPr>
            <p:sp>
              <p:nvSpPr>
                <p:cNvPr id="294" name="ïṩḻîḓè">
                  <a:extLst>
                    <a:ext uri="{FF2B5EF4-FFF2-40B4-BE49-F238E27FC236}">
                      <a16:creationId xmlns="" xmlns:a16="http://schemas.microsoft.com/office/drawing/2014/main" id="{23E2A677-7EEE-47B3-BFD1-47B01A5A8422}"/>
                    </a:ext>
                  </a:extLst>
                </p:cNvPr>
                <p:cNvSpPr/>
                <p:nvPr/>
              </p:nvSpPr>
              <p:spPr>
                <a:xfrm>
                  <a:off x="6469482" y="2476906"/>
                  <a:ext cx="661440" cy="661440"/>
                </a:xfrm>
                <a:prstGeom prst="ellipse">
                  <a:avLst/>
                </a:prstGeom>
                <a:solidFill>
                  <a:srgbClr val="FFFFFF">
                    <a:lumMod val="95000"/>
                  </a:srgbClr>
                </a:solidFill>
                <a:ln w="57150">
                  <a:solidFill>
                    <a:srgbClr val="FFFFFF"/>
                  </a:solidFill>
                  <a:miter lim="400000"/>
                </a:ln>
              </p:spPr>
              <p:txBody>
                <a:bodyPr lIns="19050" tIns="19050" rIns="19050" bIns="1905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ïś1iḋé">
                  <a:extLst>
                    <a:ext uri="{FF2B5EF4-FFF2-40B4-BE49-F238E27FC236}">
                      <a16:creationId xmlns="" xmlns:a16="http://schemas.microsoft.com/office/drawing/2014/main" id="{422E095C-3824-4D31-A938-F96CF1CBB45D}"/>
                    </a:ext>
                  </a:extLst>
                </p:cNvPr>
                <p:cNvSpPr/>
                <p:nvPr/>
              </p:nvSpPr>
              <p:spPr bwMode="auto">
                <a:xfrm>
                  <a:off x="6601698" y="2692312"/>
                  <a:ext cx="239731" cy="230627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rgbClr val="000000">
                    <a:lumMod val="50000"/>
                    <a:lumOff val="50000"/>
                  </a:srgbClr>
                </a:solidFill>
                <a:ln>
                  <a:noFill/>
                </a:ln>
              </p:spPr>
            </p:sp>
          </p:grpSp>
          <p:grpSp>
            <p:nvGrpSpPr>
              <p:cNvPr id="288" name="ïṥ1iḍè">
                <a:extLst>
                  <a:ext uri="{FF2B5EF4-FFF2-40B4-BE49-F238E27FC236}">
                    <a16:creationId xmlns="" xmlns:a16="http://schemas.microsoft.com/office/drawing/2014/main" id="{1963E35B-8885-4322-8AEC-F7FD908CDB51}"/>
                  </a:ext>
                </a:extLst>
              </p:cNvPr>
              <p:cNvGrpSpPr/>
              <p:nvPr/>
            </p:nvGrpSpPr>
            <p:grpSpPr>
              <a:xfrm>
                <a:off x="6954758" y="2403474"/>
                <a:ext cx="720222" cy="808304"/>
                <a:chOff x="6954758" y="2403474"/>
                <a:chExt cx="720222" cy="808304"/>
              </a:xfrm>
            </p:grpSpPr>
            <p:sp>
              <p:nvSpPr>
                <p:cNvPr id="292" name="îṩlîďê">
                  <a:extLst>
                    <a:ext uri="{FF2B5EF4-FFF2-40B4-BE49-F238E27FC236}">
                      <a16:creationId xmlns="" xmlns:a16="http://schemas.microsoft.com/office/drawing/2014/main" id="{B8408AC0-11BA-41C9-9751-4F895CF01B03}"/>
                    </a:ext>
                  </a:extLst>
                </p:cNvPr>
                <p:cNvSpPr/>
                <p:nvPr/>
              </p:nvSpPr>
              <p:spPr>
                <a:xfrm>
                  <a:off x="6954758" y="2403474"/>
                  <a:ext cx="720222" cy="808304"/>
                </a:xfrm>
                <a:custGeom>
                  <a:avLst/>
                  <a:gdLst>
                    <a:gd name="connsiteX0" fmla="*/ 404152 w 720222"/>
                    <a:gd name="connsiteY0" fmla="*/ 0 h 808304"/>
                    <a:gd name="connsiteX1" fmla="*/ 689931 w 720222"/>
                    <a:gd name="connsiteY1" fmla="*/ 118373 h 808304"/>
                    <a:gd name="connsiteX2" fmla="*/ 720222 w 720222"/>
                    <a:gd name="connsiteY2" fmla="*/ 155087 h 808304"/>
                    <a:gd name="connsiteX3" fmla="*/ 701163 w 720222"/>
                    <a:gd name="connsiteY3" fmla="*/ 178187 h 808304"/>
                    <a:gd name="connsiteX4" fmla="*/ 632140 w 720222"/>
                    <a:gd name="connsiteY4" fmla="*/ 404152 h 808304"/>
                    <a:gd name="connsiteX5" fmla="*/ 701163 w 720222"/>
                    <a:gd name="connsiteY5" fmla="*/ 630117 h 808304"/>
                    <a:gd name="connsiteX6" fmla="*/ 720222 w 720222"/>
                    <a:gd name="connsiteY6" fmla="*/ 653217 h 808304"/>
                    <a:gd name="connsiteX7" fmla="*/ 689931 w 720222"/>
                    <a:gd name="connsiteY7" fmla="*/ 689931 h 808304"/>
                    <a:gd name="connsiteX8" fmla="*/ 404152 w 720222"/>
                    <a:gd name="connsiteY8" fmla="*/ 808304 h 808304"/>
                    <a:gd name="connsiteX9" fmla="*/ 0 w 720222"/>
                    <a:gd name="connsiteY9" fmla="*/ 404152 h 808304"/>
                    <a:gd name="connsiteX10" fmla="*/ 404152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404152" y="0"/>
                      </a:moveTo>
                      <a:cubicBezTo>
                        <a:pt x="515756" y="0"/>
                        <a:pt x="616794" y="45236"/>
                        <a:pt x="689931" y="118373"/>
                      </a:cubicBezTo>
                      <a:lnTo>
                        <a:pt x="720222" y="155087"/>
                      </a:lnTo>
                      <a:lnTo>
                        <a:pt x="701163" y="178187"/>
                      </a:lnTo>
                      <a:cubicBezTo>
                        <a:pt x="657586" y="242690"/>
                        <a:pt x="632140" y="320450"/>
                        <a:pt x="632140" y="404152"/>
                      </a:cubicBezTo>
                      <a:cubicBezTo>
                        <a:pt x="632140" y="487855"/>
                        <a:pt x="657586" y="565614"/>
                        <a:pt x="701163" y="630117"/>
                      </a:cubicBezTo>
                      <a:lnTo>
                        <a:pt x="720222" y="653217"/>
                      </a:lnTo>
                      <a:lnTo>
                        <a:pt x="689931" y="689931"/>
                      </a:lnTo>
                      <a:cubicBezTo>
                        <a:pt x="616794" y="763068"/>
                        <a:pt x="515756" y="808304"/>
                        <a:pt x="404152" y="808304"/>
                      </a:cubicBezTo>
                      <a:cubicBezTo>
                        <a:pt x="180945" y="808304"/>
                        <a:pt x="0" y="627359"/>
                        <a:pt x="0" y="404152"/>
                      </a:cubicBezTo>
                      <a:cubicBezTo>
                        <a:pt x="0" y="180945"/>
                        <a:pt x="180945" y="0"/>
                        <a:pt x="404152" y="0"/>
                      </a:cubicBezTo>
                      <a:close/>
                    </a:path>
                  </a:pathLst>
                </a:custGeom>
                <a:solidFill>
                  <a:srgbClr val="65C8D0"/>
                </a:solidFill>
                <a:ln w="57150">
                  <a:solidFill>
                    <a:srgbClr val="FFFFFF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îŝļíḑè">
                  <a:extLst>
                    <a:ext uri="{FF2B5EF4-FFF2-40B4-BE49-F238E27FC236}">
                      <a16:creationId xmlns="" xmlns:a16="http://schemas.microsoft.com/office/drawing/2014/main" id="{C2AE2543-B69F-480C-BAB2-0CFA6D3A2180}"/>
                    </a:ext>
                  </a:extLst>
                </p:cNvPr>
                <p:cNvSpPr/>
                <p:nvPr/>
              </p:nvSpPr>
              <p:spPr bwMode="auto">
                <a:xfrm>
                  <a:off x="7204302" y="2658937"/>
                  <a:ext cx="309216" cy="297378"/>
                </a:xfrm>
                <a:custGeom>
                  <a:avLst/>
                  <a:gdLst>
                    <a:gd name="connsiteX0" fmla="*/ 61288 w 609549"/>
                    <a:gd name="connsiteY0" fmla="*/ 383285 h 586216"/>
                    <a:gd name="connsiteX1" fmla="*/ 71162 w 609549"/>
                    <a:gd name="connsiteY1" fmla="*/ 387101 h 586216"/>
                    <a:gd name="connsiteX2" fmla="*/ 120018 w 609549"/>
                    <a:gd name="connsiteY2" fmla="*/ 435892 h 586216"/>
                    <a:gd name="connsiteX3" fmla="*/ 120018 w 609549"/>
                    <a:gd name="connsiteY3" fmla="*/ 454200 h 586216"/>
                    <a:gd name="connsiteX4" fmla="*/ 56639 w 609549"/>
                    <a:gd name="connsiteY4" fmla="*/ 517543 h 586216"/>
                    <a:gd name="connsiteX5" fmla="*/ 35592 w 609549"/>
                    <a:gd name="connsiteY5" fmla="*/ 513644 h 586216"/>
                    <a:gd name="connsiteX6" fmla="*/ 51877 w 609549"/>
                    <a:gd name="connsiteY6" fmla="*/ 388099 h 586216"/>
                    <a:gd name="connsiteX7" fmla="*/ 61288 w 609549"/>
                    <a:gd name="connsiteY7" fmla="*/ 383285 h 586216"/>
                    <a:gd name="connsiteX8" fmla="*/ 235245 w 609549"/>
                    <a:gd name="connsiteY8" fmla="*/ 302810 h 586216"/>
                    <a:gd name="connsiteX9" fmla="*/ 306042 w 609549"/>
                    <a:gd name="connsiteY9" fmla="*/ 373466 h 586216"/>
                    <a:gd name="connsiteX10" fmla="*/ 258717 w 609549"/>
                    <a:gd name="connsiteY10" fmla="*/ 420680 h 586216"/>
                    <a:gd name="connsiteX11" fmla="*/ 230246 w 609549"/>
                    <a:gd name="connsiteY11" fmla="*/ 550152 h 586216"/>
                    <a:gd name="connsiteX12" fmla="*/ 92223 w 609549"/>
                    <a:gd name="connsiteY12" fmla="*/ 575305 h 586216"/>
                    <a:gd name="connsiteX13" fmla="*/ 88748 w 609549"/>
                    <a:gd name="connsiteY13" fmla="*/ 556143 h 586216"/>
                    <a:gd name="connsiteX14" fmla="*/ 165115 w 609549"/>
                    <a:gd name="connsiteY14" fmla="*/ 479877 h 586216"/>
                    <a:gd name="connsiteX15" fmla="*/ 165115 w 609549"/>
                    <a:gd name="connsiteY15" fmla="*/ 446308 h 586216"/>
                    <a:gd name="connsiteX16" fmla="*/ 88700 w 609549"/>
                    <a:gd name="connsiteY16" fmla="*/ 369995 h 586216"/>
                    <a:gd name="connsiteX17" fmla="*/ 92128 w 609549"/>
                    <a:gd name="connsiteY17" fmla="*/ 350976 h 586216"/>
                    <a:gd name="connsiteX18" fmla="*/ 189111 w 609549"/>
                    <a:gd name="connsiteY18" fmla="*/ 348884 h 586216"/>
                    <a:gd name="connsiteX19" fmla="*/ 257958 w 609549"/>
                    <a:gd name="connsiteY19" fmla="*/ 161679 h 586216"/>
                    <a:gd name="connsiteX20" fmla="*/ 317251 w 609549"/>
                    <a:gd name="connsiteY20" fmla="*/ 220879 h 586216"/>
                    <a:gd name="connsiteX21" fmla="*/ 388070 w 609549"/>
                    <a:gd name="connsiteY21" fmla="*/ 291586 h 586216"/>
                    <a:gd name="connsiteX22" fmla="*/ 604906 w 609549"/>
                    <a:gd name="connsiteY22" fmla="*/ 508130 h 586216"/>
                    <a:gd name="connsiteX23" fmla="*/ 604906 w 609549"/>
                    <a:gd name="connsiteY23" fmla="*/ 530526 h 586216"/>
                    <a:gd name="connsiteX24" fmla="*/ 556567 w 609549"/>
                    <a:gd name="connsiteY24" fmla="*/ 578789 h 586216"/>
                    <a:gd name="connsiteX25" fmla="*/ 545327 w 609549"/>
                    <a:gd name="connsiteY25" fmla="*/ 583449 h 586216"/>
                    <a:gd name="connsiteX26" fmla="*/ 534135 w 609549"/>
                    <a:gd name="connsiteY26" fmla="*/ 578789 h 586216"/>
                    <a:gd name="connsiteX27" fmla="*/ 317251 w 609549"/>
                    <a:gd name="connsiteY27" fmla="*/ 362293 h 586216"/>
                    <a:gd name="connsiteX28" fmla="*/ 246481 w 609549"/>
                    <a:gd name="connsiteY28" fmla="*/ 291586 h 586216"/>
                    <a:gd name="connsiteX29" fmla="*/ 187140 w 609549"/>
                    <a:gd name="connsiteY29" fmla="*/ 232339 h 586216"/>
                    <a:gd name="connsiteX30" fmla="*/ 58606 w 609549"/>
                    <a:gd name="connsiteY30" fmla="*/ 160814 h 586216"/>
                    <a:gd name="connsiteX31" fmla="*/ 126401 w 609549"/>
                    <a:gd name="connsiteY31" fmla="*/ 228498 h 586216"/>
                    <a:gd name="connsiteX32" fmla="*/ 111975 w 609549"/>
                    <a:gd name="connsiteY32" fmla="*/ 242899 h 586216"/>
                    <a:gd name="connsiteX33" fmla="*/ 119307 w 609549"/>
                    <a:gd name="connsiteY33" fmla="*/ 250219 h 586216"/>
                    <a:gd name="connsiteX34" fmla="*/ 119307 w 609549"/>
                    <a:gd name="connsiteY34" fmla="*/ 277692 h 586216"/>
                    <a:gd name="connsiteX35" fmla="*/ 115641 w 609549"/>
                    <a:gd name="connsiteY35" fmla="*/ 281352 h 586216"/>
                    <a:gd name="connsiteX36" fmla="*/ 88123 w 609549"/>
                    <a:gd name="connsiteY36" fmla="*/ 281352 h 586216"/>
                    <a:gd name="connsiteX37" fmla="*/ 5712 w 609549"/>
                    <a:gd name="connsiteY37" fmla="*/ 199029 h 586216"/>
                    <a:gd name="connsiteX38" fmla="*/ 5712 w 609549"/>
                    <a:gd name="connsiteY38" fmla="*/ 171604 h 586216"/>
                    <a:gd name="connsiteX39" fmla="*/ 9378 w 609549"/>
                    <a:gd name="connsiteY39" fmla="*/ 167944 h 586216"/>
                    <a:gd name="connsiteX40" fmla="*/ 36849 w 609549"/>
                    <a:gd name="connsiteY40" fmla="*/ 167944 h 586216"/>
                    <a:gd name="connsiteX41" fmla="*/ 44180 w 609549"/>
                    <a:gd name="connsiteY41" fmla="*/ 175264 h 586216"/>
                    <a:gd name="connsiteX42" fmla="*/ 585775 w 609549"/>
                    <a:gd name="connsiteY42" fmla="*/ 66370 h 586216"/>
                    <a:gd name="connsiteX43" fmla="*/ 595263 w 609549"/>
                    <a:gd name="connsiteY43" fmla="*/ 73839 h 586216"/>
                    <a:gd name="connsiteX44" fmla="*/ 578978 w 609549"/>
                    <a:gd name="connsiteY44" fmla="*/ 199341 h 586216"/>
                    <a:gd name="connsiteX45" fmla="*/ 559693 w 609549"/>
                    <a:gd name="connsiteY45" fmla="*/ 200387 h 586216"/>
                    <a:gd name="connsiteX46" fmla="*/ 510789 w 609549"/>
                    <a:gd name="connsiteY46" fmla="*/ 151612 h 586216"/>
                    <a:gd name="connsiteX47" fmla="*/ 510789 w 609549"/>
                    <a:gd name="connsiteY47" fmla="*/ 133262 h 586216"/>
                    <a:gd name="connsiteX48" fmla="*/ 574216 w 609549"/>
                    <a:gd name="connsiteY48" fmla="*/ 69988 h 586216"/>
                    <a:gd name="connsiteX49" fmla="*/ 585775 w 609549"/>
                    <a:gd name="connsiteY49" fmla="*/ 66370 h 586216"/>
                    <a:gd name="connsiteX50" fmla="*/ 158702 w 609549"/>
                    <a:gd name="connsiteY50" fmla="*/ 26758 h 586216"/>
                    <a:gd name="connsiteX51" fmla="*/ 172463 w 609549"/>
                    <a:gd name="connsiteY51" fmla="*/ 32464 h 586216"/>
                    <a:gd name="connsiteX52" fmla="*/ 179701 w 609549"/>
                    <a:gd name="connsiteY52" fmla="*/ 39691 h 586216"/>
                    <a:gd name="connsiteX53" fmla="*/ 246935 w 609549"/>
                    <a:gd name="connsiteY53" fmla="*/ 106831 h 586216"/>
                    <a:gd name="connsiteX54" fmla="*/ 254886 w 609549"/>
                    <a:gd name="connsiteY54" fmla="*/ 114819 h 586216"/>
                    <a:gd name="connsiteX55" fmla="*/ 257600 w 609549"/>
                    <a:gd name="connsiteY55" fmla="*/ 138879 h 586216"/>
                    <a:gd name="connsiteX56" fmla="*/ 254886 w 609549"/>
                    <a:gd name="connsiteY56" fmla="*/ 142255 h 586216"/>
                    <a:gd name="connsiteX57" fmla="*/ 252315 w 609549"/>
                    <a:gd name="connsiteY57" fmla="*/ 144823 h 586216"/>
                    <a:gd name="connsiteX58" fmla="*/ 246696 w 609549"/>
                    <a:gd name="connsiteY58" fmla="*/ 150434 h 586216"/>
                    <a:gd name="connsiteX59" fmla="*/ 175892 w 609549"/>
                    <a:gd name="connsiteY59" fmla="*/ 221140 h 586216"/>
                    <a:gd name="connsiteX60" fmla="*/ 172463 w 609549"/>
                    <a:gd name="connsiteY60" fmla="*/ 224611 h 586216"/>
                    <a:gd name="connsiteX61" fmla="*/ 170130 w 609549"/>
                    <a:gd name="connsiteY61" fmla="*/ 226560 h 586216"/>
                    <a:gd name="connsiteX62" fmla="*/ 162274 w 609549"/>
                    <a:gd name="connsiteY62" fmla="*/ 229936 h 586216"/>
                    <a:gd name="connsiteX63" fmla="*/ 158702 w 609549"/>
                    <a:gd name="connsiteY63" fmla="*/ 230269 h 586216"/>
                    <a:gd name="connsiteX64" fmla="*/ 144942 w 609549"/>
                    <a:gd name="connsiteY64" fmla="*/ 224611 h 586216"/>
                    <a:gd name="connsiteX65" fmla="*/ 137609 w 609549"/>
                    <a:gd name="connsiteY65" fmla="*/ 217288 h 586216"/>
                    <a:gd name="connsiteX66" fmla="*/ 69804 w 609549"/>
                    <a:gd name="connsiteY66" fmla="*/ 149578 h 586216"/>
                    <a:gd name="connsiteX67" fmla="*/ 62519 w 609549"/>
                    <a:gd name="connsiteY67" fmla="*/ 142255 h 586216"/>
                    <a:gd name="connsiteX68" fmla="*/ 62519 w 609549"/>
                    <a:gd name="connsiteY68" fmla="*/ 114819 h 586216"/>
                    <a:gd name="connsiteX69" fmla="*/ 144942 w 609549"/>
                    <a:gd name="connsiteY69" fmla="*/ 32464 h 586216"/>
                    <a:gd name="connsiteX70" fmla="*/ 158702 w 609549"/>
                    <a:gd name="connsiteY70" fmla="*/ 26758 h 586216"/>
                    <a:gd name="connsiteX71" fmla="*/ 254809 w 609549"/>
                    <a:gd name="connsiteY71" fmla="*/ 6542 h 586216"/>
                    <a:gd name="connsiteX72" fmla="*/ 321015 w 609549"/>
                    <a:gd name="connsiteY72" fmla="*/ 29913 h 586216"/>
                    <a:gd name="connsiteX73" fmla="*/ 260017 w 609549"/>
                    <a:gd name="connsiteY73" fmla="*/ 97465 h 586216"/>
                    <a:gd name="connsiteX74" fmla="*/ 193067 w 609549"/>
                    <a:gd name="connsiteY74" fmla="*/ 30626 h 586216"/>
                    <a:gd name="connsiteX75" fmla="*/ 254809 w 609549"/>
                    <a:gd name="connsiteY75" fmla="*/ 6542 h 586216"/>
                    <a:gd name="connsiteX76" fmla="*/ 503105 w 609549"/>
                    <a:gd name="connsiteY76" fmla="*/ 953 h 586216"/>
                    <a:gd name="connsiteX77" fmla="*/ 538560 w 609549"/>
                    <a:gd name="connsiteY77" fmla="*/ 10911 h 586216"/>
                    <a:gd name="connsiteX78" fmla="*/ 542083 w 609549"/>
                    <a:gd name="connsiteY78" fmla="*/ 30073 h 586216"/>
                    <a:gd name="connsiteX79" fmla="*/ 465709 w 609549"/>
                    <a:gd name="connsiteY79" fmla="*/ 106341 h 586216"/>
                    <a:gd name="connsiteX80" fmla="*/ 465709 w 609549"/>
                    <a:gd name="connsiteY80" fmla="*/ 139911 h 586216"/>
                    <a:gd name="connsiteX81" fmla="*/ 542131 w 609549"/>
                    <a:gd name="connsiteY81" fmla="*/ 216227 h 586216"/>
                    <a:gd name="connsiteX82" fmla="*/ 538655 w 609549"/>
                    <a:gd name="connsiteY82" fmla="*/ 235246 h 586216"/>
                    <a:gd name="connsiteX83" fmla="*/ 442187 w 609549"/>
                    <a:gd name="connsiteY83" fmla="*/ 237528 h 586216"/>
                    <a:gd name="connsiteX84" fmla="*/ 399238 w 609549"/>
                    <a:gd name="connsiteY84" fmla="*/ 280370 h 586216"/>
                    <a:gd name="connsiteX85" fmla="*/ 328482 w 609549"/>
                    <a:gd name="connsiteY85" fmla="*/ 209712 h 586216"/>
                    <a:gd name="connsiteX86" fmla="*/ 372240 w 609549"/>
                    <a:gd name="connsiteY86" fmla="*/ 166015 h 586216"/>
                    <a:gd name="connsiteX87" fmla="*/ 400571 w 609549"/>
                    <a:gd name="connsiteY87" fmla="*/ 36064 h 586216"/>
                    <a:gd name="connsiteX88" fmla="*/ 503105 w 609549"/>
                    <a:gd name="connsiteY88" fmla="*/ 953 h 586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609549" h="586216">
                      <a:moveTo>
                        <a:pt x="61288" y="383285"/>
                      </a:moveTo>
                      <a:cubicBezTo>
                        <a:pt x="64829" y="383106"/>
                        <a:pt x="68448" y="384367"/>
                        <a:pt x="71162" y="387101"/>
                      </a:cubicBezTo>
                      <a:lnTo>
                        <a:pt x="120018" y="435892"/>
                      </a:lnTo>
                      <a:cubicBezTo>
                        <a:pt x="125113" y="440933"/>
                        <a:pt x="125113" y="449160"/>
                        <a:pt x="120018" y="454200"/>
                      </a:cubicBezTo>
                      <a:lnTo>
                        <a:pt x="56639" y="517543"/>
                      </a:lnTo>
                      <a:cubicBezTo>
                        <a:pt x="50211" y="523963"/>
                        <a:pt x="39211" y="522013"/>
                        <a:pt x="35592" y="513644"/>
                      </a:cubicBezTo>
                      <a:cubicBezTo>
                        <a:pt x="17783" y="472794"/>
                        <a:pt x="23211" y="424288"/>
                        <a:pt x="51877" y="388099"/>
                      </a:cubicBezTo>
                      <a:cubicBezTo>
                        <a:pt x="54282" y="385079"/>
                        <a:pt x="57746" y="383463"/>
                        <a:pt x="61288" y="383285"/>
                      </a:cubicBezTo>
                      <a:close/>
                      <a:moveTo>
                        <a:pt x="235245" y="302810"/>
                      </a:moveTo>
                      <a:lnTo>
                        <a:pt x="306042" y="373466"/>
                      </a:lnTo>
                      <a:lnTo>
                        <a:pt x="258717" y="420680"/>
                      </a:lnTo>
                      <a:cubicBezTo>
                        <a:pt x="274667" y="464329"/>
                        <a:pt x="265192" y="515300"/>
                        <a:pt x="230246" y="550152"/>
                      </a:cubicBezTo>
                      <a:cubicBezTo>
                        <a:pt x="192919" y="587430"/>
                        <a:pt x="137644" y="595798"/>
                        <a:pt x="92223" y="575305"/>
                      </a:cubicBezTo>
                      <a:cubicBezTo>
                        <a:pt x="84701" y="571882"/>
                        <a:pt x="82892" y="561992"/>
                        <a:pt x="88748" y="556143"/>
                      </a:cubicBezTo>
                      <a:lnTo>
                        <a:pt x="165115" y="479877"/>
                      </a:lnTo>
                      <a:cubicBezTo>
                        <a:pt x="174399" y="470605"/>
                        <a:pt x="174399" y="455580"/>
                        <a:pt x="165115" y="446308"/>
                      </a:cubicBezTo>
                      <a:lnTo>
                        <a:pt x="88700" y="369995"/>
                      </a:lnTo>
                      <a:cubicBezTo>
                        <a:pt x="82844" y="364194"/>
                        <a:pt x="84653" y="354399"/>
                        <a:pt x="92128" y="350976"/>
                      </a:cubicBezTo>
                      <a:cubicBezTo>
                        <a:pt x="122789" y="337092"/>
                        <a:pt x="157973" y="336379"/>
                        <a:pt x="189111" y="348884"/>
                      </a:cubicBezTo>
                      <a:close/>
                      <a:moveTo>
                        <a:pt x="257958" y="161679"/>
                      </a:moveTo>
                      <a:lnTo>
                        <a:pt x="317251" y="220879"/>
                      </a:lnTo>
                      <a:lnTo>
                        <a:pt x="388070" y="291586"/>
                      </a:lnTo>
                      <a:lnTo>
                        <a:pt x="604906" y="508130"/>
                      </a:lnTo>
                      <a:cubicBezTo>
                        <a:pt x="611097" y="514311"/>
                        <a:pt x="611097" y="524344"/>
                        <a:pt x="604906" y="530526"/>
                      </a:cubicBezTo>
                      <a:lnTo>
                        <a:pt x="556567" y="578789"/>
                      </a:lnTo>
                      <a:cubicBezTo>
                        <a:pt x="553471" y="581880"/>
                        <a:pt x="549423" y="583449"/>
                        <a:pt x="545327" y="583449"/>
                      </a:cubicBezTo>
                      <a:cubicBezTo>
                        <a:pt x="541279" y="583449"/>
                        <a:pt x="537231" y="581880"/>
                        <a:pt x="534135" y="578789"/>
                      </a:cubicBezTo>
                      <a:lnTo>
                        <a:pt x="317251" y="362293"/>
                      </a:lnTo>
                      <a:lnTo>
                        <a:pt x="246481" y="291586"/>
                      </a:lnTo>
                      <a:lnTo>
                        <a:pt x="187140" y="232339"/>
                      </a:lnTo>
                      <a:close/>
                      <a:moveTo>
                        <a:pt x="58606" y="160814"/>
                      </a:moveTo>
                      <a:lnTo>
                        <a:pt x="126401" y="228498"/>
                      </a:lnTo>
                      <a:lnTo>
                        <a:pt x="111975" y="242899"/>
                      </a:lnTo>
                      <a:lnTo>
                        <a:pt x="119307" y="250219"/>
                      </a:lnTo>
                      <a:cubicBezTo>
                        <a:pt x="126877" y="257824"/>
                        <a:pt x="126877" y="270087"/>
                        <a:pt x="119307" y="277692"/>
                      </a:cubicBezTo>
                      <a:lnTo>
                        <a:pt x="115641" y="281352"/>
                      </a:lnTo>
                      <a:cubicBezTo>
                        <a:pt x="108024" y="288909"/>
                        <a:pt x="95741" y="288909"/>
                        <a:pt x="88123" y="281352"/>
                      </a:cubicBezTo>
                      <a:lnTo>
                        <a:pt x="5712" y="199029"/>
                      </a:lnTo>
                      <a:cubicBezTo>
                        <a:pt x="-1905" y="191424"/>
                        <a:pt x="-1905" y="179161"/>
                        <a:pt x="5712" y="171604"/>
                      </a:cubicBezTo>
                      <a:lnTo>
                        <a:pt x="9378" y="167944"/>
                      </a:lnTo>
                      <a:cubicBezTo>
                        <a:pt x="16948" y="160339"/>
                        <a:pt x="29231" y="160339"/>
                        <a:pt x="36849" y="167944"/>
                      </a:cubicBezTo>
                      <a:lnTo>
                        <a:pt x="44180" y="175264"/>
                      </a:lnTo>
                      <a:close/>
                      <a:moveTo>
                        <a:pt x="585775" y="66370"/>
                      </a:moveTo>
                      <a:cubicBezTo>
                        <a:pt x="589775" y="67101"/>
                        <a:pt x="593430" y="69680"/>
                        <a:pt x="595263" y="73839"/>
                      </a:cubicBezTo>
                      <a:cubicBezTo>
                        <a:pt x="613072" y="114675"/>
                        <a:pt x="607644" y="163212"/>
                        <a:pt x="578978" y="199341"/>
                      </a:cubicBezTo>
                      <a:cubicBezTo>
                        <a:pt x="574168" y="205379"/>
                        <a:pt x="565121" y="205854"/>
                        <a:pt x="559693" y="200387"/>
                      </a:cubicBezTo>
                      <a:lnTo>
                        <a:pt x="510789" y="151612"/>
                      </a:lnTo>
                      <a:cubicBezTo>
                        <a:pt x="505742" y="146526"/>
                        <a:pt x="505742" y="138349"/>
                        <a:pt x="510789" y="133262"/>
                      </a:cubicBezTo>
                      <a:lnTo>
                        <a:pt x="574216" y="69988"/>
                      </a:lnTo>
                      <a:cubicBezTo>
                        <a:pt x="577430" y="66756"/>
                        <a:pt x="581775" y="65639"/>
                        <a:pt x="585775" y="66370"/>
                      </a:cubicBezTo>
                      <a:close/>
                      <a:moveTo>
                        <a:pt x="158702" y="26758"/>
                      </a:moveTo>
                      <a:cubicBezTo>
                        <a:pt x="163655" y="26758"/>
                        <a:pt x="168654" y="28660"/>
                        <a:pt x="172463" y="32464"/>
                      </a:cubicBezTo>
                      <a:lnTo>
                        <a:pt x="179701" y="39691"/>
                      </a:lnTo>
                      <a:lnTo>
                        <a:pt x="246935" y="106831"/>
                      </a:lnTo>
                      <a:lnTo>
                        <a:pt x="254886" y="114819"/>
                      </a:lnTo>
                      <a:cubicBezTo>
                        <a:pt x="261457" y="121334"/>
                        <a:pt x="262362" y="131414"/>
                        <a:pt x="257600" y="138879"/>
                      </a:cubicBezTo>
                      <a:cubicBezTo>
                        <a:pt x="256839" y="140068"/>
                        <a:pt x="255934" y="141209"/>
                        <a:pt x="254886" y="142255"/>
                      </a:cubicBezTo>
                      <a:lnTo>
                        <a:pt x="252315" y="144823"/>
                      </a:lnTo>
                      <a:lnTo>
                        <a:pt x="246696" y="150434"/>
                      </a:lnTo>
                      <a:lnTo>
                        <a:pt x="175892" y="221140"/>
                      </a:lnTo>
                      <a:lnTo>
                        <a:pt x="172463" y="224611"/>
                      </a:lnTo>
                      <a:cubicBezTo>
                        <a:pt x="171702" y="225324"/>
                        <a:pt x="170940" y="225990"/>
                        <a:pt x="170130" y="226560"/>
                      </a:cubicBezTo>
                      <a:cubicBezTo>
                        <a:pt x="167749" y="228319"/>
                        <a:pt x="165083" y="229413"/>
                        <a:pt x="162274" y="229936"/>
                      </a:cubicBezTo>
                      <a:cubicBezTo>
                        <a:pt x="161083" y="230174"/>
                        <a:pt x="159893" y="230269"/>
                        <a:pt x="158702" y="230269"/>
                      </a:cubicBezTo>
                      <a:cubicBezTo>
                        <a:pt x="153703" y="230269"/>
                        <a:pt x="148751" y="228367"/>
                        <a:pt x="144942" y="224611"/>
                      </a:cubicBezTo>
                      <a:lnTo>
                        <a:pt x="137609" y="217288"/>
                      </a:lnTo>
                      <a:lnTo>
                        <a:pt x="69804" y="149578"/>
                      </a:lnTo>
                      <a:lnTo>
                        <a:pt x="62519" y="142255"/>
                      </a:lnTo>
                      <a:cubicBezTo>
                        <a:pt x="54900" y="134647"/>
                        <a:pt x="54900" y="122380"/>
                        <a:pt x="62519" y="114819"/>
                      </a:cubicBezTo>
                      <a:lnTo>
                        <a:pt x="144942" y="32464"/>
                      </a:lnTo>
                      <a:cubicBezTo>
                        <a:pt x="148751" y="28660"/>
                        <a:pt x="153750" y="26758"/>
                        <a:pt x="158702" y="26758"/>
                      </a:cubicBezTo>
                      <a:close/>
                      <a:moveTo>
                        <a:pt x="254809" y="6542"/>
                      </a:moveTo>
                      <a:cubicBezTo>
                        <a:pt x="277279" y="4029"/>
                        <a:pt x="300492" y="9424"/>
                        <a:pt x="321015" y="29913"/>
                      </a:cubicBezTo>
                      <a:cubicBezTo>
                        <a:pt x="380347" y="89193"/>
                        <a:pt x="337205" y="46124"/>
                        <a:pt x="260017" y="97465"/>
                      </a:cubicBezTo>
                      <a:lnTo>
                        <a:pt x="193067" y="30626"/>
                      </a:lnTo>
                      <a:cubicBezTo>
                        <a:pt x="210614" y="19479"/>
                        <a:pt x="232340" y="9056"/>
                        <a:pt x="254809" y="6542"/>
                      </a:cubicBezTo>
                      <a:close/>
                      <a:moveTo>
                        <a:pt x="503105" y="953"/>
                      </a:moveTo>
                      <a:cubicBezTo>
                        <a:pt x="515252" y="2468"/>
                        <a:pt x="527216" y="5788"/>
                        <a:pt x="538560" y="10911"/>
                      </a:cubicBezTo>
                      <a:cubicBezTo>
                        <a:pt x="546131" y="14334"/>
                        <a:pt x="547940" y="24224"/>
                        <a:pt x="542083" y="30073"/>
                      </a:cubicBezTo>
                      <a:lnTo>
                        <a:pt x="465709" y="106341"/>
                      </a:lnTo>
                      <a:cubicBezTo>
                        <a:pt x="456424" y="115613"/>
                        <a:pt x="456424" y="130639"/>
                        <a:pt x="465709" y="139911"/>
                      </a:cubicBezTo>
                      <a:lnTo>
                        <a:pt x="542131" y="216227"/>
                      </a:lnTo>
                      <a:cubicBezTo>
                        <a:pt x="547940" y="222028"/>
                        <a:pt x="546178" y="231823"/>
                        <a:pt x="538655" y="235246"/>
                      </a:cubicBezTo>
                      <a:cubicBezTo>
                        <a:pt x="508181" y="249035"/>
                        <a:pt x="473184" y="249844"/>
                        <a:pt x="442187" y="237528"/>
                      </a:cubicBezTo>
                      <a:lnTo>
                        <a:pt x="399238" y="280370"/>
                      </a:lnTo>
                      <a:lnTo>
                        <a:pt x="328482" y="209712"/>
                      </a:lnTo>
                      <a:lnTo>
                        <a:pt x="372240" y="166015"/>
                      </a:lnTo>
                      <a:cubicBezTo>
                        <a:pt x="356051" y="122270"/>
                        <a:pt x="365527" y="71060"/>
                        <a:pt x="400571" y="36064"/>
                      </a:cubicBezTo>
                      <a:cubicBezTo>
                        <a:pt x="428569" y="8106"/>
                        <a:pt x="466664" y="-3592"/>
                        <a:pt x="503105" y="95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grpSp>
            <p:nvGrpSpPr>
              <p:cNvPr id="289" name="íṧļîḓe">
                <a:extLst>
                  <a:ext uri="{FF2B5EF4-FFF2-40B4-BE49-F238E27FC236}">
                    <a16:creationId xmlns="" xmlns:a16="http://schemas.microsoft.com/office/drawing/2014/main" id="{1859E6CE-C286-48A4-9BAD-D6714A70A631}"/>
                  </a:ext>
                </a:extLst>
              </p:cNvPr>
              <p:cNvGrpSpPr/>
              <p:nvPr/>
            </p:nvGrpSpPr>
            <p:grpSpPr>
              <a:xfrm>
                <a:off x="7674980" y="2403474"/>
                <a:ext cx="720222" cy="808304"/>
                <a:chOff x="7674980" y="2403474"/>
                <a:chExt cx="720222" cy="808304"/>
              </a:xfrm>
            </p:grpSpPr>
            <p:sp>
              <p:nvSpPr>
                <p:cNvPr id="290" name="îśľîḍè">
                  <a:extLst>
                    <a:ext uri="{FF2B5EF4-FFF2-40B4-BE49-F238E27FC236}">
                      <a16:creationId xmlns="" xmlns:a16="http://schemas.microsoft.com/office/drawing/2014/main" id="{5FC16CD9-695F-4983-B391-0F761A6B79A5}"/>
                    </a:ext>
                  </a:extLst>
                </p:cNvPr>
                <p:cNvSpPr/>
                <p:nvPr/>
              </p:nvSpPr>
              <p:spPr>
                <a:xfrm>
                  <a:off x="7674980" y="2403474"/>
                  <a:ext cx="720222" cy="808304"/>
                </a:xfrm>
                <a:custGeom>
                  <a:avLst/>
                  <a:gdLst>
                    <a:gd name="connsiteX0" fmla="*/ 316070 w 720222"/>
                    <a:gd name="connsiteY0" fmla="*/ 0 h 808304"/>
                    <a:gd name="connsiteX1" fmla="*/ 720222 w 720222"/>
                    <a:gd name="connsiteY1" fmla="*/ 404152 h 808304"/>
                    <a:gd name="connsiteX2" fmla="*/ 316070 w 720222"/>
                    <a:gd name="connsiteY2" fmla="*/ 808304 h 808304"/>
                    <a:gd name="connsiteX3" fmla="*/ 30291 w 720222"/>
                    <a:gd name="connsiteY3" fmla="*/ 689931 h 808304"/>
                    <a:gd name="connsiteX4" fmla="*/ 0 w 720222"/>
                    <a:gd name="connsiteY4" fmla="*/ 653217 h 808304"/>
                    <a:gd name="connsiteX5" fmla="*/ 19059 w 720222"/>
                    <a:gd name="connsiteY5" fmla="*/ 630117 h 808304"/>
                    <a:gd name="connsiteX6" fmla="*/ 88082 w 720222"/>
                    <a:gd name="connsiteY6" fmla="*/ 404152 h 808304"/>
                    <a:gd name="connsiteX7" fmla="*/ 19059 w 720222"/>
                    <a:gd name="connsiteY7" fmla="*/ 178187 h 808304"/>
                    <a:gd name="connsiteX8" fmla="*/ 0 w 720222"/>
                    <a:gd name="connsiteY8" fmla="*/ 155087 h 808304"/>
                    <a:gd name="connsiteX9" fmla="*/ 30291 w 720222"/>
                    <a:gd name="connsiteY9" fmla="*/ 118373 h 808304"/>
                    <a:gd name="connsiteX10" fmla="*/ 316070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316070" y="0"/>
                      </a:moveTo>
                      <a:cubicBezTo>
                        <a:pt x="539277" y="0"/>
                        <a:pt x="720222" y="180945"/>
                        <a:pt x="720222" y="404152"/>
                      </a:cubicBezTo>
                      <a:cubicBezTo>
                        <a:pt x="720222" y="627359"/>
                        <a:pt x="539277" y="808304"/>
                        <a:pt x="316070" y="808304"/>
                      </a:cubicBezTo>
                      <a:cubicBezTo>
                        <a:pt x="204467" y="808304"/>
                        <a:pt x="103429" y="763068"/>
                        <a:pt x="30291" y="689931"/>
                      </a:cubicBezTo>
                      <a:lnTo>
                        <a:pt x="0" y="653217"/>
                      </a:lnTo>
                      <a:lnTo>
                        <a:pt x="19059" y="630117"/>
                      </a:lnTo>
                      <a:cubicBezTo>
                        <a:pt x="62637" y="565614"/>
                        <a:pt x="88082" y="487855"/>
                        <a:pt x="88082" y="404152"/>
                      </a:cubicBezTo>
                      <a:cubicBezTo>
                        <a:pt x="88082" y="320450"/>
                        <a:pt x="62637" y="242690"/>
                        <a:pt x="19059" y="178187"/>
                      </a:cubicBezTo>
                      <a:lnTo>
                        <a:pt x="0" y="155087"/>
                      </a:lnTo>
                      <a:lnTo>
                        <a:pt x="30291" y="118373"/>
                      </a:lnTo>
                      <a:cubicBezTo>
                        <a:pt x="103429" y="45236"/>
                        <a:pt x="204467" y="0"/>
                        <a:pt x="316070" y="0"/>
                      </a:cubicBezTo>
                      <a:close/>
                    </a:path>
                  </a:pathLst>
                </a:custGeom>
                <a:solidFill>
                  <a:srgbClr val="65C8D0"/>
                </a:solidFill>
                <a:ln w="57150">
                  <a:solidFill>
                    <a:srgbClr val="FFFFFF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1" name="ïṧlíde">
                  <a:extLst>
                    <a:ext uri="{FF2B5EF4-FFF2-40B4-BE49-F238E27FC236}">
                      <a16:creationId xmlns="" xmlns:a16="http://schemas.microsoft.com/office/drawing/2014/main" id="{FD9B3708-B9D3-4235-B4E4-CDADFCF08B5B}"/>
                    </a:ext>
                  </a:extLst>
                </p:cNvPr>
                <p:cNvSpPr/>
                <p:nvPr/>
              </p:nvSpPr>
              <p:spPr bwMode="auto">
                <a:xfrm>
                  <a:off x="7807983" y="2659449"/>
                  <a:ext cx="366134" cy="296354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03996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60338" y="911224"/>
            <a:ext cx="0" cy="5026025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7938" y="7938"/>
            <a:ext cx="917575" cy="920750"/>
            <a:chOff x="7938" y="7938"/>
            <a:chExt cx="917575" cy="920750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938" y="7938"/>
              <a:ext cx="917575" cy="903288"/>
            </a:xfrm>
            <a:custGeom>
              <a:avLst/>
              <a:gdLst>
                <a:gd name="T0" fmla="*/ 578 w 578"/>
                <a:gd name="T1" fmla="*/ 0 h 569"/>
                <a:gd name="T2" fmla="*/ 382 w 578"/>
                <a:gd name="T3" fmla="*/ 0 h 569"/>
                <a:gd name="T4" fmla="*/ 382 w 578"/>
                <a:gd name="T5" fmla="*/ 222 h 569"/>
                <a:gd name="T6" fmla="*/ 482 w 578"/>
                <a:gd name="T7" fmla="*/ 222 h 569"/>
                <a:gd name="T8" fmla="*/ 482 w 578"/>
                <a:gd name="T9" fmla="*/ 111 h 569"/>
                <a:gd name="T10" fmla="*/ 0 w 578"/>
                <a:gd name="T11" fmla="*/ 111 h 569"/>
                <a:gd name="T12" fmla="*/ 0 w 578"/>
                <a:gd name="T13" fmla="*/ 0 h 569"/>
                <a:gd name="T14" fmla="*/ 96 w 578"/>
                <a:gd name="T15" fmla="*/ 0 h 569"/>
                <a:gd name="T16" fmla="*/ 96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578" y="0"/>
                  </a:moveTo>
                  <a:lnTo>
                    <a:pt x="382" y="0"/>
                  </a:lnTo>
                  <a:lnTo>
                    <a:pt x="382" y="222"/>
                  </a:lnTo>
                  <a:lnTo>
                    <a:pt x="482" y="222"/>
                  </a:lnTo>
                  <a:lnTo>
                    <a:pt x="482" y="111"/>
                  </a:lnTo>
                  <a:lnTo>
                    <a:pt x="0" y="111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938" y="7938"/>
              <a:ext cx="606425" cy="920750"/>
            </a:xfrm>
            <a:custGeom>
              <a:avLst/>
              <a:gdLst>
                <a:gd name="T0" fmla="*/ 0 w 382"/>
                <a:gd name="T1" fmla="*/ 580 h 580"/>
                <a:gd name="T2" fmla="*/ 0 w 382"/>
                <a:gd name="T3" fmla="*/ 454 h 580"/>
                <a:gd name="T4" fmla="*/ 196 w 382"/>
                <a:gd name="T5" fmla="*/ 454 h 580"/>
                <a:gd name="T6" fmla="*/ 196 w 382"/>
                <a:gd name="T7" fmla="*/ 343 h 580"/>
                <a:gd name="T8" fmla="*/ 96 w 382"/>
                <a:gd name="T9" fmla="*/ 343 h 580"/>
                <a:gd name="T10" fmla="*/ 0 w 382"/>
                <a:gd name="T11" fmla="*/ 343 h 580"/>
                <a:gd name="T12" fmla="*/ 0 w 382"/>
                <a:gd name="T13" fmla="*/ 212 h 580"/>
                <a:gd name="T14" fmla="*/ 96 w 382"/>
                <a:gd name="T15" fmla="*/ 212 h 580"/>
                <a:gd name="T16" fmla="*/ 226 w 382"/>
                <a:gd name="T17" fmla="*/ 212 h 580"/>
                <a:gd name="T18" fmla="*/ 226 w 382"/>
                <a:gd name="T19" fmla="*/ 111 h 580"/>
                <a:gd name="T20" fmla="*/ 226 w 382"/>
                <a:gd name="T21" fmla="*/ 0 h 580"/>
                <a:gd name="T22" fmla="*/ 382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580"/>
                  </a:moveTo>
                  <a:lnTo>
                    <a:pt x="0" y="454"/>
                  </a:lnTo>
                  <a:lnTo>
                    <a:pt x="196" y="454"/>
                  </a:lnTo>
                  <a:lnTo>
                    <a:pt x="196" y="343"/>
                  </a:lnTo>
                  <a:lnTo>
                    <a:pt x="96" y="343"/>
                  </a:lnTo>
                  <a:lnTo>
                    <a:pt x="0" y="343"/>
                  </a:lnTo>
                  <a:lnTo>
                    <a:pt x="0" y="212"/>
                  </a:lnTo>
                  <a:lnTo>
                    <a:pt x="96" y="212"/>
                  </a:lnTo>
                  <a:lnTo>
                    <a:pt x="226" y="212"/>
                  </a:lnTo>
                  <a:lnTo>
                    <a:pt x="226" y="111"/>
                  </a:lnTo>
                  <a:lnTo>
                    <a:pt x="226" y="0"/>
                  </a:lnTo>
                  <a:lnTo>
                    <a:pt x="3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19088" y="360363"/>
              <a:ext cx="295275" cy="423863"/>
            </a:xfrm>
            <a:custGeom>
              <a:avLst/>
              <a:gdLst>
                <a:gd name="T0" fmla="*/ 186 w 186"/>
                <a:gd name="T1" fmla="*/ 0 h 267"/>
                <a:gd name="T2" fmla="*/ 186 w 186"/>
                <a:gd name="T3" fmla="*/ 121 h 267"/>
                <a:gd name="T4" fmla="*/ 0 w 186"/>
                <a:gd name="T5" fmla="*/ 121 h 267"/>
                <a:gd name="T6" fmla="*/ 0 w 186"/>
                <a:gd name="T7" fmla="*/ 50 h 267"/>
                <a:gd name="T8" fmla="*/ 110 w 186"/>
                <a:gd name="T9" fmla="*/ 50 h 267"/>
                <a:gd name="T10" fmla="*/ 110 w 186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0"/>
                  </a:moveTo>
                  <a:lnTo>
                    <a:pt x="186" y="121"/>
                  </a:lnTo>
                  <a:lnTo>
                    <a:pt x="0" y="121"/>
                  </a:lnTo>
                  <a:lnTo>
                    <a:pt x="0" y="50"/>
                  </a:lnTo>
                  <a:lnTo>
                    <a:pt x="110" y="50"/>
                  </a:lnTo>
                  <a:lnTo>
                    <a:pt x="110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2034838" y="911225"/>
            <a:ext cx="0" cy="5041900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11269663" y="60190"/>
            <a:ext cx="917575" cy="920750"/>
            <a:chOff x="11269663" y="7938"/>
            <a:chExt cx="917575" cy="920750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1269663" y="7938"/>
              <a:ext cx="917575" cy="903288"/>
            </a:xfrm>
            <a:custGeom>
              <a:avLst/>
              <a:gdLst>
                <a:gd name="T0" fmla="*/ 0 w 578"/>
                <a:gd name="T1" fmla="*/ 0 h 569"/>
                <a:gd name="T2" fmla="*/ 196 w 578"/>
                <a:gd name="T3" fmla="*/ 0 h 569"/>
                <a:gd name="T4" fmla="*/ 196 w 578"/>
                <a:gd name="T5" fmla="*/ 222 h 569"/>
                <a:gd name="T6" fmla="*/ 96 w 578"/>
                <a:gd name="T7" fmla="*/ 222 h 569"/>
                <a:gd name="T8" fmla="*/ 96 w 578"/>
                <a:gd name="T9" fmla="*/ 111 h 569"/>
                <a:gd name="T10" fmla="*/ 578 w 578"/>
                <a:gd name="T11" fmla="*/ 111 h 569"/>
                <a:gd name="T12" fmla="*/ 578 w 578"/>
                <a:gd name="T13" fmla="*/ 0 h 569"/>
                <a:gd name="T14" fmla="*/ 482 w 578"/>
                <a:gd name="T15" fmla="*/ 0 h 569"/>
                <a:gd name="T16" fmla="*/ 482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0" y="0"/>
                  </a:moveTo>
                  <a:lnTo>
                    <a:pt x="196" y="0"/>
                  </a:lnTo>
                  <a:lnTo>
                    <a:pt x="196" y="222"/>
                  </a:lnTo>
                  <a:lnTo>
                    <a:pt x="96" y="222"/>
                  </a:lnTo>
                  <a:lnTo>
                    <a:pt x="96" y="111"/>
                  </a:lnTo>
                  <a:lnTo>
                    <a:pt x="578" y="111"/>
                  </a:lnTo>
                  <a:lnTo>
                    <a:pt x="578" y="0"/>
                  </a:lnTo>
                  <a:lnTo>
                    <a:pt x="482" y="0"/>
                  </a:lnTo>
                  <a:lnTo>
                    <a:pt x="482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580813" y="7938"/>
              <a:ext cx="606425" cy="920750"/>
            </a:xfrm>
            <a:custGeom>
              <a:avLst/>
              <a:gdLst>
                <a:gd name="T0" fmla="*/ 382 w 382"/>
                <a:gd name="T1" fmla="*/ 580 h 580"/>
                <a:gd name="T2" fmla="*/ 382 w 382"/>
                <a:gd name="T3" fmla="*/ 454 h 580"/>
                <a:gd name="T4" fmla="*/ 191 w 382"/>
                <a:gd name="T5" fmla="*/ 454 h 580"/>
                <a:gd name="T6" fmla="*/ 191 w 382"/>
                <a:gd name="T7" fmla="*/ 343 h 580"/>
                <a:gd name="T8" fmla="*/ 286 w 382"/>
                <a:gd name="T9" fmla="*/ 343 h 580"/>
                <a:gd name="T10" fmla="*/ 382 w 382"/>
                <a:gd name="T11" fmla="*/ 343 h 580"/>
                <a:gd name="T12" fmla="*/ 382 w 382"/>
                <a:gd name="T13" fmla="*/ 212 h 580"/>
                <a:gd name="T14" fmla="*/ 286 w 382"/>
                <a:gd name="T15" fmla="*/ 212 h 580"/>
                <a:gd name="T16" fmla="*/ 156 w 382"/>
                <a:gd name="T17" fmla="*/ 212 h 580"/>
                <a:gd name="T18" fmla="*/ 156 w 382"/>
                <a:gd name="T19" fmla="*/ 111 h 580"/>
                <a:gd name="T20" fmla="*/ 156 w 382"/>
                <a:gd name="T21" fmla="*/ 0 h 580"/>
                <a:gd name="T22" fmla="*/ 0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580"/>
                  </a:moveTo>
                  <a:lnTo>
                    <a:pt x="382" y="454"/>
                  </a:lnTo>
                  <a:lnTo>
                    <a:pt x="191" y="454"/>
                  </a:lnTo>
                  <a:lnTo>
                    <a:pt x="191" y="343"/>
                  </a:lnTo>
                  <a:lnTo>
                    <a:pt x="286" y="343"/>
                  </a:lnTo>
                  <a:lnTo>
                    <a:pt x="382" y="343"/>
                  </a:lnTo>
                  <a:lnTo>
                    <a:pt x="382" y="212"/>
                  </a:lnTo>
                  <a:lnTo>
                    <a:pt x="286" y="212"/>
                  </a:lnTo>
                  <a:lnTo>
                    <a:pt x="156" y="212"/>
                  </a:lnTo>
                  <a:lnTo>
                    <a:pt x="156" y="111"/>
                  </a:lnTo>
                  <a:lnTo>
                    <a:pt x="156" y="0"/>
                  </a:ln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580813" y="360363"/>
              <a:ext cx="303213" cy="423863"/>
            </a:xfrm>
            <a:custGeom>
              <a:avLst/>
              <a:gdLst>
                <a:gd name="T0" fmla="*/ 0 w 191"/>
                <a:gd name="T1" fmla="*/ 0 h 267"/>
                <a:gd name="T2" fmla="*/ 0 w 191"/>
                <a:gd name="T3" fmla="*/ 121 h 267"/>
                <a:gd name="T4" fmla="*/ 191 w 191"/>
                <a:gd name="T5" fmla="*/ 121 h 267"/>
                <a:gd name="T6" fmla="*/ 191 w 191"/>
                <a:gd name="T7" fmla="*/ 50 h 267"/>
                <a:gd name="T8" fmla="*/ 76 w 191"/>
                <a:gd name="T9" fmla="*/ 50 h 267"/>
                <a:gd name="T10" fmla="*/ 76 w 191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0"/>
                  </a:moveTo>
                  <a:lnTo>
                    <a:pt x="0" y="121"/>
                  </a:lnTo>
                  <a:lnTo>
                    <a:pt x="191" y="121"/>
                  </a:lnTo>
                  <a:lnTo>
                    <a:pt x="191" y="50"/>
                  </a:lnTo>
                  <a:lnTo>
                    <a:pt x="76" y="50"/>
                  </a:lnTo>
                  <a:lnTo>
                    <a:pt x="76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700" y="5937250"/>
            <a:ext cx="12179300" cy="920750"/>
            <a:chOff x="7938" y="3462338"/>
            <a:chExt cx="12179300" cy="920750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1269663" y="3478213"/>
              <a:ext cx="917575" cy="904875"/>
            </a:xfrm>
            <a:custGeom>
              <a:avLst/>
              <a:gdLst>
                <a:gd name="T0" fmla="*/ 0 w 578"/>
                <a:gd name="T1" fmla="*/ 570 h 570"/>
                <a:gd name="T2" fmla="*/ 196 w 578"/>
                <a:gd name="T3" fmla="*/ 570 h 570"/>
                <a:gd name="T4" fmla="*/ 196 w 578"/>
                <a:gd name="T5" fmla="*/ 348 h 570"/>
                <a:gd name="T6" fmla="*/ 96 w 578"/>
                <a:gd name="T7" fmla="*/ 348 h 570"/>
                <a:gd name="T8" fmla="*/ 96 w 578"/>
                <a:gd name="T9" fmla="*/ 459 h 570"/>
                <a:gd name="T10" fmla="*/ 578 w 578"/>
                <a:gd name="T11" fmla="*/ 459 h 570"/>
                <a:gd name="T12" fmla="*/ 578 w 578"/>
                <a:gd name="T13" fmla="*/ 570 h 570"/>
                <a:gd name="T14" fmla="*/ 482 w 578"/>
                <a:gd name="T15" fmla="*/ 570 h 570"/>
                <a:gd name="T16" fmla="*/ 482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0" y="570"/>
                  </a:moveTo>
                  <a:lnTo>
                    <a:pt x="196" y="570"/>
                  </a:lnTo>
                  <a:lnTo>
                    <a:pt x="196" y="348"/>
                  </a:lnTo>
                  <a:lnTo>
                    <a:pt x="96" y="348"/>
                  </a:lnTo>
                  <a:lnTo>
                    <a:pt x="96" y="459"/>
                  </a:lnTo>
                  <a:lnTo>
                    <a:pt x="578" y="459"/>
                  </a:lnTo>
                  <a:lnTo>
                    <a:pt x="578" y="570"/>
                  </a:lnTo>
                  <a:lnTo>
                    <a:pt x="482" y="570"/>
                  </a:lnTo>
                  <a:lnTo>
                    <a:pt x="4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1580813" y="3462338"/>
              <a:ext cx="606425" cy="920750"/>
            </a:xfrm>
            <a:custGeom>
              <a:avLst/>
              <a:gdLst>
                <a:gd name="T0" fmla="*/ 382 w 382"/>
                <a:gd name="T1" fmla="*/ 0 h 580"/>
                <a:gd name="T2" fmla="*/ 382 w 382"/>
                <a:gd name="T3" fmla="*/ 126 h 580"/>
                <a:gd name="T4" fmla="*/ 191 w 382"/>
                <a:gd name="T5" fmla="*/ 126 h 580"/>
                <a:gd name="T6" fmla="*/ 191 w 382"/>
                <a:gd name="T7" fmla="*/ 237 h 580"/>
                <a:gd name="T8" fmla="*/ 286 w 382"/>
                <a:gd name="T9" fmla="*/ 237 h 580"/>
                <a:gd name="T10" fmla="*/ 382 w 382"/>
                <a:gd name="T11" fmla="*/ 237 h 580"/>
                <a:gd name="T12" fmla="*/ 382 w 382"/>
                <a:gd name="T13" fmla="*/ 368 h 580"/>
                <a:gd name="T14" fmla="*/ 286 w 382"/>
                <a:gd name="T15" fmla="*/ 368 h 580"/>
                <a:gd name="T16" fmla="*/ 156 w 382"/>
                <a:gd name="T17" fmla="*/ 368 h 580"/>
                <a:gd name="T18" fmla="*/ 156 w 382"/>
                <a:gd name="T19" fmla="*/ 469 h 580"/>
                <a:gd name="T20" fmla="*/ 156 w 382"/>
                <a:gd name="T21" fmla="*/ 580 h 580"/>
                <a:gd name="T22" fmla="*/ 0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0"/>
                  </a:moveTo>
                  <a:lnTo>
                    <a:pt x="382" y="126"/>
                  </a:lnTo>
                  <a:lnTo>
                    <a:pt x="191" y="126"/>
                  </a:lnTo>
                  <a:lnTo>
                    <a:pt x="191" y="237"/>
                  </a:lnTo>
                  <a:lnTo>
                    <a:pt x="286" y="237"/>
                  </a:lnTo>
                  <a:lnTo>
                    <a:pt x="382" y="237"/>
                  </a:lnTo>
                  <a:lnTo>
                    <a:pt x="382" y="368"/>
                  </a:lnTo>
                  <a:lnTo>
                    <a:pt x="286" y="368"/>
                  </a:lnTo>
                  <a:lnTo>
                    <a:pt x="156" y="368"/>
                  </a:lnTo>
                  <a:lnTo>
                    <a:pt x="156" y="469"/>
                  </a:lnTo>
                  <a:lnTo>
                    <a:pt x="156" y="580"/>
                  </a:lnTo>
                  <a:lnTo>
                    <a:pt x="0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1580813" y="3606800"/>
              <a:ext cx="303213" cy="423863"/>
            </a:xfrm>
            <a:custGeom>
              <a:avLst/>
              <a:gdLst>
                <a:gd name="T0" fmla="*/ 0 w 191"/>
                <a:gd name="T1" fmla="*/ 267 h 267"/>
                <a:gd name="T2" fmla="*/ 0 w 191"/>
                <a:gd name="T3" fmla="*/ 146 h 267"/>
                <a:gd name="T4" fmla="*/ 191 w 191"/>
                <a:gd name="T5" fmla="*/ 146 h 267"/>
                <a:gd name="T6" fmla="*/ 191 w 191"/>
                <a:gd name="T7" fmla="*/ 217 h 267"/>
                <a:gd name="T8" fmla="*/ 76 w 191"/>
                <a:gd name="T9" fmla="*/ 217 h 267"/>
                <a:gd name="T10" fmla="*/ 76 w 191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267"/>
                  </a:moveTo>
                  <a:lnTo>
                    <a:pt x="0" y="146"/>
                  </a:lnTo>
                  <a:lnTo>
                    <a:pt x="191" y="146"/>
                  </a:lnTo>
                  <a:lnTo>
                    <a:pt x="191" y="217"/>
                  </a:lnTo>
                  <a:lnTo>
                    <a:pt x="76" y="217"/>
                  </a:lnTo>
                  <a:lnTo>
                    <a:pt x="7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938" y="3478213"/>
              <a:ext cx="917575" cy="904875"/>
            </a:xfrm>
            <a:custGeom>
              <a:avLst/>
              <a:gdLst>
                <a:gd name="T0" fmla="*/ 578 w 578"/>
                <a:gd name="T1" fmla="*/ 570 h 570"/>
                <a:gd name="T2" fmla="*/ 382 w 578"/>
                <a:gd name="T3" fmla="*/ 570 h 570"/>
                <a:gd name="T4" fmla="*/ 382 w 578"/>
                <a:gd name="T5" fmla="*/ 348 h 570"/>
                <a:gd name="T6" fmla="*/ 482 w 578"/>
                <a:gd name="T7" fmla="*/ 348 h 570"/>
                <a:gd name="T8" fmla="*/ 482 w 578"/>
                <a:gd name="T9" fmla="*/ 459 h 570"/>
                <a:gd name="T10" fmla="*/ 0 w 578"/>
                <a:gd name="T11" fmla="*/ 459 h 570"/>
                <a:gd name="T12" fmla="*/ 0 w 578"/>
                <a:gd name="T13" fmla="*/ 570 h 570"/>
                <a:gd name="T14" fmla="*/ 96 w 578"/>
                <a:gd name="T15" fmla="*/ 570 h 570"/>
                <a:gd name="T16" fmla="*/ 96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578" y="570"/>
                  </a:moveTo>
                  <a:lnTo>
                    <a:pt x="382" y="570"/>
                  </a:lnTo>
                  <a:lnTo>
                    <a:pt x="382" y="348"/>
                  </a:lnTo>
                  <a:lnTo>
                    <a:pt x="482" y="348"/>
                  </a:lnTo>
                  <a:lnTo>
                    <a:pt x="482" y="459"/>
                  </a:lnTo>
                  <a:lnTo>
                    <a:pt x="0" y="459"/>
                  </a:lnTo>
                  <a:lnTo>
                    <a:pt x="0" y="570"/>
                  </a:lnTo>
                  <a:lnTo>
                    <a:pt x="96" y="570"/>
                  </a:lnTo>
                  <a:lnTo>
                    <a:pt x="9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938" y="3462338"/>
              <a:ext cx="606425" cy="920750"/>
            </a:xfrm>
            <a:custGeom>
              <a:avLst/>
              <a:gdLst>
                <a:gd name="T0" fmla="*/ 0 w 382"/>
                <a:gd name="T1" fmla="*/ 0 h 580"/>
                <a:gd name="T2" fmla="*/ 0 w 382"/>
                <a:gd name="T3" fmla="*/ 126 h 580"/>
                <a:gd name="T4" fmla="*/ 196 w 382"/>
                <a:gd name="T5" fmla="*/ 126 h 580"/>
                <a:gd name="T6" fmla="*/ 196 w 382"/>
                <a:gd name="T7" fmla="*/ 237 h 580"/>
                <a:gd name="T8" fmla="*/ 96 w 382"/>
                <a:gd name="T9" fmla="*/ 237 h 580"/>
                <a:gd name="T10" fmla="*/ 0 w 382"/>
                <a:gd name="T11" fmla="*/ 237 h 580"/>
                <a:gd name="T12" fmla="*/ 0 w 382"/>
                <a:gd name="T13" fmla="*/ 368 h 580"/>
                <a:gd name="T14" fmla="*/ 96 w 382"/>
                <a:gd name="T15" fmla="*/ 368 h 580"/>
                <a:gd name="T16" fmla="*/ 226 w 382"/>
                <a:gd name="T17" fmla="*/ 368 h 580"/>
                <a:gd name="T18" fmla="*/ 226 w 382"/>
                <a:gd name="T19" fmla="*/ 469 h 580"/>
                <a:gd name="T20" fmla="*/ 226 w 382"/>
                <a:gd name="T21" fmla="*/ 580 h 580"/>
                <a:gd name="T22" fmla="*/ 382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0"/>
                  </a:moveTo>
                  <a:lnTo>
                    <a:pt x="0" y="126"/>
                  </a:lnTo>
                  <a:lnTo>
                    <a:pt x="196" y="126"/>
                  </a:lnTo>
                  <a:lnTo>
                    <a:pt x="196" y="237"/>
                  </a:lnTo>
                  <a:lnTo>
                    <a:pt x="96" y="237"/>
                  </a:lnTo>
                  <a:lnTo>
                    <a:pt x="0" y="237"/>
                  </a:lnTo>
                  <a:lnTo>
                    <a:pt x="0" y="368"/>
                  </a:lnTo>
                  <a:lnTo>
                    <a:pt x="96" y="368"/>
                  </a:lnTo>
                  <a:lnTo>
                    <a:pt x="226" y="368"/>
                  </a:lnTo>
                  <a:lnTo>
                    <a:pt x="226" y="469"/>
                  </a:lnTo>
                  <a:lnTo>
                    <a:pt x="226" y="580"/>
                  </a:lnTo>
                  <a:lnTo>
                    <a:pt x="382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19088" y="3606800"/>
              <a:ext cx="295275" cy="423863"/>
            </a:xfrm>
            <a:custGeom>
              <a:avLst/>
              <a:gdLst>
                <a:gd name="T0" fmla="*/ 186 w 186"/>
                <a:gd name="T1" fmla="*/ 267 h 267"/>
                <a:gd name="T2" fmla="*/ 186 w 186"/>
                <a:gd name="T3" fmla="*/ 146 h 267"/>
                <a:gd name="T4" fmla="*/ 0 w 186"/>
                <a:gd name="T5" fmla="*/ 146 h 267"/>
                <a:gd name="T6" fmla="*/ 0 w 186"/>
                <a:gd name="T7" fmla="*/ 217 h 267"/>
                <a:gd name="T8" fmla="*/ 110 w 186"/>
                <a:gd name="T9" fmla="*/ 217 h 267"/>
                <a:gd name="T10" fmla="*/ 110 w 186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267"/>
                  </a:moveTo>
                  <a:lnTo>
                    <a:pt x="186" y="146"/>
                  </a:lnTo>
                  <a:lnTo>
                    <a:pt x="0" y="146"/>
                  </a:lnTo>
                  <a:lnTo>
                    <a:pt x="0" y="217"/>
                  </a:lnTo>
                  <a:lnTo>
                    <a:pt x="110" y="217"/>
                  </a:lnTo>
                  <a:lnTo>
                    <a:pt x="11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Line 11"/>
          <p:cNvSpPr>
            <a:spLocks noChangeShapeType="1"/>
          </p:cNvSpPr>
          <p:nvPr/>
        </p:nvSpPr>
        <p:spPr bwMode="auto">
          <a:xfrm flipH="1" flipV="1">
            <a:off x="319473" y="6665594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Line 11"/>
          <p:cNvSpPr>
            <a:spLocks noChangeShapeType="1"/>
          </p:cNvSpPr>
          <p:nvPr/>
        </p:nvSpPr>
        <p:spPr bwMode="auto">
          <a:xfrm flipH="1" flipV="1">
            <a:off x="387146" y="207963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4338" name="组合 64337"/>
          <p:cNvGrpSpPr/>
          <p:nvPr/>
        </p:nvGrpSpPr>
        <p:grpSpPr>
          <a:xfrm>
            <a:off x="-303213" y="3309938"/>
            <a:ext cx="803276" cy="842963"/>
            <a:chOff x="-303213" y="3309938"/>
            <a:chExt cx="803276" cy="842963"/>
          </a:xfrm>
        </p:grpSpPr>
        <p:sp>
          <p:nvSpPr>
            <p:cNvPr id="64137" name="Freeform 685"/>
            <p:cNvSpPr>
              <a:spLocks/>
            </p:cNvSpPr>
            <p:nvPr/>
          </p:nvSpPr>
          <p:spPr bwMode="auto">
            <a:xfrm>
              <a:off x="-161925" y="3309938"/>
              <a:ext cx="406400" cy="407988"/>
            </a:xfrm>
            <a:custGeom>
              <a:avLst/>
              <a:gdLst>
                <a:gd name="T0" fmla="*/ 31 w 46"/>
                <a:gd name="T1" fmla="*/ 46 h 46"/>
                <a:gd name="T2" fmla="*/ 23 w 46"/>
                <a:gd name="T3" fmla="*/ 6 h 46"/>
                <a:gd name="T4" fmla="*/ 31 w 46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31" y="46"/>
                  </a:moveTo>
                  <a:cubicBezTo>
                    <a:pt x="31" y="46"/>
                    <a:pt x="0" y="13"/>
                    <a:pt x="23" y="6"/>
                  </a:cubicBezTo>
                  <a:cubicBezTo>
                    <a:pt x="46" y="0"/>
                    <a:pt x="31" y="46"/>
                    <a:pt x="31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8" name="Freeform 686"/>
            <p:cNvSpPr>
              <a:spLocks/>
            </p:cNvSpPr>
            <p:nvPr/>
          </p:nvSpPr>
          <p:spPr bwMode="auto">
            <a:xfrm>
              <a:off x="111125" y="3317875"/>
              <a:ext cx="388938" cy="400050"/>
            </a:xfrm>
            <a:custGeom>
              <a:avLst/>
              <a:gdLst>
                <a:gd name="T0" fmla="*/ 0 w 44"/>
                <a:gd name="T1" fmla="*/ 45 h 45"/>
                <a:gd name="T2" fmla="*/ 24 w 44"/>
                <a:gd name="T3" fmla="*/ 12 h 45"/>
                <a:gd name="T4" fmla="*/ 0 w 44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5">
                  <a:moveTo>
                    <a:pt x="0" y="45"/>
                  </a:moveTo>
                  <a:cubicBezTo>
                    <a:pt x="0" y="45"/>
                    <a:pt x="3" y="0"/>
                    <a:pt x="24" y="12"/>
                  </a:cubicBezTo>
                  <a:cubicBezTo>
                    <a:pt x="44" y="25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9" name="Freeform 687"/>
            <p:cNvSpPr>
              <a:spLocks/>
            </p:cNvSpPr>
            <p:nvPr/>
          </p:nvSpPr>
          <p:spPr bwMode="auto">
            <a:xfrm>
              <a:off x="111125" y="3513138"/>
              <a:ext cx="371475" cy="427038"/>
            </a:xfrm>
            <a:custGeom>
              <a:avLst/>
              <a:gdLst>
                <a:gd name="T0" fmla="*/ 0 w 42"/>
                <a:gd name="T1" fmla="*/ 23 h 48"/>
                <a:gd name="T2" fmla="*/ 41 w 42"/>
                <a:gd name="T3" fmla="*/ 24 h 48"/>
                <a:gd name="T4" fmla="*/ 0 w 42"/>
                <a:gd name="T5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8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8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0" name="Freeform 688"/>
            <p:cNvSpPr>
              <a:spLocks/>
            </p:cNvSpPr>
            <p:nvPr/>
          </p:nvSpPr>
          <p:spPr bwMode="auto">
            <a:xfrm>
              <a:off x="111125" y="3717926"/>
              <a:ext cx="361950" cy="434975"/>
            </a:xfrm>
            <a:custGeom>
              <a:avLst/>
              <a:gdLst>
                <a:gd name="T0" fmla="*/ 0 w 41"/>
                <a:gd name="T1" fmla="*/ 0 h 49"/>
                <a:gd name="T2" fmla="*/ 23 w 41"/>
                <a:gd name="T3" fmla="*/ 35 h 49"/>
                <a:gd name="T4" fmla="*/ 0 w 41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9">
                  <a:moveTo>
                    <a:pt x="0" y="0"/>
                  </a:moveTo>
                  <a:cubicBezTo>
                    <a:pt x="0" y="0"/>
                    <a:pt x="41" y="20"/>
                    <a:pt x="23" y="35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1" name="Freeform 689"/>
            <p:cNvSpPr>
              <a:spLocks/>
            </p:cNvSpPr>
            <p:nvPr/>
          </p:nvSpPr>
          <p:spPr bwMode="auto">
            <a:xfrm>
              <a:off x="-223838" y="3717926"/>
              <a:ext cx="396875" cy="407988"/>
            </a:xfrm>
            <a:custGeom>
              <a:avLst/>
              <a:gdLst>
                <a:gd name="T0" fmla="*/ 38 w 45"/>
                <a:gd name="T1" fmla="*/ 0 h 46"/>
                <a:gd name="T2" fmla="*/ 23 w 45"/>
                <a:gd name="T3" fmla="*/ 39 h 46"/>
                <a:gd name="T4" fmla="*/ 38 w 45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6">
                  <a:moveTo>
                    <a:pt x="38" y="0"/>
                  </a:moveTo>
                  <a:cubicBezTo>
                    <a:pt x="38" y="0"/>
                    <a:pt x="45" y="46"/>
                    <a:pt x="23" y="39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2" name="Freeform 690"/>
            <p:cNvSpPr>
              <a:spLocks/>
            </p:cNvSpPr>
            <p:nvPr/>
          </p:nvSpPr>
          <p:spPr bwMode="auto">
            <a:xfrm>
              <a:off x="-303213" y="3602038"/>
              <a:ext cx="414338" cy="400050"/>
            </a:xfrm>
            <a:custGeom>
              <a:avLst/>
              <a:gdLst>
                <a:gd name="T0" fmla="*/ 47 w 47"/>
                <a:gd name="T1" fmla="*/ 13 h 45"/>
                <a:gd name="T2" fmla="*/ 7 w 47"/>
                <a:gd name="T3" fmla="*/ 23 h 45"/>
                <a:gd name="T4" fmla="*/ 47 w 47"/>
                <a:gd name="T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5">
                  <a:moveTo>
                    <a:pt x="47" y="13"/>
                  </a:moveTo>
                  <a:cubicBezTo>
                    <a:pt x="47" y="13"/>
                    <a:pt x="14" y="45"/>
                    <a:pt x="7" y="23"/>
                  </a:cubicBezTo>
                  <a:cubicBezTo>
                    <a:pt x="0" y="0"/>
                    <a:pt x="47" y="13"/>
                    <a:pt x="47" y="1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3" name="Freeform 691"/>
            <p:cNvSpPr>
              <a:spLocks/>
            </p:cNvSpPr>
            <p:nvPr/>
          </p:nvSpPr>
          <p:spPr bwMode="auto">
            <a:xfrm>
              <a:off x="-277813" y="3354388"/>
              <a:ext cx="406400" cy="381000"/>
            </a:xfrm>
            <a:custGeom>
              <a:avLst/>
              <a:gdLst>
                <a:gd name="T0" fmla="*/ 46 w 46"/>
                <a:gd name="T1" fmla="*/ 41 h 43"/>
                <a:gd name="T2" fmla="*/ 10 w 46"/>
                <a:gd name="T3" fmla="*/ 22 h 43"/>
                <a:gd name="T4" fmla="*/ 46 w 46"/>
                <a:gd name="T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3">
                  <a:moveTo>
                    <a:pt x="46" y="41"/>
                  </a:moveTo>
                  <a:cubicBezTo>
                    <a:pt x="46" y="41"/>
                    <a:pt x="0" y="43"/>
                    <a:pt x="10" y="22"/>
                  </a:cubicBezTo>
                  <a:cubicBezTo>
                    <a:pt x="20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4" name="Freeform 692"/>
            <p:cNvSpPr>
              <a:spLocks/>
            </p:cNvSpPr>
            <p:nvPr/>
          </p:nvSpPr>
          <p:spPr bwMode="auto">
            <a:xfrm>
              <a:off x="22225" y="3663951"/>
              <a:ext cx="150813" cy="125413"/>
            </a:xfrm>
            <a:custGeom>
              <a:avLst/>
              <a:gdLst>
                <a:gd name="T0" fmla="*/ 16 w 17"/>
                <a:gd name="T1" fmla="*/ 5 h 14"/>
                <a:gd name="T2" fmla="*/ 11 w 17"/>
                <a:gd name="T3" fmla="*/ 13 h 14"/>
                <a:gd name="T4" fmla="*/ 2 w 17"/>
                <a:gd name="T5" fmla="*/ 10 h 14"/>
                <a:gd name="T6" fmla="*/ 7 w 17"/>
                <a:gd name="T7" fmla="*/ 1 h 14"/>
                <a:gd name="T8" fmla="*/ 16 w 17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6" y="5"/>
                  </a:moveTo>
                  <a:cubicBezTo>
                    <a:pt x="17" y="8"/>
                    <a:pt x="14" y="11"/>
                    <a:pt x="11" y="13"/>
                  </a:cubicBezTo>
                  <a:cubicBezTo>
                    <a:pt x="7" y="14"/>
                    <a:pt x="3" y="13"/>
                    <a:pt x="2" y="10"/>
                  </a:cubicBezTo>
                  <a:cubicBezTo>
                    <a:pt x="0" y="6"/>
                    <a:pt x="3" y="3"/>
                    <a:pt x="7" y="1"/>
                  </a:cubicBezTo>
                  <a:cubicBezTo>
                    <a:pt x="10" y="0"/>
                    <a:pt x="15" y="1"/>
                    <a:pt x="16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5" name="Freeform 693"/>
            <p:cNvSpPr>
              <a:spLocks/>
            </p:cNvSpPr>
            <p:nvPr/>
          </p:nvSpPr>
          <p:spPr bwMode="auto">
            <a:xfrm>
              <a:off x="76200" y="3646488"/>
              <a:ext cx="17463" cy="53975"/>
            </a:xfrm>
            <a:custGeom>
              <a:avLst/>
              <a:gdLst>
                <a:gd name="T0" fmla="*/ 1 w 2"/>
                <a:gd name="T1" fmla="*/ 1 h 6"/>
                <a:gd name="T2" fmla="*/ 0 w 2"/>
                <a:gd name="T3" fmla="*/ 0 h 6"/>
                <a:gd name="T4" fmla="*/ 0 w 2"/>
                <a:gd name="T5" fmla="*/ 1 h 6"/>
                <a:gd name="T6" fmla="*/ 0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1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6" name="Freeform 694"/>
            <p:cNvSpPr>
              <a:spLocks/>
            </p:cNvSpPr>
            <p:nvPr/>
          </p:nvSpPr>
          <p:spPr bwMode="auto">
            <a:xfrm>
              <a:off x="93662" y="36464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0 w 2"/>
                <a:gd name="T7" fmla="*/ 2 h 5"/>
                <a:gd name="T8" fmla="*/ 0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7" name="Freeform 695"/>
            <p:cNvSpPr>
              <a:spLocks/>
            </p:cNvSpPr>
            <p:nvPr/>
          </p:nvSpPr>
          <p:spPr bwMode="auto">
            <a:xfrm>
              <a:off x="103187" y="3646488"/>
              <a:ext cx="25400" cy="44450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0 h 5"/>
                <a:gd name="T4" fmla="*/ 1 w 3"/>
                <a:gd name="T5" fmla="*/ 1 h 5"/>
                <a:gd name="T6" fmla="*/ 1 w 3"/>
                <a:gd name="T7" fmla="*/ 2 h 5"/>
                <a:gd name="T8" fmla="*/ 0 w 3"/>
                <a:gd name="T9" fmla="*/ 5 h 5"/>
                <a:gd name="T10" fmla="*/ 2 w 3"/>
                <a:gd name="T11" fmla="*/ 2 h 5"/>
                <a:gd name="T12" fmla="*/ 3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8" name="Freeform 696"/>
            <p:cNvSpPr>
              <a:spLocks/>
            </p:cNvSpPr>
            <p:nvPr/>
          </p:nvSpPr>
          <p:spPr bwMode="auto">
            <a:xfrm>
              <a:off x="111125" y="3656013"/>
              <a:ext cx="34925" cy="44450"/>
            </a:xfrm>
            <a:custGeom>
              <a:avLst/>
              <a:gdLst>
                <a:gd name="T0" fmla="*/ 3 w 4"/>
                <a:gd name="T1" fmla="*/ 1 h 5"/>
                <a:gd name="T2" fmla="*/ 3 w 4"/>
                <a:gd name="T3" fmla="*/ 0 h 5"/>
                <a:gd name="T4" fmla="*/ 2 w 4"/>
                <a:gd name="T5" fmla="*/ 0 h 5"/>
                <a:gd name="T6" fmla="*/ 2 w 4"/>
                <a:gd name="T7" fmla="*/ 1 h 5"/>
                <a:gd name="T8" fmla="*/ 0 w 4"/>
                <a:gd name="T9" fmla="*/ 5 h 5"/>
                <a:gd name="T10" fmla="*/ 2 w 4"/>
                <a:gd name="T11" fmla="*/ 2 h 5"/>
                <a:gd name="T12" fmla="*/ 3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9" name="Freeform 697"/>
            <p:cNvSpPr>
              <a:spLocks/>
            </p:cNvSpPr>
            <p:nvPr/>
          </p:nvSpPr>
          <p:spPr bwMode="auto">
            <a:xfrm>
              <a:off x="120650" y="3663951"/>
              <a:ext cx="34925" cy="36513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3 w 4"/>
                <a:gd name="T5" fmla="*/ 0 h 4"/>
                <a:gd name="T6" fmla="*/ 2 w 4"/>
                <a:gd name="T7" fmla="*/ 1 h 4"/>
                <a:gd name="T8" fmla="*/ 0 w 4"/>
                <a:gd name="T9" fmla="*/ 4 h 4"/>
                <a:gd name="T10" fmla="*/ 3 w 4"/>
                <a:gd name="T11" fmla="*/ 2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0" name="Freeform 698"/>
            <p:cNvSpPr>
              <a:spLocks/>
            </p:cNvSpPr>
            <p:nvPr/>
          </p:nvSpPr>
          <p:spPr bwMode="auto">
            <a:xfrm>
              <a:off x="120650" y="3683001"/>
              <a:ext cx="52388" cy="25400"/>
            </a:xfrm>
            <a:custGeom>
              <a:avLst/>
              <a:gdLst>
                <a:gd name="T0" fmla="*/ 5 w 6"/>
                <a:gd name="T1" fmla="*/ 1 h 3"/>
                <a:gd name="T2" fmla="*/ 6 w 6"/>
                <a:gd name="T3" fmla="*/ 0 h 3"/>
                <a:gd name="T4" fmla="*/ 4 w 6"/>
                <a:gd name="T5" fmla="*/ 0 h 3"/>
                <a:gd name="T6" fmla="*/ 4 w 6"/>
                <a:gd name="T7" fmla="*/ 1 h 3"/>
                <a:gd name="T8" fmla="*/ 0 w 6"/>
                <a:gd name="T9" fmla="*/ 3 h 3"/>
                <a:gd name="T10" fmla="*/ 4 w 6"/>
                <a:gd name="T11" fmla="*/ 1 h 3"/>
                <a:gd name="T12" fmla="*/ 5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1" name="Freeform 699"/>
            <p:cNvSpPr>
              <a:spLocks/>
            </p:cNvSpPr>
            <p:nvPr/>
          </p:nvSpPr>
          <p:spPr bwMode="auto">
            <a:xfrm>
              <a:off x="128587" y="3700463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4 w 6"/>
                <a:gd name="T7" fmla="*/ 0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1"/>
                    <a:pt x="6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2" name="Freeform 700"/>
            <p:cNvSpPr>
              <a:spLocks/>
            </p:cNvSpPr>
            <p:nvPr/>
          </p:nvSpPr>
          <p:spPr bwMode="auto">
            <a:xfrm>
              <a:off x="128587" y="3717926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5 w 6"/>
                <a:gd name="T5" fmla="*/ 0 h 2"/>
                <a:gd name="T6" fmla="*/ 4 w 6"/>
                <a:gd name="T7" fmla="*/ 0 h 2"/>
                <a:gd name="T8" fmla="*/ 0 w 6"/>
                <a:gd name="T9" fmla="*/ 0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1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3" name="Freeform 701"/>
            <p:cNvSpPr>
              <a:spLocks/>
            </p:cNvSpPr>
            <p:nvPr/>
          </p:nvSpPr>
          <p:spPr bwMode="auto">
            <a:xfrm>
              <a:off x="128587" y="3727451"/>
              <a:ext cx="53975" cy="25400"/>
            </a:xfrm>
            <a:custGeom>
              <a:avLst/>
              <a:gdLst>
                <a:gd name="T0" fmla="*/ 5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5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5" y="3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4" y="3"/>
                    <a:pt x="5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4" name="Freeform 702"/>
            <p:cNvSpPr>
              <a:spLocks/>
            </p:cNvSpPr>
            <p:nvPr/>
          </p:nvSpPr>
          <p:spPr bwMode="auto">
            <a:xfrm>
              <a:off x="128587" y="3735388"/>
              <a:ext cx="44450" cy="3492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5" name="Freeform 703"/>
            <p:cNvSpPr>
              <a:spLocks/>
            </p:cNvSpPr>
            <p:nvPr/>
          </p:nvSpPr>
          <p:spPr bwMode="auto">
            <a:xfrm>
              <a:off x="128587" y="3744913"/>
              <a:ext cx="34925" cy="444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3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3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6" name="Freeform 704"/>
            <p:cNvSpPr>
              <a:spLocks/>
            </p:cNvSpPr>
            <p:nvPr/>
          </p:nvSpPr>
          <p:spPr bwMode="auto">
            <a:xfrm>
              <a:off x="120650" y="3752851"/>
              <a:ext cx="25400" cy="44450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5 h 5"/>
                <a:gd name="T4" fmla="*/ 3 w 3"/>
                <a:gd name="T5" fmla="*/ 3 h 5"/>
                <a:gd name="T6" fmla="*/ 2 w 3"/>
                <a:gd name="T7" fmla="*/ 3 h 5"/>
                <a:gd name="T8" fmla="*/ 0 w 3"/>
                <a:gd name="T9" fmla="*/ 0 h 5"/>
                <a:gd name="T10" fmla="*/ 2 w 3"/>
                <a:gd name="T11" fmla="*/ 3 h 5"/>
                <a:gd name="T12" fmla="*/ 2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1" y="4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7" name="Freeform 705"/>
            <p:cNvSpPr>
              <a:spLocks/>
            </p:cNvSpPr>
            <p:nvPr/>
          </p:nvSpPr>
          <p:spPr bwMode="auto">
            <a:xfrm>
              <a:off x="111125" y="3752851"/>
              <a:ext cx="26988" cy="53975"/>
            </a:xfrm>
            <a:custGeom>
              <a:avLst/>
              <a:gdLst>
                <a:gd name="T0" fmla="*/ 1 w 3"/>
                <a:gd name="T1" fmla="*/ 5 h 6"/>
                <a:gd name="T2" fmla="*/ 2 w 3"/>
                <a:gd name="T3" fmla="*/ 6 h 6"/>
                <a:gd name="T4" fmla="*/ 2 w 3"/>
                <a:gd name="T5" fmla="*/ 5 h 6"/>
                <a:gd name="T6" fmla="*/ 2 w 3"/>
                <a:gd name="T7" fmla="*/ 4 h 6"/>
                <a:gd name="T8" fmla="*/ 0 w 3"/>
                <a:gd name="T9" fmla="*/ 0 h 6"/>
                <a:gd name="T10" fmla="*/ 1 w 3"/>
                <a:gd name="T11" fmla="*/ 4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8" name="Freeform 706"/>
            <p:cNvSpPr>
              <a:spLocks/>
            </p:cNvSpPr>
            <p:nvPr/>
          </p:nvSpPr>
          <p:spPr bwMode="auto">
            <a:xfrm>
              <a:off x="103187" y="3762376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5 h 6"/>
                <a:gd name="T4" fmla="*/ 1 w 2"/>
                <a:gd name="T5" fmla="*/ 4 h 6"/>
                <a:gd name="T6" fmla="*/ 1 w 2"/>
                <a:gd name="T7" fmla="*/ 3 h 6"/>
                <a:gd name="T8" fmla="*/ 0 w 2"/>
                <a:gd name="T9" fmla="*/ 0 h 6"/>
                <a:gd name="T10" fmla="*/ 0 w 2"/>
                <a:gd name="T11" fmla="*/ 3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5"/>
                  </a:cubicBezTo>
                  <a:cubicBezTo>
                    <a:pt x="1" y="5"/>
                    <a:pt x="2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9" name="Freeform 707"/>
            <p:cNvSpPr>
              <a:spLocks/>
            </p:cNvSpPr>
            <p:nvPr/>
          </p:nvSpPr>
          <p:spPr bwMode="auto">
            <a:xfrm>
              <a:off x="84137" y="3762376"/>
              <a:ext cx="9525" cy="44450"/>
            </a:xfrm>
            <a:custGeom>
              <a:avLst/>
              <a:gdLst>
                <a:gd name="T0" fmla="*/ 0 w 1"/>
                <a:gd name="T1" fmla="*/ 4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4 h 5"/>
                <a:gd name="T8" fmla="*/ 1 w 1"/>
                <a:gd name="T9" fmla="*/ 0 h 5"/>
                <a:gd name="T10" fmla="*/ 0 w 1"/>
                <a:gd name="T11" fmla="*/ 3 h 5"/>
                <a:gd name="T12" fmla="*/ 0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0" name="Freeform 708"/>
            <p:cNvSpPr>
              <a:spLocks/>
            </p:cNvSpPr>
            <p:nvPr/>
          </p:nvSpPr>
          <p:spPr bwMode="auto">
            <a:xfrm>
              <a:off x="58737" y="3762376"/>
              <a:ext cx="34925" cy="44450"/>
            </a:xfrm>
            <a:custGeom>
              <a:avLst/>
              <a:gdLst>
                <a:gd name="T0" fmla="*/ 1 w 4"/>
                <a:gd name="T1" fmla="*/ 4 h 5"/>
                <a:gd name="T2" fmla="*/ 1 w 4"/>
                <a:gd name="T3" fmla="*/ 5 h 5"/>
                <a:gd name="T4" fmla="*/ 2 w 4"/>
                <a:gd name="T5" fmla="*/ 4 h 5"/>
                <a:gd name="T6" fmla="*/ 2 w 4"/>
                <a:gd name="T7" fmla="*/ 3 h 5"/>
                <a:gd name="T8" fmla="*/ 4 w 4"/>
                <a:gd name="T9" fmla="*/ 0 h 5"/>
                <a:gd name="T10" fmla="*/ 2 w 4"/>
                <a:gd name="T11" fmla="*/ 3 h 5"/>
                <a:gd name="T12" fmla="*/ 1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1" name="Freeform 709"/>
            <p:cNvSpPr>
              <a:spLocks/>
            </p:cNvSpPr>
            <p:nvPr/>
          </p:nvSpPr>
          <p:spPr bwMode="auto">
            <a:xfrm>
              <a:off x="49212" y="3752851"/>
              <a:ext cx="34925" cy="44450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5 h 5"/>
                <a:gd name="T4" fmla="*/ 1 w 4"/>
                <a:gd name="T5" fmla="*/ 4 h 5"/>
                <a:gd name="T6" fmla="*/ 1 w 4"/>
                <a:gd name="T7" fmla="*/ 3 h 5"/>
                <a:gd name="T8" fmla="*/ 4 w 4"/>
                <a:gd name="T9" fmla="*/ 0 h 5"/>
                <a:gd name="T10" fmla="*/ 1 w 4"/>
                <a:gd name="T11" fmla="*/ 3 h 5"/>
                <a:gd name="T12" fmla="*/ 0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4"/>
                    <a:pt x="1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2" name="Freeform 710"/>
            <p:cNvSpPr>
              <a:spLocks/>
            </p:cNvSpPr>
            <p:nvPr/>
          </p:nvSpPr>
          <p:spPr bwMode="auto">
            <a:xfrm>
              <a:off x="31750" y="3752851"/>
              <a:ext cx="44450" cy="26988"/>
            </a:xfrm>
            <a:custGeom>
              <a:avLst/>
              <a:gdLst>
                <a:gd name="T0" fmla="*/ 0 w 5"/>
                <a:gd name="T1" fmla="*/ 2 h 3"/>
                <a:gd name="T2" fmla="*/ 0 w 5"/>
                <a:gd name="T3" fmla="*/ 3 h 3"/>
                <a:gd name="T4" fmla="*/ 2 w 5"/>
                <a:gd name="T5" fmla="*/ 3 h 3"/>
                <a:gd name="T6" fmla="*/ 2 w 5"/>
                <a:gd name="T7" fmla="*/ 2 h 3"/>
                <a:gd name="T8" fmla="*/ 5 w 5"/>
                <a:gd name="T9" fmla="*/ 0 h 3"/>
                <a:gd name="T10" fmla="*/ 2 w 5"/>
                <a:gd name="T11" fmla="*/ 2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3" name="Freeform 711"/>
            <p:cNvSpPr>
              <a:spLocks/>
            </p:cNvSpPr>
            <p:nvPr/>
          </p:nvSpPr>
          <p:spPr bwMode="auto">
            <a:xfrm>
              <a:off x="22225" y="3744913"/>
              <a:ext cx="44450" cy="25400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2 w 5"/>
                <a:gd name="T11" fmla="*/ 1 h 3"/>
                <a:gd name="T12" fmla="*/ 1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4" name="Freeform 712"/>
            <p:cNvSpPr>
              <a:spLocks/>
            </p:cNvSpPr>
            <p:nvPr/>
          </p:nvSpPr>
          <p:spPr bwMode="auto">
            <a:xfrm>
              <a:off x="14287" y="3735388"/>
              <a:ext cx="52388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2 w 6"/>
                <a:gd name="T5" fmla="*/ 1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0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5" name="Freeform 713"/>
            <p:cNvSpPr>
              <a:spLocks/>
            </p:cNvSpPr>
            <p:nvPr/>
          </p:nvSpPr>
          <p:spPr bwMode="auto">
            <a:xfrm>
              <a:off x="14287" y="3717926"/>
              <a:ext cx="52388" cy="9525"/>
            </a:xfrm>
            <a:custGeom>
              <a:avLst/>
              <a:gdLst>
                <a:gd name="T0" fmla="*/ 1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2 w 6"/>
                <a:gd name="T7" fmla="*/ 1 h 1"/>
                <a:gd name="T8" fmla="*/ 6 w 6"/>
                <a:gd name="T9" fmla="*/ 1 h 1"/>
                <a:gd name="T10" fmla="*/ 2 w 6"/>
                <a:gd name="T11" fmla="*/ 0 h 1"/>
                <a:gd name="T12" fmla="*/ 1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6" name="Freeform 714"/>
            <p:cNvSpPr>
              <a:spLocks/>
            </p:cNvSpPr>
            <p:nvPr/>
          </p:nvSpPr>
          <p:spPr bwMode="auto">
            <a:xfrm>
              <a:off x="14287" y="3690938"/>
              <a:ext cx="52388" cy="26988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1 h 3"/>
                <a:gd name="T4" fmla="*/ 1 w 6"/>
                <a:gd name="T5" fmla="*/ 2 h 3"/>
                <a:gd name="T6" fmla="*/ 2 w 6"/>
                <a:gd name="T7" fmla="*/ 2 h 3"/>
                <a:gd name="T8" fmla="*/ 6 w 6"/>
                <a:gd name="T9" fmla="*/ 3 h 3"/>
                <a:gd name="T10" fmla="*/ 3 w 6"/>
                <a:gd name="T11" fmla="*/ 2 h 3"/>
                <a:gd name="T12" fmla="*/ 2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7" name="Freeform 715"/>
            <p:cNvSpPr>
              <a:spLocks/>
            </p:cNvSpPr>
            <p:nvPr/>
          </p:nvSpPr>
          <p:spPr bwMode="auto">
            <a:xfrm>
              <a:off x="22225" y="3673476"/>
              <a:ext cx="44450" cy="34925"/>
            </a:xfrm>
            <a:custGeom>
              <a:avLst/>
              <a:gdLst>
                <a:gd name="T0" fmla="*/ 2 w 5"/>
                <a:gd name="T1" fmla="*/ 1 h 4"/>
                <a:gd name="T2" fmla="*/ 1 w 5"/>
                <a:gd name="T3" fmla="*/ 1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3 w 5"/>
                <a:gd name="T11" fmla="*/ 2 h 4"/>
                <a:gd name="T12" fmla="*/ 2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8" name="Freeform 716"/>
            <p:cNvSpPr>
              <a:spLocks/>
            </p:cNvSpPr>
            <p:nvPr/>
          </p:nvSpPr>
          <p:spPr bwMode="auto">
            <a:xfrm>
              <a:off x="41275" y="3663951"/>
              <a:ext cx="34925" cy="44450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1 w 4"/>
                <a:gd name="T7" fmla="*/ 2 h 5"/>
                <a:gd name="T8" fmla="*/ 4 w 4"/>
                <a:gd name="T9" fmla="*/ 5 h 5"/>
                <a:gd name="T10" fmla="*/ 2 w 4"/>
                <a:gd name="T11" fmla="*/ 1 h 5"/>
                <a:gd name="T12" fmla="*/ 1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5"/>
                    <a:pt x="4" y="5"/>
                  </a:cubicBezTo>
                  <a:cubicBezTo>
                    <a:pt x="3" y="4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9" name="Freeform 717"/>
            <p:cNvSpPr>
              <a:spLocks/>
            </p:cNvSpPr>
            <p:nvPr/>
          </p:nvSpPr>
          <p:spPr bwMode="auto">
            <a:xfrm>
              <a:off x="58737" y="3656013"/>
              <a:ext cx="25400" cy="44450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2 h 5"/>
                <a:gd name="T8" fmla="*/ 3 w 3"/>
                <a:gd name="T9" fmla="*/ 5 h 5"/>
                <a:gd name="T10" fmla="*/ 1 w 3"/>
                <a:gd name="T11" fmla="*/ 1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2" y="4"/>
                    <a:pt x="2" y="2"/>
                    <a:pt x="1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0" name="Freeform 718"/>
            <p:cNvSpPr>
              <a:spLocks/>
            </p:cNvSpPr>
            <p:nvPr/>
          </p:nvSpPr>
          <p:spPr bwMode="auto">
            <a:xfrm>
              <a:off x="76200" y="3532188"/>
              <a:ext cx="34925" cy="168275"/>
            </a:xfrm>
            <a:custGeom>
              <a:avLst/>
              <a:gdLst>
                <a:gd name="T0" fmla="*/ 4 w 4"/>
                <a:gd name="T1" fmla="*/ 19 h 19"/>
                <a:gd name="T2" fmla="*/ 1 w 4"/>
                <a:gd name="T3" fmla="*/ 10 h 19"/>
                <a:gd name="T4" fmla="*/ 0 w 4"/>
                <a:gd name="T5" fmla="*/ 0 h 19"/>
                <a:gd name="T6" fmla="*/ 2 w 4"/>
                <a:gd name="T7" fmla="*/ 9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cubicBezTo>
                    <a:pt x="2" y="16"/>
                    <a:pt x="2" y="13"/>
                    <a:pt x="1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2"/>
                    <a:pt x="4" y="15"/>
                    <a:pt x="4" y="19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1" name="Freeform 719"/>
            <p:cNvSpPr>
              <a:spLocks/>
            </p:cNvSpPr>
            <p:nvPr/>
          </p:nvSpPr>
          <p:spPr bwMode="auto">
            <a:xfrm>
              <a:off x="128587" y="3557588"/>
              <a:ext cx="79375" cy="142875"/>
            </a:xfrm>
            <a:custGeom>
              <a:avLst/>
              <a:gdLst>
                <a:gd name="T0" fmla="*/ 0 w 9"/>
                <a:gd name="T1" fmla="*/ 16 h 16"/>
                <a:gd name="T2" fmla="*/ 3 w 9"/>
                <a:gd name="T3" fmla="*/ 7 h 16"/>
                <a:gd name="T4" fmla="*/ 9 w 9"/>
                <a:gd name="T5" fmla="*/ 0 h 16"/>
                <a:gd name="T6" fmla="*/ 5 w 9"/>
                <a:gd name="T7" fmla="*/ 8 h 16"/>
                <a:gd name="T8" fmla="*/ 0 w 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1" y="13"/>
                    <a:pt x="2" y="10"/>
                    <a:pt x="3" y="7"/>
                  </a:cubicBezTo>
                  <a:cubicBezTo>
                    <a:pt x="5" y="5"/>
                    <a:pt x="7" y="2"/>
                    <a:pt x="9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1"/>
                    <a:pt x="2" y="14"/>
                    <a:pt x="0" y="1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2" name="Freeform 720"/>
            <p:cNvSpPr>
              <a:spLocks/>
            </p:cNvSpPr>
            <p:nvPr/>
          </p:nvSpPr>
          <p:spPr bwMode="auto">
            <a:xfrm>
              <a:off x="138112" y="3663951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8 w 18"/>
                <a:gd name="T3" fmla="*/ 2 h 6"/>
                <a:gd name="T4" fmla="*/ 18 w 18"/>
                <a:gd name="T5" fmla="*/ 0 h 6"/>
                <a:gd name="T6" fmla="*/ 9 w 18"/>
                <a:gd name="T7" fmla="*/ 3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2" y="4"/>
                    <a:pt x="5" y="3"/>
                    <a:pt x="8" y="2"/>
                  </a:cubicBezTo>
                  <a:cubicBezTo>
                    <a:pt x="11" y="1"/>
                    <a:pt x="14" y="0"/>
                    <a:pt x="1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4"/>
                    <a:pt x="3" y="5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3" name="Freeform 721"/>
            <p:cNvSpPr>
              <a:spLocks/>
            </p:cNvSpPr>
            <p:nvPr/>
          </p:nvSpPr>
          <p:spPr bwMode="auto">
            <a:xfrm>
              <a:off x="128587" y="3717926"/>
              <a:ext cx="158750" cy="44450"/>
            </a:xfrm>
            <a:custGeom>
              <a:avLst/>
              <a:gdLst>
                <a:gd name="T0" fmla="*/ 0 w 18"/>
                <a:gd name="T1" fmla="*/ 0 h 5"/>
                <a:gd name="T2" fmla="*/ 9 w 18"/>
                <a:gd name="T3" fmla="*/ 1 h 5"/>
                <a:gd name="T4" fmla="*/ 18 w 18"/>
                <a:gd name="T5" fmla="*/ 5 h 5"/>
                <a:gd name="T6" fmla="*/ 9 w 18"/>
                <a:gd name="T7" fmla="*/ 3 h 5"/>
                <a:gd name="T8" fmla="*/ 0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0" y="0"/>
                  </a:moveTo>
                  <a:cubicBezTo>
                    <a:pt x="3" y="0"/>
                    <a:pt x="6" y="1"/>
                    <a:pt x="9" y="1"/>
                  </a:cubicBezTo>
                  <a:cubicBezTo>
                    <a:pt x="12" y="2"/>
                    <a:pt x="16" y="3"/>
                    <a:pt x="1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4" name="Freeform 722"/>
            <p:cNvSpPr>
              <a:spLocks/>
            </p:cNvSpPr>
            <p:nvPr/>
          </p:nvSpPr>
          <p:spPr bwMode="auto">
            <a:xfrm>
              <a:off x="120650" y="3744913"/>
              <a:ext cx="61913" cy="150813"/>
            </a:xfrm>
            <a:custGeom>
              <a:avLst/>
              <a:gdLst>
                <a:gd name="T0" fmla="*/ 0 w 7"/>
                <a:gd name="T1" fmla="*/ 0 h 17"/>
                <a:gd name="T2" fmla="*/ 4 w 7"/>
                <a:gd name="T3" fmla="*/ 8 h 17"/>
                <a:gd name="T4" fmla="*/ 7 w 7"/>
                <a:gd name="T5" fmla="*/ 17 h 17"/>
                <a:gd name="T6" fmla="*/ 3 w 7"/>
                <a:gd name="T7" fmla="*/ 8 h 17"/>
                <a:gd name="T8" fmla="*/ 0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0"/>
                  </a:moveTo>
                  <a:cubicBezTo>
                    <a:pt x="2" y="2"/>
                    <a:pt x="3" y="5"/>
                    <a:pt x="4" y="8"/>
                  </a:cubicBezTo>
                  <a:cubicBezTo>
                    <a:pt x="6" y="11"/>
                    <a:pt x="7" y="14"/>
                    <a:pt x="7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5" name="Freeform 723"/>
            <p:cNvSpPr>
              <a:spLocks/>
            </p:cNvSpPr>
            <p:nvPr/>
          </p:nvSpPr>
          <p:spPr bwMode="auto">
            <a:xfrm>
              <a:off x="41275" y="3735388"/>
              <a:ext cx="61913" cy="160338"/>
            </a:xfrm>
            <a:custGeom>
              <a:avLst/>
              <a:gdLst>
                <a:gd name="T0" fmla="*/ 7 w 7"/>
                <a:gd name="T1" fmla="*/ 0 h 18"/>
                <a:gd name="T2" fmla="*/ 5 w 7"/>
                <a:gd name="T3" fmla="*/ 10 h 18"/>
                <a:gd name="T4" fmla="*/ 0 w 7"/>
                <a:gd name="T5" fmla="*/ 18 h 18"/>
                <a:gd name="T6" fmla="*/ 3 w 7"/>
                <a:gd name="T7" fmla="*/ 9 h 18"/>
                <a:gd name="T8" fmla="*/ 7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7" y="0"/>
                  </a:moveTo>
                  <a:cubicBezTo>
                    <a:pt x="7" y="4"/>
                    <a:pt x="6" y="7"/>
                    <a:pt x="5" y="10"/>
                  </a:cubicBezTo>
                  <a:cubicBezTo>
                    <a:pt x="4" y="12"/>
                    <a:pt x="2" y="16"/>
                    <a:pt x="0" y="1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6" name="Freeform 724"/>
            <p:cNvSpPr>
              <a:spLocks/>
            </p:cNvSpPr>
            <p:nvPr/>
          </p:nvSpPr>
          <p:spPr bwMode="auto">
            <a:xfrm>
              <a:off x="-57150" y="3727451"/>
              <a:ext cx="150813" cy="69850"/>
            </a:xfrm>
            <a:custGeom>
              <a:avLst/>
              <a:gdLst>
                <a:gd name="T0" fmla="*/ 17 w 17"/>
                <a:gd name="T1" fmla="*/ 0 h 8"/>
                <a:gd name="T2" fmla="*/ 9 w 17"/>
                <a:gd name="T3" fmla="*/ 5 h 8"/>
                <a:gd name="T4" fmla="*/ 0 w 17"/>
                <a:gd name="T5" fmla="*/ 8 h 8"/>
                <a:gd name="T6" fmla="*/ 8 w 17"/>
                <a:gd name="T7" fmla="*/ 4 h 8"/>
                <a:gd name="T8" fmla="*/ 17 w 1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4" y="2"/>
                    <a:pt x="12" y="4"/>
                    <a:pt x="9" y="5"/>
                  </a:cubicBezTo>
                  <a:cubicBezTo>
                    <a:pt x="6" y="7"/>
                    <a:pt x="3" y="8"/>
                    <a:pt x="0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1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7" name="Freeform 725"/>
            <p:cNvSpPr>
              <a:spLocks/>
            </p:cNvSpPr>
            <p:nvPr/>
          </p:nvSpPr>
          <p:spPr bwMode="auto">
            <a:xfrm>
              <a:off x="-65088" y="3663951"/>
              <a:ext cx="158750" cy="44450"/>
            </a:xfrm>
            <a:custGeom>
              <a:avLst/>
              <a:gdLst>
                <a:gd name="T0" fmla="*/ 18 w 18"/>
                <a:gd name="T1" fmla="*/ 5 h 5"/>
                <a:gd name="T2" fmla="*/ 9 w 18"/>
                <a:gd name="T3" fmla="*/ 4 h 5"/>
                <a:gd name="T4" fmla="*/ 0 w 18"/>
                <a:gd name="T5" fmla="*/ 0 h 5"/>
                <a:gd name="T6" fmla="*/ 9 w 18"/>
                <a:gd name="T7" fmla="*/ 2 h 5"/>
                <a:gd name="T8" fmla="*/ 18 w 1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8" y="5"/>
                  </a:moveTo>
                  <a:cubicBezTo>
                    <a:pt x="15" y="5"/>
                    <a:pt x="12" y="4"/>
                    <a:pt x="9" y="4"/>
                  </a:cubicBezTo>
                  <a:cubicBezTo>
                    <a:pt x="6" y="3"/>
                    <a:pt x="2" y="2"/>
                    <a:pt x="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2" y="3"/>
                    <a:pt x="15" y="4"/>
                    <a:pt x="18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8" name="Freeform 726"/>
            <p:cNvSpPr>
              <a:spLocks/>
            </p:cNvSpPr>
            <p:nvPr/>
          </p:nvSpPr>
          <p:spPr bwMode="auto">
            <a:xfrm>
              <a:off x="-12700" y="3575051"/>
              <a:ext cx="115888" cy="125413"/>
            </a:xfrm>
            <a:custGeom>
              <a:avLst/>
              <a:gdLst>
                <a:gd name="T0" fmla="*/ 13 w 13"/>
                <a:gd name="T1" fmla="*/ 14 h 14"/>
                <a:gd name="T2" fmla="*/ 6 w 13"/>
                <a:gd name="T3" fmla="*/ 8 h 14"/>
                <a:gd name="T4" fmla="*/ 0 w 13"/>
                <a:gd name="T5" fmla="*/ 0 h 14"/>
                <a:gd name="T6" fmla="*/ 7 w 13"/>
                <a:gd name="T7" fmla="*/ 7 h 14"/>
                <a:gd name="T8" fmla="*/ 13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cubicBezTo>
                    <a:pt x="10" y="13"/>
                    <a:pt x="8" y="11"/>
                    <a:pt x="6" y="8"/>
                  </a:cubicBezTo>
                  <a:cubicBezTo>
                    <a:pt x="4" y="6"/>
                    <a:pt x="2" y="3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10"/>
                    <a:pt x="11" y="12"/>
                    <a:pt x="13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2" name="组合 64341"/>
          <p:cNvGrpSpPr/>
          <p:nvPr/>
        </p:nvGrpSpPr>
        <p:grpSpPr>
          <a:xfrm>
            <a:off x="11191136" y="6164717"/>
            <a:ext cx="795338" cy="850900"/>
            <a:chOff x="11530012" y="3097213"/>
            <a:chExt cx="795338" cy="850900"/>
          </a:xfrm>
        </p:grpSpPr>
        <p:sp>
          <p:nvSpPr>
            <p:cNvPr id="64179" name="Freeform 727"/>
            <p:cNvSpPr>
              <a:spLocks/>
            </p:cNvSpPr>
            <p:nvPr/>
          </p:nvSpPr>
          <p:spPr bwMode="auto">
            <a:xfrm>
              <a:off x="11663362" y="3097213"/>
              <a:ext cx="406400" cy="415925"/>
            </a:xfrm>
            <a:custGeom>
              <a:avLst/>
              <a:gdLst>
                <a:gd name="T0" fmla="*/ 32 w 46"/>
                <a:gd name="T1" fmla="*/ 47 h 47"/>
                <a:gd name="T2" fmla="*/ 23 w 46"/>
                <a:gd name="T3" fmla="*/ 6 h 47"/>
                <a:gd name="T4" fmla="*/ 32 w 46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7">
                  <a:moveTo>
                    <a:pt x="32" y="47"/>
                  </a:moveTo>
                  <a:cubicBezTo>
                    <a:pt x="32" y="47"/>
                    <a:pt x="0" y="13"/>
                    <a:pt x="23" y="6"/>
                  </a:cubicBezTo>
                  <a:cubicBezTo>
                    <a:pt x="46" y="0"/>
                    <a:pt x="32" y="47"/>
                    <a:pt x="32" y="4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0" name="Freeform 728"/>
            <p:cNvSpPr>
              <a:spLocks/>
            </p:cNvSpPr>
            <p:nvPr/>
          </p:nvSpPr>
          <p:spPr bwMode="auto">
            <a:xfrm>
              <a:off x="11936412" y="3105150"/>
              <a:ext cx="388938" cy="407988"/>
            </a:xfrm>
            <a:custGeom>
              <a:avLst/>
              <a:gdLst>
                <a:gd name="T0" fmla="*/ 0 w 44"/>
                <a:gd name="T1" fmla="*/ 46 h 46"/>
                <a:gd name="T2" fmla="*/ 24 w 44"/>
                <a:gd name="T3" fmla="*/ 13 h 46"/>
                <a:gd name="T4" fmla="*/ 0 w 44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0" y="46"/>
                  </a:moveTo>
                  <a:cubicBezTo>
                    <a:pt x="0" y="46"/>
                    <a:pt x="4" y="0"/>
                    <a:pt x="24" y="13"/>
                  </a:cubicBezTo>
                  <a:cubicBezTo>
                    <a:pt x="44" y="25"/>
                    <a:pt x="0" y="46"/>
                    <a:pt x="0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1" name="Freeform 729"/>
            <p:cNvSpPr>
              <a:spLocks/>
            </p:cNvSpPr>
            <p:nvPr/>
          </p:nvSpPr>
          <p:spPr bwMode="auto">
            <a:xfrm>
              <a:off x="11936412" y="3309938"/>
              <a:ext cx="371475" cy="417513"/>
            </a:xfrm>
            <a:custGeom>
              <a:avLst/>
              <a:gdLst>
                <a:gd name="T0" fmla="*/ 0 w 42"/>
                <a:gd name="T1" fmla="*/ 23 h 47"/>
                <a:gd name="T2" fmla="*/ 41 w 42"/>
                <a:gd name="T3" fmla="*/ 24 h 47"/>
                <a:gd name="T4" fmla="*/ 0 w 42"/>
                <a:gd name="T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7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2" name="Freeform 730"/>
            <p:cNvSpPr>
              <a:spLocks/>
            </p:cNvSpPr>
            <p:nvPr/>
          </p:nvSpPr>
          <p:spPr bwMode="auto">
            <a:xfrm>
              <a:off x="11936412" y="3513138"/>
              <a:ext cx="371475" cy="434975"/>
            </a:xfrm>
            <a:custGeom>
              <a:avLst/>
              <a:gdLst>
                <a:gd name="T0" fmla="*/ 0 w 42"/>
                <a:gd name="T1" fmla="*/ 0 h 49"/>
                <a:gd name="T2" fmla="*/ 23 w 42"/>
                <a:gd name="T3" fmla="*/ 34 h 49"/>
                <a:gd name="T4" fmla="*/ 0 w 4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9">
                  <a:moveTo>
                    <a:pt x="0" y="0"/>
                  </a:moveTo>
                  <a:cubicBezTo>
                    <a:pt x="0" y="0"/>
                    <a:pt x="42" y="19"/>
                    <a:pt x="23" y="34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3" name="Freeform 731"/>
            <p:cNvSpPr>
              <a:spLocks/>
            </p:cNvSpPr>
            <p:nvPr/>
          </p:nvSpPr>
          <p:spPr bwMode="auto">
            <a:xfrm>
              <a:off x="11601450" y="3513138"/>
              <a:ext cx="406400" cy="400050"/>
            </a:xfrm>
            <a:custGeom>
              <a:avLst/>
              <a:gdLst>
                <a:gd name="T0" fmla="*/ 38 w 46"/>
                <a:gd name="T1" fmla="*/ 0 h 45"/>
                <a:gd name="T2" fmla="*/ 23 w 46"/>
                <a:gd name="T3" fmla="*/ 38 h 45"/>
                <a:gd name="T4" fmla="*/ 38 w 46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5">
                  <a:moveTo>
                    <a:pt x="38" y="0"/>
                  </a:moveTo>
                  <a:cubicBezTo>
                    <a:pt x="38" y="0"/>
                    <a:pt x="46" y="45"/>
                    <a:pt x="23" y="38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4" name="Freeform 732"/>
            <p:cNvSpPr>
              <a:spLocks/>
            </p:cNvSpPr>
            <p:nvPr/>
          </p:nvSpPr>
          <p:spPr bwMode="auto">
            <a:xfrm>
              <a:off x="11530012" y="3389313"/>
              <a:ext cx="406400" cy="407988"/>
            </a:xfrm>
            <a:custGeom>
              <a:avLst/>
              <a:gdLst>
                <a:gd name="T0" fmla="*/ 46 w 46"/>
                <a:gd name="T1" fmla="*/ 14 h 46"/>
                <a:gd name="T2" fmla="*/ 6 w 46"/>
                <a:gd name="T3" fmla="*/ 23 h 46"/>
                <a:gd name="T4" fmla="*/ 46 w 46"/>
                <a:gd name="T5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46" y="14"/>
                  </a:moveTo>
                  <a:cubicBezTo>
                    <a:pt x="46" y="14"/>
                    <a:pt x="13" y="46"/>
                    <a:pt x="6" y="23"/>
                  </a:cubicBezTo>
                  <a:cubicBezTo>
                    <a:pt x="0" y="0"/>
                    <a:pt x="46" y="14"/>
                    <a:pt x="46" y="1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5" name="Freeform 733"/>
            <p:cNvSpPr>
              <a:spLocks/>
            </p:cNvSpPr>
            <p:nvPr/>
          </p:nvSpPr>
          <p:spPr bwMode="auto">
            <a:xfrm>
              <a:off x="11557000" y="3141663"/>
              <a:ext cx="406400" cy="390525"/>
            </a:xfrm>
            <a:custGeom>
              <a:avLst/>
              <a:gdLst>
                <a:gd name="T0" fmla="*/ 46 w 46"/>
                <a:gd name="T1" fmla="*/ 41 h 44"/>
                <a:gd name="T2" fmla="*/ 9 w 46"/>
                <a:gd name="T3" fmla="*/ 22 h 44"/>
                <a:gd name="T4" fmla="*/ 46 w 46"/>
                <a:gd name="T5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4">
                  <a:moveTo>
                    <a:pt x="46" y="41"/>
                  </a:moveTo>
                  <a:cubicBezTo>
                    <a:pt x="46" y="41"/>
                    <a:pt x="0" y="44"/>
                    <a:pt x="9" y="22"/>
                  </a:cubicBezTo>
                  <a:cubicBezTo>
                    <a:pt x="19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6" name="Freeform 734"/>
            <p:cNvSpPr>
              <a:spLocks/>
            </p:cNvSpPr>
            <p:nvPr/>
          </p:nvSpPr>
          <p:spPr bwMode="auto">
            <a:xfrm>
              <a:off x="11857037" y="3451226"/>
              <a:ext cx="141288" cy="123825"/>
            </a:xfrm>
            <a:custGeom>
              <a:avLst/>
              <a:gdLst>
                <a:gd name="T0" fmla="*/ 15 w 16"/>
                <a:gd name="T1" fmla="*/ 5 h 14"/>
                <a:gd name="T2" fmla="*/ 10 w 16"/>
                <a:gd name="T3" fmla="*/ 13 h 14"/>
                <a:gd name="T4" fmla="*/ 1 w 16"/>
                <a:gd name="T5" fmla="*/ 10 h 14"/>
                <a:gd name="T6" fmla="*/ 6 w 16"/>
                <a:gd name="T7" fmla="*/ 2 h 14"/>
                <a:gd name="T8" fmla="*/ 15 w 1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5" y="5"/>
                  </a:moveTo>
                  <a:cubicBezTo>
                    <a:pt x="16" y="8"/>
                    <a:pt x="14" y="12"/>
                    <a:pt x="10" y="13"/>
                  </a:cubicBezTo>
                  <a:cubicBezTo>
                    <a:pt x="6" y="14"/>
                    <a:pt x="2" y="13"/>
                    <a:pt x="1" y="10"/>
                  </a:cubicBezTo>
                  <a:cubicBezTo>
                    <a:pt x="0" y="7"/>
                    <a:pt x="2" y="3"/>
                    <a:pt x="6" y="2"/>
                  </a:cubicBezTo>
                  <a:cubicBezTo>
                    <a:pt x="10" y="0"/>
                    <a:pt x="14" y="2"/>
                    <a:pt x="15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7" name="Freeform 735"/>
            <p:cNvSpPr>
              <a:spLocks/>
            </p:cNvSpPr>
            <p:nvPr/>
          </p:nvSpPr>
          <p:spPr bwMode="auto">
            <a:xfrm>
              <a:off x="11901487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2 h 6"/>
                <a:gd name="T6" fmla="*/ 1 w 2"/>
                <a:gd name="T7" fmla="*/ 2 h 6"/>
                <a:gd name="T8" fmla="*/ 2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4"/>
                    <a:pt x="2" y="6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8" name="Freeform 736"/>
            <p:cNvSpPr>
              <a:spLocks/>
            </p:cNvSpPr>
            <p:nvPr/>
          </p:nvSpPr>
          <p:spPr bwMode="auto">
            <a:xfrm>
              <a:off x="11918950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9" name="Freeform 737"/>
            <p:cNvSpPr>
              <a:spLocks/>
            </p:cNvSpPr>
            <p:nvPr/>
          </p:nvSpPr>
          <p:spPr bwMode="auto">
            <a:xfrm>
              <a:off x="11936412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0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0" name="Freeform 738"/>
            <p:cNvSpPr>
              <a:spLocks/>
            </p:cNvSpPr>
            <p:nvPr/>
          </p:nvSpPr>
          <p:spPr bwMode="auto">
            <a:xfrm>
              <a:off x="11936412" y="3443288"/>
              <a:ext cx="34925" cy="44450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0 h 5"/>
                <a:gd name="T4" fmla="*/ 2 w 4"/>
                <a:gd name="T5" fmla="*/ 1 h 5"/>
                <a:gd name="T6" fmla="*/ 2 w 4"/>
                <a:gd name="T7" fmla="*/ 2 h 5"/>
                <a:gd name="T8" fmla="*/ 0 w 4"/>
                <a:gd name="T9" fmla="*/ 5 h 5"/>
                <a:gd name="T10" fmla="*/ 3 w 4"/>
                <a:gd name="T11" fmla="*/ 2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1" name="Freeform 739"/>
            <p:cNvSpPr>
              <a:spLocks/>
            </p:cNvSpPr>
            <p:nvPr/>
          </p:nvSpPr>
          <p:spPr bwMode="auto">
            <a:xfrm>
              <a:off x="11945937" y="3451226"/>
              <a:ext cx="42863" cy="44450"/>
            </a:xfrm>
            <a:custGeom>
              <a:avLst/>
              <a:gdLst>
                <a:gd name="T0" fmla="*/ 4 w 5"/>
                <a:gd name="T1" fmla="*/ 2 h 5"/>
                <a:gd name="T2" fmla="*/ 4 w 5"/>
                <a:gd name="T3" fmla="*/ 1 h 5"/>
                <a:gd name="T4" fmla="*/ 3 w 5"/>
                <a:gd name="T5" fmla="*/ 1 h 5"/>
                <a:gd name="T6" fmla="*/ 3 w 5"/>
                <a:gd name="T7" fmla="*/ 2 h 5"/>
                <a:gd name="T8" fmla="*/ 0 w 5"/>
                <a:gd name="T9" fmla="*/ 5 h 5"/>
                <a:gd name="T10" fmla="*/ 3 w 5"/>
                <a:gd name="T11" fmla="*/ 2 h 5"/>
                <a:gd name="T12" fmla="*/ 4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2" name="Freeform 740"/>
            <p:cNvSpPr>
              <a:spLocks/>
            </p:cNvSpPr>
            <p:nvPr/>
          </p:nvSpPr>
          <p:spPr bwMode="auto">
            <a:xfrm>
              <a:off x="11953875" y="3468688"/>
              <a:ext cx="44450" cy="26988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4 w 5"/>
                <a:gd name="T5" fmla="*/ 0 h 3"/>
                <a:gd name="T6" fmla="*/ 3 w 5"/>
                <a:gd name="T7" fmla="*/ 1 h 3"/>
                <a:gd name="T8" fmla="*/ 0 w 5"/>
                <a:gd name="T9" fmla="*/ 3 h 3"/>
                <a:gd name="T10" fmla="*/ 3 w 5"/>
                <a:gd name="T11" fmla="*/ 2 h 3"/>
                <a:gd name="T12" fmla="*/ 5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3" name="Freeform 741"/>
            <p:cNvSpPr>
              <a:spLocks/>
            </p:cNvSpPr>
            <p:nvPr/>
          </p:nvSpPr>
          <p:spPr bwMode="auto">
            <a:xfrm>
              <a:off x="11953875" y="3487738"/>
              <a:ext cx="53975" cy="17463"/>
            </a:xfrm>
            <a:custGeom>
              <a:avLst/>
              <a:gdLst>
                <a:gd name="T0" fmla="*/ 5 w 6"/>
                <a:gd name="T1" fmla="*/ 2 h 2"/>
                <a:gd name="T2" fmla="*/ 6 w 6"/>
                <a:gd name="T3" fmla="*/ 1 h 2"/>
                <a:gd name="T4" fmla="*/ 5 w 6"/>
                <a:gd name="T5" fmla="*/ 0 h 2"/>
                <a:gd name="T6" fmla="*/ 4 w 6"/>
                <a:gd name="T7" fmla="*/ 1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4" name="Freeform 742"/>
            <p:cNvSpPr>
              <a:spLocks/>
            </p:cNvSpPr>
            <p:nvPr/>
          </p:nvSpPr>
          <p:spPr bwMode="auto">
            <a:xfrm>
              <a:off x="11963400" y="3505201"/>
              <a:ext cx="52388" cy="17463"/>
            </a:xfrm>
            <a:custGeom>
              <a:avLst/>
              <a:gdLst>
                <a:gd name="T0" fmla="*/ 5 w 6"/>
                <a:gd name="T1" fmla="*/ 2 h 2"/>
                <a:gd name="T2" fmla="*/ 5 w 6"/>
                <a:gd name="T3" fmla="*/ 1 h 2"/>
                <a:gd name="T4" fmla="*/ 4 w 6"/>
                <a:gd name="T5" fmla="*/ 0 h 2"/>
                <a:gd name="T6" fmla="*/ 3 w 6"/>
                <a:gd name="T7" fmla="*/ 1 h 2"/>
                <a:gd name="T8" fmla="*/ 0 w 6"/>
                <a:gd name="T9" fmla="*/ 1 h 2"/>
                <a:gd name="T10" fmla="*/ 3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5" name="Freeform 743"/>
            <p:cNvSpPr>
              <a:spLocks/>
            </p:cNvSpPr>
            <p:nvPr/>
          </p:nvSpPr>
          <p:spPr bwMode="auto">
            <a:xfrm>
              <a:off x="11963400" y="3522663"/>
              <a:ext cx="44450" cy="17463"/>
            </a:xfrm>
            <a:custGeom>
              <a:avLst/>
              <a:gdLst>
                <a:gd name="T0" fmla="*/ 4 w 5"/>
                <a:gd name="T1" fmla="*/ 2 h 2"/>
                <a:gd name="T2" fmla="*/ 5 w 5"/>
                <a:gd name="T3" fmla="*/ 1 h 2"/>
                <a:gd name="T4" fmla="*/ 4 w 5"/>
                <a:gd name="T5" fmla="*/ 0 h 2"/>
                <a:gd name="T6" fmla="*/ 3 w 5"/>
                <a:gd name="T7" fmla="*/ 1 h 2"/>
                <a:gd name="T8" fmla="*/ 0 w 5"/>
                <a:gd name="T9" fmla="*/ 0 h 2"/>
                <a:gd name="T10" fmla="*/ 3 w 5"/>
                <a:gd name="T11" fmla="*/ 1 h 2"/>
                <a:gd name="T12" fmla="*/ 4 w 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6" name="Freeform 744"/>
            <p:cNvSpPr>
              <a:spLocks/>
            </p:cNvSpPr>
            <p:nvPr/>
          </p:nvSpPr>
          <p:spPr bwMode="auto">
            <a:xfrm>
              <a:off x="11953875" y="3532188"/>
              <a:ext cx="53975" cy="25400"/>
            </a:xfrm>
            <a:custGeom>
              <a:avLst/>
              <a:gdLst>
                <a:gd name="T0" fmla="*/ 4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4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3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7" name="Freeform 745"/>
            <p:cNvSpPr>
              <a:spLocks/>
            </p:cNvSpPr>
            <p:nvPr/>
          </p:nvSpPr>
          <p:spPr bwMode="auto">
            <a:xfrm>
              <a:off x="11953875" y="3540126"/>
              <a:ext cx="44450" cy="34925"/>
            </a:xfrm>
            <a:custGeom>
              <a:avLst/>
              <a:gdLst>
                <a:gd name="T0" fmla="*/ 3 w 5"/>
                <a:gd name="T1" fmla="*/ 4 h 4"/>
                <a:gd name="T2" fmla="*/ 4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2"/>
                    <a:pt x="3" y="2"/>
                  </a:cubicBezTo>
                  <a:cubicBezTo>
                    <a:pt x="2" y="3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8" name="Freeform 746"/>
            <p:cNvSpPr>
              <a:spLocks/>
            </p:cNvSpPr>
            <p:nvPr/>
          </p:nvSpPr>
          <p:spPr bwMode="auto">
            <a:xfrm>
              <a:off x="11945937" y="3540126"/>
              <a:ext cx="34925" cy="44450"/>
            </a:xfrm>
            <a:custGeom>
              <a:avLst/>
              <a:gdLst>
                <a:gd name="T0" fmla="*/ 2 w 4"/>
                <a:gd name="T1" fmla="*/ 5 h 5"/>
                <a:gd name="T2" fmla="*/ 4 w 4"/>
                <a:gd name="T3" fmla="*/ 5 h 5"/>
                <a:gd name="T4" fmla="*/ 4 w 4"/>
                <a:gd name="T5" fmla="*/ 4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4 h 5"/>
                <a:gd name="T12" fmla="*/ 2 w 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9" name="Freeform 747"/>
            <p:cNvSpPr>
              <a:spLocks/>
            </p:cNvSpPr>
            <p:nvPr/>
          </p:nvSpPr>
          <p:spPr bwMode="auto">
            <a:xfrm>
              <a:off x="11945937" y="3549651"/>
              <a:ext cx="17463" cy="44450"/>
            </a:xfrm>
            <a:custGeom>
              <a:avLst/>
              <a:gdLst>
                <a:gd name="T0" fmla="*/ 0 w 2"/>
                <a:gd name="T1" fmla="*/ 5 h 5"/>
                <a:gd name="T2" fmla="*/ 1 w 2"/>
                <a:gd name="T3" fmla="*/ 5 h 5"/>
                <a:gd name="T4" fmla="*/ 2 w 2"/>
                <a:gd name="T5" fmla="*/ 4 h 5"/>
                <a:gd name="T6" fmla="*/ 1 w 2"/>
                <a:gd name="T7" fmla="*/ 3 h 5"/>
                <a:gd name="T8" fmla="*/ 0 w 2"/>
                <a:gd name="T9" fmla="*/ 0 h 5"/>
                <a:gd name="T10" fmla="*/ 0 w 2"/>
                <a:gd name="T11" fmla="*/ 3 h 5"/>
                <a:gd name="T12" fmla="*/ 0 w 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0" name="Freeform 748"/>
            <p:cNvSpPr>
              <a:spLocks/>
            </p:cNvSpPr>
            <p:nvPr/>
          </p:nvSpPr>
          <p:spPr bwMode="auto">
            <a:xfrm>
              <a:off x="11928475" y="3549651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1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1" name="Freeform 749"/>
            <p:cNvSpPr>
              <a:spLocks/>
            </p:cNvSpPr>
            <p:nvPr/>
          </p:nvSpPr>
          <p:spPr bwMode="auto">
            <a:xfrm>
              <a:off x="11909425" y="3549651"/>
              <a:ext cx="19050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2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2" name="Freeform 750"/>
            <p:cNvSpPr>
              <a:spLocks/>
            </p:cNvSpPr>
            <p:nvPr/>
          </p:nvSpPr>
          <p:spPr bwMode="auto">
            <a:xfrm>
              <a:off x="11891962" y="3549651"/>
              <a:ext cx="26988" cy="44450"/>
            </a:xfrm>
            <a:custGeom>
              <a:avLst/>
              <a:gdLst>
                <a:gd name="T0" fmla="*/ 0 w 3"/>
                <a:gd name="T1" fmla="*/ 4 h 5"/>
                <a:gd name="T2" fmla="*/ 1 w 3"/>
                <a:gd name="T3" fmla="*/ 5 h 5"/>
                <a:gd name="T4" fmla="*/ 2 w 3"/>
                <a:gd name="T5" fmla="*/ 4 h 5"/>
                <a:gd name="T6" fmla="*/ 2 w 3"/>
                <a:gd name="T7" fmla="*/ 4 h 5"/>
                <a:gd name="T8" fmla="*/ 3 w 3"/>
                <a:gd name="T9" fmla="*/ 0 h 5"/>
                <a:gd name="T10" fmla="*/ 1 w 3"/>
                <a:gd name="T11" fmla="*/ 3 h 5"/>
                <a:gd name="T12" fmla="*/ 0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3" name="Freeform 751"/>
            <p:cNvSpPr>
              <a:spLocks/>
            </p:cNvSpPr>
            <p:nvPr/>
          </p:nvSpPr>
          <p:spPr bwMode="auto">
            <a:xfrm>
              <a:off x="11874500" y="3549651"/>
              <a:ext cx="34925" cy="34925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4 h 4"/>
                <a:gd name="T4" fmla="*/ 2 w 4"/>
                <a:gd name="T5" fmla="*/ 4 h 4"/>
                <a:gd name="T6" fmla="*/ 2 w 4"/>
                <a:gd name="T7" fmla="*/ 3 h 4"/>
                <a:gd name="T8" fmla="*/ 4 w 4"/>
                <a:gd name="T9" fmla="*/ 0 h 4"/>
                <a:gd name="T10" fmla="*/ 1 w 4"/>
                <a:gd name="T11" fmla="*/ 2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4" name="Freeform 752"/>
            <p:cNvSpPr>
              <a:spLocks/>
            </p:cNvSpPr>
            <p:nvPr/>
          </p:nvSpPr>
          <p:spPr bwMode="auto">
            <a:xfrm>
              <a:off x="11857037" y="3540126"/>
              <a:ext cx="44450" cy="34925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2 w 5"/>
                <a:gd name="T5" fmla="*/ 3 h 4"/>
                <a:gd name="T6" fmla="*/ 2 w 5"/>
                <a:gd name="T7" fmla="*/ 2 h 4"/>
                <a:gd name="T8" fmla="*/ 5 w 5"/>
                <a:gd name="T9" fmla="*/ 0 h 4"/>
                <a:gd name="T10" fmla="*/ 2 w 5"/>
                <a:gd name="T11" fmla="*/ 2 h 4"/>
                <a:gd name="T12" fmla="*/ 1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5" name="Freeform 753"/>
            <p:cNvSpPr>
              <a:spLocks/>
            </p:cNvSpPr>
            <p:nvPr/>
          </p:nvSpPr>
          <p:spPr bwMode="auto">
            <a:xfrm>
              <a:off x="11847512" y="3532188"/>
              <a:ext cx="53975" cy="25400"/>
            </a:xfrm>
            <a:custGeom>
              <a:avLst/>
              <a:gdLst>
                <a:gd name="T0" fmla="*/ 1 w 6"/>
                <a:gd name="T1" fmla="*/ 1 h 3"/>
                <a:gd name="T2" fmla="*/ 0 w 6"/>
                <a:gd name="T3" fmla="*/ 2 h 3"/>
                <a:gd name="T4" fmla="*/ 2 w 6"/>
                <a:gd name="T5" fmla="*/ 3 h 3"/>
                <a:gd name="T6" fmla="*/ 2 w 6"/>
                <a:gd name="T7" fmla="*/ 2 h 3"/>
                <a:gd name="T8" fmla="*/ 6 w 6"/>
                <a:gd name="T9" fmla="*/ 0 h 3"/>
                <a:gd name="T10" fmla="*/ 2 w 6"/>
                <a:gd name="T11" fmla="*/ 1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6" y="0"/>
                    <a:pt x="6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6" name="Freeform 754"/>
            <p:cNvSpPr>
              <a:spLocks/>
            </p:cNvSpPr>
            <p:nvPr/>
          </p:nvSpPr>
          <p:spPr bwMode="auto">
            <a:xfrm>
              <a:off x="11847512" y="3522663"/>
              <a:ext cx="53975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1 w 6"/>
                <a:gd name="T5" fmla="*/ 2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1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6" y="0"/>
                    <a:pt x="6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7" name="Freeform 755"/>
            <p:cNvSpPr>
              <a:spLocks/>
            </p:cNvSpPr>
            <p:nvPr/>
          </p:nvSpPr>
          <p:spPr bwMode="auto">
            <a:xfrm>
              <a:off x="11847512" y="3505201"/>
              <a:ext cx="44450" cy="17463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1 h 2"/>
                <a:gd name="T4" fmla="*/ 1 w 5"/>
                <a:gd name="T5" fmla="*/ 2 h 2"/>
                <a:gd name="T6" fmla="*/ 2 w 5"/>
                <a:gd name="T7" fmla="*/ 1 h 2"/>
                <a:gd name="T8" fmla="*/ 5 w 5"/>
                <a:gd name="T9" fmla="*/ 2 h 2"/>
                <a:gd name="T10" fmla="*/ 2 w 5"/>
                <a:gd name="T11" fmla="*/ 1 h 2"/>
                <a:gd name="T12" fmla="*/ 1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8" name="Freeform 756"/>
            <p:cNvSpPr>
              <a:spLocks/>
            </p:cNvSpPr>
            <p:nvPr/>
          </p:nvSpPr>
          <p:spPr bwMode="auto">
            <a:xfrm>
              <a:off x="11847512" y="3487738"/>
              <a:ext cx="44450" cy="25400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1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3 h 3"/>
                <a:gd name="T10" fmla="*/ 2 w 5"/>
                <a:gd name="T11" fmla="*/ 1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2"/>
                    <a:pt x="5" y="3"/>
                    <a:pt x="5" y="3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9" name="Freeform 757"/>
            <p:cNvSpPr>
              <a:spLocks/>
            </p:cNvSpPr>
            <p:nvPr/>
          </p:nvSpPr>
          <p:spPr bwMode="auto">
            <a:xfrm>
              <a:off x="11857037" y="3468688"/>
              <a:ext cx="44450" cy="36513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0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2 w 5"/>
                <a:gd name="T11" fmla="*/ 1 h 4"/>
                <a:gd name="T12" fmla="*/ 1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0" name="Freeform 758"/>
            <p:cNvSpPr>
              <a:spLocks/>
            </p:cNvSpPr>
            <p:nvPr/>
          </p:nvSpPr>
          <p:spPr bwMode="auto">
            <a:xfrm>
              <a:off x="11866562" y="3451226"/>
              <a:ext cx="34925" cy="44450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1 h 5"/>
                <a:gd name="T4" fmla="*/ 1 w 4"/>
                <a:gd name="T5" fmla="*/ 2 h 5"/>
                <a:gd name="T6" fmla="*/ 2 w 4"/>
                <a:gd name="T7" fmla="*/ 2 h 5"/>
                <a:gd name="T8" fmla="*/ 4 w 4"/>
                <a:gd name="T9" fmla="*/ 5 h 5"/>
                <a:gd name="T10" fmla="*/ 2 w 4"/>
                <a:gd name="T11" fmla="*/ 2 h 5"/>
                <a:gd name="T12" fmla="*/ 2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1" name="Freeform 759"/>
            <p:cNvSpPr>
              <a:spLocks/>
            </p:cNvSpPr>
            <p:nvPr/>
          </p:nvSpPr>
          <p:spPr bwMode="auto">
            <a:xfrm>
              <a:off x="11884025" y="3443288"/>
              <a:ext cx="25400" cy="44450"/>
            </a:xfrm>
            <a:custGeom>
              <a:avLst/>
              <a:gdLst>
                <a:gd name="T0" fmla="*/ 2 w 3"/>
                <a:gd name="T1" fmla="*/ 1 h 5"/>
                <a:gd name="T2" fmla="*/ 0 w 3"/>
                <a:gd name="T3" fmla="*/ 0 h 5"/>
                <a:gd name="T4" fmla="*/ 0 w 3"/>
                <a:gd name="T5" fmla="*/ 2 h 5"/>
                <a:gd name="T6" fmla="*/ 1 w 3"/>
                <a:gd name="T7" fmla="*/ 2 h 5"/>
                <a:gd name="T8" fmla="*/ 3 w 3"/>
                <a:gd name="T9" fmla="*/ 5 h 5"/>
                <a:gd name="T10" fmla="*/ 2 w 3"/>
                <a:gd name="T11" fmla="*/ 2 h 5"/>
                <a:gd name="T12" fmla="*/ 2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2" name="Freeform 760"/>
            <p:cNvSpPr>
              <a:spLocks/>
            </p:cNvSpPr>
            <p:nvPr/>
          </p:nvSpPr>
          <p:spPr bwMode="auto">
            <a:xfrm>
              <a:off x="11901487" y="3327400"/>
              <a:ext cx="34925" cy="160338"/>
            </a:xfrm>
            <a:custGeom>
              <a:avLst/>
              <a:gdLst>
                <a:gd name="T0" fmla="*/ 4 w 4"/>
                <a:gd name="T1" fmla="*/ 18 h 18"/>
                <a:gd name="T2" fmla="*/ 1 w 4"/>
                <a:gd name="T3" fmla="*/ 9 h 18"/>
                <a:gd name="T4" fmla="*/ 0 w 4"/>
                <a:gd name="T5" fmla="*/ 0 h 18"/>
                <a:gd name="T6" fmla="*/ 3 w 4"/>
                <a:gd name="T7" fmla="*/ 9 h 18"/>
                <a:gd name="T8" fmla="*/ 4 w 4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4" y="18"/>
                  </a:moveTo>
                  <a:cubicBezTo>
                    <a:pt x="3" y="15"/>
                    <a:pt x="2" y="12"/>
                    <a:pt x="1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4" y="15"/>
                    <a:pt x="4" y="1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3" name="Freeform 761"/>
            <p:cNvSpPr>
              <a:spLocks/>
            </p:cNvSpPr>
            <p:nvPr/>
          </p:nvSpPr>
          <p:spPr bwMode="auto">
            <a:xfrm>
              <a:off x="11953875" y="3344863"/>
              <a:ext cx="88900" cy="150813"/>
            </a:xfrm>
            <a:custGeom>
              <a:avLst/>
              <a:gdLst>
                <a:gd name="T0" fmla="*/ 0 w 10"/>
                <a:gd name="T1" fmla="*/ 17 h 17"/>
                <a:gd name="T2" fmla="*/ 4 w 10"/>
                <a:gd name="T3" fmla="*/ 8 h 17"/>
                <a:gd name="T4" fmla="*/ 10 w 10"/>
                <a:gd name="T5" fmla="*/ 0 h 17"/>
                <a:gd name="T6" fmla="*/ 5 w 10"/>
                <a:gd name="T7" fmla="*/ 9 h 17"/>
                <a:gd name="T8" fmla="*/ 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1" y="13"/>
                    <a:pt x="2" y="11"/>
                    <a:pt x="4" y="8"/>
                  </a:cubicBezTo>
                  <a:cubicBezTo>
                    <a:pt x="5" y="5"/>
                    <a:pt x="7" y="2"/>
                    <a:pt x="10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1"/>
                    <a:pt x="2" y="14"/>
                    <a:pt x="0" y="1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4" name="Freeform 762"/>
            <p:cNvSpPr>
              <a:spLocks/>
            </p:cNvSpPr>
            <p:nvPr/>
          </p:nvSpPr>
          <p:spPr bwMode="auto">
            <a:xfrm>
              <a:off x="11963400" y="3451226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9 w 18"/>
                <a:gd name="T3" fmla="*/ 2 h 6"/>
                <a:gd name="T4" fmla="*/ 18 w 18"/>
                <a:gd name="T5" fmla="*/ 1 h 6"/>
                <a:gd name="T6" fmla="*/ 9 w 18"/>
                <a:gd name="T7" fmla="*/ 4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3" y="4"/>
                    <a:pt x="6" y="3"/>
                    <a:pt x="9" y="2"/>
                  </a:cubicBezTo>
                  <a:cubicBezTo>
                    <a:pt x="12" y="1"/>
                    <a:pt x="15" y="0"/>
                    <a:pt x="18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4"/>
                    <a:pt x="3" y="6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5" name="Freeform 763"/>
            <p:cNvSpPr>
              <a:spLocks/>
            </p:cNvSpPr>
            <p:nvPr/>
          </p:nvSpPr>
          <p:spPr bwMode="auto">
            <a:xfrm>
              <a:off x="11953875" y="3513138"/>
              <a:ext cx="168275" cy="36513"/>
            </a:xfrm>
            <a:custGeom>
              <a:avLst/>
              <a:gdLst>
                <a:gd name="T0" fmla="*/ 0 w 19"/>
                <a:gd name="T1" fmla="*/ 0 h 4"/>
                <a:gd name="T2" fmla="*/ 10 w 19"/>
                <a:gd name="T3" fmla="*/ 1 h 4"/>
                <a:gd name="T4" fmla="*/ 19 w 19"/>
                <a:gd name="T5" fmla="*/ 4 h 4"/>
                <a:gd name="T6" fmla="*/ 9 w 19"/>
                <a:gd name="T7" fmla="*/ 2 h 4"/>
                <a:gd name="T8" fmla="*/ 0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4" y="0"/>
                    <a:pt x="7" y="0"/>
                    <a:pt x="10" y="1"/>
                  </a:cubicBezTo>
                  <a:cubicBezTo>
                    <a:pt x="13" y="2"/>
                    <a:pt x="16" y="2"/>
                    <a:pt x="1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6" name="Freeform 764"/>
            <p:cNvSpPr>
              <a:spLocks/>
            </p:cNvSpPr>
            <p:nvPr/>
          </p:nvSpPr>
          <p:spPr bwMode="auto">
            <a:xfrm>
              <a:off x="11945937" y="3532188"/>
              <a:ext cx="61913" cy="158750"/>
            </a:xfrm>
            <a:custGeom>
              <a:avLst/>
              <a:gdLst>
                <a:gd name="T0" fmla="*/ 0 w 7"/>
                <a:gd name="T1" fmla="*/ 0 h 18"/>
                <a:gd name="T2" fmla="*/ 5 w 7"/>
                <a:gd name="T3" fmla="*/ 8 h 18"/>
                <a:gd name="T4" fmla="*/ 7 w 7"/>
                <a:gd name="T5" fmla="*/ 18 h 18"/>
                <a:gd name="T6" fmla="*/ 4 w 7"/>
                <a:gd name="T7" fmla="*/ 9 h 18"/>
                <a:gd name="T8" fmla="*/ 0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0"/>
                  </a:moveTo>
                  <a:cubicBezTo>
                    <a:pt x="2" y="3"/>
                    <a:pt x="4" y="5"/>
                    <a:pt x="5" y="8"/>
                  </a:cubicBezTo>
                  <a:cubicBezTo>
                    <a:pt x="6" y="11"/>
                    <a:pt x="7" y="14"/>
                    <a:pt x="7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7" name="Freeform 765"/>
            <p:cNvSpPr>
              <a:spLocks/>
            </p:cNvSpPr>
            <p:nvPr/>
          </p:nvSpPr>
          <p:spPr bwMode="auto">
            <a:xfrm>
              <a:off x="11874500" y="3532188"/>
              <a:ext cx="61913" cy="150813"/>
            </a:xfrm>
            <a:custGeom>
              <a:avLst/>
              <a:gdLst>
                <a:gd name="T0" fmla="*/ 7 w 7"/>
                <a:gd name="T1" fmla="*/ 0 h 17"/>
                <a:gd name="T2" fmla="*/ 4 w 7"/>
                <a:gd name="T3" fmla="*/ 9 h 17"/>
                <a:gd name="T4" fmla="*/ 0 w 7"/>
                <a:gd name="T5" fmla="*/ 17 h 17"/>
                <a:gd name="T6" fmla="*/ 3 w 7"/>
                <a:gd name="T7" fmla="*/ 8 h 17"/>
                <a:gd name="T8" fmla="*/ 7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6" y="3"/>
                    <a:pt x="5" y="6"/>
                    <a:pt x="4" y="9"/>
                  </a:cubicBezTo>
                  <a:cubicBezTo>
                    <a:pt x="3" y="12"/>
                    <a:pt x="2" y="15"/>
                    <a:pt x="0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5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8" name="Freeform 766"/>
            <p:cNvSpPr>
              <a:spLocks/>
            </p:cNvSpPr>
            <p:nvPr/>
          </p:nvSpPr>
          <p:spPr bwMode="auto">
            <a:xfrm>
              <a:off x="11768137" y="3513138"/>
              <a:ext cx="150813" cy="80963"/>
            </a:xfrm>
            <a:custGeom>
              <a:avLst/>
              <a:gdLst>
                <a:gd name="T0" fmla="*/ 17 w 17"/>
                <a:gd name="T1" fmla="*/ 0 h 9"/>
                <a:gd name="T2" fmla="*/ 9 w 17"/>
                <a:gd name="T3" fmla="*/ 6 h 9"/>
                <a:gd name="T4" fmla="*/ 0 w 17"/>
                <a:gd name="T5" fmla="*/ 9 h 9"/>
                <a:gd name="T6" fmla="*/ 9 w 17"/>
                <a:gd name="T7" fmla="*/ 4 h 9"/>
                <a:gd name="T8" fmla="*/ 17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5" y="3"/>
                    <a:pt x="12" y="4"/>
                    <a:pt x="9" y="6"/>
                  </a:cubicBezTo>
                  <a:cubicBezTo>
                    <a:pt x="7" y="7"/>
                    <a:pt x="4" y="8"/>
                    <a:pt x="0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9" name="Freeform 767"/>
            <p:cNvSpPr>
              <a:spLocks/>
            </p:cNvSpPr>
            <p:nvPr/>
          </p:nvSpPr>
          <p:spPr bwMode="auto">
            <a:xfrm>
              <a:off x="11760200" y="3451226"/>
              <a:ext cx="158750" cy="53975"/>
            </a:xfrm>
            <a:custGeom>
              <a:avLst/>
              <a:gdLst>
                <a:gd name="T0" fmla="*/ 18 w 18"/>
                <a:gd name="T1" fmla="*/ 6 h 6"/>
                <a:gd name="T2" fmla="*/ 9 w 18"/>
                <a:gd name="T3" fmla="*/ 4 h 6"/>
                <a:gd name="T4" fmla="*/ 0 w 18"/>
                <a:gd name="T5" fmla="*/ 0 h 6"/>
                <a:gd name="T6" fmla="*/ 9 w 18"/>
                <a:gd name="T7" fmla="*/ 3 h 6"/>
                <a:gd name="T8" fmla="*/ 18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cubicBezTo>
                    <a:pt x="15" y="6"/>
                    <a:pt x="12" y="5"/>
                    <a:pt x="9" y="4"/>
                  </a:cubicBezTo>
                  <a:cubicBezTo>
                    <a:pt x="6" y="3"/>
                    <a:pt x="3" y="2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5" y="4"/>
                    <a:pt x="18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0" name="Freeform 768"/>
            <p:cNvSpPr>
              <a:spLocks/>
            </p:cNvSpPr>
            <p:nvPr/>
          </p:nvSpPr>
          <p:spPr bwMode="auto">
            <a:xfrm>
              <a:off x="11822112" y="3371850"/>
              <a:ext cx="106363" cy="123825"/>
            </a:xfrm>
            <a:custGeom>
              <a:avLst/>
              <a:gdLst>
                <a:gd name="T0" fmla="*/ 12 w 12"/>
                <a:gd name="T1" fmla="*/ 14 h 14"/>
                <a:gd name="T2" fmla="*/ 5 w 12"/>
                <a:gd name="T3" fmla="*/ 8 h 14"/>
                <a:gd name="T4" fmla="*/ 0 w 12"/>
                <a:gd name="T5" fmla="*/ 0 h 14"/>
                <a:gd name="T6" fmla="*/ 6 w 12"/>
                <a:gd name="T7" fmla="*/ 7 h 14"/>
                <a:gd name="T8" fmla="*/ 12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9"/>
                    <a:pt x="11" y="11"/>
                    <a:pt x="12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9" name="组合 64338"/>
          <p:cNvGrpSpPr/>
          <p:nvPr/>
        </p:nvGrpSpPr>
        <p:grpSpPr>
          <a:xfrm>
            <a:off x="589755" y="793048"/>
            <a:ext cx="565151" cy="603250"/>
            <a:chOff x="1550987" y="1552575"/>
            <a:chExt cx="565151" cy="603250"/>
          </a:xfrm>
        </p:grpSpPr>
        <p:sp>
          <p:nvSpPr>
            <p:cNvPr id="64221" name="Freeform 769"/>
            <p:cNvSpPr>
              <a:spLocks/>
            </p:cNvSpPr>
            <p:nvPr/>
          </p:nvSpPr>
          <p:spPr bwMode="auto">
            <a:xfrm>
              <a:off x="1647825" y="1552575"/>
              <a:ext cx="292100" cy="301625"/>
            </a:xfrm>
            <a:custGeom>
              <a:avLst/>
              <a:gdLst>
                <a:gd name="T0" fmla="*/ 22 w 33"/>
                <a:gd name="T1" fmla="*/ 34 h 34"/>
                <a:gd name="T2" fmla="*/ 16 w 33"/>
                <a:gd name="T3" fmla="*/ 5 h 34"/>
                <a:gd name="T4" fmla="*/ 22 w 33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4">
                  <a:moveTo>
                    <a:pt x="22" y="34"/>
                  </a:moveTo>
                  <a:cubicBezTo>
                    <a:pt x="22" y="34"/>
                    <a:pt x="0" y="10"/>
                    <a:pt x="16" y="5"/>
                  </a:cubicBezTo>
                  <a:cubicBezTo>
                    <a:pt x="33" y="0"/>
                    <a:pt x="22" y="34"/>
                    <a:pt x="22" y="3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2" name="Freeform 770"/>
            <p:cNvSpPr>
              <a:spLocks/>
            </p:cNvSpPr>
            <p:nvPr/>
          </p:nvSpPr>
          <p:spPr bwMode="auto">
            <a:xfrm>
              <a:off x="1841500" y="1560513"/>
              <a:ext cx="274638" cy="293688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3" name="Freeform 771"/>
            <p:cNvSpPr>
              <a:spLocks/>
            </p:cNvSpPr>
            <p:nvPr/>
          </p:nvSpPr>
          <p:spPr bwMode="auto">
            <a:xfrm>
              <a:off x="1841500" y="1703388"/>
              <a:ext cx="265113" cy="301625"/>
            </a:xfrm>
            <a:custGeom>
              <a:avLst/>
              <a:gdLst>
                <a:gd name="T0" fmla="*/ 0 w 30"/>
                <a:gd name="T1" fmla="*/ 17 h 34"/>
                <a:gd name="T2" fmla="*/ 29 w 30"/>
                <a:gd name="T3" fmla="*/ 17 h 34"/>
                <a:gd name="T4" fmla="*/ 0 w 30"/>
                <a:gd name="T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7"/>
                  </a:moveTo>
                  <a:cubicBezTo>
                    <a:pt x="0" y="17"/>
                    <a:pt x="28" y="0"/>
                    <a:pt x="29" y="17"/>
                  </a:cubicBezTo>
                  <a:cubicBezTo>
                    <a:pt x="30" y="34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4" name="Freeform 772"/>
            <p:cNvSpPr>
              <a:spLocks/>
            </p:cNvSpPr>
            <p:nvPr/>
          </p:nvSpPr>
          <p:spPr bwMode="auto">
            <a:xfrm>
              <a:off x="1841500" y="1854200"/>
              <a:ext cx="265113" cy="301625"/>
            </a:xfrm>
            <a:custGeom>
              <a:avLst/>
              <a:gdLst>
                <a:gd name="T0" fmla="*/ 0 w 30"/>
                <a:gd name="T1" fmla="*/ 0 h 34"/>
                <a:gd name="T2" fmla="*/ 16 w 30"/>
                <a:gd name="T3" fmla="*/ 24 h 34"/>
                <a:gd name="T4" fmla="*/ 0 w 30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0"/>
                  </a:moveTo>
                  <a:cubicBezTo>
                    <a:pt x="0" y="0"/>
                    <a:pt x="30" y="14"/>
                    <a:pt x="16" y="24"/>
                  </a:cubicBezTo>
                  <a:cubicBezTo>
                    <a:pt x="3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5" name="Freeform 773"/>
            <p:cNvSpPr>
              <a:spLocks/>
            </p:cNvSpPr>
            <p:nvPr/>
          </p:nvSpPr>
          <p:spPr bwMode="auto">
            <a:xfrm>
              <a:off x="1603375" y="1854200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6" name="Freeform 774"/>
            <p:cNvSpPr>
              <a:spLocks/>
            </p:cNvSpPr>
            <p:nvPr/>
          </p:nvSpPr>
          <p:spPr bwMode="auto">
            <a:xfrm>
              <a:off x="1550987" y="1765300"/>
              <a:ext cx="290513" cy="284163"/>
            </a:xfrm>
            <a:custGeom>
              <a:avLst/>
              <a:gdLst>
                <a:gd name="T0" fmla="*/ 33 w 33"/>
                <a:gd name="T1" fmla="*/ 10 h 32"/>
                <a:gd name="T2" fmla="*/ 5 w 33"/>
                <a:gd name="T3" fmla="*/ 16 h 32"/>
                <a:gd name="T4" fmla="*/ 33 w 33"/>
                <a:gd name="T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2">
                  <a:moveTo>
                    <a:pt x="33" y="10"/>
                  </a:moveTo>
                  <a:cubicBezTo>
                    <a:pt x="33" y="10"/>
                    <a:pt x="9" y="32"/>
                    <a:pt x="5" y="16"/>
                  </a:cubicBezTo>
                  <a:cubicBezTo>
                    <a:pt x="0" y="0"/>
                    <a:pt x="33" y="10"/>
                    <a:pt x="33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7" name="Freeform 775"/>
            <p:cNvSpPr>
              <a:spLocks/>
            </p:cNvSpPr>
            <p:nvPr/>
          </p:nvSpPr>
          <p:spPr bwMode="auto">
            <a:xfrm>
              <a:off x="1568450" y="1587500"/>
              <a:ext cx="292100" cy="274638"/>
            </a:xfrm>
            <a:custGeom>
              <a:avLst/>
              <a:gdLst>
                <a:gd name="T0" fmla="*/ 33 w 33"/>
                <a:gd name="T1" fmla="*/ 29 h 31"/>
                <a:gd name="T2" fmla="*/ 7 w 33"/>
                <a:gd name="T3" fmla="*/ 16 h 31"/>
                <a:gd name="T4" fmla="*/ 33 w 33"/>
                <a:gd name="T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1">
                  <a:moveTo>
                    <a:pt x="33" y="29"/>
                  </a:moveTo>
                  <a:cubicBezTo>
                    <a:pt x="33" y="29"/>
                    <a:pt x="0" y="31"/>
                    <a:pt x="7" y="16"/>
                  </a:cubicBezTo>
                  <a:cubicBezTo>
                    <a:pt x="14" y="0"/>
                    <a:pt x="33" y="29"/>
                    <a:pt x="33" y="29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8" name="Freeform 776"/>
            <p:cNvSpPr>
              <a:spLocks/>
            </p:cNvSpPr>
            <p:nvPr/>
          </p:nvSpPr>
          <p:spPr bwMode="auto">
            <a:xfrm>
              <a:off x="1781175" y="1809750"/>
              <a:ext cx="104775" cy="88900"/>
            </a:xfrm>
            <a:custGeom>
              <a:avLst/>
              <a:gdLst>
                <a:gd name="T0" fmla="*/ 11 w 12"/>
                <a:gd name="T1" fmla="*/ 3 h 10"/>
                <a:gd name="T2" fmla="*/ 7 w 12"/>
                <a:gd name="T3" fmla="*/ 9 h 10"/>
                <a:gd name="T4" fmla="*/ 1 w 12"/>
                <a:gd name="T5" fmla="*/ 7 h 10"/>
                <a:gd name="T6" fmla="*/ 5 w 12"/>
                <a:gd name="T7" fmla="*/ 1 h 10"/>
                <a:gd name="T8" fmla="*/ 11 w 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3"/>
                  </a:moveTo>
                  <a:cubicBezTo>
                    <a:pt x="12" y="6"/>
                    <a:pt x="10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7" y="0"/>
                    <a:pt x="10" y="1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9" name="Freeform 777"/>
            <p:cNvSpPr>
              <a:spLocks/>
            </p:cNvSpPr>
            <p:nvPr/>
          </p:nvSpPr>
          <p:spPr bwMode="auto">
            <a:xfrm>
              <a:off x="1816100" y="1800225"/>
              <a:ext cx="7938" cy="3651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1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0" name="Freeform 778"/>
            <p:cNvSpPr>
              <a:spLocks/>
            </p:cNvSpPr>
            <p:nvPr/>
          </p:nvSpPr>
          <p:spPr bwMode="auto">
            <a:xfrm>
              <a:off x="1824037" y="17922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1 w 2"/>
                <a:gd name="T7" fmla="*/ 2 h 5"/>
                <a:gd name="T8" fmla="*/ 1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1" name="Freeform 779"/>
            <p:cNvSpPr>
              <a:spLocks/>
            </p:cNvSpPr>
            <p:nvPr/>
          </p:nvSpPr>
          <p:spPr bwMode="auto">
            <a:xfrm>
              <a:off x="1833562" y="1800225"/>
              <a:ext cx="17463" cy="36513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1 w 2"/>
                <a:gd name="T5" fmla="*/ 0 h 4"/>
                <a:gd name="T6" fmla="*/ 1 w 2"/>
                <a:gd name="T7" fmla="*/ 1 h 4"/>
                <a:gd name="T8" fmla="*/ 0 w 2"/>
                <a:gd name="T9" fmla="*/ 4 h 4"/>
                <a:gd name="T10" fmla="*/ 2 w 2"/>
                <a:gd name="T11" fmla="*/ 1 h 4"/>
                <a:gd name="T12" fmla="*/ 2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2" name="Freeform 780"/>
            <p:cNvSpPr>
              <a:spLocks/>
            </p:cNvSpPr>
            <p:nvPr/>
          </p:nvSpPr>
          <p:spPr bwMode="auto">
            <a:xfrm>
              <a:off x="1841500" y="1800225"/>
              <a:ext cx="26988" cy="36513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1 w 3"/>
                <a:gd name="T5" fmla="*/ 1 h 4"/>
                <a:gd name="T6" fmla="*/ 1 w 3"/>
                <a:gd name="T7" fmla="*/ 1 h 4"/>
                <a:gd name="T8" fmla="*/ 0 w 3"/>
                <a:gd name="T9" fmla="*/ 4 h 4"/>
                <a:gd name="T10" fmla="*/ 2 w 3"/>
                <a:gd name="T11" fmla="*/ 2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3" name="Freeform 781"/>
            <p:cNvSpPr>
              <a:spLocks/>
            </p:cNvSpPr>
            <p:nvPr/>
          </p:nvSpPr>
          <p:spPr bwMode="auto">
            <a:xfrm>
              <a:off x="1851025" y="1809750"/>
              <a:ext cx="26988" cy="26988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2 w 3"/>
                <a:gd name="T5" fmla="*/ 0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4" name="Freeform 782"/>
            <p:cNvSpPr>
              <a:spLocks/>
            </p:cNvSpPr>
            <p:nvPr/>
          </p:nvSpPr>
          <p:spPr bwMode="auto">
            <a:xfrm>
              <a:off x="1851025" y="1817688"/>
              <a:ext cx="34925" cy="26988"/>
            </a:xfrm>
            <a:custGeom>
              <a:avLst/>
              <a:gdLst>
                <a:gd name="T0" fmla="*/ 3 w 4"/>
                <a:gd name="T1" fmla="*/ 1 h 3"/>
                <a:gd name="T2" fmla="*/ 4 w 4"/>
                <a:gd name="T3" fmla="*/ 1 h 3"/>
                <a:gd name="T4" fmla="*/ 3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5" name="Freeform 783"/>
            <p:cNvSpPr>
              <a:spLocks/>
            </p:cNvSpPr>
            <p:nvPr/>
          </p:nvSpPr>
          <p:spPr bwMode="auto">
            <a:xfrm>
              <a:off x="1851025" y="1836738"/>
              <a:ext cx="44450" cy="7938"/>
            </a:xfrm>
            <a:custGeom>
              <a:avLst/>
              <a:gdLst>
                <a:gd name="T0" fmla="*/ 4 w 5"/>
                <a:gd name="T1" fmla="*/ 1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6" name="Freeform 784"/>
            <p:cNvSpPr>
              <a:spLocks/>
            </p:cNvSpPr>
            <p:nvPr/>
          </p:nvSpPr>
          <p:spPr bwMode="auto">
            <a:xfrm>
              <a:off x="1860550" y="1844675"/>
              <a:ext cx="34925" cy="1746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1 h 2"/>
                <a:gd name="T4" fmla="*/ 3 w 4"/>
                <a:gd name="T5" fmla="*/ 0 h 2"/>
                <a:gd name="T6" fmla="*/ 2 w 4"/>
                <a:gd name="T7" fmla="*/ 1 h 2"/>
                <a:gd name="T8" fmla="*/ 0 w 4"/>
                <a:gd name="T9" fmla="*/ 1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7" name="Freeform 785"/>
            <p:cNvSpPr>
              <a:spLocks/>
            </p:cNvSpPr>
            <p:nvPr/>
          </p:nvSpPr>
          <p:spPr bwMode="auto">
            <a:xfrm>
              <a:off x="1860550" y="1854200"/>
              <a:ext cx="34925" cy="17463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3 w 4"/>
                <a:gd name="T5" fmla="*/ 1 h 2"/>
                <a:gd name="T6" fmla="*/ 2 w 4"/>
                <a:gd name="T7" fmla="*/ 1 h 2"/>
                <a:gd name="T8" fmla="*/ 0 w 4"/>
                <a:gd name="T9" fmla="*/ 0 h 2"/>
                <a:gd name="T10" fmla="*/ 2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8" name="Freeform 786"/>
            <p:cNvSpPr>
              <a:spLocks/>
            </p:cNvSpPr>
            <p:nvPr/>
          </p:nvSpPr>
          <p:spPr bwMode="auto">
            <a:xfrm>
              <a:off x="1851025" y="1862138"/>
              <a:ext cx="34925" cy="19050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2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9" name="Freeform 787"/>
            <p:cNvSpPr>
              <a:spLocks/>
            </p:cNvSpPr>
            <p:nvPr/>
          </p:nvSpPr>
          <p:spPr bwMode="auto">
            <a:xfrm>
              <a:off x="1851025" y="1871663"/>
              <a:ext cx="26988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3 w 3"/>
                <a:gd name="T5" fmla="*/ 2 h 3"/>
                <a:gd name="T6" fmla="*/ 2 w 3"/>
                <a:gd name="T7" fmla="*/ 1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0" name="Freeform 788"/>
            <p:cNvSpPr>
              <a:spLocks/>
            </p:cNvSpPr>
            <p:nvPr/>
          </p:nvSpPr>
          <p:spPr bwMode="auto">
            <a:xfrm>
              <a:off x="1851025" y="1871663"/>
              <a:ext cx="17463" cy="34925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1" name="Freeform 789"/>
            <p:cNvSpPr>
              <a:spLocks/>
            </p:cNvSpPr>
            <p:nvPr/>
          </p:nvSpPr>
          <p:spPr bwMode="auto">
            <a:xfrm>
              <a:off x="1841500" y="1871663"/>
              <a:ext cx="19050" cy="44450"/>
            </a:xfrm>
            <a:custGeom>
              <a:avLst/>
              <a:gdLst>
                <a:gd name="T0" fmla="*/ 1 w 2"/>
                <a:gd name="T1" fmla="*/ 4 h 5"/>
                <a:gd name="T2" fmla="*/ 2 w 2"/>
                <a:gd name="T3" fmla="*/ 4 h 5"/>
                <a:gd name="T4" fmla="*/ 2 w 2"/>
                <a:gd name="T5" fmla="*/ 3 h 5"/>
                <a:gd name="T6" fmla="*/ 1 w 2"/>
                <a:gd name="T7" fmla="*/ 3 h 5"/>
                <a:gd name="T8" fmla="*/ 0 w 2"/>
                <a:gd name="T9" fmla="*/ 0 h 5"/>
                <a:gd name="T10" fmla="*/ 1 w 2"/>
                <a:gd name="T11" fmla="*/ 3 h 5"/>
                <a:gd name="T12" fmla="*/ 1 w 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2" name="Freeform 790"/>
            <p:cNvSpPr>
              <a:spLocks/>
            </p:cNvSpPr>
            <p:nvPr/>
          </p:nvSpPr>
          <p:spPr bwMode="auto">
            <a:xfrm>
              <a:off x="1833562" y="1881188"/>
              <a:ext cx="7938" cy="3492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3" name="Freeform 791"/>
            <p:cNvSpPr>
              <a:spLocks/>
            </p:cNvSpPr>
            <p:nvPr/>
          </p:nvSpPr>
          <p:spPr bwMode="auto">
            <a:xfrm>
              <a:off x="1824037" y="1881188"/>
              <a:ext cx="9525" cy="34925"/>
            </a:xfrm>
            <a:custGeom>
              <a:avLst/>
              <a:gdLst>
                <a:gd name="T0" fmla="*/ 0 w 1"/>
                <a:gd name="T1" fmla="*/ 3 h 4"/>
                <a:gd name="T2" fmla="*/ 0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4" name="Freeform 792"/>
            <p:cNvSpPr>
              <a:spLocks/>
            </p:cNvSpPr>
            <p:nvPr/>
          </p:nvSpPr>
          <p:spPr bwMode="auto">
            <a:xfrm>
              <a:off x="1806575" y="1881188"/>
              <a:ext cx="17463" cy="25400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5" name="Freeform 793"/>
            <p:cNvSpPr>
              <a:spLocks/>
            </p:cNvSpPr>
            <p:nvPr/>
          </p:nvSpPr>
          <p:spPr bwMode="auto">
            <a:xfrm>
              <a:off x="1798637" y="1871663"/>
              <a:ext cx="25400" cy="34925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4 h 4"/>
                <a:gd name="T4" fmla="*/ 1 w 3"/>
                <a:gd name="T5" fmla="*/ 3 h 4"/>
                <a:gd name="T6" fmla="*/ 1 w 3"/>
                <a:gd name="T7" fmla="*/ 3 h 4"/>
                <a:gd name="T8" fmla="*/ 3 w 3"/>
                <a:gd name="T9" fmla="*/ 0 h 4"/>
                <a:gd name="T10" fmla="*/ 1 w 3"/>
                <a:gd name="T11" fmla="*/ 2 h 4"/>
                <a:gd name="T12" fmla="*/ 0 w 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6" name="Freeform 794"/>
            <p:cNvSpPr>
              <a:spLocks/>
            </p:cNvSpPr>
            <p:nvPr/>
          </p:nvSpPr>
          <p:spPr bwMode="auto">
            <a:xfrm>
              <a:off x="1789112" y="1871663"/>
              <a:ext cx="26988" cy="2698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1 w 3"/>
                <a:gd name="T5" fmla="*/ 2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1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7" name="Freeform 795"/>
            <p:cNvSpPr>
              <a:spLocks/>
            </p:cNvSpPr>
            <p:nvPr/>
          </p:nvSpPr>
          <p:spPr bwMode="auto">
            <a:xfrm>
              <a:off x="1781175" y="1862138"/>
              <a:ext cx="34925" cy="1905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1 w 4"/>
                <a:gd name="T7" fmla="*/ 2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8" name="Freeform 796"/>
            <p:cNvSpPr>
              <a:spLocks/>
            </p:cNvSpPr>
            <p:nvPr/>
          </p:nvSpPr>
          <p:spPr bwMode="auto">
            <a:xfrm>
              <a:off x="1771650" y="1862138"/>
              <a:ext cx="44450" cy="9525"/>
            </a:xfrm>
            <a:custGeom>
              <a:avLst/>
              <a:gdLst>
                <a:gd name="T0" fmla="*/ 1 w 5"/>
                <a:gd name="T1" fmla="*/ 0 h 1"/>
                <a:gd name="T2" fmla="*/ 0 w 5"/>
                <a:gd name="T3" fmla="*/ 0 h 1"/>
                <a:gd name="T4" fmla="*/ 1 w 5"/>
                <a:gd name="T5" fmla="*/ 1 h 1"/>
                <a:gd name="T6" fmla="*/ 2 w 5"/>
                <a:gd name="T7" fmla="*/ 0 h 1"/>
                <a:gd name="T8" fmla="*/ 5 w 5"/>
                <a:gd name="T9" fmla="*/ 0 h 1"/>
                <a:gd name="T10" fmla="*/ 2 w 5"/>
                <a:gd name="T11" fmla="*/ 0 h 1"/>
                <a:gd name="T12" fmla="*/ 1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9" name="Freeform 797"/>
            <p:cNvSpPr>
              <a:spLocks/>
            </p:cNvSpPr>
            <p:nvPr/>
          </p:nvSpPr>
          <p:spPr bwMode="auto">
            <a:xfrm>
              <a:off x="1771650" y="1844675"/>
              <a:ext cx="34925" cy="9525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1 h 1"/>
                <a:gd name="T10" fmla="*/ 2 w 4"/>
                <a:gd name="T11" fmla="*/ 1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0" name="Freeform 798"/>
            <p:cNvSpPr>
              <a:spLocks/>
            </p:cNvSpPr>
            <p:nvPr/>
          </p:nvSpPr>
          <p:spPr bwMode="auto">
            <a:xfrm>
              <a:off x="1781175" y="1836738"/>
              <a:ext cx="34925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1 w 4"/>
                <a:gd name="T7" fmla="*/ 1 h 2"/>
                <a:gd name="T8" fmla="*/ 4 w 4"/>
                <a:gd name="T9" fmla="*/ 2 h 2"/>
                <a:gd name="T10" fmla="*/ 1 w 4"/>
                <a:gd name="T11" fmla="*/ 0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1" name="Freeform 799"/>
            <p:cNvSpPr>
              <a:spLocks/>
            </p:cNvSpPr>
            <p:nvPr/>
          </p:nvSpPr>
          <p:spPr bwMode="auto">
            <a:xfrm>
              <a:off x="1781175" y="1817688"/>
              <a:ext cx="34925" cy="26988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1 w 4"/>
                <a:gd name="T5" fmla="*/ 1 h 3"/>
                <a:gd name="T6" fmla="*/ 1 w 4"/>
                <a:gd name="T7" fmla="*/ 1 h 3"/>
                <a:gd name="T8" fmla="*/ 4 w 4"/>
                <a:gd name="T9" fmla="*/ 3 h 3"/>
                <a:gd name="T10" fmla="*/ 2 w 4"/>
                <a:gd name="T11" fmla="*/ 1 h 3"/>
                <a:gd name="T12" fmla="*/ 1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2"/>
                    <a:pt x="4" y="3"/>
                    <a:pt x="4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2" name="Freeform 800"/>
            <p:cNvSpPr>
              <a:spLocks/>
            </p:cNvSpPr>
            <p:nvPr/>
          </p:nvSpPr>
          <p:spPr bwMode="auto">
            <a:xfrm>
              <a:off x="1789112" y="1809750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1 w 3"/>
                <a:gd name="T5" fmla="*/ 1 h 3"/>
                <a:gd name="T6" fmla="*/ 1 w 3"/>
                <a:gd name="T7" fmla="*/ 1 h 3"/>
                <a:gd name="T8" fmla="*/ 3 w 3"/>
                <a:gd name="T9" fmla="*/ 3 h 3"/>
                <a:gd name="T10" fmla="*/ 2 w 3"/>
                <a:gd name="T11" fmla="*/ 1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3" name="Freeform 801"/>
            <p:cNvSpPr>
              <a:spLocks/>
            </p:cNvSpPr>
            <p:nvPr/>
          </p:nvSpPr>
          <p:spPr bwMode="auto">
            <a:xfrm>
              <a:off x="1798637" y="1800225"/>
              <a:ext cx="25400" cy="36513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0 h 4"/>
                <a:gd name="T4" fmla="*/ 1 w 3"/>
                <a:gd name="T5" fmla="*/ 1 h 4"/>
                <a:gd name="T6" fmla="*/ 1 w 3"/>
                <a:gd name="T7" fmla="*/ 2 h 4"/>
                <a:gd name="T8" fmla="*/ 3 w 3"/>
                <a:gd name="T9" fmla="*/ 4 h 4"/>
                <a:gd name="T10" fmla="*/ 2 w 3"/>
                <a:gd name="T11" fmla="*/ 1 h 4"/>
                <a:gd name="T12" fmla="*/ 2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4" name="Freeform 802"/>
            <p:cNvSpPr>
              <a:spLocks/>
            </p:cNvSpPr>
            <p:nvPr/>
          </p:nvSpPr>
          <p:spPr bwMode="auto">
            <a:xfrm>
              <a:off x="1816100" y="1720850"/>
              <a:ext cx="25400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6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3" y="10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5" name="Freeform 803"/>
            <p:cNvSpPr>
              <a:spLocks/>
            </p:cNvSpPr>
            <p:nvPr/>
          </p:nvSpPr>
          <p:spPr bwMode="auto">
            <a:xfrm>
              <a:off x="1851025" y="1738313"/>
              <a:ext cx="61913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5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2" y="9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6" name="Freeform 804"/>
            <p:cNvSpPr>
              <a:spLocks/>
            </p:cNvSpPr>
            <p:nvPr/>
          </p:nvSpPr>
          <p:spPr bwMode="auto">
            <a:xfrm>
              <a:off x="1860550" y="1809750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3"/>
                    <a:pt x="4" y="2"/>
                    <a:pt x="6" y="1"/>
                  </a:cubicBezTo>
                  <a:cubicBezTo>
                    <a:pt x="8" y="1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7" name="Freeform 805"/>
            <p:cNvSpPr>
              <a:spLocks/>
            </p:cNvSpPr>
            <p:nvPr/>
          </p:nvSpPr>
          <p:spPr bwMode="auto">
            <a:xfrm>
              <a:off x="1851025" y="1854200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0 h 3"/>
                <a:gd name="T4" fmla="*/ 13 w 13"/>
                <a:gd name="T5" fmla="*/ 3 h 3"/>
                <a:gd name="T6" fmla="*/ 7 w 13"/>
                <a:gd name="T7" fmla="*/ 1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1"/>
                    <a:pt x="12" y="2"/>
                    <a:pt x="13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8" name="Freeform 806"/>
            <p:cNvSpPr>
              <a:spLocks/>
            </p:cNvSpPr>
            <p:nvPr/>
          </p:nvSpPr>
          <p:spPr bwMode="auto">
            <a:xfrm>
              <a:off x="1851025" y="1862138"/>
              <a:ext cx="44450" cy="115888"/>
            </a:xfrm>
            <a:custGeom>
              <a:avLst/>
              <a:gdLst>
                <a:gd name="T0" fmla="*/ 0 w 5"/>
                <a:gd name="T1" fmla="*/ 0 h 13"/>
                <a:gd name="T2" fmla="*/ 3 w 5"/>
                <a:gd name="T3" fmla="*/ 6 h 13"/>
                <a:gd name="T4" fmla="*/ 5 w 5"/>
                <a:gd name="T5" fmla="*/ 13 h 13"/>
                <a:gd name="T6" fmla="*/ 2 w 5"/>
                <a:gd name="T7" fmla="*/ 7 h 13"/>
                <a:gd name="T8" fmla="*/ 0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8"/>
                    <a:pt x="5" y="10"/>
                    <a:pt x="5" y="1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9" name="Freeform 807"/>
            <p:cNvSpPr>
              <a:spLocks/>
            </p:cNvSpPr>
            <p:nvPr/>
          </p:nvSpPr>
          <p:spPr bwMode="auto">
            <a:xfrm>
              <a:off x="1789112" y="1862138"/>
              <a:ext cx="44450" cy="115888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6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2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0" name="Freeform 808"/>
            <p:cNvSpPr>
              <a:spLocks/>
            </p:cNvSpPr>
            <p:nvPr/>
          </p:nvSpPr>
          <p:spPr bwMode="auto">
            <a:xfrm>
              <a:off x="1719262" y="1854200"/>
              <a:ext cx="114300" cy="52388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1" name="Freeform 809"/>
            <p:cNvSpPr>
              <a:spLocks/>
            </p:cNvSpPr>
            <p:nvPr/>
          </p:nvSpPr>
          <p:spPr bwMode="auto">
            <a:xfrm>
              <a:off x="1719262" y="1809750"/>
              <a:ext cx="114300" cy="34925"/>
            </a:xfrm>
            <a:custGeom>
              <a:avLst/>
              <a:gdLst>
                <a:gd name="T0" fmla="*/ 13 w 13"/>
                <a:gd name="T1" fmla="*/ 4 h 4"/>
                <a:gd name="T2" fmla="*/ 6 w 13"/>
                <a:gd name="T3" fmla="*/ 3 h 4"/>
                <a:gd name="T4" fmla="*/ 0 w 13"/>
                <a:gd name="T5" fmla="*/ 0 h 4"/>
                <a:gd name="T6" fmla="*/ 6 w 13"/>
                <a:gd name="T7" fmla="*/ 2 h 4"/>
                <a:gd name="T8" fmla="*/ 13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4"/>
                  </a:moveTo>
                  <a:cubicBezTo>
                    <a:pt x="10" y="4"/>
                    <a:pt x="8" y="3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2" name="Freeform 810"/>
            <p:cNvSpPr>
              <a:spLocks/>
            </p:cNvSpPr>
            <p:nvPr/>
          </p:nvSpPr>
          <p:spPr bwMode="auto">
            <a:xfrm>
              <a:off x="1754187" y="1747838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6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9"/>
                    <a:pt x="6" y="8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1" name="组合 64340"/>
          <p:cNvGrpSpPr/>
          <p:nvPr/>
        </p:nvGrpSpPr>
        <p:grpSpPr>
          <a:xfrm>
            <a:off x="11336337" y="4614863"/>
            <a:ext cx="573088" cy="603250"/>
            <a:chOff x="11336337" y="4614863"/>
            <a:chExt cx="573088" cy="603250"/>
          </a:xfrm>
        </p:grpSpPr>
        <p:sp>
          <p:nvSpPr>
            <p:cNvPr id="64263" name="Freeform 811"/>
            <p:cNvSpPr>
              <a:spLocks/>
            </p:cNvSpPr>
            <p:nvPr/>
          </p:nvSpPr>
          <p:spPr bwMode="auto">
            <a:xfrm>
              <a:off x="11442700" y="4614863"/>
              <a:ext cx="282575" cy="292100"/>
            </a:xfrm>
            <a:custGeom>
              <a:avLst/>
              <a:gdLst>
                <a:gd name="T0" fmla="*/ 22 w 32"/>
                <a:gd name="T1" fmla="*/ 33 h 33"/>
                <a:gd name="T2" fmla="*/ 16 w 32"/>
                <a:gd name="T3" fmla="*/ 4 h 33"/>
                <a:gd name="T4" fmla="*/ 22 w 32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3">
                  <a:moveTo>
                    <a:pt x="22" y="33"/>
                  </a:moveTo>
                  <a:cubicBezTo>
                    <a:pt x="22" y="33"/>
                    <a:pt x="0" y="9"/>
                    <a:pt x="16" y="4"/>
                  </a:cubicBezTo>
                  <a:cubicBezTo>
                    <a:pt x="32" y="0"/>
                    <a:pt x="22" y="33"/>
                    <a:pt x="22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4" name="Freeform 812"/>
            <p:cNvSpPr>
              <a:spLocks/>
            </p:cNvSpPr>
            <p:nvPr/>
          </p:nvSpPr>
          <p:spPr bwMode="auto">
            <a:xfrm>
              <a:off x="11636375" y="4614863"/>
              <a:ext cx="273050" cy="292100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5" name="Freeform 813"/>
            <p:cNvSpPr>
              <a:spLocks/>
            </p:cNvSpPr>
            <p:nvPr/>
          </p:nvSpPr>
          <p:spPr bwMode="auto">
            <a:xfrm>
              <a:off x="11636375" y="4765676"/>
              <a:ext cx="265113" cy="301625"/>
            </a:xfrm>
            <a:custGeom>
              <a:avLst/>
              <a:gdLst>
                <a:gd name="T0" fmla="*/ 0 w 30"/>
                <a:gd name="T1" fmla="*/ 16 h 34"/>
                <a:gd name="T2" fmla="*/ 29 w 30"/>
                <a:gd name="T3" fmla="*/ 17 h 34"/>
                <a:gd name="T4" fmla="*/ 0 w 30"/>
                <a:gd name="T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6"/>
                  </a:moveTo>
                  <a:cubicBezTo>
                    <a:pt x="0" y="16"/>
                    <a:pt x="28" y="0"/>
                    <a:pt x="29" y="17"/>
                  </a:cubicBezTo>
                  <a:cubicBezTo>
                    <a:pt x="30" y="34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6" name="Freeform 814"/>
            <p:cNvSpPr>
              <a:spLocks/>
            </p:cNvSpPr>
            <p:nvPr/>
          </p:nvSpPr>
          <p:spPr bwMode="auto">
            <a:xfrm>
              <a:off x="11636375" y="4906963"/>
              <a:ext cx="255588" cy="311150"/>
            </a:xfrm>
            <a:custGeom>
              <a:avLst/>
              <a:gdLst>
                <a:gd name="T0" fmla="*/ 0 w 29"/>
                <a:gd name="T1" fmla="*/ 0 h 35"/>
                <a:gd name="T2" fmla="*/ 16 w 29"/>
                <a:gd name="T3" fmla="*/ 24 h 35"/>
                <a:gd name="T4" fmla="*/ 0 w 2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5">
                  <a:moveTo>
                    <a:pt x="0" y="0"/>
                  </a:moveTo>
                  <a:cubicBezTo>
                    <a:pt x="0" y="0"/>
                    <a:pt x="29" y="14"/>
                    <a:pt x="16" y="24"/>
                  </a:cubicBezTo>
                  <a:cubicBezTo>
                    <a:pt x="2" y="3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7" name="Freeform 815"/>
            <p:cNvSpPr>
              <a:spLocks/>
            </p:cNvSpPr>
            <p:nvPr/>
          </p:nvSpPr>
          <p:spPr bwMode="auto">
            <a:xfrm>
              <a:off x="11398250" y="4906963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8" name="Freeform 816"/>
            <p:cNvSpPr>
              <a:spLocks/>
            </p:cNvSpPr>
            <p:nvPr/>
          </p:nvSpPr>
          <p:spPr bwMode="auto">
            <a:xfrm>
              <a:off x="11336337" y="4818063"/>
              <a:ext cx="300038" cy="293688"/>
            </a:xfrm>
            <a:custGeom>
              <a:avLst/>
              <a:gdLst>
                <a:gd name="T0" fmla="*/ 34 w 34"/>
                <a:gd name="T1" fmla="*/ 10 h 33"/>
                <a:gd name="T2" fmla="*/ 5 w 34"/>
                <a:gd name="T3" fmla="*/ 17 h 33"/>
                <a:gd name="T4" fmla="*/ 34 w 34"/>
                <a:gd name="T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3">
                  <a:moveTo>
                    <a:pt x="34" y="10"/>
                  </a:moveTo>
                  <a:cubicBezTo>
                    <a:pt x="34" y="10"/>
                    <a:pt x="10" y="33"/>
                    <a:pt x="5" y="17"/>
                  </a:cubicBezTo>
                  <a:cubicBezTo>
                    <a:pt x="0" y="0"/>
                    <a:pt x="34" y="10"/>
                    <a:pt x="34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9" name="Freeform 817"/>
            <p:cNvSpPr>
              <a:spLocks/>
            </p:cNvSpPr>
            <p:nvPr/>
          </p:nvSpPr>
          <p:spPr bwMode="auto">
            <a:xfrm>
              <a:off x="11361737" y="4640263"/>
              <a:ext cx="284163" cy="284163"/>
            </a:xfrm>
            <a:custGeom>
              <a:avLst/>
              <a:gdLst>
                <a:gd name="T0" fmla="*/ 32 w 32"/>
                <a:gd name="T1" fmla="*/ 30 h 32"/>
                <a:gd name="T2" fmla="*/ 7 w 32"/>
                <a:gd name="T3" fmla="*/ 16 h 32"/>
                <a:gd name="T4" fmla="*/ 32 w 32"/>
                <a:gd name="T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32" y="30"/>
                  </a:moveTo>
                  <a:cubicBezTo>
                    <a:pt x="32" y="30"/>
                    <a:pt x="0" y="32"/>
                    <a:pt x="7" y="16"/>
                  </a:cubicBezTo>
                  <a:cubicBezTo>
                    <a:pt x="13" y="0"/>
                    <a:pt x="32" y="30"/>
                    <a:pt x="32" y="3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0" name="Freeform 818"/>
            <p:cNvSpPr>
              <a:spLocks/>
            </p:cNvSpPr>
            <p:nvPr/>
          </p:nvSpPr>
          <p:spPr bwMode="auto">
            <a:xfrm>
              <a:off x="11574462" y="4872038"/>
              <a:ext cx="106363" cy="79375"/>
            </a:xfrm>
            <a:custGeom>
              <a:avLst/>
              <a:gdLst>
                <a:gd name="T0" fmla="*/ 11 w 12"/>
                <a:gd name="T1" fmla="*/ 3 h 9"/>
                <a:gd name="T2" fmla="*/ 7 w 12"/>
                <a:gd name="T3" fmla="*/ 8 h 9"/>
                <a:gd name="T4" fmla="*/ 1 w 12"/>
                <a:gd name="T5" fmla="*/ 6 h 9"/>
                <a:gd name="T6" fmla="*/ 4 w 12"/>
                <a:gd name="T7" fmla="*/ 1 h 9"/>
                <a:gd name="T8" fmla="*/ 11 w 12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2" y="5"/>
                    <a:pt x="10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10" y="0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1" name="Freeform 819"/>
            <p:cNvSpPr>
              <a:spLocks/>
            </p:cNvSpPr>
            <p:nvPr/>
          </p:nvSpPr>
          <p:spPr bwMode="auto">
            <a:xfrm>
              <a:off x="11609387" y="4854576"/>
              <a:ext cx="9525" cy="349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0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2" name="Freeform 820"/>
            <p:cNvSpPr>
              <a:spLocks/>
            </p:cNvSpPr>
            <p:nvPr/>
          </p:nvSpPr>
          <p:spPr bwMode="auto">
            <a:xfrm>
              <a:off x="11618912" y="4854576"/>
              <a:ext cx="17463" cy="3492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0 w 2"/>
                <a:gd name="T5" fmla="*/ 1 h 4"/>
                <a:gd name="T6" fmla="*/ 1 w 2"/>
                <a:gd name="T7" fmla="*/ 1 h 4"/>
                <a:gd name="T8" fmla="*/ 1 w 2"/>
                <a:gd name="T9" fmla="*/ 4 h 4"/>
                <a:gd name="T10" fmla="*/ 1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3" name="Freeform 821"/>
            <p:cNvSpPr>
              <a:spLocks/>
            </p:cNvSpPr>
            <p:nvPr/>
          </p:nvSpPr>
          <p:spPr bwMode="auto">
            <a:xfrm>
              <a:off x="11626850" y="4854576"/>
              <a:ext cx="19050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1 w 2"/>
                <a:gd name="T5" fmla="*/ 1 h 4"/>
                <a:gd name="T6" fmla="*/ 1 w 2"/>
                <a:gd name="T7" fmla="*/ 1 h 4"/>
                <a:gd name="T8" fmla="*/ 0 w 2"/>
                <a:gd name="T9" fmla="*/ 4 h 4"/>
                <a:gd name="T10" fmla="*/ 1 w 2"/>
                <a:gd name="T11" fmla="*/ 1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4" name="Freeform 822"/>
            <p:cNvSpPr>
              <a:spLocks/>
            </p:cNvSpPr>
            <p:nvPr/>
          </p:nvSpPr>
          <p:spPr bwMode="auto">
            <a:xfrm>
              <a:off x="11636375" y="4854576"/>
              <a:ext cx="17463" cy="34925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1 h 4"/>
                <a:gd name="T4" fmla="*/ 1 w 2"/>
                <a:gd name="T5" fmla="*/ 1 h 4"/>
                <a:gd name="T6" fmla="*/ 1 w 2"/>
                <a:gd name="T7" fmla="*/ 2 h 4"/>
                <a:gd name="T8" fmla="*/ 0 w 2"/>
                <a:gd name="T9" fmla="*/ 4 h 4"/>
                <a:gd name="T10" fmla="*/ 2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5" name="Freeform 823"/>
            <p:cNvSpPr>
              <a:spLocks/>
            </p:cNvSpPr>
            <p:nvPr/>
          </p:nvSpPr>
          <p:spPr bwMode="auto">
            <a:xfrm>
              <a:off x="11636375" y="4862513"/>
              <a:ext cx="34925" cy="2698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1 h 3"/>
                <a:gd name="T4" fmla="*/ 2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6" name="Freeform 824"/>
            <p:cNvSpPr>
              <a:spLocks/>
            </p:cNvSpPr>
            <p:nvPr/>
          </p:nvSpPr>
          <p:spPr bwMode="auto">
            <a:xfrm>
              <a:off x="11645900" y="4879976"/>
              <a:ext cx="34925" cy="19050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0 h 2"/>
                <a:gd name="T4" fmla="*/ 3 w 4"/>
                <a:gd name="T5" fmla="*/ 0 h 2"/>
                <a:gd name="T6" fmla="*/ 2 w 4"/>
                <a:gd name="T7" fmla="*/ 0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7" name="Freeform 825"/>
            <p:cNvSpPr>
              <a:spLocks/>
            </p:cNvSpPr>
            <p:nvPr/>
          </p:nvSpPr>
          <p:spPr bwMode="auto">
            <a:xfrm>
              <a:off x="11645900" y="4889501"/>
              <a:ext cx="34925" cy="9525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1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8" name="Freeform 826"/>
            <p:cNvSpPr>
              <a:spLocks/>
            </p:cNvSpPr>
            <p:nvPr/>
          </p:nvSpPr>
          <p:spPr bwMode="auto">
            <a:xfrm>
              <a:off x="11645900" y="4906963"/>
              <a:ext cx="42863" cy="9525"/>
            </a:xfrm>
            <a:custGeom>
              <a:avLst/>
              <a:gdLst>
                <a:gd name="T0" fmla="*/ 4 w 5"/>
                <a:gd name="T1" fmla="*/ 1 h 1"/>
                <a:gd name="T2" fmla="*/ 5 w 5"/>
                <a:gd name="T3" fmla="*/ 0 h 1"/>
                <a:gd name="T4" fmla="*/ 4 w 5"/>
                <a:gd name="T5" fmla="*/ 0 h 1"/>
                <a:gd name="T6" fmla="*/ 3 w 5"/>
                <a:gd name="T7" fmla="*/ 0 h 1"/>
                <a:gd name="T8" fmla="*/ 0 w 5"/>
                <a:gd name="T9" fmla="*/ 0 h 1"/>
                <a:gd name="T10" fmla="*/ 3 w 5"/>
                <a:gd name="T11" fmla="*/ 0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9" name="Freeform 827"/>
            <p:cNvSpPr>
              <a:spLocks/>
            </p:cNvSpPr>
            <p:nvPr/>
          </p:nvSpPr>
          <p:spPr bwMode="auto">
            <a:xfrm>
              <a:off x="11645900" y="4916488"/>
              <a:ext cx="34925" cy="7938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0" name="Freeform 828"/>
            <p:cNvSpPr>
              <a:spLocks/>
            </p:cNvSpPr>
            <p:nvPr/>
          </p:nvSpPr>
          <p:spPr bwMode="auto">
            <a:xfrm>
              <a:off x="11645900" y="4916488"/>
              <a:ext cx="34925" cy="26988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2 h 3"/>
                <a:gd name="T4" fmla="*/ 3 w 4"/>
                <a:gd name="T5" fmla="*/ 2 h 3"/>
                <a:gd name="T6" fmla="*/ 3 w 4"/>
                <a:gd name="T7" fmla="*/ 2 h 3"/>
                <a:gd name="T8" fmla="*/ 0 w 4"/>
                <a:gd name="T9" fmla="*/ 0 h 3"/>
                <a:gd name="T10" fmla="*/ 2 w 4"/>
                <a:gd name="T11" fmla="*/ 2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1" name="Freeform 829"/>
            <p:cNvSpPr>
              <a:spLocks/>
            </p:cNvSpPr>
            <p:nvPr/>
          </p:nvSpPr>
          <p:spPr bwMode="auto">
            <a:xfrm>
              <a:off x="11645900" y="4924426"/>
              <a:ext cx="25400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3 w 3"/>
                <a:gd name="T5" fmla="*/ 2 h 3"/>
                <a:gd name="T6" fmla="*/ 2 w 3"/>
                <a:gd name="T7" fmla="*/ 2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2" name="Freeform 830"/>
            <p:cNvSpPr>
              <a:spLocks/>
            </p:cNvSpPr>
            <p:nvPr/>
          </p:nvSpPr>
          <p:spPr bwMode="auto">
            <a:xfrm>
              <a:off x="11645900" y="4924426"/>
              <a:ext cx="17463" cy="36513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3" name="Freeform 831"/>
            <p:cNvSpPr>
              <a:spLocks/>
            </p:cNvSpPr>
            <p:nvPr/>
          </p:nvSpPr>
          <p:spPr bwMode="auto">
            <a:xfrm>
              <a:off x="11636375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4" name="Freeform 832"/>
            <p:cNvSpPr>
              <a:spLocks/>
            </p:cNvSpPr>
            <p:nvPr/>
          </p:nvSpPr>
          <p:spPr bwMode="auto">
            <a:xfrm>
              <a:off x="11626850" y="4933951"/>
              <a:ext cx="9525" cy="3492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  <a:gd name="T10" fmla="*/ 0 w 1"/>
                <a:gd name="T11" fmla="*/ 3 h 4"/>
                <a:gd name="T12" fmla="*/ 0 w 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5" name="Freeform 833"/>
            <p:cNvSpPr>
              <a:spLocks/>
            </p:cNvSpPr>
            <p:nvPr/>
          </p:nvSpPr>
          <p:spPr bwMode="auto">
            <a:xfrm>
              <a:off x="11609387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3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6" name="Freeform 834"/>
            <p:cNvSpPr>
              <a:spLocks/>
            </p:cNvSpPr>
            <p:nvPr/>
          </p:nvSpPr>
          <p:spPr bwMode="auto">
            <a:xfrm>
              <a:off x="11601450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4 h 4"/>
                <a:gd name="T4" fmla="*/ 1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7" name="Freeform 835"/>
            <p:cNvSpPr>
              <a:spLocks/>
            </p:cNvSpPr>
            <p:nvPr/>
          </p:nvSpPr>
          <p:spPr bwMode="auto">
            <a:xfrm>
              <a:off x="11591925" y="4933951"/>
              <a:ext cx="26988" cy="26988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1 w 3"/>
                <a:gd name="T5" fmla="*/ 3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2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8" name="Freeform 836"/>
            <p:cNvSpPr>
              <a:spLocks/>
            </p:cNvSpPr>
            <p:nvPr/>
          </p:nvSpPr>
          <p:spPr bwMode="auto">
            <a:xfrm>
              <a:off x="11574462" y="4924426"/>
              <a:ext cx="34925" cy="26988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3 h 3"/>
                <a:gd name="T4" fmla="*/ 2 w 4"/>
                <a:gd name="T5" fmla="*/ 3 h 3"/>
                <a:gd name="T6" fmla="*/ 2 w 4"/>
                <a:gd name="T7" fmla="*/ 2 h 3"/>
                <a:gd name="T8" fmla="*/ 4 w 4"/>
                <a:gd name="T9" fmla="*/ 0 h 3"/>
                <a:gd name="T10" fmla="*/ 2 w 4"/>
                <a:gd name="T11" fmla="*/ 2 h 3"/>
                <a:gd name="T12" fmla="*/ 1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9" name="Freeform 837"/>
            <p:cNvSpPr>
              <a:spLocks/>
            </p:cNvSpPr>
            <p:nvPr/>
          </p:nvSpPr>
          <p:spPr bwMode="auto">
            <a:xfrm>
              <a:off x="11574462" y="4924426"/>
              <a:ext cx="34925" cy="19050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0" name="Freeform 838"/>
            <p:cNvSpPr>
              <a:spLocks/>
            </p:cNvSpPr>
            <p:nvPr/>
          </p:nvSpPr>
          <p:spPr bwMode="auto">
            <a:xfrm>
              <a:off x="11564937" y="4916488"/>
              <a:ext cx="36513" cy="7938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2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1" name="Freeform 839"/>
            <p:cNvSpPr>
              <a:spLocks/>
            </p:cNvSpPr>
            <p:nvPr/>
          </p:nvSpPr>
          <p:spPr bwMode="auto">
            <a:xfrm>
              <a:off x="11564937" y="4899026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1 w 4"/>
                <a:gd name="T5" fmla="*/ 2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2" name="Freeform 840"/>
            <p:cNvSpPr>
              <a:spLocks/>
            </p:cNvSpPr>
            <p:nvPr/>
          </p:nvSpPr>
          <p:spPr bwMode="auto">
            <a:xfrm>
              <a:off x="11564937" y="4889501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1 w 4"/>
                <a:gd name="T5" fmla="*/ 1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3" name="Freeform 841"/>
            <p:cNvSpPr>
              <a:spLocks/>
            </p:cNvSpPr>
            <p:nvPr/>
          </p:nvSpPr>
          <p:spPr bwMode="auto">
            <a:xfrm>
              <a:off x="11574462" y="4872038"/>
              <a:ext cx="34925" cy="26988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1 h 3"/>
                <a:gd name="T4" fmla="*/ 1 w 4"/>
                <a:gd name="T5" fmla="*/ 2 h 3"/>
                <a:gd name="T6" fmla="*/ 1 w 4"/>
                <a:gd name="T7" fmla="*/ 2 h 3"/>
                <a:gd name="T8" fmla="*/ 4 w 4"/>
                <a:gd name="T9" fmla="*/ 3 h 3"/>
                <a:gd name="T10" fmla="*/ 2 w 4"/>
                <a:gd name="T11" fmla="*/ 2 h 3"/>
                <a:gd name="T12" fmla="*/ 1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3"/>
                    <a:pt x="4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4" name="Freeform 842"/>
            <p:cNvSpPr>
              <a:spLocks/>
            </p:cNvSpPr>
            <p:nvPr/>
          </p:nvSpPr>
          <p:spPr bwMode="auto">
            <a:xfrm>
              <a:off x="11583987" y="4862513"/>
              <a:ext cx="25400" cy="36513"/>
            </a:xfrm>
            <a:custGeom>
              <a:avLst/>
              <a:gdLst>
                <a:gd name="T0" fmla="*/ 1 w 3"/>
                <a:gd name="T1" fmla="*/ 1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2 h 4"/>
                <a:gd name="T8" fmla="*/ 3 w 3"/>
                <a:gd name="T9" fmla="*/ 4 h 4"/>
                <a:gd name="T10" fmla="*/ 1 w 3"/>
                <a:gd name="T11" fmla="*/ 2 h 4"/>
                <a:gd name="T12" fmla="*/ 1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5" name="Freeform 843"/>
            <p:cNvSpPr>
              <a:spLocks/>
            </p:cNvSpPr>
            <p:nvPr/>
          </p:nvSpPr>
          <p:spPr bwMode="auto">
            <a:xfrm>
              <a:off x="11591925" y="4854576"/>
              <a:ext cx="17463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1 h 4"/>
                <a:gd name="T4" fmla="*/ 1 w 2"/>
                <a:gd name="T5" fmla="*/ 2 h 4"/>
                <a:gd name="T6" fmla="*/ 1 w 2"/>
                <a:gd name="T7" fmla="*/ 2 h 4"/>
                <a:gd name="T8" fmla="*/ 2 w 2"/>
                <a:gd name="T9" fmla="*/ 4 h 4"/>
                <a:gd name="T10" fmla="*/ 1 w 2"/>
                <a:gd name="T11" fmla="*/ 2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6" name="Freeform 844"/>
            <p:cNvSpPr>
              <a:spLocks/>
            </p:cNvSpPr>
            <p:nvPr/>
          </p:nvSpPr>
          <p:spPr bwMode="auto">
            <a:xfrm>
              <a:off x="11609387" y="4773613"/>
              <a:ext cx="26988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3" y="11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7" name="Freeform 845"/>
            <p:cNvSpPr>
              <a:spLocks/>
            </p:cNvSpPr>
            <p:nvPr/>
          </p:nvSpPr>
          <p:spPr bwMode="auto">
            <a:xfrm>
              <a:off x="11645900" y="4791076"/>
              <a:ext cx="60325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8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8" name="Freeform 846"/>
            <p:cNvSpPr>
              <a:spLocks/>
            </p:cNvSpPr>
            <p:nvPr/>
          </p:nvSpPr>
          <p:spPr bwMode="auto">
            <a:xfrm>
              <a:off x="11653837" y="4872038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9" name="Freeform 847"/>
            <p:cNvSpPr>
              <a:spLocks/>
            </p:cNvSpPr>
            <p:nvPr/>
          </p:nvSpPr>
          <p:spPr bwMode="auto">
            <a:xfrm>
              <a:off x="11645900" y="4906963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1 h 3"/>
                <a:gd name="T4" fmla="*/ 13 w 13"/>
                <a:gd name="T5" fmla="*/ 3 h 3"/>
                <a:gd name="T6" fmla="*/ 7 w 13"/>
                <a:gd name="T7" fmla="*/ 2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2" y="0"/>
                    <a:pt x="5" y="0"/>
                    <a:pt x="7" y="1"/>
                  </a:cubicBezTo>
                  <a:cubicBezTo>
                    <a:pt x="9" y="1"/>
                    <a:pt x="11" y="2"/>
                    <a:pt x="1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0" name="Freeform 848"/>
            <p:cNvSpPr>
              <a:spLocks/>
            </p:cNvSpPr>
            <p:nvPr/>
          </p:nvSpPr>
          <p:spPr bwMode="auto">
            <a:xfrm>
              <a:off x="11636375" y="4924426"/>
              <a:ext cx="44450" cy="106363"/>
            </a:xfrm>
            <a:custGeom>
              <a:avLst/>
              <a:gdLst>
                <a:gd name="T0" fmla="*/ 0 w 5"/>
                <a:gd name="T1" fmla="*/ 0 h 12"/>
                <a:gd name="T2" fmla="*/ 4 w 5"/>
                <a:gd name="T3" fmla="*/ 5 h 12"/>
                <a:gd name="T4" fmla="*/ 5 w 5"/>
                <a:gd name="T5" fmla="*/ 12 h 12"/>
                <a:gd name="T6" fmla="*/ 3 w 5"/>
                <a:gd name="T7" fmla="*/ 6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2" y="1"/>
                    <a:pt x="3" y="3"/>
                    <a:pt x="4" y="5"/>
                  </a:cubicBezTo>
                  <a:cubicBezTo>
                    <a:pt x="5" y="8"/>
                    <a:pt x="5" y="10"/>
                    <a:pt x="5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1" name="Freeform 849"/>
            <p:cNvSpPr>
              <a:spLocks/>
            </p:cNvSpPr>
            <p:nvPr/>
          </p:nvSpPr>
          <p:spPr bwMode="auto">
            <a:xfrm>
              <a:off x="11583987" y="4916488"/>
              <a:ext cx="42863" cy="114300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7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2" name="Freeform 850"/>
            <p:cNvSpPr>
              <a:spLocks/>
            </p:cNvSpPr>
            <p:nvPr/>
          </p:nvSpPr>
          <p:spPr bwMode="auto">
            <a:xfrm>
              <a:off x="11512550" y="4906963"/>
              <a:ext cx="106363" cy="53975"/>
            </a:xfrm>
            <a:custGeom>
              <a:avLst/>
              <a:gdLst>
                <a:gd name="T0" fmla="*/ 12 w 12"/>
                <a:gd name="T1" fmla="*/ 0 h 6"/>
                <a:gd name="T2" fmla="*/ 7 w 12"/>
                <a:gd name="T3" fmla="*/ 4 h 6"/>
                <a:gd name="T4" fmla="*/ 0 w 12"/>
                <a:gd name="T5" fmla="*/ 6 h 6"/>
                <a:gd name="T6" fmla="*/ 6 w 12"/>
                <a:gd name="T7" fmla="*/ 3 h 6"/>
                <a:gd name="T8" fmla="*/ 12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3" name="Freeform 851"/>
            <p:cNvSpPr>
              <a:spLocks/>
            </p:cNvSpPr>
            <p:nvPr/>
          </p:nvSpPr>
          <p:spPr bwMode="auto">
            <a:xfrm>
              <a:off x="11512550" y="4862513"/>
              <a:ext cx="106363" cy="36513"/>
            </a:xfrm>
            <a:custGeom>
              <a:avLst/>
              <a:gdLst>
                <a:gd name="T0" fmla="*/ 12 w 12"/>
                <a:gd name="T1" fmla="*/ 4 h 4"/>
                <a:gd name="T2" fmla="*/ 6 w 12"/>
                <a:gd name="T3" fmla="*/ 3 h 4"/>
                <a:gd name="T4" fmla="*/ 0 w 12"/>
                <a:gd name="T5" fmla="*/ 0 h 4"/>
                <a:gd name="T6" fmla="*/ 6 w 12"/>
                <a:gd name="T7" fmla="*/ 2 h 4"/>
                <a:gd name="T8" fmla="*/ 12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2" y="4"/>
                  </a:moveTo>
                  <a:cubicBezTo>
                    <a:pt x="10" y="4"/>
                    <a:pt x="8" y="4"/>
                    <a:pt x="6" y="3"/>
                  </a:cubicBezTo>
                  <a:cubicBezTo>
                    <a:pt x="4" y="2"/>
                    <a:pt x="1" y="2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10" y="3"/>
                    <a:pt x="1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4" name="Freeform 852"/>
            <p:cNvSpPr>
              <a:spLocks/>
            </p:cNvSpPr>
            <p:nvPr/>
          </p:nvSpPr>
          <p:spPr bwMode="auto">
            <a:xfrm>
              <a:off x="11547475" y="4810126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5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8"/>
                    <a:pt x="6" y="7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0" name="组合 64339"/>
          <p:cNvGrpSpPr/>
          <p:nvPr/>
        </p:nvGrpSpPr>
        <p:grpSpPr>
          <a:xfrm>
            <a:off x="311150" y="5608003"/>
            <a:ext cx="406400" cy="434975"/>
            <a:chOff x="1585912" y="4879976"/>
            <a:chExt cx="406400" cy="434975"/>
          </a:xfrm>
        </p:grpSpPr>
        <p:sp>
          <p:nvSpPr>
            <p:cNvPr id="64305" name="Freeform 853"/>
            <p:cNvSpPr>
              <a:spLocks/>
            </p:cNvSpPr>
            <p:nvPr/>
          </p:nvSpPr>
          <p:spPr bwMode="auto">
            <a:xfrm>
              <a:off x="1657350" y="4879976"/>
              <a:ext cx="203200" cy="214313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3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3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6" name="Freeform 854"/>
            <p:cNvSpPr>
              <a:spLocks/>
            </p:cNvSpPr>
            <p:nvPr/>
          </p:nvSpPr>
          <p:spPr bwMode="auto">
            <a:xfrm>
              <a:off x="1798637" y="4889501"/>
              <a:ext cx="193675" cy="204788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2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7" name="Freeform 855"/>
            <p:cNvSpPr>
              <a:spLocks/>
            </p:cNvSpPr>
            <p:nvPr/>
          </p:nvSpPr>
          <p:spPr bwMode="auto">
            <a:xfrm>
              <a:off x="1798637" y="4986338"/>
              <a:ext cx="184150" cy="214313"/>
            </a:xfrm>
            <a:custGeom>
              <a:avLst/>
              <a:gdLst>
                <a:gd name="T0" fmla="*/ 0 w 21"/>
                <a:gd name="T1" fmla="*/ 12 h 24"/>
                <a:gd name="T2" fmla="*/ 20 w 21"/>
                <a:gd name="T3" fmla="*/ 12 h 24"/>
                <a:gd name="T4" fmla="*/ 0 w 21"/>
                <a:gd name="T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2"/>
                  </a:moveTo>
                  <a:cubicBezTo>
                    <a:pt x="0" y="12"/>
                    <a:pt x="20" y="0"/>
                    <a:pt x="20" y="12"/>
                  </a:cubicBezTo>
                  <a:cubicBezTo>
                    <a:pt x="21" y="24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8" name="Freeform 856"/>
            <p:cNvSpPr>
              <a:spLocks/>
            </p:cNvSpPr>
            <p:nvPr/>
          </p:nvSpPr>
          <p:spPr bwMode="auto">
            <a:xfrm>
              <a:off x="1798637" y="5094288"/>
              <a:ext cx="184150" cy="220663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9" name="Freeform 857"/>
            <p:cNvSpPr>
              <a:spLocks/>
            </p:cNvSpPr>
            <p:nvPr/>
          </p:nvSpPr>
          <p:spPr bwMode="auto">
            <a:xfrm>
              <a:off x="1630362" y="5094288"/>
              <a:ext cx="203200" cy="203200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0" name="Freeform 858"/>
            <p:cNvSpPr>
              <a:spLocks/>
            </p:cNvSpPr>
            <p:nvPr/>
          </p:nvSpPr>
          <p:spPr bwMode="auto">
            <a:xfrm>
              <a:off x="1585912" y="5030788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1" name="Freeform 859"/>
            <p:cNvSpPr>
              <a:spLocks/>
            </p:cNvSpPr>
            <p:nvPr/>
          </p:nvSpPr>
          <p:spPr bwMode="auto">
            <a:xfrm>
              <a:off x="1603375" y="4906963"/>
              <a:ext cx="203200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9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2" name="Freeform 860"/>
            <p:cNvSpPr>
              <a:spLocks/>
            </p:cNvSpPr>
            <p:nvPr/>
          </p:nvSpPr>
          <p:spPr bwMode="auto">
            <a:xfrm>
              <a:off x="1754187" y="5067301"/>
              <a:ext cx="69850" cy="61913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4 h 7"/>
                <a:gd name="T6" fmla="*/ 3 w 8"/>
                <a:gd name="T7" fmla="*/ 0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3"/>
                    <a:pt x="7" y="5"/>
                    <a:pt x="5" y="6"/>
                  </a:cubicBezTo>
                  <a:cubicBezTo>
                    <a:pt x="3" y="7"/>
                    <a:pt x="1" y="6"/>
                    <a:pt x="1" y="4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0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3" name="Freeform 861"/>
            <p:cNvSpPr>
              <a:spLocks/>
            </p:cNvSpPr>
            <p:nvPr/>
          </p:nvSpPr>
          <p:spPr bwMode="auto">
            <a:xfrm>
              <a:off x="1781175" y="5057776"/>
              <a:ext cx="7938" cy="1746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2 h 2"/>
                <a:gd name="T10" fmla="*/ 0 w 1"/>
                <a:gd name="T11" fmla="*/ 1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4" name="Freeform 862"/>
            <p:cNvSpPr>
              <a:spLocks/>
            </p:cNvSpPr>
            <p:nvPr/>
          </p:nvSpPr>
          <p:spPr bwMode="auto">
            <a:xfrm>
              <a:off x="1789112" y="5049838"/>
              <a:ext cx="9525" cy="25400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5" name="Freeform 863"/>
            <p:cNvSpPr>
              <a:spLocks/>
            </p:cNvSpPr>
            <p:nvPr/>
          </p:nvSpPr>
          <p:spPr bwMode="auto">
            <a:xfrm>
              <a:off x="1789112" y="5057776"/>
              <a:ext cx="17463" cy="17463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0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6" name="Freeform 864"/>
            <p:cNvSpPr>
              <a:spLocks/>
            </p:cNvSpPr>
            <p:nvPr/>
          </p:nvSpPr>
          <p:spPr bwMode="auto">
            <a:xfrm>
              <a:off x="1798637" y="5057776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7" name="Freeform 865"/>
            <p:cNvSpPr>
              <a:spLocks/>
            </p:cNvSpPr>
            <p:nvPr/>
          </p:nvSpPr>
          <p:spPr bwMode="auto">
            <a:xfrm>
              <a:off x="1798637" y="5067301"/>
              <a:ext cx="25400" cy="17463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8" name="Freeform 866"/>
            <p:cNvSpPr>
              <a:spLocks/>
            </p:cNvSpPr>
            <p:nvPr/>
          </p:nvSpPr>
          <p:spPr bwMode="auto">
            <a:xfrm>
              <a:off x="1806575" y="5067301"/>
              <a:ext cx="17463" cy="17463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1 h 2"/>
                <a:gd name="T4" fmla="*/ 1 w 2"/>
                <a:gd name="T5" fmla="*/ 1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9" name="Freeform 867"/>
            <p:cNvSpPr>
              <a:spLocks/>
            </p:cNvSpPr>
            <p:nvPr/>
          </p:nvSpPr>
          <p:spPr bwMode="auto">
            <a:xfrm>
              <a:off x="1806575" y="5075238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1 h 1"/>
                <a:gd name="T4" fmla="*/ 2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2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0" name="Freeform 868"/>
            <p:cNvSpPr>
              <a:spLocks/>
            </p:cNvSpPr>
            <p:nvPr/>
          </p:nvSpPr>
          <p:spPr bwMode="auto">
            <a:xfrm>
              <a:off x="1806575" y="5094288"/>
              <a:ext cx="26988" cy="0"/>
            </a:xfrm>
            <a:custGeom>
              <a:avLst/>
              <a:gdLst>
                <a:gd name="T0" fmla="*/ 2 w 3"/>
                <a:gd name="T1" fmla="*/ 3 w 3"/>
                <a:gd name="T2" fmla="*/ 2 w 3"/>
                <a:gd name="T3" fmla="*/ 2 w 3"/>
                <a:gd name="T4" fmla="*/ 0 w 3"/>
                <a:gd name="T5" fmla="*/ 2 w 3"/>
                <a:gd name="T6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1" name="Freeform 869"/>
            <p:cNvSpPr>
              <a:spLocks/>
            </p:cNvSpPr>
            <p:nvPr/>
          </p:nvSpPr>
          <p:spPr bwMode="auto">
            <a:xfrm>
              <a:off x="1806575" y="5094288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3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2" name="Freeform 870"/>
            <p:cNvSpPr>
              <a:spLocks/>
            </p:cNvSpPr>
            <p:nvPr/>
          </p:nvSpPr>
          <p:spPr bwMode="auto">
            <a:xfrm>
              <a:off x="1806575" y="5102226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3" name="Freeform 871"/>
            <p:cNvSpPr>
              <a:spLocks/>
            </p:cNvSpPr>
            <p:nvPr/>
          </p:nvSpPr>
          <p:spPr bwMode="auto">
            <a:xfrm>
              <a:off x="1806575" y="5102226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2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4" name="Freeform 872"/>
            <p:cNvSpPr>
              <a:spLocks/>
            </p:cNvSpPr>
            <p:nvPr/>
          </p:nvSpPr>
          <p:spPr bwMode="auto">
            <a:xfrm>
              <a:off x="1798637" y="5111751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5" name="Freeform 873"/>
            <p:cNvSpPr>
              <a:spLocks/>
            </p:cNvSpPr>
            <p:nvPr/>
          </p:nvSpPr>
          <p:spPr bwMode="auto">
            <a:xfrm>
              <a:off x="1798637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6" name="Freeform 874"/>
            <p:cNvSpPr>
              <a:spLocks/>
            </p:cNvSpPr>
            <p:nvPr/>
          </p:nvSpPr>
          <p:spPr bwMode="auto">
            <a:xfrm>
              <a:off x="1789112" y="5111751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7" name="Freeform 875"/>
            <p:cNvSpPr>
              <a:spLocks/>
            </p:cNvSpPr>
            <p:nvPr/>
          </p:nvSpPr>
          <p:spPr bwMode="auto">
            <a:xfrm>
              <a:off x="1781175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1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8" name="Freeform 876"/>
            <p:cNvSpPr>
              <a:spLocks/>
            </p:cNvSpPr>
            <p:nvPr/>
          </p:nvSpPr>
          <p:spPr bwMode="auto">
            <a:xfrm>
              <a:off x="1771650" y="5111751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9" name="Freeform 877"/>
            <p:cNvSpPr>
              <a:spLocks/>
            </p:cNvSpPr>
            <p:nvPr/>
          </p:nvSpPr>
          <p:spPr bwMode="auto">
            <a:xfrm>
              <a:off x="1762125" y="5111751"/>
              <a:ext cx="19050" cy="17463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1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0" name="Freeform 878"/>
            <p:cNvSpPr>
              <a:spLocks/>
            </p:cNvSpPr>
            <p:nvPr/>
          </p:nvSpPr>
          <p:spPr bwMode="auto">
            <a:xfrm>
              <a:off x="1754187" y="5111751"/>
              <a:ext cx="26988" cy="7938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1" name="Freeform 879"/>
            <p:cNvSpPr>
              <a:spLocks/>
            </p:cNvSpPr>
            <p:nvPr/>
          </p:nvSpPr>
          <p:spPr bwMode="auto">
            <a:xfrm>
              <a:off x="1754187" y="5102226"/>
              <a:ext cx="26988" cy="952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2" name="Freeform 880"/>
            <p:cNvSpPr>
              <a:spLocks/>
            </p:cNvSpPr>
            <p:nvPr/>
          </p:nvSpPr>
          <p:spPr bwMode="auto">
            <a:xfrm>
              <a:off x="1744662" y="5094288"/>
              <a:ext cx="26988" cy="7938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3" name="Freeform 881"/>
            <p:cNvSpPr>
              <a:spLocks/>
            </p:cNvSpPr>
            <p:nvPr/>
          </p:nvSpPr>
          <p:spPr bwMode="auto">
            <a:xfrm>
              <a:off x="1744662" y="5084763"/>
              <a:ext cx="26988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4" name="Freeform 882"/>
            <p:cNvSpPr>
              <a:spLocks/>
            </p:cNvSpPr>
            <p:nvPr/>
          </p:nvSpPr>
          <p:spPr bwMode="auto">
            <a:xfrm>
              <a:off x="1754187" y="5075238"/>
              <a:ext cx="17463" cy="1905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5" name="Freeform 883"/>
            <p:cNvSpPr>
              <a:spLocks/>
            </p:cNvSpPr>
            <p:nvPr/>
          </p:nvSpPr>
          <p:spPr bwMode="auto">
            <a:xfrm>
              <a:off x="1754187" y="5067301"/>
              <a:ext cx="17463" cy="17463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6" name="Freeform 884"/>
            <p:cNvSpPr>
              <a:spLocks/>
            </p:cNvSpPr>
            <p:nvPr/>
          </p:nvSpPr>
          <p:spPr bwMode="auto">
            <a:xfrm>
              <a:off x="1762125" y="5067301"/>
              <a:ext cx="19050" cy="1746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0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5" name="Freeform 886"/>
            <p:cNvSpPr>
              <a:spLocks/>
            </p:cNvSpPr>
            <p:nvPr/>
          </p:nvSpPr>
          <p:spPr bwMode="auto">
            <a:xfrm>
              <a:off x="1771650" y="5057775"/>
              <a:ext cx="9525" cy="2698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6" name="Freeform 887"/>
            <p:cNvSpPr>
              <a:spLocks/>
            </p:cNvSpPr>
            <p:nvPr/>
          </p:nvSpPr>
          <p:spPr bwMode="auto">
            <a:xfrm>
              <a:off x="1781175" y="4995863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7" name="Freeform 888"/>
            <p:cNvSpPr>
              <a:spLocks/>
            </p:cNvSpPr>
            <p:nvPr/>
          </p:nvSpPr>
          <p:spPr bwMode="auto">
            <a:xfrm>
              <a:off x="1806575" y="5013325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3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6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8" name="Freeform 889"/>
            <p:cNvSpPr>
              <a:spLocks/>
            </p:cNvSpPr>
            <p:nvPr/>
          </p:nvSpPr>
          <p:spPr bwMode="auto">
            <a:xfrm>
              <a:off x="1806575" y="5067300"/>
              <a:ext cx="79375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1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9" name="Freeform 890"/>
            <p:cNvSpPr>
              <a:spLocks/>
            </p:cNvSpPr>
            <p:nvPr/>
          </p:nvSpPr>
          <p:spPr bwMode="auto">
            <a:xfrm>
              <a:off x="1806575" y="5094288"/>
              <a:ext cx="79375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0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0" name="Freeform 891"/>
            <p:cNvSpPr>
              <a:spLocks/>
            </p:cNvSpPr>
            <p:nvPr/>
          </p:nvSpPr>
          <p:spPr bwMode="auto">
            <a:xfrm>
              <a:off x="1798638" y="5102225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4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1" name="Freeform 892"/>
            <p:cNvSpPr>
              <a:spLocks/>
            </p:cNvSpPr>
            <p:nvPr/>
          </p:nvSpPr>
          <p:spPr bwMode="auto">
            <a:xfrm>
              <a:off x="1762125" y="5102225"/>
              <a:ext cx="26988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1 w 3"/>
                <a:gd name="T7" fmla="*/ 4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1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2" name="Freeform 893"/>
            <p:cNvSpPr>
              <a:spLocks/>
            </p:cNvSpPr>
            <p:nvPr/>
          </p:nvSpPr>
          <p:spPr bwMode="auto">
            <a:xfrm>
              <a:off x="1709738" y="5094288"/>
              <a:ext cx="79375" cy="34925"/>
            </a:xfrm>
            <a:custGeom>
              <a:avLst/>
              <a:gdLst>
                <a:gd name="T0" fmla="*/ 9 w 9"/>
                <a:gd name="T1" fmla="*/ 0 h 4"/>
                <a:gd name="T2" fmla="*/ 5 w 9"/>
                <a:gd name="T3" fmla="*/ 3 h 4"/>
                <a:gd name="T4" fmla="*/ 0 w 9"/>
                <a:gd name="T5" fmla="*/ 4 h 4"/>
                <a:gd name="T6" fmla="*/ 4 w 9"/>
                <a:gd name="T7" fmla="*/ 2 h 4"/>
                <a:gd name="T8" fmla="*/ 9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8" y="1"/>
                    <a:pt x="6" y="2"/>
                    <a:pt x="5" y="3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1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3" name="Freeform 894"/>
            <p:cNvSpPr>
              <a:spLocks/>
            </p:cNvSpPr>
            <p:nvPr/>
          </p:nvSpPr>
          <p:spPr bwMode="auto">
            <a:xfrm>
              <a:off x="1709738" y="5057775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2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3"/>
                    <a:pt x="4" y="2"/>
                  </a:cubicBezTo>
                  <a:cubicBezTo>
                    <a:pt x="3" y="2"/>
                    <a:pt x="1" y="1"/>
                    <a:pt x="0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3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4" name="Freeform 895"/>
            <p:cNvSpPr>
              <a:spLocks/>
            </p:cNvSpPr>
            <p:nvPr/>
          </p:nvSpPr>
          <p:spPr bwMode="auto">
            <a:xfrm>
              <a:off x="1736725" y="5022850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3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1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7" name="组合 64336"/>
          <p:cNvGrpSpPr/>
          <p:nvPr/>
        </p:nvGrpSpPr>
        <p:grpSpPr>
          <a:xfrm>
            <a:off x="10235408" y="710246"/>
            <a:ext cx="406400" cy="434975"/>
            <a:chOff x="9948863" y="1587500"/>
            <a:chExt cx="406400" cy="434975"/>
          </a:xfrm>
        </p:grpSpPr>
        <p:sp>
          <p:nvSpPr>
            <p:cNvPr id="64095" name="Freeform 896"/>
            <p:cNvSpPr>
              <a:spLocks/>
            </p:cNvSpPr>
            <p:nvPr/>
          </p:nvSpPr>
          <p:spPr bwMode="auto">
            <a:xfrm>
              <a:off x="10020300" y="1587500"/>
              <a:ext cx="203200" cy="212725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4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4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6" name="Freeform 897"/>
            <p:cNvSpPr>
              <a:spLocks/>
            </p:cNvSpPr>
            <p:nvPr/>
          </p:nvSpPr>
          <p:spPr bwMode="auto">
            <a:xfrm>
              <a:off x="10161588" y="1597025"/>
              <a:ext cx="193675" cy="203200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3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7" name="Freeform 898"/>
            <p:cNvSpPr>
              <a:spLocks/>
            </p:cNvSpPr>
            <p:nvPr/>
          </p:nvSpPr>
          <p:spPr bwMode="auto">
            <a:xfrm>
              <a:off x="10161588" y="1703388"/>
              <a:ext cx="185738" cy="212725"/>
            </a:xfrm>
            <a:custGeom>
              <a:avLst/>
              <a:gdLst>
                <a:gd name="T0" fmla="*/ 0 w 21"/>
                <a:gd name="T1" fmla="*/ 11 h 24"/>
                <a:gd name="T2" fmla="*/ 21 w 21"/>
                <a:gd name="T3" fmla="*/ 12 h 24"/>
                <a:gd name="T4" fmla="*/ 0 w 21"/>
                <a:gd name="T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1"/>
                  </a:moveTo>
                  <a:cubicBezTo>
                    <a:pt x="0" y="11"/>
                    <a:pt x="20" y="0"/>
                    <a:pt x="21" y="12"/>
                  </a:cubicBezTo>
                  <a:cubicBezTo>
                    <a:pt x="21" y="24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8" name="Freeform 899"/>
            <p:cNvSpPr>
              <a:spLocks/>
            </p:cNvSpPr>
            <p:nvPr/>
          </p:nvSpPr>
          <p:spPr bwMode="auto">
            <a:xfrm>
              <a:off x="10161588" y="1800225"/>
              <a:ext cx="185738" cy="222250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9" name="Freeform 900"/>
            <p:cNvSpPr>
              <a:spLocks/>
            </p:cNvSpPr>
            <p:nvPr/>
          </p:nvSpPr>
          <p:spPr bwMode="auto">
            <a:xfrm>
              <a:off x="9993313" y="1800225"/>
              <a:ext cx="203200" cy="204788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6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0" name="Freeform 901"/>
            <p:cNvSpPr>
              <a:spLocks/>
            </p:cNvSpPr>
            <p:nvPr/>
          </p:nvSpPr>
          <p:spPr bwMode="auto">
            <a:xfrm>
              <a:off x="9948863" y="1738313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1" name="Freeform 902"/>
            <p:cNvSpPr>
              <a:spLocks/>
            </p:cNvSpPr>
            <p:nvPr/>
          </p:nvSpPr>
          <p:spPr bwMode="auto">
            <a:xfrm>
              <a:off x="9967913" y="1614488"/>
              <a:ext cx="201613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10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2" name="Freeform 903"/>
            <p:cNvSpPr>
              <a:spLocks/>
            </p:cNvSpPr>
            <p:nvPr/>
          </p:nvSpPr>
          <p:spPr bwMode="auto">
            <a:xfrm>
              <a:off x="10117138" y="1773238"/>
              <a:ext cx="71438" cy="63500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5 h 7"/>
                <a:gd name="T6" fmla="*/ 3 w 8"/>
                <a:gd name="T7" fmla="*/ 1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7" y="6"/>
                    <a:pt x="5" y="6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3" name="Freeform 904"/>
            <p:cNvSpPr>
              <a:spLocks/>
            </p:cNvSpPr>
            <p:nvPr/>
          </p:nvSpPr>
          <p:spPr bwMode="auto">
            <a:xfrm>
              <a:off x="10144125" y="1765300"/>
              <a:ext cx="7938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4" name="Freeform 905"/>
            <p:cNvSpPr>
              <a:spLocks/>
            </p:cNvSpPr>
            <p:nvPr/>
          </p:nvSpPr>
          <p:spPr bwMode="auto">
            <a:xfrm>
              <a:off x="10152063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5" name="Freeform 906"/>
            <p:cNvSpPr>
              <a:spLocks/>
            </p:cNvSpPr>
            <p:nvPr/>
          </p:nvSpPr>
          <p:spPr bwMode="auto">
            <a:xfrm>
              <a:off x="10152063" y="1765300"/>
              <a:ext cx="17463" cy="26988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6" name="Freeform 907"/>
            <p:cNvSpPr>
              <a:spLocks/>
            </p:cNvSpPr>
            <p:nvPr/>
          </p:nvSpPr>
          <p:spPr bwMode="auto">
            <a:xfrm>
              <a:off x="10161588" y="1765300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7" name="Freeform 908"/>
            <p:cNvSpPr>
              <a:spLocks/>
            </p:cNvSpPr>
            <p:nvPr/>
          </p:nvSpPr>
          <p:spPr bwMode="auto">
            <a:xfrm>
              <a:off x="10161588" y="1773238"/>
              <a:ext cx="26988" cy="190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8" name="Freeform 909"/>
            <p:cNvSpPr>
              <a:spLocks/>
            </p:cNvSpPr>
            <p:nvPr/>
          </p:nvSpPr>
          <p:spPr bwMode="auto">
            <a:xfrm>
              <a:off x="10169525" y="1782763"/>
              <a:ext cx="19050" cy="952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9" name="Freeform 910"/>
            <p:cNvSpPr>
              <a:spLocks/>
            </p:cNvSpPr>
            <p:nvPr/>
          </p:nvSpPr>
          <p:spPr bwMode="auto">
            <a:xfrm>
              <a:off x="10169525" y="1792288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0" name="Freeform 911"/>
            <p:cNvSpPr>
              <a:spLocks/>
            </p:cNvSpPr>
            <p:nvPr/>
          </p:nvSpPr>
          <p:spPr bwMode="auto">
            <a:xfrm>
              <a:off x="10169525" y="1800225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1" name="Freeform 912"/>
            <p:cNvSpPr>
              <a:spLocks/>
            </p:cNvSpPr>
            <p:nvPr/>
          </p:nvSpPr>
          <p:spPr bwMode="auto">
            <a:xfrm>
              <a:off x="10169525" y="1809750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2" name="Freeform 913"/>
            <p:cNvSpPr>
              <a:spLocks/>
            </p:cNvSpPr>
            <p:nvPr/>
          </p:nvSpPr>
          <p:spPr bwMode="auto">
            <a:xfrm>
              <a:off x="10169525" y="1809750"/>
              <a:ext cx="26988" cy="1746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3" name="Freeform 914"/>
            <p:cNvSpPr>
              <a:spLocks/>
            </p:cNvSpPr>
            <p:nvPr/>
          </p:nvSpPr>
          <p:spPr bwMode="auto">
            <a:xfrm>
              <a:off x="10169525" y="1817688"/>
              <a:ext cx="19050" cy="1905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4" name="Freeform 915"/>
            <p:cNvSpPr>
              <a:spLocks/>
            </p:cNvSpPr>
            <p:nvPr/>
          </p:nvSpPr>
          <p:spPr bwMode="auto">
            <a:xfrm>
              <a:off x="10161588" y="1817688"/>
              <a:ext cx="17463" cy="26988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1 h 3"/>
                <a:gd name="T8" fmla="*/ 0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5" name="Freeform 916"/>
            <p:cNvSpPr>
              <a:spLocks/>
            </p:cNvSpPr>
            <p:nvPr/>
          </p:nvSpPr>
          <p:spPr bwMode="auto">
            <a:xfrm>
              <a:off x="10161588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6" name="Freeform 917"/>
            <p:cNvSpPr>
              <a:spLocks/>
            </p:cNvSpPr>
            <p:nvPr/>
          </p:nvSpPr>
          <p:spPr bwMode="auto">
            <a:xfrm>
              <a:off x="10152063" y="1817688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7" name="Freeform 918"/>
            <p:cNvSpPr>
              <a:spLocks/>
            </p:cNvSpPr>
            <p:nvPr/>
          </p:nvSpPr>
          <p:spPr bwMode="auto">
            <a:xfrm>
              <a:off x="10144125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8" name="Freeform 919"/>
            <p:cNvSpPr>
              <a:spLocks/>
            </p:cNvSpPr>
            <p:nvPr/>
          </p:nvSpPr>
          <p:spPr bwMode="auto">
            <a:xfrm>
              <a:off x="10134600" y="1817688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9" name="Freeform 920"/>
            <p:cNvSpPr>
              <a:spLocks/>
            </p:cNvSpPr>
            <p:nvPr/>
          </p:nvSpPr>
          <p:spPr bwMode="auto">
            <a:xfrm>
              <a:off x="10126663" y="1817688"/>
              <a:ext cx="17463" cy="1905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0" name="Freeform 921"/>
            <p:cNvSpPr>
              <a:spLocks/>
            </p:cNvSpPr>
            <p:nvPr/>
          </p:nvSpPr>
          <p:spPr bwMode="auto">
            <a:xfrm>
              <a:off x="10117138" y="1817688"/>
              <a:ext cx="26988" cy="19050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1" name="Freeform 922"/>
            <p:cNvSpPr>
              <a:spLocks/>
            </p:cNvSpPr>
            <p:nvPr/>
          </p:nvSpPr>
          <p:spPr bwMode="auto">
            <a:xfrm>
              <a:off x="10117138" y="1809750"/>
              <a:ext cx="26988" cy="1746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2" name="Freeform 923"/>
            <p:cNvSpPr>
              <a:spLocks/>
            </p:cNvSpPr>
            <p:nvPr/>
          </p:nvSpPr>
          <p:spPr bwMode="auto">
            <a:xfrm>
              <a:off x="10109200" y="1809750"/>
              <a:ext cx="25400" cy="793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3" name="Freeform 924"/>
            <p:cNvSpPr>
              <a:spLocks/>
            </p:cNvSpPr>
            <p:nvPr/>
          </p:nvSpPr>
          <p:spPr bwMode="auto">
            <a:xfrm>
              <a:off x="10109200" y="1800225"/>
              <a:ext cx="25400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4" name="Freeform 925"/>
            <p:cNvSpPr>
              <a:spLocks/>
            </p:cNvSpPr>
            <p:nvPr/>
          </p:nvSpPr>
          <p:spPr bwMode="auto">
            <a:xfrm>
              <a:off x="10117138" y="1792288"/>
              <a:ext cx="17463" cy="793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  <a:gd name="T10" fmla="*/ 1 w 2"/>
                <a:gd name="T11" fmla="*/ 0 h 1"/>
                <a:gd name="T12" fmla="*/ 0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5" name="Freeform 926"/>
            <p:cNvSpPr>
              <a:spLocks/>
            </p:cNvSpPr>
            <p:nvPr/>
          </p:nvSpPr>
          <p:spPr bwMode="auto">
            <a:xfrm>
              <a:off x="10117138" y="1782763"/>
              <a:ext cx="26988" cy="1746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0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6" name="Freeform 927"/>
            <p:cNvSpPr>
              <a:spLocks/>
            </p:cNvSpPr>
            <p:nvPr/>
          </p:nvSpPr>
          <p:spPr bwMode="auto">
            <a:xfrm>
              <a:off x="10126663" y="1773238"/>
              <a:ext cx="17463" cy="190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7" name="Freeform 928"/>
            <p:cNvSpPr>
              <a:spLocks/>
            </p:cNvSpPr>
            <p:nvPr/>
          </p:nvSpPr>
          <p:spPr bwMode="auto">
            <a:xfrm>
              <a:off x="10134600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8" name="Freeform 929"/>
            <p:cNvSpPr>
              <a:spLocks/>
            </p:cNvSpPr>
            <p:nvPr/>
          </p:nvSpPr>
          <p:spPr bwMode="auto">
            <a:xfrm>
              <a:off x="10144125" y="1703388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9" name="Freeform 930"/>
            <p:cNvSpPr>
              <a:spLocks/>
            </p:cNvSpPr>
            <p:nvPr/>
          </p:nvSpPr>
          <p:spPr bwMode="auto">
            <a:xfrm>
              <a:off x="10169525" y="1720850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4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0" name="Freeform 931"/>
            <p:cNvSpPr>
              <a:spLocks/>
            </p:cNvSpPr>
            <p:nvPr/>
          </p:nvSpPr>
          <p:spPr bwMode="auto">
            <a:xfrm>
              <a:off x="10169525" y="1773238"/>
              <a:ext cx="80963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2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1" name="Freeform 932"/>
            <p:cNvSpPr>
              <a:spLocks/>
            </p:cNvSpPr>
            <p:nvPr/>
          </p:nvSpPr>
          <p:spPr bwMode="auto">
            <a:xfrm>
              <a:off x="10169525" y="1800225"/>
              <a:ext cx="80963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1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1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2" name="Freeform 933"/>
            <p:cNvSpPr>
              <a:spLocks/>
            </p:cNvSpPr>
            <p:nvPr/>
          </p:nvSpPr>
          <p:spPr bwMode="auto">
            <a:xfrm>
              <a:off x="10161588" y="1809750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5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3" name="Freeform 934"/>
            <p:cNvSpPr>
              <a:spLocks/>
            </p:cNvSpPr>
            <p:nvPr/>
          </p:nvSpPr>
          <p:spPr bwMode="auto">
            <a:xfrm>
              <a:off x="10126663" y="1809750"/>
              <a:ext cx="25400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2 w 3"/>
                <a:gd name="T7" fmla="*/ 5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4" name="Freeform 935"/>
            <p:cNvSpPr>
              <a:spLocks/>
            </p:cNvSpPr>
            <p:nvPr/>
          </p:nvSpPr>
          <p:spPr bwMode="auto">
            <a:xfrm>
              <a:off x="10072688" y="1800225"/>
              <a:ext cx="79375" cy="44450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3 h 5"/>
                <a:gd name="T4" fmla="*/ 0 w 9"/>
                <a:gd name="T5" fmla="*/ 5 h 5"/>
                <a:gd name="T6" fmla="*/ 4 w 9"/>
                <a:gd name="T7" fmla="*/ 2 h 5"/>
                <a:gd name="T8" fmla="*/ 9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2"/>
                    <a:pt x="6" y="2"/>
                    <a:pt x="5" y="3"/>
                  </a:cubicBezTo>
                  <a:cubicBezTo>
                    <a:pt x="3" y="4"/>
                    <a:pt x="2" y="4"/>
                    <a:pt x="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5" name="Freeform 936"/>
            <p:cNvSpPr>
              <a:spLocks/>
            </p:cNvSpPr>
            <p:nvPr/>
          </p:nvSpPr>
          <p:spPr bwMode="auto">
            <a:xfrm>
              <a:off x="10072688" y="1773238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1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2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7" y="2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6" name="Freeform 937"/>
            <p:cNvSpPr>
              <a:spLocks/>
            </p:cNvSpPr>
            <p:nvPr/>
          </p:nvSpPr>
          <p:spPr bwMode="auto">
            <a:xfrm>
              <a:off x="10099675" y="1730375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4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0" name="45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3A5025A-D821-489D-87A1-565CBF28767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49112"/>
            <a:ext cx="12192000" cy="4240777"/>
            <a:chOff x="0" y="1549112"/>
            <a:chExt cx="12192000" cy="4240777"/>
          </a:xfrm>
        </p:grpSpPr>
        <p:sp>
          <p:nvSpPr>
            <p:cNvPr id="281" name="ísḻíḍê">
              <a:extLst>
                <a:ext uri="{FF2B5EF4-FFF2-40B4-BE49-F238E27FC236}">
                  <a16:creationId xmlns="" xmlns:a16="http://schemas.microsoft.com/office/drawing/2014/main" id="{A9E5B25E-9147-475A-9D71-DCA0C53EF0DC}"/>
                </a:ext>
              </a:extLst>
            </p:cNvPr>
            <p:cNvSpPr/>
            <p:nvPr/>
          </p:nvSpPr>
          <p:spPr>
            <a:xfrm>
              <a:off x="0" y="3162050"/>
              <a:ext cx="12192000" cy="929175"/>
            </a:xfrm>
            <a:prstGeom prst="rect">
              <a:avLst/>
            </a:prstGeom>
            <a:blipFill>
              <a:blip r:embed="rId3"/>
              <a:srcRect/>
              <a:stretch>
                <a:fillRect t="-392672" b="-38208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2" name="isḻïde">
              <a:extLst>
                <a:ext uri="{FF2B5EF4-FFF2-40B4-BE49-F238E27FC236}">
                  <a16:creationId xmlns="" xmlns:a16="http://schemas.microsoft.com/office/drawing/2014/main" id="{BE4D97C7-7EF8-4923-A48F-9A79C47764EF}"/>
                </a:ext>
              </a:extLst>
            </p:cNvPr>
            <p:cNvSpPr/>
            <p:nvPr/>
          </p:nvSpPr>
          <p:spPr>
            <a:xfrm>
              <a:off x="4778642" y="2318333"/>
              <a:ext cx="2786164" cy="2785458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3" name="ï$ḷiḓe">
              <a:extLst>
                <a:ext uri="{FF2B5EF4-FFF2-40B4-BE49-F238E27FC236}">
                  <a16:creationId xmlns="" xmlns:a16="http://schemas.microsoft.com/office/drawing/2014/main" id="{48274AC0-DE35-4C4B-8CAC-8ECBEF685EAF}"/>
                </a:ext>
              </a:extLst>
            </p:cNvPr>
            <p:cNvSpPr/>
            <p:nvPr/>
          </p:nvSpPr>
          <p:spPr bwMode="auto">
            <a:xfrm>
              <a:off x="4415579" y="1985142"/>
              <a:ext cx="3440617" cy="3452076"/>
            </a:xfrm>
            <a:custGeom>
              <a:avLst/>
              <a:gdLst>
                <a:gd name="T0" fmla="*/ 365 w 2340"/>
                <a:gd name="T1" fmla="*/ 542 h 2348"/>
                <a:gd name="T2" fmla="*/ 805 w 2340"/>
                <a:gd name="T3" fmla="*/ 220 h 2348"/>
                <a:gd name="T4" fmla="*/ 1001 w 2340"/>
                <a:gd name="T5" fmla="*/ 167 h 2348"/>
                <a:gd name="T6" fmla="*/ 1122 w 2340"/>
                <a:gd name="T7" fmla="*/ 155 h 2348"/>
                <a:gd name="T8" fmla="*/ 1230 w 2340"/>
                <a:gd name="T9" fmla="*/ 156 h 2348"/>
                <a:gd name="T10" fmla="*/ 1341 w 2340"/>
                <a:gd name="T11" fmla="*/ 169 h 2348"/>
                <a:gd name="T12" fmla="*/ 1513 w 2340"/>
                <a:gd name="T13" fmla="*/ 215 h 2348"/>
                <a:gd name="T14" fmla="*/ 1590 w 2340"/>
                <a:gd name="T15" fmla="*/ 246 h 2348"/>
                <a:gd name="T16" fmla="*/ 1708 w 2340"/>
                <a:gd name="T17" fmla="*/ 310 h 2348"/>
                <a:gd name="T18" fmla="*/ 1818 w 2340"/>
                <a:gd name="T19" fmla="*/ 389 h 2348"/>
                <a:gd name="T20" fmla="*/ 1940 w 2340"/>
                <a:gd name="T21" fmla="*/ 510 h 2348"/>
                <a:gd name="T22" fmla="*/ 2014 w 2340"/>
                <a:gd name="T23" fmla="*/ 608 h 2348"/>
                <a:gd name="T24" fmla="*/ 2076 w 2340"/>
                <a:gd name="T25" fmla="*/ 714 h 2348"/>
                <a:gd name="T26" fmla="*/ 2137 w 2340"/>
                <a:gd name="T27" fmla="*/ 860 h 2348"/>
                <a:gd name="T28" fmla="*/ 2174 w 2340"/>
                <a:gd name="T29" fmla="*/ 1015 h 2348"/>
                <a:gd name="T30" fmla="*/ 2186 w 2340"/>
                <a:gd name="T31" fmla="*/ 1192 h 2348"/>
                <a:gd name="T32" fmla="*/ 2174 w 2340"/>
                <a:gd name="T33" fmla="*/ 1333 h 2348"/>
                <a:gd name="T34" fmla="*/ 2131 w 2340"/>
                <a:gd name="T35" fmla="*/ 1505 h 2348"/>
                <a:gd name="T36" fmla="*/ 2077 w 2340"/>
                <a:gd name="T37" fmla="*/ 1634 h 2348"/>
                <a:gd name="T38" fmla="*/ 1985 w 2340"/>
                <a:gd name="T39" fmla="*/ 1782 h 2348"/>
                <a:gd name="T40" fmla="*/ 1859 w 2340"/>
                <a:gd name="T41" fmla="*/ 1922 h 2348"/>
                <a:gd name="T42" fmla="*/ 1740 w 2340"/>
                <a:gd name="T43" fmla="*/ 2017 h 2348"/>
                <a:gd name="T44" fmla="*/ 1611 w 2340"/>
                <a:gd name="T45" fmla="*/ 2092 h 2348"/>
                <a:gd name="T46" fmla="*/ 1382 w 2340"/>
                <a:gd name="T47" fmla="*/ 2171 h 2348"/>
                <a:gd name="T48" fmla="*/ 1167 w 2340"/>
                <a:gd name="T49" fmla="*/ 2194 h 2348"/>
                <a:gd name="T50" fmla="*/ 1018 w 2340"/>
                <a:gd name="T51" fmla="*/ 2183 h 2348"/>
                <a:gd name="T52" fmla="*/ 906 w 2340"/>
                <a:gd name="T53" fmla="*/ 2161 h 2348"/>
                <a:gd name="T54" fmla="*/ 775 w 2340"/>
                <a:gd name="T55" fmla="*/ 2117 h 2348"/>
                <a:gd name="T56" fmla="*/ 669 w 2340"/>
                <a:gd name="T57" fmla="*/ 2065 h 2348"/>
                <a:gd name="T58" fmla="*/ 435 w 2340"/>
                <a:gd name="T59" fmla="*/ 1886 h 2348"/>
                <a:gd name="T60" fmla="*/ 486 w 2340"/>
                <a:gd name="T61" fmla="*/ 1739 h 2348"/>
                <a:gd name="T62" fmla="*/ 283 w 2340"/>
                <a:gd name="T63" fmla="*/ 1948 h 2348"/>
                <a:gd name="T64" fmla="*/ 532 w 2340"/>
                <a:gd name="T65" fmla="*/ 2162 h 2348"/>
                <a:gd name="T66" fmla="*/ 660 w 2340"/>
                <a:gd name="T67" fmla="*/ 2234 h 2348"/>
                <a:gd name="T68" fmla="*/ 836 w 2340"/>
                <a:gd name="T69" fmla="*/ 2301 h 2348"/>
                <a:gd name="T70" fmla="*/ 963 w 2340"/>
                <a:gd name="T71" fmla="*/ 2331 h 2348"/>
                <a:gd name="T72" fmla="*/ 1098 w 2340"/>
                <a:gd name="T73" fmla="*/ 2346 h 2348"/>
                <a:gd name="T74" fmla="*/ 1343 w 2340"/>
                <a:gd name="T75" fmla="*/ 2335 h 2348"/>
                <a:gd name="T76" fmla="*/ 1626 w 2340"/>
                <a:gd name="T77" fmla="*/ 2254 h 2348"/>
                <a:gd name="T78" fmla="*/ 1795 w 2340"/>
                <a:gd name="T79" fmla="*/ 2166 h 2348"/>
                <a:gd name="T80" fmla="*/ 1949 w 2340"/>
                <a:gd name="T81" fmla="*/ 2049 h 2348"/>
                <a:gd name="T82" fmla="*/ 2072 w 2340"/>
                <a:gd name="T83" fmla="*/ 1921 h 2348"/>
                <a:gd name="T84" fmla="*/ 2195 w 2340"/>
                <a:gd name="T85" fmla="*/ 1739 h 2348"/>
                <a:gd name="T86" fmla="*/ 2267 w 2340"/>
                <a:gd name="T87" fmla="*/ 1583 h 2348"/>
                <a:gd name="T88" fmla="*/ 2306 w 2340"/>
                <a:gd name="T89" fmla="*/ 1457 h 2348"/>
                <a:gd name="T90" fmla="*/ 2336 w 2340"/>
                <a:gd name="T91" fmla="*/ 1276 h 2348"/>
                <a:gd name="T92" fmla="*/ 2334 w 2340"/>
                <a:gd name="T93" fmla="*/ 1052 h 2348"/>
                <a:gd name="T94" fmla="*/ 2301 w 2340"/>
                <a:gd name="T95" fmla="*/ 871 h 2348"/>
                <a:gd name="T96" fmla="*/ 2231 w 2340"/>
                <a:gd name="T97" fmla="*/ 680 h 2348"/>
                <a:gd name="T98" fmla="*/ 2164 w 2340"/>
                <a:gd name="T99" fmla="*/ 556 h 2348"/>
                <a:gd name="T100" fmla="*/ 2083 w 2340"/>
                <a:gd name="T101" fmla="*/ 441 h 2348"/>
                <a:gd name="T102" fmla="*/ 1990 w 2340"/>
                <a:gd name="T103" fmla="*/ 337 h 2348"/>
                <a:gd name="T104" fmla="*/ 1854 w 2340"/>
                <a:gd name="T105" fmla="*/ 223 h 2348"/>
                <a:gd name="T106" fmla="*/ 1680 w 2340"/>
                <a:gd name="T107" fmla="*/ 118 h 2348"/>
                <a:gd name="T108" fmla="*/ 1583 w 2340"/>
                <a:gd name="T109" fmla="*/ 76 h 2348"/>
                <a:gd name="T110" fmla="*/ 1439 w 2340"/>
                <a:gd name="T111" fmla="*/ 32 h 2348"/>
                <a:gd name="T112" fmla="*/ 1276 w 2340"/>
                <a:gd name="T113" fmla="*/ 5 h 2348"/>
                <a:gd name="T114" fmla="*/ 1168 w 2340"/>
                <a:gd name="T115" fmla="*/ 0 h 2348"/>
                <a:gd name="T116" fmla="*/ 1045 w 2340"/>
                <a:gd name="T117" fmla="*/ 6 h 2348"/>
                <a:gd name="T118" fmla="*/ 844 w 2340"/>
                <a:gd name="T119" fmla="*/ 45 h 2348"/>
                <a:gd name="T120" fmla="*/ 579 w 2340"/>
                <a:gd name="T121" fmla="*/ 157 h 2348"/>
                <a:gd name="T122" fmla="*/ 3 w 2340"/>
                <a:gd name="T123" fmla="*/ 1014 h 2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40" h="2348">
                  <a:moveTo>
                    <a:pt x="153" y="1052"/>
                  </a:moveTo>
                  <a:cubicBezTo>
                    <a:pt x="153" y="1052"/>
                    <a:pt x="154" y="1046"/>
                    <a:pt x="155" y="1035"/>
                  </a:cubicBezTo>
                  <a:cubicBezTo>
                    <a:pt x="157" y="1024"/>
                    <a:pt x="159" y="1007"/>
                    <a:pt x="164" y="985"/>
                  </a:cubicBezTo>
                  <a:cubicBezTo>
                    <a:pt x="172" y="941"/>
                    <a:pt x="186" y="878"/>
                    <a:pt x="217" y="801"/>
                  </a:cubicBezTo>
                  <a:cubicBezTo>
                    <a:pt x="224" y="781"/>
                    <a:pt x="233" y="761"/>
                    <a:pt x="242" y="740"/>
                  </a:cubicBezTo>
                  <a:cubicBezTo>
                    <a:pt x="253" y="720"/>
                    <a:pt x="263" y="698"/>
                    <a:pt x="275" y="677"/>
                  </a:cubicBezTo>
                  <a:cubicBezTo>
                    <a:pt x="300" y="633"/>
                    <a:pt x="329" y="588"/>
                    <a:pt x="365" y="542"/>
                  </a:cubicBezTo>
                  <a:cubicBezTo>
                    <a:pt x="401" y="497"/>
                    <a:pt x="443" y="452"/>
                    <a:pt x="491" y="409"/>
                  </a:cubicBezTo>
                  <a:cubicBezTo>
                    <a:pt x="540" y="366"/>
                    <a:pt x="595" y="326"/>
                    <a:pt x="656" y="290"/>
                  </a:cubicBezTo>
                  <a:cubicBezTo>
                    <a:pt x="672" y="281"/>
                    <a:pt x="688" y="273"/>
                    <a:pt x="704" y="265"/>
                  </a:cubicBezTo>
                  <a:cubicBezTo>
                    <a:pt x="712" y="260"/>
                    <a:pt x="720" y="256"/>
                    <a:pt x="728" y="253"/>
                  </a:cubicBezTo>
                  <a:cubicBezTo>
                    <a:pt x="737" y="249"/>
                    <a:pt x="745" y="245"/>
                    <a:pt x="753" y="241"/>
                  </a:cubicBezTo>
                  <a:cubicBezTo>
                    <a:pt x="762" y="237"/>
                    <a:pt x="770" y="234"/>
                    <a:pt x="779" y="230"/>
                  </a:cubicBezTo>
                  <a:cubicBezTo>
                    <a:pt x="787" y="227"/>
                    <a:pt x="796" y="223"/>
                    <a:pt x="805" y="220"/>
                  </a:cubicBezTo>
                  <a:cubicBezTo>
                    <a:pt x="823" y="213"/>
                    <a:pt x="840" y="207"/>
                    <a:pt x="859" y="201"/>
                  </a:cubicBezTo>
                  <a:cubicBezTo>
                    <a:pt x="868" y="198"/>
                    <a:pt x="877" y="195"/>
                    <a:pt x="886" y="193"/>
                  </a:cubicBezTo>
                  <a:cubicBezTo>
                    <a:pt x="896" y="190"/>
                    <a:pt x="905" y="188"/>
                    <a:pt x="914" y="185"/>
                  </a:cubicBezTo>
                  <a:cubicBezTo>
                    <a:pt x="919" y="184"/>
                    <a:pt x="924" y="183"/>
                    <a:pt x="929" y="182"/>
                  </a:cubicBezTo>
                  <a:cubicBezTo>
                    <a:pt x="933" y="181"/>
                    <a:pt x="938" y="180"/>
                    <a:pt x="943" y="179"/>
                  </a:cubicBezTo>
                  <a:cubicBezTo>
                    <a:pt x="952" y="177"/>
                    <a:pt x="962" y="174"/>
                    <a:pt x="972" y="172"/>
                  </a:cubicBezTo>
                  <a:cubicBezTo>
                    <a:pt x="981" y="170"/>
                    <a:pt x="991" y="169"/>
                    <a:pt x="1001" y="167"/>
                  </a:cubicBezTo>
                  <a:cubicBezTo>
                    <a:pt x="1011" y="166"/>
                    <a:pt x="1021" y="164"/>
                    <a:pt x="1031" y="163"/>
                  </a:cubicBezTo>
                  <a:cubicBezTo>
                    <a:pt x="1041" y="162"/>
                    <a:pt x="1051" y="161"/>
                    <a:pt x="1061" y="159"/>
                  </a:cubicBezTo>
                  <a:cubicBezTo>
                    <a:pt x="1068" y="159"/>
                    <a:pt x="1068" y="159"/>
                    <a:pt x="1068" y="159"/>
                  </a:cubicBezTo>
                  <a:cubicBezTo>
                    <a:pt x="1071" y="158"/>
                    <a:pt x="1073" y="158"/>
                    <a:pt x="1076" y="158"/>
                  </a:cubicBezTo>
                  <a:cubicBezTo>
                    <a:pt x="1081" y="158"/>
                    <a:pt x="1086" y="157"/>
                    <a:pt x="1091" y="157"/>
                  </a:cubicBezTo>
                  <a:cubicBezTo>
                    <a:pt x="1096" y="157"/>
                    <a:pt x="1101" y="156"/>
                    <a:pt x="1106" y="156"/>
                  </a:cubicBezTo>
                  <a:cubicBezTo>
                    <a:pt x="1111" y="156"/>
                    <a:pt x="1116" y="155"/>
                    <a:pt x="1122" y="155"/>
                  </a:cubicBezTo>
                  <a:cubicBezTo>
                    <a:pt x="1132" y="155"/>
                    <a:pt x="1142" y="154"/>
                    <a:pt x="1152" y="154"/>
                  </a:cubicBezTo>
                  <a:cubicBezTo>
                    <a:pt x="1158" y="154"/>
                    <a:pt x="1163" y="154"/>
                    <a:pt x="1168" y="154"/>
                  </a:cubicBezTo>
                  <a:cubicBezTo>
                    <a:pt x="1173" y="154"/>
                    <a:pt x="1178" y="154"/>
                    <a:pt x="1183" y="154"/>
                  </a:cubicBezTo>
                  <a:cubicBezTo>
                    <a:pt x="1194" y="155"/>
                    <a:pt x="1204" y="155"/>
                    <a:pt x="1215" y="155"/>
                  </a:cubicBezTo>
                  <a:cubicBezTo>
                    <a:pt x="1219" y="155"/>
                    <a:pt x="1219" y="155"/>
                    <a:pt x="1219" y="155"/>
                  </a:cubicBezTo>
                  <a:cubicBezTo>
                    <a:pt x="1223" y="156"/>
                    <a:pt x="1223" y="156"/>
                    <a:pt x="1223" y="156"/>
                  </a:cubicBezTo>
                  <a:cubicBezTo>
                    <a:pt x="1230" y="156"/>
                    <a:pt x="1230" y="156"/>
                    <a:pt x="1230" y="156"/>
                  </a:cubicBezTo>
                  <a:cubicBezTo>
                    <a:pt x="1236" y="157"/>
                    <a:pt x="1241" y="157"/>
                    <a:pt x="1246" y="157"/>
                  </a:cubicBezTo>
                  <a:cubicBezTo>
                    <a:pt x="1251" y="158"/>
                    <a:pt x="1257" y="158"/>
                    <a:pt x="1262" y="159"/>
                  </a:cubicBezTo>
                  <a:cubicBezTo>
                    <a:pt x="1270" y="159"/>
                    <a:pt x="1270" y="159"/>
                    <a:pt x="1270" y="159"/>
                  </a:cubicBezTo>
                  <a:cubicBezTo>
                    <a:pt x="1272" y="159"/>
                    <a:pt x="1275" y="160"/>
                    <a:pt x="1278" y="160"/>
                  </a:cubicBezTo>
                  <a:cubicBezTo>
                    <a:pt x="1288" y="161"/>
                    <a:pt x="1299" y="163"/>
                    <a:pt x="1309" y="164"/>
                  </a:cubicBezTo>
                  <a:cubicBezTo>
                    <a:pt x="1314" y="165"/>
                    <a:pt x="1320" y="165"/>
                    <a:pt x="1325" y="166"/>
                  </a:cubicBezTo>
                  <a:cubicBezTo>
                    <a:pt x="1330" y="167"/>
                    <a:pt x="1335" y="168"/>
                    <a:pt x="1341" y="169"/>
                  </a:cubicBezTo>
                  <a:cubicBezTo>
                    <a:pt x="1351" y="171"/>
                    <a:pt x="1362" y="173"/>
                    <a:pt x="1372" y="175"/>
                  </a:cubicBezTo>
                  <a:cubicBezTo>
                    <a:pt x="1383" y="177"/>
                    <a:pt x="1393" y="180"/>
                    <a:pt x="1404" y="182"/>
                  </a:cubicBezTo>
                  <a:cubicBezTo>
                    <a:pt x="1409" y="183"/>
                    <a:pt x="1414" y="184"/>
                    <a:pt x="1419" y="186"/>
                  </a:cubicBezTo>
                  <a:cubicBezTo>
                    <a:pt x="1425" y="187"/>
                    <a:pt x="1430" y="189"/>
                    <a:pt x="1435" y="190"/>
                  </a:cubicBezTo>
                  <a:cubicBezTo>
                    <a:pt x="1446" y="193"/>
                    <a:pt x="1456" y="196"/>
                    <a:pt x="1466" y="199"/>
                  </a:cubicBezTo>
                  <a:cubicBezTo>
                    <a:pt x="1477" y="202"/>
                    <a:pt x="1487" y="206"/>
                    <a:pt x="1498" y="209"/>
                  </a:cubicBezTo>
                  <a:cubicBezTo>
                    <a:pt x="1503" y="211"/>
                    <a:pt x="1508" y="213"/>
                    <a:pt x="1513" y="215"/>
                  </a:cubicBezTo>
                  <a:cubicBezTo>
                    <a:pt x="1516" y="215"/>
                    <a:pt x="1518" y="216"/>
                    <a:pt x="1521" y="217"/>
                  </a:cubicBezTo>
                  <a:cubicBezTo>
                    <a:pt x="1528" y="220"/>
                    <a:pt x="1528" y="220"/>
                    <a:pt x="1528" y="220"/>
                  </a:cubicBezTo>
                  <a:cubicBezTo>
                    <a:pt x="1539" y="224"/>
                    <a:pt x="1549" y="228"/>
                    <a:pt x="1559" y="233"/>
                  </a:cubicBezTo>
                  <a:cubicBezTo>
                    <a:pt x="1563" y="234"/>
                    <a:pt x="1563" y="234"/>
                    <a:pt x="1563" y="234"/>
                  </a:cubicBezTo>
                  <a:cubicBezTo>
                    <a:pt x="1567" y="236"/>
                    <a:pt x="1567" y="236"/>
                    <a:pt x="1567" y="236"/>
                  </a:cubicBezTo>
                  <a:cubicBezTo>
                    <a:pt x="1574" y="239"/>
                    <a:pt x="1574" y="239"/>
                    <a:pt x="1574" y="239"/>
                  </a:cubicBezTo>
                  <a:cubicBezTo>
                    <a:pt x="1590" y="246"/>
                    <a:pt x="1590" y="246"/>
                    <a:pt x="1590" y="246"/>
                  </a:cubicBezTo>
                  <a:cubicBezTo>
                    <a:pt x="1605" y="253"/>
                    <a:pt x="1605" y="253"/>
                    <a:pt x="1605" y="253"/>
                  </a:cubicBezTo>
                  <a:cubicBezTo>
                    <a:pt x="1607" y="254"/>
                    <a:pt x="1610" y="255"/>
                    <a:pt x="1612" y="257"/>
                  </a:cubicBezTo>
                  <a:cubicBezTo>
                    <a:pt x="1620" y="260"/>
                    <a:pt x="1620" y="260"/>
                    <a:pt x="1620" y="260"/>
                  </a:cubicBezTo>
                  <a:cubicBezTo>
                    <a:pt x="1630" y="265"/>
                    <a:pt x="1640" y="270"/>
                    <a:pt x="1649" y="276"/>
                  </a:cubicBezTo>
                  <a:cubicBezTo>
                    <a:pt x="1659" y="281"/>
                    <a:pt x="1669" y="287"/>
                    <a:pt x="1679" y="292"/>
                  </a:cubicBezTo>
                  <a:cubicBezTo>
                    <a:pt x="1693" y="301"/>
                    <a:pt x="1693" y="301"/>
                    <a:pt x="1693" y="301"/>
                  </a:cubicBezTo>
                  <a:cubicBezTo>
                    <a:pt x="1698" y="303"/>
                    <a:pt x="1703" y="307"/>
                    <a:pt x="1708" y="310"/>
                  </a:cubicBezTo>
                  <a:cubicBezTo>
                    <a:pt x="1717" y="316"/>
                    <a:pt x="1727" y="322"/>
                    <a:pt x="1736" y="328"/>
                  </a:cubicBezTo>
                  <a:cubicBezTo>
                    <a:pt x="1745" y="334"/>
                    <a:pt x="1755" y="341"/>
                    <a:pt x="1764" y="348"/>
                  </a:cubicBezTo>
                  <a:cubicBezTo>
                    <a:pt x="1768" y="351"/>
                    <a:pt x="1773" y="354"/>
                    <a:pt x="1778" y="358"/>
                  </a:cubicBezTo>
                  <a:cubicBezTo>
                    <a:pt x="1791" y="368"/>
                    <a:pt x="1791" y="368"/>
                    <a:pt x="1791" y="368"/>
                  </a:cubicBezTo>
                  <a:cubicBezTo>
                    <a:pt x="1804" y="379"/>
                    <a:pt x="1804" y="379"/>
                    <a:pt x="1804" y="379"/>
                  </a:cubicBezTo>
                  <a:cubicBezTo>
                    <a:pt x="1811" y="384"/>
                    <a:pt x="1811" y="384"/>
                    <a:pt x="1811" y="384"/>
                  </a:cubicBezTo>
                  <a:cubicBezTo>
                    <a:pt x="1813" y="386"/>
                    <a:pt x="1816" y="387"/>
                    <a:pt x="1818" y="389"/>
                  </a:cubicBezTo>
                  <a:cubicBezTo>
                    <a:pt x="1835" y="404"/>
                    <a:pt x="1853" y="419"/>
                    <a:pt x="1869" y="435"/>
                  </a:cubicBezTo>
                  <a:cubicBezTo>
                    <a:pt x="1882" y="447"/>
                    <a:pt x="1882" y="447"/>
                    <a:pt x="1882" y="447"/>
                  </a:cubicBezTo>
                  <a:cubicBezTo>
                    <a:pt x="1888" y="453"/>
                    <a:pt x="1888" y="453"/>
                    <a:pt x="1888" y="453"/>
                  </a:cubicBezTo>
                  <a:cubicBezTo>
                    <a:pt x="1894" y="459"/>
                    <a:pt x="1894" y="459"/>
                    <a:pt x="1894" y="459"/>
                  </a:cubicBezTo>
                  <a:cubicBezTo>
                    <a:pt x="1902" y="468"/>
                    <a:pt x="1910" y="476"/>
                    <a:pt x="1918" y="484"/>
                  </a:cubicBezTo>
                  <a:cubicBezTo>
                    <a:pt x="1922" y="489"/>
                    <a:pt x="1925" y="493"/>
                    <a:pt x="1929" y="497"/>
                  </a:cubicBezTo>
                  <a:cubicBezTo>
                    <a:pt x="1940" y="510"/>
                    <a:pt x="1940" y="510"/>
                    <a:pt x="1940" y="510"/>
                  </a:cubicBezTo>
                  <a:cubicBezTo>
                    <a:pt x="1952" y="524"/>
                    <a:pt x="1952" y="524"/>
                    <a:pt x="1952" y="524"/>
                  </a:cubicBezTo>
                  <a:cubicBezTo>
                    <a:pt x="1956" y="528"/>
                    <a:pt x="1959" y="533"/>
                    <a:pt x="1963" y="537"/>
                  </a:cubicBezTo>
                  <a:cubicBezTo>
                    <a:pt x="1970" y="546"/>
                    <a:pt x="1977" y="556"/>
                    <a:pt x="1984" y="565"/>
                  </a:cubicBezTo>
                  <a:cubicBezTo>
                    <a:pt x="1991" y="574"/>
                    <a:pt x="1998" y="584"/>
                    <a:pt x="2004" y="593"/>
                  </a:cubicBezTo>
                  <a:cubicBezTo>
                    <a:pt x="2010" y="600"/>
                    <a:pt x="2010" y="600"/>
                    <a:pt x="2010" y="600"/>
                  </a:cubicBezTo>
                  <a:cubicBezTo>
                    <a:pt x="2012" y="604"/>
                    <a:pt x="2012" y="604"/>
                    <a:pt x="2012" y="604"/>
                  </a:cubicBezTo>
                  <a:cubicBezTo>
                    <a:pt x="2014" y="608"/>
                    <a:pt x="2014" y="608"/>
                    <a:pt x="2014" y="608"/>
                  </a:cubicBezTo>
                  <a:cubicBezTo>
                    <a:pt x="2024" y="622"/>
                    <a:pt x="2024" y="622"/>
                    <a:pt x="2024" y="622"/>
                  </a:cubicBezTo>
                  <a:cubicBezTo>
                    <a:pt x="2033" y="637"/>
                    <a:pt x="2033" y="637"/>
                    <a:pt x="2033" y="637"/>
                  </a:cubicBezTo>
                  <a:cubicBezTo>
                    <a:pt x="2038" y="644"/>
                    <a:pt x="2038" y="644"/>
                    <a:pt x="2038" y="644"/>
                  </a:cubicBezTo>
                  <a:cubicBezTo>
                    <a:pt x="2040" y="647"/>
                    <a:pt x="2041" y="649"/>
                    <a:pt x="2042" y="652"/>
                  </a:cubicBezTo>
                  <a:cubicBezTo>
                    <a:pt x="2048" y="662"/>
                    <a:pt x="2054" y="672"/>
                    <a:pt x="2060" y="682"/>
                  </a:cubicBezTo>
                  <a:cubicBezTo>
                    <a:pt x="2063" y="687"/>
                    <a:pt x="2066" y="693"/>
                    <a:pt x="2068" y="698"/>
                  </a:cubicBezTo>
                  <a:cubicBezTo>
                    <a:pt x="2076" y="714"/>
                    <a:pt x="2076" y="714"/>
                    <a:pt x="2076" y="714"/>
                  </a:cubicBezTo>
                  <a:cubicBezTo>
                    <a:pt x="2084" y="729"/>
                    <a:pt x="2084" y="729"/>
                    <a:pt x="2084" y="729"/>
                  </a:cubicBezTo>
                  <a:cubicBezTo>
                    <a:pt x="2087" y="734"/>
                    <a:pt x="2089" y="740"/>
                    <a:pt x="2092" y="745"/>
                  </a:cubicBezTo>
                  <a:cubicBezTo>
                    <a:pt x="2096" y="756"/>
                    <a:pt x="2101" y="767"/>
                    <a:pt x="2106" y="777"/>
                  </a:cubicBezTo>
                  <a:cubicBezTo>
                    <a:pt x="2110" y="788"/>
                    <a:pt x="2115" y="799"/>
                    <a:pt x="2119" y="810"/>
                  </a:cubicBezTo>
                  <a:cubicBezTo>
                    <a:pt x="2121" y="816"/>
                    <a:pt x="2124" y="821"/>
                    <a:pt x="2125" y="827"/>
                  </a:cubicBezTo>
                  <a:cubicBezTo>
                    <a:pt x="2131" y="843"/>
                    <a:pt x="2131" y="843"/>
                    <a:pt x="2131" y="843"/>
                  </a:cubicBezTo>
                  <a:cubicBezTo>
                    <a:pt x="2137" y="860"/>
                    <a:pt x="2137" y="860"/>
                    <a:pt x="2137" y="860"/>
                  </a:cubicBezTo>
                  <a:cubicBezTo>
                    <a:pt x="2139" y="866"/>
                    <a:pt x="2141" y="871"/>
                    <a:pt x="2142" y="877"/>
                  </a:cubicBezTo>
                  <a:cubicBezTo>
                    <a:pt x="2152" y="911"/>
                    <a:pt x="2152" y="911"/>
                    <a:pt x="2152" y="911"/>
                  </a:cubicBezTo>
                  <a:cubicBezTo>
                    <a:pt x="2154" y="920"/>
                    <a:pt x="2154" y="920"/>
                    <a:pt x="2154" y="920"/>
                  </a:cubicBezTo>
                  <a:cubicBezTo>
                    <a:pt x="2156" y="928"/>
                    <a:pt x="2156" y="928"/>
                    <a:pt x="2156" y="928"/>
                  </a:cubicBezTo>
                  <a:cubicBezTo>
                    <a:pt x="2160" y="945"/>
                    <a:pt x="2160" y="945"/>
                    <a:pt x="2160" y="945"/>
                  </a:cubicBezTo>
                  <a:cubicBezTo>
                    <a:pt x="2163" y="957"/>
                    <a:pt x="2166" y="968"/>
                    <a:pt x="2167" y="980"/>
                  </a:cubicBezTo>
                  <a:cubicBezTo>
                    <a:pt x="2174" y="1015"/>
                    <a:pt x="2174" y="1015"/>
                    <a:pt x="2174" y="1015"/>
                  </a:cubicBezTo>
                  <a:cubicBezTo>
                    <a:pt x="2176" y="1027"/>
                    <a:pt x="2177" y="1038"/>
                    <a:pt x="2178" y="1050"/>
                  </a:cubicBezTo>
                  <a:cubicBezTo>
                    <a:pt x="2181" y="1068"/>
                    <a:pt x="2181" y="1068"/>
                    <a:pt x="2181" y="1068"/>
                  </a:cubicBezTo>
                  <a:cubicBezTo>
                    <a:pt x="2181" y="1074"/>
                    <a:pt x="2182" y="1080"/>
                    <a:pt x="2182" y="1086"/>
                  </a:cubicBezTo>
                  <a:cubicBezTo>
                    <a:pt x="2185" y="1121"/>
                    <a:pt x="2185" y="1121"/>
                    <a:pt x="2185" y="1121"/>
                  </a:cubicBezTo>
                  <a:cubicBezTo>
                    <a:pt x="2186" y="1156"/>
                    <a:pt x="2186" y="1156"/>
                    <a:pt x="2186" y="1156"/>
                  </a:cubicBezTo>
                  <a:cubicBezTo>
                    <a:pt x="2186" y="1174"/>
                    <a:pt x="2186" y="1174"/>
                    <a:pt x="2186" y="1174"/>
                  </a:cubicBezTo>
                  <a:cubicBezTo>
                    <a:pt x="2186" y="1192"/>
                    <a:pt x="2186" y="1192"/>
                    <a:pt x="2186" y="1192"/>
                  </a:cubicBezTo>
                  <a:cubicBezTo>
                    <a:pt x="2185" y="1228"/>
                    <a:pt x="2185" y="1228"/>
                    <a:pt x="2185" y="1228"/>
                  </a:cubicBezTo>
                  <a:cubicBezTo>
                    <a:pt x="2182" y="1263"/>
                    <a:pt x="2182" y="1263"/>
                    <a:pt x="2182" y="1263"/>
                  </a:cubicBezTo>
                  <a:cubicBezTo>
                    <a:pt x="2182" y="1269"/>
                    <a:pt x="2181" y="1275"/>
                    <a:pt x="2181" y="1281"/>
                  </a:cubicBezTo>
                  <a:cubicBezTo>
                    <a:pt x="2178" y="1298"/>
                    <a:pt x="2178" y="1298"/>
                    <a:pt x="2178" y="1298"/>
                  </a:cubicBezTo>
                  <a:cubicBezTo>
                    <a:pt x="2176" y="1316"/>
                    <a:pt x="2176" y="1316"/>
                    <a:pt x="2176" y="1316"/>
                  </a:cubicBezTo>
                  <a:cubicBezTo>
                    <a:pt x="2175" y="1325"/>
                    <a:pt x="2175" y="1325"/>
                    <a:pt x="2175" y="1325"/>
                  </a:cubicBezTo>
                  <a:cubicBezTo>
                    <a:pt x="2175" y="1327"/>
                    <a:pt x="2174" y="1330"/>
                    <a:pt x="2174" y="1333"/>
                  </a:cubicBezTo>
                  <a:cubicBezTo>
                    <a:pt x="2169" y="1357"/>
                    <a:pt x="2166" y="1380"/>
                    <a:pt x="2160" y="1403"/>
                  </a:cubicBezTo>
                  <a:cubicBezTo>
                    <a:pt x="2156" y="1420"/>
                    <a:pt x="2156" y="1420"/>
                    <a:pt x="2156" y="1420"/>
                  </a:cubicBezTo>
                  <a:cubicBezTo>
                    <a:pt x="2154" y="1429"/>
                    <a:pt x="2154" y="1429"/>
                    <a:pt x="2154" y="1429"/>
                  </a:cubicBezTo>
                  <a:cubicBezTo>
                    <a:pt x="2152" y="1437"/>
                    <a:pt x="2152" y="1437"/>
                    <a:pt x="2152" y="1437"/>
                  </a:cubicBezTo>
                  <a:cubicBezTo>
                    <a:pt x="2149" y="1448"/>
                    <a:pt x="2145" y="1460"/>
                    <a:pt x="2142" y="1471"/>
                  </a:cubicBezTo>
                  <a:cubicBezTo>
                    <a:pt x="2141" y="1477"/>
                    <a:pt x="2139" y="1482"/>
                    <a:pt x="2137" y="1488"/>
                  </a:cubicBezTo>
                  <a:cubicBezTo>
                    <a:pt x="2131" y="1505"/>
                    <a:pt x="2131" y="1505"/>
                    <a:pt x="2131" y="1505"/>
                  </a:cubicBezTo>
                  <a:cubicBezTo>
                    <a:pt x="2125" y="1521"/>
                    <a:pt x="2125" y="1521"/>
                    <a:pt x="2125" y="1521"/>
                  </a:cubicBezTo>
                  <a:cubicBezTo>
                    <a:pt x="2125" y="1524"/>
                    <a:pt x="2124" y="1527"/>
                    <a:pt x="2122" y="1529"/>
                  </a:cubicBezTo>
                  <a:cubicBezTo>
                    <a:pt x="2119" y="1538"/>
                    <a:pt x="2119" y="1538"/>
                    <a:pt x="2119" y="1538"/>
                  </a:cubicBezTo>
                  <a:cubicBezTo>
                    <a:pt x="2115" y="1549"/>
                    <a:pt x="2111" y="1559"/>
                    <a:pt x="2106" y="1570"/>
                  </a:cubicBezTo>
                  <a:cubicBezTo>
                    <a:pt x="2101" y="1581"/>
                    <a:pt x="2097" y="1592"/>
                    <a:pt x="2092" y="1602"/>
                  </a:cubicBezTo>
                  <a:cubicBezTo>
                    <a:pt x="2089" y="1608"/>
                    <a:pt x="2087" y="1613"/>
                    <a:pt x="2085" y="1618"/>
                  </a:cubicBezTo>
                  <a:cubicBezTo>
                    <a:pt x="2077" y="1634"/>
                    <a:pt x="2077" y="1634"/>
                    <a:pt x="2077" y="1634"/>
                  </a:cubicBezTo>
                  <a:cubicBezTo>
                    <a:pt x="2069" y="1649"/>
                    <a:pt x="2069" y="1649"/>
                    <a:pt x="2069" y="1649"/>
                  </a:cubicBezTo>
                  <a:cubicBezTo>
                    <a:pt x="2066" y="1655"/>
                    <a:pt x="2063" y="1660"/>
                    <a:pt x="2060" y="1665"/>
                  </a:cubicBezTo>
                  <a:cubicBezTo>
                    <a:pt x="2055" y="1675"/>
                    <a:pt x="2049" y="1685"/>
                    <a:pt x="2043" y="1695"/>
                  </a:cubicBezTo>
                  <a:cubicBezTo>
                    <a:pt x="2039" y="1703"/>
                    <a:pt x="2039" y="1703"/>
                    <a:pt x="2039" y="1703"/>
                  </a:cubicBezTo>
                  <a:cubicBezTo>
                    <a:pt x="2034" y="1710"/>
                    <a:pt x="2034" y="1710"/>
                    <a:pt x="2034" y="1710"/>
                  </a:cubicBezTo>
                  <a:cubicBezTo>
                    <a:pt x="2025" y="1725"/>
                    <a:pt x="2025" y="1725"/>
                    <a:pt x="2025" y="1725"/>
                  </a:cubicBezTo>
                  <a:cubicBezTo>
                    <a:pt x="2012" y="1744"/>
                    <a:pt x="1999" y="1763"/>
                    <a:pt x="1985" y="1782"/>
                  </a:cubicBezTo>
                  <a:cubicBezTo>
                    <a:pt x="1978" y="1791"/>
                    <a:pt x="1971" y="1800"/>
                    <a:pt x="1964" y="1809"/>
                  </a:cubicBezTo>
                  <a:cubicBezTo>
                    <a:pt x="1953" y="1823"/>
                    <a:pt x="1953" y="1823"/>
                    <a:pt x="1953" y="1823"/>
                  </a:cubicBezTo>
                  <a:cubicBezTo>
                    <a:pt x="1942" y="1836"/>
                    <a:pt x="1942" y="1836"/>
                    <a:pt x="1942" y="1836"/>
                  </a:cubicBezTo>
                  <a:cubicBezTo>
                    <a:pt x="1934" y="1844"/>
                    <a:pt x="1927" y="1853"/>
                    <a:pt x="1919" y="1862"/>
                  </a:cubicBezTo>
                  <a:cubicBezTo>
                    <a:pt x="1911" y="1870"/>
                    <a:pt x="1904" y="1878"/>
                    <a:pt x="1896" y="1887"/>
                  </a:cubicBezTo>
                  <a:cubicBezTo>
                    <a:pt x="1888" y="1895"/>
                    <a:pt x="1880" y="1903"/>
                    <a:pt x="1871" y="1911"/>
                  </a:cubicBezTo>
                  <a:cubicBezTo>
                    <a:pt x="1859" y="1922"/>
                    <a:pt x="1859" y="1922"/>
                    <a:pt x="1859" y="1922"/>
                  </a:cubicBezTo>
                  <a:cubicBezTo>
                    <a:pt x="1853" y="1928"/>
                    <a:pt x="1853" y="1928"/>
                    <a:pt x="1853" y="1928"/>
                  </a:cubicBezTo>
                  <a:cubicBezTo>
                    <a:pt x="1851" y="1930"/>
                    <a:pt x="1849" y="1932"/>
                    <a:pt x="1846" y="1934"/>
                  </a:cubicBezTo>
                  <a:cubicBezTo>
                    <a:pt x="1838" y="1941"/>
                    <a:pt x="1829" y="1949"/>
                    <a:pt x="1821" y="1956"/>
                  </a:cubicBezTo>
                  <a:cubicBezTo>
                    <a:pt x="1819" y="1958"/>
                    <a:pt x="1816" y="1960"/>
                    <a:pt x="1814" y="1962"/>
                  </a:cubicBezTo>
                  <a:cubicBezTo>
                    <a:pt x="1808" y="1967"/>
                    <a:pt x="1808" y="1967"/>
                    <a:pt x="1808" y="1967"/>
                  </a:cubicBezTo>
                  <a:cubicBezTo>
                    <a:pt x="1794" y="1977"/>
                    <a:pt x="1794" y="1977"/>
                    <a:pt x="1794" y="1977"/>
                  </a:cubicBezTo>
                  <a:cubicBezTo>
                    <a:pt x="1777" y="1992"/>
                    <a:pt x="1758" y="2004"/>
                    <a:pt x="1740" y="2017"/>
                  </a:cubicBezTo>
                  <a:cubicBezTo>
                    <a:pt x="1736" y="2021"/>
                    <a:pt x="1731" y="2023"/>
                    <a:pt x="1726" y="2027"/>
                  </a:cubicBezTo>
                  <a:cubicBezTo>
                    <a:pt x="1712" y="2036"/>
                    <a:pt x="1712" y="2036"/>
                    <a:pt x="1712" y="2036"/>
                  </a:cubicBezTo>
                  <a:cubicBezTo>
                    <a:pt x="1698" y="2045"/>
                    <a:pt x="1698" y="2045"/>
                    <a:pt x="1698" y="2045"/>
                  </a:cubicBezTo>
                  <a:cubicBezTo>
                    <a:pt x="1693" y="2048"/>
                    <a:pt x="1688" y="2050"/>
                    <a:pt x="1684" y="2053"/>
                  </a:cubicBezTo>
                  <a:cubicBezTo>
                    <a:pt x="1674" y="2059"/>
                    <a:pt x="1664" y="2064"/>
                    <a:pt x="1655" y="2070"/>
                  </a:cubicBezTo>
                  <a:cubicBezTo>
                    <a:pt x="1645" y="2075"/>
                    <a:pt x="1635" y="2080"/>
                    <a:pt x="1625" y="2085"/>
                  </a:cubicBezTo>
                  <a:cubicBezTo>
                    <a:pt x="1621" y="2087"/>
                    <a:pt x="1616" y="2090"/>
                    <a:pt x="1611" y="2092"/>
                  </a:cubicBezTo>
                  <a:cubicBezTo>
                    <a:pt x="1606" y="2095"/>
                    <a:pt x="1601" y="2097"/>
                    <a:pt x="1596" y="2099"/>
                  </a:cubicBezTo>
                  <a:cubicBezTo>
                    <a:pt x="1586" y="2104"/>
                    <a:pt x="1576" y="2108"/>
                    <a:pt x="1566" y="2113"/>
                  </a:cubicBezTo>
                  <a:cubicBezTo>
                    <a:pt x="1526" y="2129"/>
                    <a:pt x="1485" y="2145"/>
                    <a:pt x="1444" y="2156"/>
                  </a:cubicBezTo>
                  <a:cubicBezTo>
                    <a:pt x="1439" y="2157"/>
                    <a:pt x="1434" y="2158"/>
                    <a:pt x="1429" y="2160"/>
                  </a:cubicBezTo>
                  <a:cubicBezTo>
                    <a:pt x="1421" y="2162"/>
                    <a:pt x="1421" y="2162"/>
                    <a:pt x="1421" y="2162"/>
                  </a:cubicBezTo>
                  <a:cubicBezTo>
                    <a:pt x="1413" y="2164"/>
                    <a:pt x="1413" y="2164"/>
                    <a:pt x="1413" y="2164"/>
                  </a:cubicBezTo>
                  <a:cubicBezTo>
                    <a:pt x="1403" y="2166"/>
                    <a:pt x="1392" y="2169"/>
                    <a:pt x="1382" y="2171"/>
                  </a:cubicBezTo>
                  <a:cubicBezTo>
                    <a:pt x="1372" y="2174"/>
                    <a:pt x="1362" y="2175"/>
                    <a:pt x="1351" y="2177"/>
                  </a:cubicBezTo>
                  <a:cubicBezTo>
                    <a:pt x="1341" y="2179"/>
                    <a:pt x="1331" y="2181"/>
                    <a:pt x="1320" y="2183"/>
                  </a:cubicBezTo>
                  <a:cubicBezTo>
                    <a:pt x="1310" y="2184"/>
                    <a:pt x="1300" y="2185"/>
                    <a:pt x="1289" y="2186"/>
                  </a:cubicBezTo>
                  <a:cubicBezTo>
                    <a:pt x="1284" y="2187"/>
                    <a:pt x="1279" y="2188"/>
                    <a:pt x="1274" y="2188"/>
                  </a:cubicBezTo>
                  <a:cubicBezTo>
                    <a:pt x="1269" y="2189"/>
                    <a:pt x="1264" y="2189"/>
                    <a:pt x="1258" y="2190"/>
                  </a:cubicBezTo>
                  <a:cubicBezTo>
                    <a:pt x="1238" y="2191"/>
                    <a:pt x="1218" y="2193"/>
                    <a:pt x="1197" y="2193"/>
                  </a:cubicBezTo>
                  <a:cubicBezTo>
                    <a:pt x="1187" y="2194"/>
                    <a:pt x="1177" y="2194"/>
                    <a:pt x="1167" y="2194"/>
                  </a:cubicBezTo>
                  <a:cubicBezTo>
                    <a:pt x="1157" y="2194"/>
                    <a:pt x="1146" y="2194"/>
                    <a:pt x="1136" y="2194"/>
                  </a:cubicBezTo>
                  <a:cubicBezTo>
                    <a:pt x="1126" y="2194"/>
                    <a:pt x="1116" y="2193"/>
                    <a:pt x="1106" y="2192"/>
                  </a:cubicBezTo>
                  <a:cubicBezTo>
                    <a:pt x="1102" y="2192"/>
                    <a:pt x="1097" y="2192"/>
                    <a:pt x="1092" y="2191"/>
                  </a:cubicBezTo>
                  <a:cubicBezTo>
                    <a:pt x="1084" y="2191"/>
                    <a:pt x="1084" y="2191"/>
                    <a:pt x="1084" y="2191"/>
                  </a:cubicBezTo>
                  <a:cubicBezTo>
                    <a:pt x="1077" y="2190"/>
                    <a:pt x="1077" y="2190"/>
                    <a:pt x="1077" y="2190"/>
                  </a:cubicBezTo>
                  <a:cubicBezTo>
                    <a:pt x="1067" y="2189"/>
                    <a:pt x="1057" y="2188"/>
                    <a:pt x="1047" y="2187"/>
                  </a:cubicBezTo>
                  <a:cubicBezTo>
                    <a:pt x="1038" y="2186"/>
                    <a:pt x="1028" y="2185"/>
                    <a:pt x="1018" y="2183"/>
                  </a:cubicBezTo>
                  <a:cubicBezTo>
                    <a:pt x="1014" y="2183"/>
                    <a:pt x="1009" y="2182"/>
                    <a:pt x="1004" y="2181"/>
                  </a:cubicBezTo>
                  <a:cubicBezTo>
                    <a:pt x="999" y="2181"/>
                    <a:pt x="994" y="2180"/>
                    <a:pt x="990" y="2179"/>
                  </a:cubicBezTo>
                  <a:cubicBezTo>
                    <a:pt x="985" y="2178"/>
                    <a:pt x="980" y="2177"/>
                    <a:pt x="975" y="2176"/>
                  </a:cubicBezTo>
                  <a:cubicBezTo>
                    <a:pt x="971" y="2175"/>
                    <a:pt x="966" y="2175"/>
                    <a:pt x="961" y="2174"/>
                  </a:cubicBezTo>
                  <a:cubicBezTo>
                    <a:pt x="952" y="2172"/>
                    <a:pt x="943" y="2170"/>
                    <a:pt x="933" y="2167"/>
                  </a:cubicBezTo>
                  <a:cubicBezTo>
                    <a:pt x="929" y="2167"/>
                    <a:pt x="924" y="2165"/>
                    <a:pt x="920" y="2164"/>
                  </a:cubicBezTo>
                  <a:cubicBezTo>
                    <a:pt x="915" y="2163"/>
                    <a:pt x="910" y="2162"/>
                    <a:pt x="906" y="2161"/>
                  </a:cubicBezTo>
                  <a:cubicBezTo>
                    <a:pt x="901" y="2159"/>
                    <a:pt x="897" y="2158"/>
                    <a:pt x="892" y="2157"/>
                  </a:cubicBezTo>
                  <a:cubicBezTo>
                    <a:pt x="888" y="2156"/>
                    <a:pt x="883" y="2154"/>
                    <a:pt x="879" y="2153"/>
                  </a:cubicBezTo>
                  <a:cubicBezTo>
                    <a:pt x="870" y="2150"/>
                    <a:pt x="861" y="2148"/>
                    <a:pt x="852" y="2145"/>
                  </a:cubicBezTo>
                  <a:cubicBezTo>
                    <a:pt x="844" y="2142"/>
                    <a:pt x="835" y="2139"/>
                    <a:pt x="826" y="2136"/>
                  </a:cubicBezTo>
                  <a:cubicBezTo>
                    <a:pt x="822" y="2135"/>
                    <a:pt x="818" y="2133"/>
                    <a:pt x="813" y="2132"/>
                  </a:cubicBezTo>
                  <a:cubicBezTo>
                    <a:pt x="809" y="2130"/>
                    <a:pt x="805" y="2128"/>
                    <a:pt x="801" y="2127"/>
                  </a:cubicBezTo>
                  <a:cubicBezTo>
                    <a:pt x="792" y="2123"/>
                    <a:pt x="784" y="2120"/>
                    <a:pt x="775" y="2117"/>
                  </a:cubicBezTo>
                  <a:cubicBezTo>
                    <a:pt x="767" y="2113"/>
                    <a:pt x="759" y="2110"/>
                    <a:pt x="751" y="2106"/>
                  </a:cubicBezTo>
                  <a:cubicBezTo>
                    <a:pt x="743" y="2103"/>
                    <a:pt x="735" y="2099"/>
                    <a:pt x="727" y="2095"/>
                  </a:cubicBezTo>
                  <a:cubicBezTo>
                    <a:pt x="723" y="2093"/>
                    <a:pt x="719" y="2091"/>
                    <a:pt x="715" y="2089"/>
                  </a:cubicBezTo>
                  <a:cubicBezTo>
                    <a:pt x="709" y="2086"/>
                    <a:pt x="709" y="2086"/>
                    <a:pt x="709" y="2086"/>
                  </a:cubicBezTo>
                  <a:cubicBezTo>
                    <a:pt x="703" y="2083"/>
                    <a:pt x="703" y="2083"/>
                    <a:pt x="703" y="2083"/>
                  </a:cubicBezTo>
                  <a:cubicBezTo>
                    <a:pt x="696" y="2079"/>
                    <a:pt x="688" y="2075"/>
                    <a:pt x="680" y="2071"/>
                  </a:cubicBezTo>
                  <a:cubicBezTo>
                    <a:pt x="677" y="2069"/>
                    <a:pt x="673" y="2067"/>
                    <a:pt x="669" y="2065"/>
                  </a:cubicBezTo>
                  <a:cubicBezTo>
                    <a:pt x="665" y="2063"/>
                    <a:pt x="662" y="2061"/>
                    <a:pt x="658" y="2059"/>
                  </a:cubicBezTo>
                  <a:cubicBezTo>
                    <a:pt x="643" y="2051"/>
                    <a:pt x="629" y="2041"/>
                    <a:pt x="615" y="2033"/>
                  </a:cubicBezTo>
                  <a:cubicBezTo>
                    <a:pt x="610" y="2029"/>
                    <a:pt x="610" y="2029"/>
                    <a:pt x="610" y="2029"/>
                  </a:cubicBezTo>
                  <a:cubicBezTo>
                    <a:pt x="605" y="2026"/>
                    <a:pt x="605" y="2026"/>
                    <a:pt x="605" y="2026"/>
                  </a:cubicBezTo>
                  <a:cubicBezTo>
                    <a:pt x="601" y="2024"/>
                    <a:pt x="598" y="2021"/>
                    <a:pt x="594" y="2019"/>
                  </a:cubicBezTo>
                  <a:cubicBezTo>
                    <a:pt x="588" y="2014"/>
                    <a:pt x="581" y="2010"/>
                    <a:pt x="574" y="2005"/>
                  </a:cubicBezTo>
                  <a:cubicBezTo>
                    <a:pt x="522" y="1967"/>
                    <a:pt x="475" y="1927"/>
                    <a:pt x="435" y="1886"/>
                  </a:cubicBezTo>
                  <a:cubicBezTo>
                    <a:pt x="425" y="1875"/>
                    <a:pt x="415" y="1865"/>
                    <a:pt x="406" y="1854"/>
                  </a:cubicBezTo>
                  <a:cubicBezTo>
                    <a:pt x="403" y="1852"/>
                    <a:pt x="401" y="1849"/>
                    <a:pt x="399" y="1846"/>
                  </a:cubicBezTo>
                  <a:cubicBezTo>
                    <a:pt x="398" y="1845"/>
                    <a:pt x="397" y="1844"/>
                    <a:pt x="396" y="1843"/>
                  </a:cubicBezTo>
                  <a:cubicBezTo>
                    <a:pt x="394" y="1841"/>
                    <a:pt x="392" y="1839"/>
                    <a:pt x="391" y="1837"/>
                  </a:cubicBezTo>
                  <a:cubicBezTo>
                    <a:pt x="388" y="1833"/>
                    <a:pt x="385" y="1831"/>
                    <a:pt x="384" y="1829"/>
                  </a:cubicBezTo>
                  <a:cubicBezTo>
                    <a:pt x="382" y="1827"/>
                    <a:pt x="381" y="1826"/>
                    <a:pt x="381" y="1826"/>
                  </a:cubicBezTo>
                  <a:cubicBezTo>
                    <a:pt x="486" y="1739"/>
                    <a:pt x="486" y="1739"/>
                    <a:pt x="486" y="1739"/>
                  </a:cubicBezTo>
                  <a:cubicBezTo>
                    <a:pt x="368" y="1708"/>
                    <a:pt x="247" y="1648"/>
                    <a:pt x="138" y="1558"/>
                  </a:cubicBezTo>
                  <a:cubicBezTo>
                    <a:pt x="114" y="1697"/>
                    <a:pt x="119" y="1853"/>
                    <a:pt x="158" y="2011"/>
                  </a:cubicBezTo>
                  <a:cubicBezTo>
                    <a:pt x="263" y="1924"/>
                    <a:pt x="263" y="1924"/>
                    <a:pt x="263" y="1924"/>
                  </a:cubicBezTo>
                  <a:cubicBezTo>
                    <a:pt x="263" y="1924"/>
                    <a:pt x="264" y="1925"/>
                    <a:pt x="265" y="1928"/>
                  </a:cubicBezTo>
                  <a:cubicBezTo>
                    <a:pt x="267" y="1930"/>
                    <a:pt x="270" y="1933"/>
                    <a:pt x="274" y="1937"/>
                  </a:cubicBezTo>
                  <a:cubicBezTo>
                    <a:pt x="275" y="1939"/>
                    <a:pt x="277" y="1941"/>
                    <a:pt x="280" y="1944"/>
                  </a:cubicBezTo>
                  <a:cubicBezTo>
                    <a:pt x="281" y="1945"/>
                    <a:pt x="282" y="1946"/>
                    <a:pt x="283" y="1948"/>
                  </a:cubicBezTo>
                  <a:cubicBezTo>
                    <a:pt x="286" y="1951"/>
                    <a:pt x="288" y="1954"/>
                    <a:pt x="291" y="1957"/>
                  </a:cubicBezTo>
                  <a:cubicBezTo>
                    <a:pt x="302" y="1969"/>
                    <a:pt x="313" y="1981"/>
                    <a:pt x="325" y="1993"/>
                  </a:cubicBezTo>
                  <a:cubicBezTo>
                    <a:pt x="371" y="2040"/>
                    <a:pt x="424" y="2087"/>
                    <a:pt x="485" y="2131"/>
                  </a:cubicBezTo>
                  <a:cubicBezTo>
                    <a:pt x="492" y="2136"/>
                    <a:pt x="500" y="2141"/>
                    <a:pt x="508" y="2146"/>
                  </a:cubicBezTo>
                  <a:cubicBezTo>
                    <a:pt x="512" y="2149"/>
                    <a:pt x="516" y="2152"/>
                    <a:pt x="520" y="2154"/>
                  </a:cubicBezTo>
                  <a:cubicBezTo>
                    <a:pt x="526" y="2158"/>
                    <a:pt x="526" y="2158"/>
                    <a:pt x="526" y="2158"/>
                  </a:cubicBezTo>
                  <a:cubicBezTo>
                    <a:pt x="532" y="2162"/>
                    <a:pt x="532" y="2162"/>
                    <a:pt x="532" y="2162"/>
                  </a:cubicBezTo>
                  <a:cubicBezTo>
                    <a:pt x="548" y="2172"/>
                    <a:pt x="564" y="2183"/>
                    <a:pt x="581" y="2192"/>
                  </a:cubicBezTo>
                  <a:cubicBezTo>
                    <a:pt x="585" y="2195"/>
                    <a:pt x="590" y="2197"/>
                    <a:pt x="594" y="2200"/>
                  </a:cubicBezTo>
                  <a:cubicBezTo>
                    <a:pt x="598" y="2202"/>
                    <a:pt x="603" y="2205"/>
                    <a:pt x="607" y="2207"/>
                  </a:cubicBezTo>
                  <a:cubicBezTo>
                    <a:pt x="616" y="2211"/>
                    <a:pt x="625" y="2216"/>
                    <a:pt x="633" y="2221"/>
                  </a:cubicBezTo>
                  <a:cubicBezTo>
                    <a:pt x="640" y="2224"/>
                    <a:pt x="640" y="2224"/>
                    <a:pt x="640" y="2224"/>
                  </a:cubicBezTo>
                  <a:cubicBezTo>
                    <a:pt x="647" y="2227"/>
                    <a:pt x="647" y="2227"/>
                    <a:pt x="647" y="2227"/>
                  </a:cubicBezTo>
                  <a:cubicBezTo>
                    <a:pt x="651" y="2230"/>
                    <a:pt x="656" y="2232"/>
                    <a:pt x="660" y="2234"/>
                  </a:cubicBezTo>
                  <a:cubicBezTo>
                    <a:pt x="670" y="2238"/>
                    <a:pt x="679" y="2243"/>
                    <a:pt x="688" y="2247"/>
                  </a:cubicBezTo>
                  <a:cubicBezTo>
                    <a:pt x="698" y="2251"/>
                    <a:pt x="707" y="2255"/>
                    <a:pt x="716" y="2259"/>
                  </a:cubicBezTo>
                  <a:cubicBezTo>
                    <a:pt x="726" y="2263"/>
                    <a:pt x="736" y="2267"/>
                    <a:pt x="745" y="2270"/>
                  </a:cubicBezTo>
                  <a:cubicBezTo>
                    <a:pt x="750" y="2272"/>
                    <a:pt x="755" y="2274"/>
                    <a:pt x="760" y="2276"/>
                  </a:cubicBezTo>
                  <a:cubicBezTo>
                    <a:pt x="765" y="2278"/>
                    <a:pt x="770" y="2280"/>
                    <a:pt x="775" y="2281"/>
                  </a:cubicBezTo>
                  <a:cubicBezTo>
                    <a:pt x="785" y="2285"/>
                    <a:pt x="795" y="2288"/>
                    <a:pt x="805" y="2292"/>
                  </a:cubicBezTo>
                  <a:cubicBezTo>
                    <a:pt x="815" y="2295"/>
                    <a:pt x="825" y="2298"/>
                    <a:pt x="836" y="2301"/>
                  </a:cubicBezTo>
                  <a:cubicBezTo>
                    <a:pt x="841" y="2302"/>
                    <a:pt x="846" y="2304"/>
                    <a:pt x="851" y="2305"/>
                  </a:cubicBezTo>
                  <a:cubicBezTo>
                    <a:pt x="856" y="2307"/>
                    <a:pt x="862" y="2308"/>
                    <a:pt x="867" y="2310"/>
                  </a:cubicBezTo>
                  <a:cubicBezTo>
                    <a:pt x="872" y="2311"/>
                    <a:pt x="877" y="2312"/>
                    <a:pt x="883" y="2314"/>
                  </a:cubicBezTo>
                  <a:cubicBezTo>
                    <a:pt x="888" y="2315"/>
                    <a:pt x="893" y="2316"/>
                    <a:pt x="898" y="2318"/>
                  </a:cubicBezTo>
                  <a:cubicBezTo>
                    <a:pt x="909" y="2320"/>
                    <a:pt x="920" y="2322"/>
                    <a:pt x="931" y="2325"/>
                  </a:cubicBezTo>
                  <a:cubicBezTo>
                    <a:pt x="936" y="2326"/>
                    <a:pt x="941" y="2327"/>
                    <a:pt x="947" y="2328"/>
                  </a:cubicBezTo>
                  <a:cubicBezTo>
                    <a:pt x="952" y="2329"/>
                    <a:pt x="958" y="2330"/>
                    <a:pt x="963" y="2331"/>
                  </a:cubicBezTo>
                  <a:cubicBezTo>
                    <a:pt x="969" y="2332"/>
                    <a:pt x="974" y="2333"/>
                    <a:pt x="980" y="2334"/>
                  </a:cubicBezTo>
                  <a:cubicBezTo>
                    <a:pt x="985" y="2334"/>
                    <a:pt x="991" y="2335"/>
                    <a:pt x="996" y="2336"/>
                  </a:cubicBezTo>
                  <a:cubicBezTo>
                    <a:pt x="1007" y="2337"/>
                    <a:pt x="1018" y="2339"/>
                    <a:pt x="1030" y="2340"/>
                  </a:cubicBezTo>
                  <a:cubicBezTo>
                    <a:pt x="1041" y="2341"/>
                    <a:pt x="1052" y="2343"/>
                    <a:pt x="1063" y="2344"/>
                  </a:cubicBezTo>
                  <a:cubicBezTo>
                    <a:pt x="1072" y="2345"/>
                    <a:pt x="1072" y="2345"/>
                    <a:pt x="1072" y="2345"/>
                  </a:cubicBezTo>
                  <a:cubicBezTo>
                    <a:pt x="1081" y="2345"/>
                    <a:pt x="1081" y="2345"/>
                    <a:pt x="1081" y="2345"/>
                  </a:cubicBezTo>
                  <a:cubicBezTo>
                    <a:pt x="1086" y="2345"/>
                    <a:pt x="1092" y="2346"/>
                    <a:pt x="1098" y="2346"/>
                  </a:cubicBezTo>
                  <a:cubicBezTo>
                    <a:pt x="1109" y="2347"/>
                    <a:pt x="1121" y="2348"/>
                    <a:pt x="1132" y="2348"/>
                  </a:cubicBezTo>
                  <a:cubicBezTo>
                    <a:pt x="1144" y="2348"/>
                    <a:pt x="1155" y="2348"/>
                    <a:pt x="1167" y="2348"/>
                  </a:cubicBezTo>
                  <a:cubicBezTo>
                    <a:pt x="1178" y="2348"/>
                    <a:pt x="1190" y="2348"/>
                    <a:pt x="1202" y="2347"/>
                  </a:cubicBezTo>
                  <a:cubicBezTo>
                    <a:pt x="1225" y="2347"/>
                    <a:pt x="1249" y="2345"/>
                    <a:pt x="1272" y="2343"/>
                  </a:cubicBezTo>
                  <a:cubicBezTo>
                    <a:pt x="1278" y="2343"/>
                    <a:pt x="1284" y="2343"/>
                    <a:pt x="1290" y="2342"/>
                  </a:cubicBezTo>
                  <a:cubicBezTo>
                    <a:pt x="1296" y="2341"/>
                    <a:pt x="1302" y="2340"/>
                    <a:pt x="1308" y="2339"/>
                  </a:cubicBezTo>
                  <a:cubicBezTo>
                    <a:pt x="1320" y="2338"/>
                    <a:pt x="1331" y="2336"/>
                    <a:pt x="1343" y="2335"/>
                  </a:cubicBezTo>
                  <a:cubicBezTo>
                    <a:pt x="1355" y="2333"/>
                    <a:pt x="1367" y="2331"/>
                    <a:pt x="1379" y="2329"/>
                  </a:cubicBezTo>
                  <a:cubicBezTo>
                    <a:pt x="1391" y="2326"/>
                    <a:pt x="1403" y="2325"/>
                    <a:pt x="1415" y="2322"/>
                  </a:cubicBezTo>
                  <a:cubicBezTo>
                    <a:pt x="1427" y="2319"/>
                    <a:pt x="1438" y="2316"/>
                    <a:pt x="1450" y="2313"/>
                  </a:cubicBezTo>
                  <a:cubicBezTo>
                    <a:pt x="1459" y="2311"/>
                    <a:pt x="1459" y="2311"/>
                    <a:pt x="1459" y="2311"/>
                  </a:cubicBezTo>
                  <a:cubicBezTo>
                    <a:pt x="1468" y="2309"/>
                    <a:pt x="1468" y="2309"/>
                    <a:pt x="1468" y="2309"/>
                  </a:cubicBezTo>
                  <a:cubicBezTo>
                    <a:pt x="1474" y="2307"/>
                    <a:pt x="1480" y="2305"/>
                    <a:pt x="1486" y="2304"/>
                  </a:cubicBezTo>
                  <a:cubicBezTo>
                    <a:pt x="1533" y="2291"/>
                    <a:pt x="1580" y="2273"/>
                    <a:pt x="1626" y="2254"/>
                  </a:cubicBezTo>
                  <a:cubicBezTo>
                    <a:pt x="1638" y="2249"/>
                    <a:pt x="1649" y="2244"/>
                    <a:pt x="1661" y="2239"/>
                  </a:cubicBezTo>
                  <a:cubicBezTo>
                    <a:pt x="1667" y="2236"/>
                    <a:pt x="1672" y="2234"/>
                    <a:pt x="1678" y="2231"/>
                  </a:cubicBezTo>
                  <a:cubicBezTo>
                    <a:pt x="1684" y="2228"/>
                    <a:pt x="1689" y="2225"/>
                    <a:pt x="1695" y="2222"/>
                  </a:cubicBezTo>
                  <a:cubicBezTo>
                    <a:pt x="1706" y="2216"/>
                    <a:pt x="1718" y="2211"/>
                    <a:pt x="1729" y="2205"/>
                  </a:cubicBezTo>
                  <a:cubicBezTo>
                    <a:pt x="1740" y="2198"/>
                    <a:pt x="1751" y="2192"/>
                    <a:pt x="1762" y="2186"/>
                  </a:cubicBezTo>
                  <a:cubicBezTo>
                    <a:pt x="1767" y="2182"/>
                    <a:pt x="1773" y="2180"/>
                    <a:pt x="1778" y="2176"/>
                  </a:cubicBezTo>
                  <a:cubicBezTo>
                    <a:pt x="1784" y="2173"/>
                    <a:pt x="1789" y="2169"/>
                    <a:pt x="1795" y="2166"/>
                  </a:cubicBezTo>
                  <a:cubicBezTo>
                    <a:pt x="1800" y="2162"/>
                    <a:pt x="1805" y="2159"/>
                    <a:pt x="1811" y="2155"/>
                  </a:cubicBezTo>
                  <a:cubicBezTo>
                    <a:pt x="1816" y="2152"/>
                    <a:pt x="1822" y="2148"/>
                    <a:pt x="1827" y="2145"/>
                  </a:cubicBezTo>
                  <a:cubicBezTo>
                    <a:pt x="1848" y="2130"/>
                    <a:pt x="1869" y="2115"/>
                    <a:pt x="1889" y="2099"/>
                  </a:cubicBezTo>
                  <a:cubicBezTo>
                    <a:pt x="1905" y="2087"/>
                    <a:pt x="1905" y="2087"/>
                    <a:pt x="1905" y="2087"/>
                  </a:cubicBezTo>
                  <a:cubicBezTo>
                    <a:pt x="1912" y="2081"/>
                    <a:pt x="1912" y="2081"/>
                    <a:pt x="1912" y="2081"/>
                  </a:cubicBezTo>
                  <a:cubicBezTo>
                    <a:pt x="1915" y="2079"/>
                    <a:pt x="1917" y="2076"/>
                    <a:pt x="1920" y="2074"/>
                  </a:cubicBezTo>
                  <a:cubicBezTo>
                    <a:pt x="1930" y="2066"/>
                    <a:pt x="1939" y="2057"/>
                    <a:pt x="1949" y="2049"/>
                  </a:cubicBezTo>
                  <a:cubicBezTo>
                    <a:pt x="1952" y="2046"/>
                    <a:pt x="1954" y="2044"/>
                    <a:pt x="1957" y="2042"/>
                  </a:cubicBezTo>
                  <a:cubicBezTo>
                    <a:pt x="1964" y="2035"/>
                    <a:pt x="1964" y="2035"/>
                    <a:pt x="1964" y="2035"/>
                  </a:cubicBezTo>
                  <a:cubicBezTo>
                    <a:pt x="1978" y="2022"/>
                    <a:pt x="1978" y="2022"/>
                    <a:pt x="1978" y="2022"/>
                  </a:cubicBezTo>
                  <a:cubicBezTo>
                    <a:pt x="1987" y="2013"/>
                    <a:pt x="1997" y="2004"/>
                    <a:pt x="2006" y="1994"/>
                  </a:cubicBezTo>
                  <a:cubicBezTo>
                    <a:pt x="2015" y="1985"/>
                    <a:pt x="2024" y="1975"/>
                    <a:pt x="2033" y="1966"/>
                  </a:cubicBezTo>
                  <a:cubicBezTo>
                    <a:pt x="2042" y="1956"/>
                    <a:pt x="2050" y="1946"/>
                    <a:pt x="2059" y="1936"/>
                  </a:cubicBezTo>
                  <a:cubicBezTo>
                    <a:pt x="2072" y="1921"/>
                    <a:pt x="2072" y="1921"/>
                    <a:pt x="2072" y="1921"/>
                  </a:cubicBezTo>
                  <a:cubicBezTo>
                    <a:pt x="2084" y="1905"/>
                    <a:pt x="2084" y="1905"/>
                    <a:pt x="2084" y="1905"/>
                  </a:cubicBezTo>
                  <a:cubicBezTo>
                    <a:pt x="2093" y="1895"/>
                    <a:pt x="2101" y="1884"/>
                    <a:pt x="2109" y="1874"/>
                  </a:cubicBezTo>
                  <a:cubicBezTo>
                    <a:pt x="2124" y="1852"/>
                    <a:pt x="2140" y="1831"/>
                    <a:pt x="2154" y="1808"/>
                  </a:cubicBezTo>
                  <a:cubicBezTo>
                    <a:pt x="2165" y="1791"/>
                    <a:pt x="2165" y="1791"/>
                    <a:pt x="2165" y="1791"/>
                  </a:cubicBezTo>
                  <a:cubicBezTo>
                    <a:pt x="2170" y="1783"/>
                    <a:pt x="2170" y="1783"/>
                    <a:pt x="2170" y="1783"/>
                  </a:cubicBezTo>
                  <a:cubicBezTo>
                    <a:pt x="2175" y="1774"/>
                    <a:pt x="2175" y="1774"/>
                    <a:pt x="2175" y="1774"/>
                  </a:cubicBezTo>
                  <a:cubicBezTo>
                    <a:pt x="2182" y="1762"/>
                    <a:pt x="2189" y="1751"/>
                    <a:pt x="2195" y="1739"/>
                  </a:cubicBezTo>
                  <a:cubicBezTo>
                    <a:pt x="2199" y="1733"/>
                    <a:pt x="2202" y="1727"/>
                    <a:pt x="2205" y="1721"/>
                  </a:cubicBezTo>
                  <a:cubicBezTo>
                    <a:pt x="2214" y="1703"/>
                    <a:pt x="2214" y="1703"/>
                    <a:pt x="2214" y="1703"/>
                  </a:cubicBezTo>
                  <a:cubicBezTo>
                    <a:pt x="2223" y="1685"/>
                    <a:pt x="2223" y="1685"/>
                    <a:pt x="2223" y="1685"/>
                  </a:cubicBezTo>
                  <a:cubicBezTo>
                    <a:pt x="2226" y="1679"/>
                    <a:pt x="2229" y="1673"/>
                    <a:pt x="2232" y="1667"/>
                  </a:cubicBezTo>
                  <a:cubicBezTo>
                    <a:pt x="2237" y="1655"/>
                    <a:pt x="2243" y="1643"/>
                    <a:pt x="2248" y="1630"/>
                  </a:cubicBezTo>
                  <a:cubicBezTo>
                    <a:pt x="2253" y="1618"/>
                    <a:pt x="2258" y="1605"/>
                    <a:pt x="2263" y="1593"/>
                  </a:cubicBezTo>
                  <a:cubicBezTo>
                    <a:pt x="2267" y="1583"/>
                    <a:pt x="2267" y="1583"/>
                    <a:pt x="2267" y="1583"/>
                  </a:cubicBezTo>
                  <a:cubicBezTo>
                    <a:pt x="2268" y="1580"/>
                    <a:pt x="2269" y="1577"/>
                    <a:pt x="2270" y="1574"/>
                  </a:cubicBezTo>
                  <a:cubicBezTo>
                    <a:pt x="2277" y="1554"/>
                    <a:pt x="2277" y="1554"/>
                    <a:pt x="2277" y="1554"/>
                  </a:cubicBezTo>
                  <a:cubicBezTo>
                    <a:pt x="2283" y="1535"/>
                    <a:pt x="2283" y="1535"/>
                    <a:pt x="2283" y="1535"/>
                  </a:cubicBezTo>
                  <a:cubicBezTo>
                    <a:pt x="2286" y="1529"/>
                    <a:pt x="2288" y="1522"/>
                    <a:pt x="2289" y="1516"/>
                  </a:cubicBezTo>
                  <a:cubicBezTo>
                    <a:pt x="2293" y="1503"/>
                    <a:pt x="2297" y="1490"/>
                    <a:pt x="2301" y="1477"/>
                  </a:cubicBezTo>
                  <a:cubicBezTo>
                    <a:pt x="2303" y="1467"/>
                    <a:pt x="2303" y="1467"/>
                    <a:pt x="2303" y="1467"/>
                  </a:cubicBezTo>
                  <a:cubicBezTo>
                    <a:pt x="2306" y="1457"/>
                    <a:pt x="2306" y="1457"/>
                    <a:pt x="2306" y="1457"/>
                  </a:cubicBezTo>
                  <a:cubicBezTo>
                    <a:pt x="2310" y="1437"/>
                    <a:pt x="2310" y="1437"/>
                    <a:pt x="2310" y="1437"/>
                  </a:cubicBezTo>
                  <a:cubicBezTo>
                    <a:pt x="2317" y="1411"/>
                    <a:pt x="2321" y="1384"/>
                    <a:pt x="2326" y="1357"/>
                  </a:cubicBezTo>
                  <a:cubicBezTo>
                    <a:pt x="2327" y="1354"/>
                    <a:pt x="2327" y="1350"/>
                    <a:pt x="2327" y="1347"/>
                  </a:cubicBezTo>
                  <a:cubicBezTo>
                    <a:pt x="2329" y="1337"/>
                    <a:pt x="2329" y="1337"/>
                    <a:pt x="2329" y="1337"/>
                  </a:cubicBezTo>
                  <a:cubicBezTo>
                    <a:pt x="2331" y="1317"/>
                    <a:pt x="2331" y="1317"/>
                    <a:pt x="2331" y="1317"/>
                  </a:cubicBezTo>
                  <a:cubicBezTo>
                    <a:pt x="2334" y="1296"/>
                    <a:pt x="2334" y="1296"/>
                    <a:pt x="2334" y="1296"/>
                  </a:cubicBezTo>
                  <a:cubicBezTo>
                    <a:pt x="2335" y="1290"/>
                    <a:pt x="2335" y="1283"/>
                    <a:pt x="2336" y="1276"/>
                  </a:cubicBezTo>
                  <a:cubicBezTo>
                    <a:pt x="2339" y="1235"/>
                    <a:pt x="2339" y="1235"/>
                    <a:pt x="2339" y="1235"/>
                  </a:cubicBezTo>
                  <a:cubicBezTo>
                    <a:pt x="2340" y="1195"/>
                    <a:pt x="2340" y="1195"/>
                    <a:pt x="2340" y="1195"/>
                  </a:cubicBezTo>
                  <a:cubicBezTo>
                    <a:pt x="2340" y="1174"/>
                    <a:pt x="2340" y="1174"/>
                    <a:pt x="2340" y="1174"/>
                  </a:cubicBezTo>
                  <a:cubicBezTo>
                    <a:pt x="2340" y="1154"/>
                    <a:pt x="2340" y="1154"/>
                    <a:pt x="2340" y="1154"/>
                  </a:cubicBezTo>
                  <a:cubicBezTo>
                    <a:pt x="2339" y="1113"/>
                    <a:pt x="2339" y="1113"/>
                    <a:pt x="2339" y="1113"/>
                  </a:cubicBezTo>
                  <a:cubicBezTo>
                    <a:pt x="2336" y="1072"/>
                    <a:pt x="2336" y="1072"/>
                    <a:pt x="2336" y="1072"/>
                  </a:cubicBezTo>
                  <a:cubicBezTo>
                    <a:pt x="2335" y="1066"/>
                    <a:pt x="2335" y="1059"/>
                    <a:pt x="2334" y="1052"/>
                  </a:cubicBezTo>
                  <a:cubicBezTo>
                    <a:pt x="2331" y="1032"/>
                    <a:pt x="2331" y="1032"/>
                    <a:pt x="2331" y="1032"/>
                  </a:cubicBezTo>
                  <a:cubicBezTo>
                    <a:pt x="2330" y="1018"/>
                    <a:pt x="2328" y="1005"/>
                    <a:pt x="2326" y="991"/>
                  </a:cubicBezTo>
                  <a:cubicBezTo>
                    <a:pt x="2319" y="951"/>
                    <a:pt x="2319" y="951"/>
                    <a:pt x="2319" y="951"/>
                  </a:cubicBezTo>
                  <a:cubicBezTo>
                    <a:pt x="2317" y="938"/>
                    <a:pt x="2313" y="924"/>
                    <a:pt x="2310" y="911"/>
                  </a:cubicBezTo>
                  <a:cubicBezTo>
                    <a:pt x="2306" y="891"/>
                    <a:pt x="2306" y="891"/>
                    <a:pt x="2306" y="891"/>
                  </a:cubicBezTo>
                  <a:cubicBezTo>
                    <a:pt x="2303" y="881"/>
                    <a:pt x="2303" y="881"/>
                    <a:pt x="2303" y="881"/>
                  </a:cubicBezTo>
                  <a:cubicBezTo>
                    <a:pt x="2301" y="871"/>
                    <a:pt x="2301" y="871"/>
                    <a:pt x="2301" y="871"/>
                  </a:cubicBezTo>
                  <a:cubicBezTo>
                    <a:pt x="2289" y="832"/>
                    <a:pt x="2289" y="832"/>
                    <a:pt x="2289" y="832"/>
                  </a:cubicBezTo>
                  <a:cubicBezTo>
                    <a:pt x="2288" y="826"/>
                    <a:pt x="2285" y="819"/>
                    <a:pt x="2283" y="813"/>
                  </a:cubicBezTo>
                  <a:cubicBezTo>
                    <a:pt x="2277" y="793"/>
                    <a:pt x="2277" y="793"/>
                    <a:pt x="2277" y="793"/>
                  </a:cubicBezTo>
                  <a:cubicBezTo>
                    <a:pt x="2270" y="774"/>
                    <a:pt x="2270" y="774"/>
                    <a:pt x="2270" y="774"/>
                  </a:cubicBezTo>
                  <a:cubicBezTo>
                    <a:pt x="2268" y="768"/>
                    <a:pt x="2265" y="762"/>
                    <a:pt x="2263" y="755"/>
                  </a:cubicBezTo>
                  <a:cubicBezTo>
                    <a:pt x="2258" y="743"/>
                    <a:pt x="2253" y="730"/>
                    <a:pt x="2248" y="717"/>
                  </a:cubicBezTo>
                  <a:cubicBezTo>
                    <a:pt x="2242" y="705"/>
                    <a:pt x="2237" y="693"/>
                    <a:pt x="2231" y="680"/>
                  </a:cubicBezTo>
                  <a:cubicBezTo>
                    <a:pt x="2229" y="674"/>
                    <a:pt x="2226" y="668"/>
                    <a:pt x="2223" y="662"/>
                  </a:cubicBezTo>
                  <a:cubicBezTo>
                    <a:pt x="2214" y="644"/>
                    <a:pt x="2214" y="644"/>
                    <a:pt x="2214" y="644"/>
                  </a:cubicBezTo>
                  <a:cubicBezTo>
                    <a:pt x="2204" y="626"/>
                    <a:pt x="2204" y="626"/>
                    <a:pt x="2204" y="626"/>
                  </a:cubicBezTo>
                  <a:cubicBezTo>
                    <a:pt x="2201" y="620"/>
                    <a:pt x="2198" y="614"/>
                    <a:pt x="2195" y="608"/>
                  </a:cubicBezTo>
                  <a:cubicBezTo>
                    <a:pt x="2188" y="596"/>
                    <a:pt x="2181" y="585"/>
                    <a:pt x="2175" y="573"/>
                  </a:cubicBezTo>
                  <a:cubicBezTo>
                    <a:pt x="2173" y="570"/>
                    <a:pt x="2171" y="567"/>
                    <a:pt x="2170" y="564"/>
                  </a:cubicBezTo>
                  <a:cubicBezTo>
                    <a:pt x="2164" y="556"/>
                    <a:pt x="2164" y="556"/>
                    <a:pt x="2164" y="556"/>
                  </a:cubicBezTo>
                  <a:cubicBezTo>
                    <a:pt x="2153" y="539"/>
                    <a:pt x="2153" y="539"/>
                    <a:pt x="2153" y="539"/>
                  </a:cubicBezTo>
                  <a:cubicBezTo>
                    <a:pt x="2142" y="522"/>
                    <a:pt x="2142" y="522"/>
                    <a:pt x="2142" y="522"/>
                  </a:cubicBezTo>
                  <a:cubicBezTo>
                    <a:pt x="2140" y="518"/>
                    <a:pt x="2140" y="518"/>
                    <a:pt x="2140" y="518"/>
                  </a:cubicBezTo>
                  <a:cubicBezTo>
                    <a:pt x="2137" y="513"/>
                    <a:pt x="2137" y="513"/>
                    <a:pt x="2137" y="513"/>
                  </a:cubicBezTo>
                  <a:cubicBezTo>
                    <a:pt x="2131" y="505"/>
                    <a:pt x="2131" y="505"/>
                    <a:pt x="2131" y="505"/>
                  </a:cubicBezTo>
                  <a:cubicBezTo>
                    <a:pt x="2123" y="494"/>
                    <a:pt x="2115" y="483"/>
                    <a:pt x="2108" y="473"/>
                  </a:cubicBezTo>
                  <a:cubicBezTo>
                    <a:pt x="2100" y="462"/>
                    <a:pt x="2091" y="451"/>
                    <a:pt x="2083" y="441"/>
                  </a:cubicBezTo>
                  <a:cubicBezTo>
                    <a:pt x="2079" y="436"/>
                    <a:pt x="2075" y="430"/>
                    <a:pt x="2071" y="425"/>
                  </a:cubicBezTo>
                  <a:cubicBezTo>
                    <a:pt x="2057" y="410"/>
                    <a:pt x="2057" y="410"/>
                    <a:pt x="2057" y="410"/>
                  </a:cubicBezTo>
                  <a:cubicBezTo>
                    <a:pt x="2044" y="395"/>
                    <a:pt x="2044" y="395"/>
                    <a:pt x="2044" y="395"/>
                  </a:cubicBezTo>
                  <a:cubicBezTo>
                    <a:pt x="2040" y="390"/>
                    <a:pt x="2036" y="385"/>
                    <a:pt x="2031" y="380"/>
                  </a:cubicBezTo>
                  <a:cubicBezTo>
                    <a:pt x="2022" y="371"/>
                    <a:pt x="2013" y="361"/>
                    <a:pt x="2004" y="351"/>
                  </a:cubicBezTo>
                  <a:cubicBezTo>
                    <a:pt x="1997" y="344"/>
                    <a:pt x="1997" y="344"/>
                    <a:pt x="1997" y="344"/>
                  </a:cubicBezTo>
                  <a:cubicBezTo>
                    <a:pt x="1990" y="337"/>
                    <a:pt x="1990" y="337"/>
                    <a:pt x="1990" y="337"/>
                  </a:cubicBezTo>
                  <a:cubicBezTo>
                    <a:pt x="1975" y="324"/>
                    <a:pt x="1975" y="324"/>
                    <a:pt x="1975" y="324"/>
                  </a:cubicBezTo>
                  <a:cubicBezTo>
                    <a:pt x="1956" y="305"/>
                    <a:pt x="1936" y="288"/>
                    <a:pt x="1916" y="271"/>
                  </a:cubicBezTo>
                  <a:cubicBezTo>
                    <a:pt x="1914" y="269"/>
                    <a:pt x="1911" y="267"/>
                    <a:pt x="1909" y="265"/>
                  </a:cubicBezTo>
                  <a:cubicBezTo>
                    <a:pt x="1901" y="259"/>
                    <a:pt x="1901" y="259"/>
                    <a:pt x="1901" y="259"/>
                  </a:cubicBezTo>
                  <a:cubicBezTo>
                    <a:pt x="1886" y="246"/>
                    <a:pt x="1886" y="246"/>
                    <a:pt x="1886" y="246"/>
                  </a:cubicBezTo>
                  <a:cubicBezTo>
                    <a:pt x="1870" y="234"/>
                    <a:pt x="1870" y="234"/>
                    <a:pt x="1870" y="234"/>
                  </a:cubicBezTo>
                  <a:cubicBezTo>
                    <a:pt x="1865" y="230"/>
                    <a:pt x="1859" y="227"/>
                    <a:pt x="1854" y="223"/>
                  </a:cubicBezTo>
                  <a:cubicBezTo>
                    <a:pt x="1844" y="215"/>
                    <a:pt x="1833" y="208"/>
                    <a:pt x="1822" y="200"/>
                  </a:cubicBezTo>
                  <a:cubicBezTo>
                    <a:pt x="1811" y="193"/>
                    <a:pt x="1800" y="186"/>
                    <a:pt x="1789" y="179"/>
                  </a:cubicBezTo>
                  <a:cubicBezTo>
                    <a:pt x="1784" y="176"/>
                    <a:pt x="1779" y="172"/>
                    <a:pt x="1773" y="169"/>
                  </a:cubicBezTo>
                  <a:cubicBezTo>
                    <a:pt x="1756" y="159"/>
                    <a:pt x="1756" y="159"/>
                    <a:pt x="1756" y="159"/>
                  </a:cubicBezTo>
                  <a:cubicBezTo>
                    <a:pt x="1745" y="153"/>
                    <a:pt x="1734" y="146"/>
                    <a:pt x="1723" y="140"/>
                  </a:cubicBezTo>
                  <a:cubicBezTo>
                    <a:pt x="1711" y="134"/>
                    <a:pt x="1700" y="128"/>
                    <a:pt x="1688" y="122"/>
                  </a:cubicBezTo>
                  <a:cubicBezTo>
                    <a:pt x="1680" y="118"/>
                    <a:pt x="1680" y="118"/>
                    <a:pt x="1680" y="118"/>
                  </a:cubicBezTo>
                  <a:cubicBezTo>
                    <a:pt x="1677" y="117"/>
                    <a:pt x="1674" y="115"/>
                    <a:pt x="1671" y="114"/>
                  </a:cubicBezTo>
                  <a:cubicBezTo>
                    <a:pt x="1665" y="111"/>
                    <a:pt x="1659" y="109"/>
                    <a:pt x="1654" y="106"/>
                  </a:cubicBezTo>
                  <a:cubicBezTo>
                    <a:pt x="1648" y="103"/>
                    <a:pt x="1642" y="101"/>
                    <a:pt x="1636" y="98"/>
                  </a:cubicBezTo>
                  <a:cubicBezTo>
                    <a:pt x="1627" y="94"/>
                    <a:pt x="1627" y="94"/>
                    <a:pt x="1627" y="94"/>
                  </a:cubicBezTo>
                  <a:cubicBezTo>
                    <a:pt x="1623" y="92"/>
                    <a:pt x="1623" y="92"/>
                    <a:pt x="1623" y="92"/>
                  </a:cubicBezTo>
                  <a:cubicBezTo>
                    <a:pt x="1619" y="90"/>
                    <a:pt x="1619" y="90"/>
                    <a:pt x="1619" y="90"/>
                  </a:cubicBezTo>
                  <a:cubicBezTo>
                    <a:pt x="1607" y="86"/>
                    <a:pt x="1595" y="81"/>
                    <a:pt x="1583" y="76"/>
                  </a:cubicBezTo>
                  <a:cubicBezTo>
                    <a:pt x="1574" y="73"/>
                    <a:pt x="1574" y="73"/>
                    <a:pt x="1574" y="73"/>
                  </a:cubicBezTo>
                  <a:cubicBezTo>
                    <a:pt x="1571" y="72"/>
                    <a:pt x="1569" y="71"/>
                    <a:pt x="1566" y="70"/>
                  </a:cubicBezTo>
                  <a:cubicBezTo>
                    <a:pt x="1560" y="68"/>
                    <a:pt x="1554" y="66"/>
                    <a:pt x="1548" y="64"/>
                  </a:cubicBezTo>
                  <a:cubicBezTo>
                    <a:pt x="1536" y="60"/>
                    <a:pt x="1524" y="55"/>
                    <a:pt x="1512" y="52"/>
                  </a:cubicBezTo>
                  <a:cubicBezTo>
                    <a:pt x="1500" y="48"/>
                    <a:pt x="1488" y="45"/>
                    <a:pt x="1476" y="41"/>
                  </a:cubicBezTo>
                  <a:cubicBezTo>
                    <a:pt x="1470" y="40"/>
                    <a:pt x="1464" y="38"/>
                    <a:pt x="1458" y="36"/>
                  </a:cubicBezTo>
                  <a:cubicBezTo>
                    <a:pt x="1452" y="35"/>
                    <a:pt x="1445" y="34"/>
                    <a:pt x="1439" y="32"/>
                  </a:cubicBezTo>
                  <a:cubicBezTo>
                    <a:pt x="1427" y="29"/>
                    <a:pt x="1415" y="27"/>
                    <a:pt x="1403" y="24"/>
                  </a:cubicBezTo>
                  <a:cubicBezTo>
                    <a:pt x="1391" y="22"/>
                    <a:pt x="1379" y="19"/>
                    <a:pt x="1367" y="17"/>
                  </a:cubicBezTo>
                  <a:cubicBezTo>
                    <a:pt x="1361" y="16"/>
                    <a:pt x="1355" y="15"/>
                    <a:pt x="1349" y="14"/>
                  </a:cubicBezTo>
                  <a:cubicBezTo>
                    <a:pt x="1343" y="13"/>
                    <a:pt x="1337" y="12"/>
                    <a:pt x="1330" y="12"/>
                  </a:cubicBezTo>
                  <a:cubicBezTo>
                    <a:pt x="1318" y="10"/>
                    <a:pt x="1306" y="8"/>
                    <a:pt x="1294" y="7"/>
                  </a:cubicBezTo>
                  <a:cubicBezTo>
                    <a:pt x="1291" y="7"/>
                    <a:pt x="1288" y="6"/>
                    <a:pt x="1285" y="6"/>
                  </a:cubicBezTo>
                  <a:cubicBezTo>
                    <a:pt x="1276" y="5"/>
                    <a:pt x="1276" y="5"/>
                    <a:pt x="1276" y="5"/>
                  </a:cubicBezTo>
                  <a:cubicBezTo>
                    <a:pt x="1270" y="5"/>
                    <a:pt x="1264" y="4"/>
                    <a:pt x="1258" y="4"/>
                  </a:cubicBezTo>
                  <a:cubicBezTo>
                    <a:pt x="1252" y="3"/>
                    <a:pt x="1246" y="3"/>
                    <a:pt x="1240" y="2"/>
                  </a:cubicBezTo>
                  <a:cubicBezTo>
                    <a:pt x="1231" y="2"/>
                    <a:pt x="1231" y="2"/>
                    <a:pt x="1231" y="2"/>
                  </a:cubicBezTo>
                  <a:cubicBezTo>
                    <a:pt x="1226" y="1"/>
                    <a:pt x="1226" y="1"/>
                    <a:pt x="1226" y="1"/>
                  </a:cubicBezTo>
                  <a:cubicBezTo>
                    <a:pt x="1222" y="1"/>
                    <a:pt x="1222" y="1"/>
                    <a:pt x="1222" y="1"/>
                  </a:cubicBezTo>
                  <a:cubicBezTo>
                    <a:pt x="1210" y="1"/>
                    <a:pt x="1198" y="1"/>
                    <a:pt x="1186" y="0"/>
                  </a:cubicBezTo>
                  <a:cubicBezTo>
                    <a:pt x="1180" y="0"/>
                    <a:pt x="1174" y="0"/>
                    <a:pt x="1168" y="0"/>
                  </a:cubicBezTo>
                  <a:cubicBezTo>
                    <a:pt x="1162" y="0"/>
                    <a:pt x="1156" y="0"/>
                    <a:pt x="1150" y="0"/>
                  </a:cubicBezTo>
                  <a:cubicBezTo>
                    <a:pt x="1139" y="0"/>
                    <a:pt x="1127" y="1"/>
                    <a:pt x="1115" y="1"/>
                  </a:cubicBezTo>
                  <a:cubicBezTo>
                    <a:pt x="1109" y="1"/>
                    <a:pt x="1103" y="2"/>
                    <a:pt x="1097" y="2"/>
                  </a:cubicBezTo>
                  <a:cubicBezTo>
                    <a:pt x="1092" y="2"/>
                    <a:pt x="1086" y="3"/>
                    <a:pt x="1080" y="3"/>
                  </a:cubicBezTo>
                  <a:cubicBezTo>
                    <a:pt x="1074" y="4"/>
                    <a:pt x="1068" y="4"/>
                    <a:pt x="1062" y="4"/>
                  </a:cubicBezTo>
                  <a:cubicBezTo>
                    <a:pt x="1059" y="5"/>
                    <a:pt x="1057" y="5"/>
                    <a:pt x="1054" y="5"/>
                  </a:cubicBezTo>
                  <a:cubicBezTo>
                    <a:pt x="1045" y="6"/>
                    <a:pt x="1045" y="6"/>
                    <a:pt x="1045" y="6"/>
                  </a:cubicBezTo>
                  <a:cubicBezTo>
                    <a:pt x="1033" y="8"/>
                    <a:pt x="1022" y="9"/>
                    <a:pt x="1010" y="10"/>
                  </a:cubicBezTo>
                  <a:cubicBezTo>
                    <a:pt x="999" y="11"/>
                    <a:pt x="988" y="14"/>
                    <a:pt x="976" y="15"/>
                  </a:cubicBezTo>
                  <a:cubicBezTo>
                    <a:pt x="965" y="17"/>
                    <a:pt x="954" y="19"/>
                    <a:pt x="943" y="21"/>
                  </a:cubicBezTo>
                  <a:cubicBezTo>
                    <a:pt x="931" y="24"/>
                    <a:pt x="920" y="26"/>
                    <a:pt x="909" y="28"/>
                  </a:cubicBezTo>
                  <a:cubicBezTo>
                    <a:pt x="904" y="29"/>
                    <a:pt x="898" y="31"/>
                    <a:pt x="893" y="32"/>
                  </a:cubicBezTo>
                  <a:cubicBezTo>
                    <a:pt x="887" y="33"/>
                    <a:pt x="882" y="35"/>
                    <a:pt x="876" y="36"/>
                  </a:cubicBezTo>
                  <a:cubicBezTo>
                    <a:pt x="866" y="39"/>
                    <a:pt x="855" y="42"/>
                    <a:pt x="844" y="45"/>
                  </a:cubicBezTo>
                  <a:cubicBezTo>
                    <a:pt x="833" y="48"/>
                    <a:pt x="823" y="51"/>
                    <a:pt x="812" y="54"/>
                  </a:cubicBezTo>
                  <a:cubicBezTo>
                    <a:pt x="791" y="60"/>
                    <a:pt x="771" y="68"/>
                    <a:pt x="750" y="76"/>
                  </a:cubicBezTo>
                  <a:cubicBezTo>
                    <a:pt x="740" y="79"/>
                    <a:pt x="730" y="84"/>
                    <a:pt x="720" y="88"/>
                  </a:cubicBezTo>
                  <a:cubicBezTo>
                    <a:pt x="710" y="92"/>
                    <a:pt x="701" y="96"/>
                    <a:pt x="691" y="100"/>
                  </a:cubicBezTo>
                  <a:cubicBezTo>
                    <a:pt x="681" y="104"/>
                    <a:pt x="672" y="109"/>
                    <a:pt x="662" y="113"/>
                  </a:cubicBezTo>
                  <a:cubicBezTo>
                    <a:pt x="653" y="118"/>
                    <a:pt x="643" y="122"/>
                    <a:pt x="634" y="127"/>
                  </a:cubicBezTo>
                  <a:cubicBezTo>
                    <a:pt x="615" y="137"/>
                    <a:pt x="597" y="146"/>
                    <a:pt x="579" y="157"/>
                  </a:cubicBezTo>
                  <a:cubicBezTo>
                    <a:pt x="509" y="198"/>
                    <a:pt x="445" y="244"/>
                    <a:pt x="389" y="294"/>
                  </a:cubicBezTo>
                  <a:cubicBezTo>
                    <a:pt x="333" y="343"/>
                    <a:pt x="285" y="395"/>
                    <a:pt x="244" y="447"/>
                  </a:cubicBezTo>
                  <a:cubicBezTo>
                    <a:pt x="203" y="499"/>
                    <a:pt x="169" y="551"/>
                    <a:pt x="141" y="601"/>
                  </a:cubicBezTo>
                  <a:cubicBezTo>
                    <a:pt x="126" y="626"/>
                    <a:pt x="115" y="651"/>
                    <a:pt x="103" y="675"/>
                  </a:cubicBezTo>
                  <a:cubicBezTo>
                    <a:pt x="92" y="699"/>
                    <a:pt x="82" y="722"/>
                    <a:pt x="73" y="744"/>
                  </a:cubicBezTo>
                  <a:cubicBezTo>
                    <a:pt x="38" y="833"/>
                    <a:pt x="21" y="906"/>
                    <a:pt x="12" y="957"/>
                  </a:cubicBezTo>
                  <a:cubicBezTo>
                    <a:pt x="7" y="982"/>
                    <a:pt x="5" y="1001"/>
                    <a:pt x="3" y="1014"/>
                  </a:cubicBezTo>
                  <a:cubicBezTo>
                    <a:pt x="1" y="1027"/>
                    <a:pt x="0" y="1034"/>
                    <a:pt x="0" y="1034"/>
                  </a:cubicBezTo>
                  <a:lnTo>
                    <a:pt x="153" y="1052"/>
                  </a:lnTo>
                  <a:close/>
                </a:path>
              </a:pathLst>
            </a:custGeom>
            <a:solidFill>
              <a:srgbClr val="000000">
                <a:lumMod val="20000"/>
                <a:lumOff val="80000"/>
                <a:alpha val="4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4" name="ïšlídè">
              <a:extLst>
                <a:ext uri="{FF2B5EF4-FFF2-40B4-BE49-F238E27FC236}">
                  <a16:creationId xmlns="" xmlns:a16="http://schemas.microsoft.com/office/drawing/2014/main" id="{B2BB4F8B-8568-4B0E-89C9-A653D6212670}"/>
                </a:ext>
              </a:extLst>
            </p:cNvPr>
            <p:cNvSpPr txBox="1"/>
            <p:nvPr/>
          </p:nvSpPr>
          <p:spPr>
            <a:xfrm>
              <a:off x="5259921" y="3977362"/>
              <a:ext cx="1751933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id-ID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5" name="íṡḷíḑê">
              <a:extLst>
                <a:ext uri="{FF2B5EF4-FFF2-40B4-BE49-F238E27FC236}">
                  <a16:creationId xmlns="" xmlns:a16="http://schemas.microsoft.com/office/drawing/2014/main" id="{1C4F8117-9C82-40F1-8E1E-99BA8D09A359}"/>
                </a:ext>
              </a:extLst>
            </p:cNvPr>
            <p:cNvSpPr/>
            <p:nvPr/>
          </p:nvSpPr>
          <p:spPr>
            <a:xfrm>
              <a:off x="4007768" y="3048187"/>
              <a:ext cx="1156900" cy="1156899"/>
            </a:xfrm>
            <a:prstGeom prst="ellipse">
              <a:avLst/>
            </a:prstGeom>
            <a:solidFill>
              <a:srgbClr val="65C8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rPr>
                <a:t>Text</a:t>
              </a:r>
              <a:endParaRPr kumimoji="0" lang="id-ID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6" name="íSļíḍè">
              <a:extLst>
                <a:ext uri="{FF2B5EF4-FFF2-40B4-BE49-F238E27FC236}">
                  <a16:creationId xmlns="" xmlns:a16="http://schemas.microsoft.com/office/drawing/2014/main" id="{09020436-66DA-4B36-8F1C-B1698B8A0C92}"/>
                </a:ext>
              </a:extLst>
            </p:cNvPr>
            <p:cNvSpPr/>
            <p:nvPr/>
          </p:nvSpPr>
          <p:spPr>
            <a:xfrm>
              <a:off x="5538096" y="1549112"/>
              <a:ext cx="1156900" cy="1156899"/>
            </a:xfrm>
            <a:prstGeom prst="ellipse">
              <a:avLst/>
            </a:prstGeom>
            <a:solidFill>
              <a:srgbClr val="F7E499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rPr>
                <a:t>Text</a:t>
              </a:r>
              <a:endParaRPr kumimoji="0" lang="id-ID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7" name="iśḷíḑè">
              <a:extLst>
                <a:ext uri="{FF2B5EF4-FFF2-40B4-BE49-F238E27FC236}">
                  <a16:creationId xmlns="" xmlns:a16="http://schemas.microsoft.com/office/drawing/2014/main" id="{6D603041-3137-44C4-9949-72B0FA64B358}"/>
                </a:ext>
              </a:extLst>
            </p:cNvPr>
            <p:cNvSpPr/>
            <p:nvPr/>
          </p:nvSpPr>
          <p:spPr>
            <a:xfrm>
              <a:off x="5538096" y="4632990"/>
              <a:ext cx="1156900" cy="1156899"/>
            </a:xfrm>
            <a:prstGeom prst="ellipse">
              <a:avLst/>
            </a:prstGeom>
            <a:solidFill>
              <a:srgbClr val="F7E499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rPr>
                <a:t>Text</a:t>
              </a:r>
              <a:endParaRPr kumimoji="0" lang="id-ID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8" name="îsḻiḓê">
              <a:extLst>
                <a:ext uri="{FF2B5EF4-FFF2-40B4-BE49-F238E27FC236}">
                  <a16:creationId xmlns="" xmlns:a16="http://schemas.microsoft.com/office/drawing/2014/main" id="{4C013C6F-E074-4DBB-8390-31E78B85874C}"/>
                </a:ext>
              </a:extLst>
            </p:cNvPr>
            <p:cNvSpPr/>
            <p:nvPr/>
          </p:nvSpPr>
          <p:spPr>
            <a:xfrm>
              <a:off x="7106525" y="3048187"/>
              <a:ext cx="1156900" cy="1156899"/>
            </a:xfrm>
            <a:prstGeom prst="ellipse">
              <a:avLst/>
            </a:prstGeom>
            <a:solidFill>
              <a:srgbClr val="65C8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rPr>
                <a:t>Text</a:t>
              </a:r>
              <a:endParaRPr kumimoji="0" lang="id-ID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9" name="iṧľîḑê">
              <a:extLst>
                <a:ext uri="{FF2B5EF4-FFF2-40B4-BE49-F238E27FC236}">
                  <a16:creationId xmlns="" xmlns:a16="http://schemas.microsoft.com/office/drawing/2014/main" id="{9D0ECB45-E334-4B47-BD79-C89EEFDD39FE}"/>
                </a:ext>
              </a:extLst>
            </p:cNvPr>
            <p:cNvSpPr/>
            <p:nvPr/>
          </p:nvSpPr>
          <p:spPr>
            <a:xfrm>
              <a:off x="5945857" y="1679086"/>
              <a:ext cx="371857" cy="371297"/>
            </a:xfrm>
            <a:custGeom>
              <a:avLst/>
              <a:gdLst>
                <a:gd name="T0" fmla="*/ 9608 w 10667"/>
                <a:gd name="T1" fmla="*/ 4056 h 10667"/>
                <a:gd name="T2" fmla="*/ 9642 w 10667"/>
                <a:gd name="T3" fmla="*/ 4561 h 10667"/>
                <a:gd name="T4" fmla="*/ 9398 w 10667"/>
                <a:gd name="T5" fmla="*/ 5365 h 10667"/>
                <a:gd name="T6" fmla="*/ 9237 w 10667"/>
                <a:gd name="T7" fmla="*/ 4433 h 10667"/>
                <a:gd name="T8" fmla="*/ 8869 w 10667"/>
                <a:gd name="T9" fmla="*/ 4582 h 10667"/>
                <a:gd name="T10" fmla="*/ 8709 w 10667"/>
                <a:gd name="T11" fmla="*/ 5514 h 10667"/>
                <a:gd name="T12" fmla="*/ 8952 w 10667"/>
                <a:gd name="T13" fmla="*/ 5395 h 10667"/>
                <a:gd name="T14" fmla="*/ 8998 w 10667"/>
                <a:gd name="T15" fmla="*/ 6944 h 10667"/>
                <a:gd name="T16" fmla="*/ 9239 w 10667"/>
                <a:gd name="T17" fmla="*/ 5720 h 10667"/>
                <a:gd name="T18" fmla="*/ 9377 w 10667"/>
                <a:gd name="T19" fmla="*/ 6807 h 10667"/>
                <a:gd name="T20" fmla="*/ 9687 w 10667"/>
                <a:gd name="T21" fmla="*/ 6787 h 10667"/>
                <a:gd name="T22" fmla="*/ 9559 w 10667"/>
                <a:gd name="T23" fmla="*/ 4821 h 10667"/>
                <a:gd name="T24" fmla="*/ 9939 w 10667"/>
                <a:gd name="T25" fmla="*/ 5391 h 10667"/>
                <a:gd name="T26" fmla="*/ 6566 w 10667"/>
                <a:gd name="T27" fmla="*/ 1130 h 10667"/>
                <a:gd name="T28" fmla="*/ 5448 w 10667"/>
                <a:gd name="T29" fmla="*/ 2261 h 10667"/>
                <a:gd name="T30" fmla="*/ 7197 w 10667"/>
                <a:gd name="T31" fmla="*/ 8282 h 10667"/>
                <a:gd name="T32" fmla="*/ 6553 w 10667"/>
                <a:gd name="T33" fmla="*/ 5860 h 10667"/>
                <a:gd name="T34" fmla="*/ 6867 w 10667"/>
                <a:gd name="T35" fmla="*/ 5540 h 10667"/>
                <a:gd name="T36" fmla="*/ 6677 w 10667"/>
                <a:gd name="T37" fmla="*/ 2794 h 10667"/>
                <a:gd name="T38" fmla="*/ 5875 w 10667"/>
                <a:gd name="T39" fmla="*/ 5440 h 10667"/>
                <a:gd name="T40" fmla="*/ 5344 w 10667"/>
                <a:gd name="T41" fmla="*/ 2372 h 10667"/>
                <a:gd name="T42" fmla="*/ 4134 w 10667"/>
                <a:gd name="T43" fmla="*/ 2863 h 10667"/>
                <a:gd name="T44" fmla="*/ 3606 w 10667"/>
                <a:gd name="T45" fmla="*/ 5931 h 10667"/>
                <a:gd name="T46" fmla="*/ 4406 w 10667"/>
                <a:gd name="T47" fmla="*/ 5536 h 10667"/>
                <a:gd name="T48" fmla="*/ 3036 w 10667"/>
                <a:gd name="T49" fmla="*/ 8836 h 10667"/>
                <a:gd name="T50" fmla="*/ 1301 w 10667"/>
                <a:gd name="T51" fmla="*/ 9187 h 10667"/>
                <a:gd name="T52" fmla="*/ 3942 w 10667"/>
                <a:gd name="T53" fmla="*/ 10566 h 10667"/>
                <a:gd name="T54" fmla="*/ 8368 w 10667"/>
                <a:gd name="T55" fmla="*/ 10227 h 10667"/>
                <a:gd name="T56" fmla="*/ 5409 w 10667"/>
                <a:gd name="T57" fmla="*/ 9687 h 10667"/>
                <a:gd name="T58" fmla="*/ 5462 w 10667"/>
                <a:gd name="T59" fmla="*/ 6588 h 10667"/>
                <a:gd name="T60" fmla="*/ 5409 w 10667"/>
                <a:gd name="T61" fmla="*/ 9687 h 10667"/>
                <a:gd name="T62" fmla="*/ 9674 w 10667"/>
                <a:gd name="T63" fmla="*/ 7185 h 10667"/>
                <a:gd name="T64" fmla="*/ 9255 w 10667"/>
                <a:gd name="T65" fmla="*/ 7228 h 10667"/>
                <a:gd name="T66" fmla="*/ 8691 w 10667"/>
                <a:gd name="T67" fmla="*/ 6602 h 10667"/>
                <a:gd name="T68" fmla="*/ 10667 w 10667"/>
                <a:gd name="T69" fmla="*/ 7058 h 10667"/>
                <a:gd name="T70" fmla="*/ 1068 w 10667"/>
                <a:gd name="T71" fmla="*/ 4056 h 10667"/>
                <a:gd name="T72" fmla="*/ 1407 w 10667"/>
                <a:gd name="T73" fmla="*/ 4399 h 10667"/>
                <a:gd name="T74" fmla="*/ 1620 w 10667"/>
                <a:gd name="T75" fmla="*/ 4469 h 10667"/>
                <a:gd name="T76" fmla="*/ 1410 w 10667"/>
                <a:gd name="T77" fmla="*/ 5515 h 10667"/>
                <a:gd name="T78" fmla="*/ 1189 w 10667"/>
                <a:gd name="T79" fmla="*/ 4467 h 10667"/>
                <a:gd name="T80" fmla="*/ 728 w 10667"/>
                <a:gd name="T81" fmla="*/ 5387 h 10667"/>
                <a:gd name="T82" fmla="*/ 967 w 10667"/>
                <a:gd name="T83" fmla="*/ 5399 h 10667"/>
                <a:gd name="T84" fmla="*/ 1088 w 10667"/>
                <a:gd name="T85" fmla="*/ 5407 h 10667"/>
                <a:gd name="T86" fmla="*/ 1148 w 10667"/>
                <a:gd name="T87" fmla="*/ 6944 h 10667"/>
                <a:gd name="T88" fmla="*/ 1411 w 10667"/>
                <a:gd name="T89" fmla="*/ 5714 h 10667"/>
                <a:gd name="T90" fmla="*/ 1671 w 10667"/>
                <a:gd name="T91" fmla="*/ 6954 h 10667"/>
                <a:gd name="T92" fmla="*/ 1743 w 10667"/>
                <a:gd name="T93" fmla="*/ 5493 h 10667"/>
                <a:gd name="T94" fmla="*/ 1838 w 10667"/>
                <a:gd name="T95" fmla="*/ 5396 h 10667"/>
                <a:gd name="T96" fmla="*/ 1780 w 10667"/>
                <a:gd name="T97" fmla="*/ 4561 h 10667"/>
                <a:gd name="T98" fmla="*/ 1813 w 10667"/>
                <a:gd name="T99" fmla="*/ 7185 h 10667"/>
                <a:gd name="T100" fmla="*/ 1394 w 10667"/>
                <a:gd name="T101" fmla="*/ 7228 h 10667"/>
                <a:gd name="T102" fmla="*/ 830 w 10667"/>
                <a:gd name="T103" fmla="*/ 6602 h 10667"/>
                <a:gd name="T104" fmla="*/ 2805 w 10667"/>
                <a:gd name="T105" fmla="*/ 7058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67" h="10667">
                  <a:moveTo>
                    <a:pt x="8929" y="4056"/>
                  </a:moveTo>
                  <a:cubicBezTo>
                    <a:pt x="8929" y="3866"/>
                    <a:pt x="9081" y="3713"/>
                    <a:pt x="9268" y="3713"/>
                  </a:cubicBezTo>
                  <a:cubicBezTo>
                    <a:pt x="9456" y="3713"/>
                    <a:pt x="9608" y="3866"/>
                    <a:pt x="9608" y="4056"/>
                  </a:cubicBezTo>
                  <a:cubicBezTo>
                    <a:pt x="9608" y="4246"/>
                    <a:pt x="9456" y="4399"/>
                    <a:pt x="9268" y="4399"/>
                  </a:cubicBezTo>
                  <a:cubicBezTo>
                    <a:pt x="9081" y="4399"/>
                    <a:pt x="8929" y="4246"/>
                    <a:pt x="8929" y="4056"/>
                  </a:cubicBezTo>
                  <a:close/>
                  <a:moveTo>
                    <a:pt x="9642" y="4561"/>
                  </a:moveTo>
                  <a:cubicBezTo>
                    <a:pt x="9592" y="4523"/>
                    <a:pt x="9541" y="4489"/>
                    <a:pt x="9482" y="4469"/>
                  </a:cubicBezTo>
                  <a:cubicBezTo>
                    <a:pt x="9427" y="4449"/>
                    <a:pt x="9369" y="4439"/>
                    <a:pt x="9310" y="4434"/>
                  </a:cubicBezTo>
                  <a:lnTo>
                    <a:pt x="9398" y="5365"/>
                  </a:lnTo>
                  <a:lnTo>
                    <a:pt x="9272" y="5515"/>
                  </a:lnTo>
                  <a:lnTo>
                    <a:pt x="9127" y="5365"/>
                  </a:lnTo>
                  <a:lnTo>
                    <a:pt x="9237" y="4433"/>
                  </a:lnTo>
                  <a:cubicBezTo>
                    <a:pt x="9173" y="4435"/>
                    <a:pt x="9110" y="4446"/>
                    <a:pt x="9050" y="4467"/>
                  </a:cubicBezTo>
                  <a:cubicBezTo>
                    <a:pt x="9025" y="4476"/>
                    <a:pt x="9002" y="4487"/>
                    <a:pt x="8979" y="4500"/>
                  </a:cubicBezTo>
                  <a:cubicBezTo>
                    <a:pt x="8940" y="4523"/>
                    <a:pt x="8903" y="4551"/>
                    <a:pt x="8869" y="4582"/>
                  </a:cubicBezTo>
                  <a:cubicBezTo>
                    <a:pt x="8700" y="4734"/>
                    <a:pt x="8609" y="4997"/>
                    <a:pt x="8589" y="5387"/>
                  </a:cubicBezTo>
                  <a:cubicBezTo>
                    <a:pt x="8586" y="5454"/>
                    <a:pt x="8637" y="5511"/>
                    <a:pt x="8703" y="5514"/>
                  </a:cubicBezTo>
                  <a:cubicBezTo>
                    <a:pt x="8705" y="5514"/>
                    <a:pt x="8707" y="5514"/>
                    <a:pt x="8709" y="5514"/>
                  </a:cubicBezTo>
                  <a:cubicBezTo>
                    <a:pt x="8772" y="5514"/>
                    <a:pt x="8825" y="5464"/>
                    <a:pt x="8828" y="5399"/>
                  </a:cubicBezTo>
                  <a:cubicBezTo>
                    <a:pt x="8842" y="5135"/>
                    <a:pt x="8893" y="4938"/>
                    <a:pt x="8978" y="4821"/>
                  </a:cubicBezTo>
                  <a:cubicBezTo>
                    <a:pt x="8972" y="4944"/>
                    <a:pt x="8961" y="5167"/>
                    <a:pt x="8952" y="5395"/>
                  </a:cubicBezTo>
                  <a:cubicBezTo>
                    <a:pt x="8951" y="5399"/>
                    <a:pt x="8950" y="5403"/>
                    <a:pt x="8950" y="5407"/>
                  </a:cubicBezTo>
                  <a:lnTo>
                    <a:pt x="8854" y="6776"/>
                  </a:lnTo>
                  <a:cubicBezTo>
                    <a:pt x="8848" y="6863"/>
                    <a:pt x="8912" y="6938"/>
                    <a:pt x="8998" y="6944"/>
                  </a:cubicBezTo>
                  <a:cubicBezTo>
                    <a:pt x="9002" y="6944"/>
                    <a:pt x="9005" y="6944"/>
                    <a:pt x="9009" y="6944"/>
                  </a:cubicBezTo>
                  <a:cubicBezTo>
                    <a:pt x="9090" y="6944"/>
                    <a:pt x="9158" y="6881"/>
                    <a:pt x="9163" y="6798"/>
                  </a:cubicBezTo>
                  <a:lnTo>
                    <a:pt x="9239" y="5720"/>
                  </a:lnTo>
                  <a:cubicBezTo>
                    <a:pt x="9251" y="5717"/>
                    <a:pt x="9262" y="5714"/>
                    <a:pt x="9273" y="5714"/>
                  </a:cubicBezTo>
                  <a:cubicBezTo>
                    <a:pt x="9284" y="5714"/>
                    <a:pt x="9296" y="5716"/>
                    <a:pt x="9307" y="5717"/>
                  </a:cubicBezTo>
                  <a:lnTo>
                    <a:pt x="9377" y="6807"/>
                  </a:lnTo>
                  <a:cubicBezTo>
                    <a:pt x="9382" y="6890"/>
                    <a:pt x="9451" y="6954"/>
                    <a:pt x="9532" y="6954"/>
                  </a:cubicBezTo>
                  <a:cubicBezTo>
                    <a:pt x="9535" y="6954"/>
                    <a:pt x="9539" y="6954"/>
                    <a:pt x="9542" y="6954"/>
                  </a:cubicBezTo>
                  <a:cubicBezTo>
                    <a:pt x="9628" y="6948"/>
                    <a:pt x="9692" y="6873"/>
                    <a:pt x="9687" y="6787"/>
                  </a:cubicBezTo>
                  <a:lnTo>
                    <a:pt x="9604" y="5493"/>
                  </a:lnTo>
                  <a:cubicBezTo>
                    <a:pt x="9604" y="5486"/>
                    <a:pt x="9602" y="5479"/>
                    <a:pt x="9601" y="5472"/>
                  </a:cubicBezTo>
                  <a:cubicBezTo>
                    <a:pt x="9594" y="5274"/>
                    <a:pt x="9571" y="4981"/>
                    <a:pt x="9559" y="4821"/>
                  </a:cubicBezTo>
                  <a:cubicBezTo>
                    <a:pt x="9645" y="4939"/>
                    <a:pt x="9694" y="5134"/>
                    <a:pt x="9700" y="5396"/>
                  </a:cubicBezTo>
                  <a:cubicBezTo>
                    <a:pt x="9701" y="5462"/>
                    <a:pt x="9754" y="5514"/>
                    <a:pt x="9822" y="5514"/>
                  </a:cubicBezTo>
                  <a:cubicBezTo>
                    <a:pt x="9888" y="5513"/>
                    <a:pt x="9940" y="5458"/>
                    <a:pt x="9939" y="5391"/>
                  </a:cubicBezTo>
                  <a:cubicBezTo>
                    <a:pt x="9931" y="4988"/>
                    <a:pt x="9831" y="4709"/>
                    <a:pt x="9642" y="4561"/>
                  </a:cubicBezTo>
                  <a:close/>
                  <a:moveTo>
                    <a:pt x="5448" y="2261"/>
                  </a:moveTo>
                  <a:cubicBezTo>
                    <a:pt x="6065" y="2261"/>
                    <a:pt x="6566" y="1755"/>
                    <a:pt x="6566" y="1130"/>
                  </a:cubicBezTo>
                  <a:cubicBezTo>
                    <a:pt x="6566" y="506"/>
                    <a:pt x="6065" y="0"/>
                    <a:pt x="5448" y="0"/>
                  </a:cubicBezTo>
                  <a:cubicBezTo>
                    <a:pt x="4832" y="0"/>
                    <a:pt x="4332" y="506"/>
                    <a:pt x="4332" y="1130"/>
                  </a:cubicBezTo>
                  <a:cubicBezTo>
                    <a:pt x="4332" y="1755"/>
                    <a:pt x="4832" y="2261"/>
                    <a:pt x="5448" y="2261"/>
                  </a:cubicBezTo>
                  <a:close/>
                  <a:moveTo>
                    <a:pt x="9566" y="9187"/>
                  </a:moveTo>
                  <a:cubicBezTo>
                    <a:pt x="9566" y="8589"/>
                    <a:pt x="8569" y="8079"/>
                    <a:pt x="7146" y="7846"/>
                  </a:cubicBezTo>
                  <a:lnTo>
                    <a:pt x="7197" y="8282"/>
                  </a:lnTo>
                  <a:cubicBezTo>
                    <a:pt x="7559" y="8431"/>
                    <a:pt x="7781" y="8624"/>
                    <a:pt x="7781" y="8836"/>
                  </a:cubicBezTo>
                  <a:cubicBezTo>
                    <a:pt x="7781" y="9120"/>
                    <a:pt x="7386" y="9369"/>
                    <a:pt x="6788" y="9523"/>
                  </a:cubicBezTo>
                  <a:lnTo>
                    <a:pt x="6553" y="5860"/>
                  </a:lnTo>
                  <a:cubicBezTo>
                    <a:pt x="6552" y="5836"/>
                    <a:pt x="6547" y="5814"/>
                    <a:pt x="6542" y="5791"/>
                  </a:cubicBezTo>
                  <a:cubicBezTo>
                    <a:pt x="6519" y="5139"/>
                    <a:pt x="6446" y="4174"/>
                    <a:pt x="6403" y="3649"/>
                  </a:cubicBezTo>
                  <a:cubicBezTo>
                    <a:pt x="6689" y="4036"/>
                    <a:pt x="6850" y="4677"/>
                    <a:pt x="6867" y="5540"/>
                  </a:cubicBezTo>
                  <a:cubicBezTo>
                    <a:pt x="6872" y="5758"/>
                    <a:pt x="7047" y="5931"/>
                    <a:pt x="7269" y="5931"/>
                  </a:cubicBezTo>
                  <a:cubicBezTo>
                    <a:pt x="7487" y="5926"/>
                    <a:pt x="7660" y="5744"/>
                    <a:pt x="7655" y="5524"/>
                  </a:cubicBezTo>
                  <a:cubicBezTo>
                    <a:pt x="7628" y="4200"/>
                    <a:pt x="7299" y="3281"/>
                    <a:pt x="6677" y="2794"/>
                  </a:cubicBezTo>
                  <a:cubicBezTo>
                    <a:pt x="6515" y="2666"/>
                    <a:pt x="6346" y="2557"/>
                    <a:pt x="6150" y="2489"/>
                  </a:cubicBezTo>
                  <a:cubicBezTo>
                    <a:pt x="5969" y="2425"/>
                    <a:pt x="5778" y="2390"/>
                    <a:pt x="5587" y="2376"/>
                  </a:cubicBezTo>
                  <a:lnTo>
                    <a:pt x="5875" y="5440"/>
                  </a:lnTo>
                  <a:lnTo>
                    <a:pt x="5459" y="5934"/>
                  </a:lnTo>
                  <a:lnTo>
                    <a:pt x="4983" y="5440"/>
                  </a:lnTo>
                  <a:lnTo>
                    <a:pt x="5344" y="2372"/>
                  </a:lnTo>
                  <a:cubicBezTo>
                    <a:pt x="5135" y="2379"/>
                    <a:pt x="4926" y="2413"/>
                    <a:pt x="4729" y="2484"/>
                  </a:cubicBezTo>
                  <a:cubicBezTo>
                    <a:pt x="4648" y="2513"/>
                    <a:pt x="4570" y="2548"/>
                    <a:pt x="4496" y="2592"/>
                  </a:cubicBezTo>
                  <a:cubicBezTo>
                    <a:pt x="4366" y="2669"/>
                    <a:pt x="4247" y="2762"/>
                    <a:pt x="4134" y="2863"/>
                  </a:cubicBezTo>
                  <a:cubicBezTo>
                    <a:pt x="3578" y="3362"/>
                    <a:pt x="3276" y="4228"/>
                    <a:pt x="3213" y="5512"/>
                  </a:cubicBezTo>
                  <a:cubicBezTo>
                    <a:pt x="3202" y="5732"/>
                    <a:pt x="3369" y="5919"/>
                    <a:pt x="3586" y="5930"/>
                  </a:cubicBezTo>
                  <a:cubicBezTo>
                    <a:pt x="3593" y="5931"/>
                    <a:pt x="3600" y="5931"/>
                    <a:pt x="3606" y="5931"/>
                  </a:cubicBezTo>
                  <a:cubicBezTo>
                    <a:pt x="3815" y="5931"/>
                    <a:pt x="3989" y="5765"/>
                    <a:pt x="4000" y="5552"/>
                  </a:cubicBezTo>
                  <a:cubicBezTo>
                    <a:pt x="4043" y="4683"/>
                    <a:pt x="4213" y="4034"/>
                    <a:pt x="4493" y="3649"/>
                  </a:cubicBezTo>
                  <a:cubicBezTo>
                    <a:pt x="4473" y="4053"/>
                    <a:pt x="4437" y="4787"/>
                    <a:pt x="4406" y="5536"/>
                  </a:cubicBezTo>
                  <a:cubicBezTo>
                    <a:pt x="4404" y="5550"/>
                    <a:pt x="4400" y="5563"/>
                    <a:pt x="4399" y="5577"/>
                  </a:cubicBezTo>
                  <a:lnTo>
                    <a:pt x="4121" y="9550"/>
                  </a:lnTo>
                  <a:cubicBezTo>
                    <a:pt x="3469" y="9398"/>
                    <a:pt x="3036" y="9136"/>
                    <a:pt x="3036" y="8836"/>
                  </a:cubicBezTo>
                  <a:cubicBezTo>
                    <a:pt x="3036" y="8606"/>
                    <a:pt x="3298" y="8398"/>
                    <a:pt x="3715" y="8245"/>
                  </a:cubicBezTo>
                  <a:lnTo>
                    <a:pt x="3745" y="7843"/>
                  </a:lnTo>
                  <a:cubicBezTo>
                    <a:pt x="2309" y="8075"/>
                    <a:pt x="1301" y="8586"/>
                    <a:pt x="1301" y="9187"/>
                  </a:cubicBezTo>
                  <a:cubicBezTo>
                    <a:pt x="1301" y="9666"/>
                    <a:pt x="1867" y="9963"/>
                    <a:pt x="2241" y="10125"/>
                  </a:cubicBezTo>
                  <a:cubicBezTo>
                    <a:pt x="2579" y="10272"/>
                    <a:pt x="2936" y="10374"/>
                    <a:pt x="3295" y="10452"/>
                  </a:cubicBezTo>
                  <a:cubicBezTo>
                    <a:pt x="3509" y="10498"/>
                    <a:pt x="3725" y="10536"/>
                    <a:pt x="3942" y="10566"/>
                  </a:cubicBezTo>
                  <a:cubicBezTo>
                    <a:pt x="4438" y="10635"/>
                    <a:pt x="4931" y="10667"/>
                    <a:pt x="5434" y="10667"/>
                  </a:cubicBezTo>
                  <a:cubicBezTo>
                    <a:pt x="5609" y="10667"/>
                    <a:pt x="5784" y="10662"/>
                    <a:pt x="5959" y="10654"/>
                  </a:cubicBezTo>
                  <a:cubicBezTo>
                    <a:pt x="6767" y="10615"/>
                    <a:pt x="7596" y="10506"/>
                    <a:pt x="8368" y="10227"/>
                  </a:cubicBezTo>
                  <a:cubicBezTo>
                    <a:pt x="8794" y="10073"/>
                    <a:pt x="9463" y="9799"/>
                    <a:pt x="9557" y="9286"/>
                  </a:cubicBezTo>
                  <a:cubicBezTo>
                    <a:pt x="9563" y="9253"/>
                    <a:pt x="9566" y="9220"/>
                    <a:pt x="9566" y="9187"/>
                  </a:cubicBezTo>
                  <a:close/>
                  <a:moveTo>
                    <a:pt x="5409" y="9687"/>
                  </a:moveTo>
                  <a:cubicBezTo>
                    <a:pt x="5316" y="9687"/>
                    <a:pt x="5226" y="9685"/>
                    <a:pt x="5136" y="9681"/>
                  </a:cubicBezTo>
                  <a:lnTo>
                    <a:pt x="5351" y="6608"/>
                  </a:lnTo>
                  <a:cubicBezTo>
                    <a:pt x="5390" y="6597"/>
                    <a:pt x="5429" y="6588"/>
                    <a:pt x="5462" y="6588"/>
                  </a:cubicBezTo>
                  <a:cubicBezTo>
                    <a:pt x="5501" y="6588"/>
                    <a:pt x="5539" y="6595"/>
                    <a:pt x="5577" y="6599"/>
                  </a:cubicBezTo>
                  <a:lnTo>
                    <a:pt x="5773" y="9671"/>
                  </a:lnTo>
                  <a:cubicBezTo>
                    <a:pt x="5653" y="9678"/>
                    <a:pt x="5535" y="9687"/>
                    <a:pt x="5409" y="9687"/>
                  </a:cubicBezTo>
                  <a:close/>
                  <a:moveTo>
                    <a:pt x="9863" y="6751"/>
                  </a:moveTo>
                  <a:cubicBezTo>
                    <a:pt x="9985" y="6801"/>
                    <a:pt x="10061" y="6867"/>
                    <a:pt x="10061" y="6939"/>
                  </a:cubicBezTo>
                  <a:cubicBezTo>
                    <a:pt x="10061" y="7043"/>
                    <a:pt x="9905" y="7134"/>
                    <a:pt x="9674" y="7185"/>
                  </a:cubicBezTo>
                  <a:cubicBezTo>
                    <a:pt x="9657" y="7190"/>
                    <a:pt x="9638" y="7195"/>
                    <a:pt x="9619" y="7197"/>
                  </a:cubicBezTo>
                  <a:cubicBezTo>
                    <a:pt x="9614" y="7198"/>
                    <a:pt x="9609" y="7198"/>
                    <a:pt x="9605" y="7198"/>
                  </a:cubicBezTo>
                  <a:cubicBezTo>
                    <a:pt x="9499" y="7217"/>
                    <a:pt x="9382" y="7228"/>
                    <a:pt x="9255" y="7228"/>
                  </a:cubicBezTo>
                  <a:cubicBezTo>
                    <a:pt x="8811" y="7228"/>
                    <a:pt x="8451" y="7098"/>
                    <a:pt x="8451" y="6939"/>
                  </a:cubicBezTo>
                  <a:cubicBezTo>
                    <a:pt x="8451" y="6861"/>
                    <a:pt x="8539" y="6790"/>
                    <a:pt x="8681" y="6739"/>
                  </a:cubicBezTo>
                  <a:lnTo>
                    <a:pt x="8691" y="6602"/>
                  </a:lnTo>
                  <a:cubicBezTo>
                    <a:pt x="8203" y="6681"/>
                    <a:pt x="7861" y="6854"/>
                    <a:pt x="7861" y="7058"/>
                  </a:cubicBezTo>
                  <a:cubicBezTo>
                    <a:pt x="7861" y="7335"/>
                    <a:pt x="8489" y="7560"/>
                    <a:pt x="9264" y="7560"/>
                  </a:cubicBezTo>
                  <a:cubicBezTo>
                    <a:pt x="10039" y="7560"/>
                    <a:pt x="10667" y="7335"/>
                    <a:pt x="10667" y="7058"/>
                  </a:cubicBezTo>
                  <a:cubicBezTo>
                    <a:pt x="10667" y="6855"/>
                    <a:pt x="10328" y="6682"/>
                    <a:pt x="9845" y="6603"/>
                  </a:cubicBezTo>
                  <a:lnTo>
                    <a:pt x="9863" y="6751"/>
                  </a:lnTo>
                  <a:close/>
                  <a:moveTo>
                    <a:pt x="1068" y="4056"/>
                  </a:moveTo>
                  <a:cubicBezTo>
                    <a:pt x="1068" y="3866"/>
                    <a:pt x="1220" y="3713"/>
                    <a:pt x="1407" y="3713"/>
                  </a:cubicBezTo>
                  <a:cubicBezTo>
                    <a:pt x="1594" y="3713"/>
                    <a:pt x="1747" y="3866"/>
                    <a:pt x="1747" y="4056"/>
                  </a:cubicBezTo>
                  <a:cubicBezTo>
                    <a:pt x="1747" y="4246"/>
                    <a:pt x="1594" y="4399"/>
                    <a:pt x="1407" y="4399"/>
                  </a:cubicBezTo>
                  <a:cubicBezTo>
                    <a:pt x="1220" y="4399"/>
                    <a:pt x="1068" y="4246"/>
                    <a:pt x="1068" y="4056"/>
                  </a:cubicBezTo>
                  <a:close/>
                  <a:moveTo>
                    <a:pt x="1780" y="4561"/>
                  </a:moveTo>
                  <a:cubicBezTo>
                    <a:pt x="1731" y="4523"/>
                    <a:pt x="1680" y="4489"/>
                    <a:pt x="1620" y="4469"/>
                  </a:cubicBezTo>
                  <a:cubicBezTo>
                    <a:pt x="1565" y="4449"/>
                    <a:pt x="1507" y="4439"/>
                    <a:pt x="1449" y="4434"/>
                  </a:cubicBezTo>
                  <a:lnTo>
                    <a:pt x="1537" y="5365"/>
                  </a:lnTo>
                  <a:lnTo>
                    <a:pt x="1410" y="5515"/>
                  </a:lnTo>
                  <a:lnTo>
                    <a:pt x="1266" y="5365"/>
                  </a:lnTo>
                  <a:lnTo>
                    <a:pt x="1376" y="4433"/>
                  </a:lnTo>
                  <a:cubicBezTo>
                    <a:pt x="1312" y="4435"/>
                    <a:pt x="1248" y="4446"/>
                    <a:pt x="1189" y="4467"/>
                  </a:cubicBezTo>
                  <a:cubicBezTo>
                    <a:pt x="1164" y="4476"/>
                    <a:pt x="1140" y="4487"/>
                    <a:pt x="1118" y="4500"/>
                  </a:cubicBezTo>
                  <a:cubicBezTo>
                    <a:pt x="1078" y="4523"/>
                    <a:pt x="1042" y="4551"/>
                    <a:pt x="1008" y="4582"/>
                  </a:cubicBezTo>
                  <a:cubicBezTo>
                    <a:pt x="839" y="4734"/>
                    <a:pt x="747" y="4997"/>
                    <a:pt x="728" y="5387"/>
                  </a:cubicBezTo>
                  <a:cubicBezTo>
                    <a:pt x="725" y="5454"/>
                    <a:pt x="775" y="5511"/>
                    <a:pt x="841" y="5514"/>
                  </a:cubicBezTo>
                  <a:cubicBezTo>
                    <a:pt x="843" y="5514"/>
                    <a:pt x="845" y="5514"/>
                    <a:pt x="848" y="5514"/>
                  </a:cubicBezTo>
                  <a:cubicBezTo>
                    <a:pt x="911" y="5514"/>
                    <a:pt x="964" y="5464"/>
                    <a:pt x="967" y="5399"/>
                  </a:cubicBezTo>
                  <a:cubicBezTo>
                    <a:pt x="980" y="5135"/>
                    <a:pt x="1032" y="4938"/>
                    <a:pt x="1117" y="4821"/>
                  </a:cubicBezTo>
                  <a:cubicBezTo>
                    <a:pt x="1111" y="4944"/>
                    <a:pt x="1100" y="5167"/>
                    <a:pt x="1090" y="5395"/>
                  </a:cubicBezTo>
                  <a:cubicBezTo>
                    <a:pt x="1090" y="5399"/>
                    <a:pt x="1089" y="5403"/>
                    <a:pt x="1088" y="5407"/>
                  </a:cubicBezTo>
                  <a:lnTo>
                    <a:pt x="993" y="6776"/>
                  </a:lnTo>
                  <a:cubicBezTo>
                    <a:pt x="987" y="6863"/>
                    <a:pt x="1051" y="6938"/>
                    <a:pt x="1136" y="6944"/>
                  </a:cubicBezTo>
                  <a:cubicBezTo>
                    <a:pt x="1140" y="6944"/>
                    <a:pt x="1144" y="6944"/>
                    <a:pt x="1148" y="6944"/>
                  </a:cubicBezTo>
                  <a:cubicBezTo>
                    <a:pt x="1228" y="6944"/>
                    <a:pt x="1296" y="6881"/>
                    <a:pt x="1302" y="6798"/>
                  </a:cubicBezTo>
                  <a:lnTo>
                    <a:pt x="1378" y="5720"/>
                  </a:lnTo>
                  <a:cubicBezTo>
                    <a:pt x="1389" y="5717"/>
                    <a:pt x="1401" y="5714"/>
                    <a:pt x="1411" y="5714"/>
                  </a:cubicBezTo>
                  <a:cubicBezTo>
                    <a:pt x="1423" y="5714"/>
                    <a:pt x="1435" y="5716"/>
                    <a:pt x="1446" y="5717"/>
                  </a:cubicBezTo>
                  <a:lnTo>
                    <a:pt x="1516" y="6807"/>
                  </a:lnTo>
                  <a:cubicBezTo>
                    <a:pt x="1521" y="6890"/>
                    <a:pt x="1589" y="6954"/>
                    <a:pt x="1671" y="6954"/>
                  </a:cubicBezTo>
                  <a:cubicBezTo>
                    <a:pt x="1674" y="6954"/>
                    <a:pt x="1677" y="6954"/>
                    <a:pt x="1681" y="6954"/>
                  </a:cubicBezTo>
                  <a:cubicBezTo>
                    <a:pt x="1766" y="6948"/>
                    <a:pt x="1831" y="6873"/>
                    <a:pt x="1826" y="6787"/>
                  </a:cubicBezTo>
                  <a:lnTo>
                    <a:pt x="1743" y="5493"/>
                  </a:lnTo>
                  <a:cubicBezTo>
                    <a:pt x="1742" y="5486"/>
                    <a:pt x="1741" y="5479"/>
                    <a:pt x="1739" y="5472"/>
                  </a:cubicBezTo>
                  <a:cubicBezTo>
                    <a:pt x="1732" y="5274"/>
                    <a:pt x="1710" y="4981"/>
                    <a:pt x="1697" y="4821"/>
                  </a:cubicBezTo>
                  <a:cubicBezTo>
                    <a:pt x="1784" y="4939"/>
                    <a:pt x="1833" y="5134"/>
                    <a:pt x="1838" y="5396"/>
                  </a:cubicBezTo>
                  <a:cubicBezTo>
                    <a:pt x="1840" y="5462"/>
                    <a:pt x="1893" y="5514"/>
                    <a:pt x="1960" y="5514"/>
                  </a:cubicBezTo>
                  <a:cubicBezTo>
                    <a:pt x="2027" y="5513"/>
                    <a:pt x="2079" y="5458"/>
                    <a:pt x="2078" y="5391"/>
                  </a:cubicBezTo>
                  <a:cubicBezTo>
                    <a:pt x="2069" y="4988"/>
                    <a:pt x="1969" y="4709"/>
                    <a:pt x="1780" y="4561"/>
                  </a:cubicBezTo>
                  <a:close/>
                  <a:moveTo>
                    <a:pt x="2002" y="6751"/>
                  </a:moveTo>
                  <a:cubicBezTo>
                    <a:pt x="2124" y="6801"/>
                    <a:pt x="2200" y="6867"/>
                    <a:pt x="2200" y="6939"/>
                  </a:cubicBezTo>
                  <a:cubicBezTo>
                    <a:pt x="2200" y="7043"/>
                    <a:pt x="2044" y="7134"/>
                    <a:pt x="1813" y="7185"/>
                  </a:cubicBezTo>
                  <a:cubicBezTo>
                    <a:pt x="1795" y="7190"/>
                    <a:pt x="1777" y="7195"/>
                    <a:pt x="1758" y="7197"/>
                  </a:cubicBezTo>
                  <a:cubicBezTo>
                    <a:pt x="1753" y="7198"/>
                    <a:pt x="1748" y="7198"/>
                    <a:pt x="1743" y="7198"/>
                  </a:cubicBezTo>
                  <a:cubicBezTo>
                    <a:pt x="1637" y="7217"/>
                    <a:pt x="1520" y="7228"/>
                    <a:pt x="1394" y="7228"/>
                  </a:cubicBezTo>
                  <a:cubicBezTo>
                    <a:pt x="950" y="7228"/>
                    <a:pt x="589" y="7098"/>
                    <a:pt x="589" y="6939"/>
                  </a:cubicBezTo>
                  <a:cubicBezTo>
                    <a:pt x="589" y="6861"/>
                    <a:pt x="678" y="6790"/>
                    <a:pt x="820" y="6739"/>
                  </a:cubicBezTo>
                  <a:lnTo>
                    <a:pt x="830" y="6602"/>
                  </a:lnTo>
                  <a:cubicBezTo>
                    <a:pt x="342" y="6681"/>
                    <a:pt x="0" y="6854"/>
                    <a:pt x="0" y="7058"/>
                  </a:cubicBezTo>
                  <a:cubicBezTo>
                    <a:pt x="0" y="7335"/>
                    <a:pt x="628" y="7560"/>
                    <a:pt x="1403" y="7560"/>
                  </a:cubicBezTo>
                  <a:cubicBezTo>
                    <a:pt x="2177" y="7560"/>
                    <a:pt x="2805" y="7335"/>
                    <a:pt x="2805" y="7058"/>
                  </a:cubicBezTo>
                  <a:cubicBezTo>
                    <a:pt x="2805" y="6855"/>
                    <a:pt x="2467" y="6682"/>
                    <a:pt x="1984" y="6603"/>
                  </a:cubicBezTo>
                  <a:lnTo>
                    <a:pt x="2002" y="6751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90" name="iš1îďê">
              <a:extLst>
                <a:ext uri="{FF2B5EF4-FFF2-40B4-BE49-F238E27FC236}">
                  <a16:creationId xmlns="" xmlns:a16="http://schemas.microsoft.com/office/drawing/2014/main" id="{0B209F65-8E73-4F94-B765-FDDE7D993506}"/>
                </a:ext>
              </a:extLst>
            </p:cNvPr>
            <p:cNvSpPr/>
            <p:nvPr/>
          </p:nvSpPr>
          <p:spPr>
            <a:xfrm>
              <a:off x="5945857" y="4796885"/>
              <a:ext cx="371857" cy="371297"/>
            </a:xfrm>
            <a:custGeom>
              <a:avLst/>
              <a:gdLst>
                <a:gd name="T0" fmla="*/ 9608 w 10667"/>
                <a:gd name="T1" fmla="*/ 4056 h 10667"/>
                <a:gd name="T2" fmla="*/ 9642 w 10667"/>
                <a:gd name="T3" fmla="*/ 4561 h 10667"/>
                <a:gd name="T4" fmla="*/ 9398 w 10667"/>
                <a:gd name="T5" fmla="*/ 5365 h 10667"/>
                <a:gd name="T6" fmla="*/ 9237 w 10667"/>
                <a:gd name="T7" fmla="*/ 4433 h 10667"/>
                <a:gd name="T8" fmla="*/ 8869 w 10667"/>
                <a:gd name="T9" fmla="*/ 4582 h 10667"/>
                <a:gd name="T10" fmla="*/ 8709 w 10667"/>
                <a:gd name="T11" fmla="*/ 5514 h 10667"/>
                <a:gd name="T12" fmla="*/ 8952 w 10667"/>
                <a:gd name="T13" fmla="*/ 5395 h 10667"/>
                <a:gd name="T14" fmla="*/ 8998 w 10667"/>
                <a:gd name="T15" fmla="*/ 6944 h 10667"/>
                <a:gd name="T16" fmla="*/ 9239 w 10667"/>
                <a:gd name="T17" fmla="*/ 5720 h 10667"/>
                <a:gd name="T18" fmla="*/ 9377 w 10667"/>
                <a:gd name="T19" fmla="*/ 6807 h 10667"/>
                <a:gd name="T20" fmla="*/ 9687 w 10667"/>
                <a:gd name="T21" fmla="*/ 6787 h 10667"/>
                <a:gd name="T22" fmla="*/ 9559 w 10667"/>
                <a:gd name="T23" fmla="*/ 4821 h 10667"/>
                <a:gd name="T24" fmla="*/ 9939 w 10667"/>
                <a:gd name="T25" fmla="*/ 5391 h 10667"/>
                <a:gd name="T26" fmla="*/ 6566 w 10667"/>
                <a:gd name="T27" fmla="*/ 1130 h 10667"/>
                <a:gd name="T28" fmla="*/ 5448 w 10667"/>
                <a:gd name="T29" fmla="*/ 2261 h 10667"/>
                <a:gd name="T30" fmla="*/ 7197 w 10667"/>
                <a:gd name="T31" fmla="*/ 8282 h 10667"/>
                <a:gd name="T32" fmla="*/ 6553 w 10667"/>
                <a:gd name="T33" fmla="*/ 5860 h 10667"/>
                <a:gd name="T34" fmla="*/ 6867 w 10667"/>
                <a:gd name="T35" fmla="*/ 5540 h 10667"/>
                <a:gd name="T36" fmla="*/ 6677 w 10667"/>
                <a:gd name="T37" fmla="*/ 2794 h 10667"/>
                <a:gd name="T38" fmla="*/ 5875 w 10667"/>
                <a:gd name="T39" fmla="*/ 5440 h 10667"/>
                <a:gd name="T40" fmla="*/ 5344 w 10667"/>
                <a:gd name="T41" fmla="*/ 2372 h 10667"/>
                <a:gd name="T42" fmla="*/ 4134 w 10667"/>
                <a:gd name="T43" fmla="*/ 2863 h 10667"/>
                <a:gd name="T44" fmla="*/ 3606 w 10667"/>
                <a:gd name="T45" fmla="*/ 5931 h 10667"/>
                <a:gd name="T46" fmla="*/ 4406 w 10667"/>
                <a:gd name="T47" fmla="*/ 5536 h 10667"/>
                <a:gd name="T48" fmla="*/ 3036 w 10667"/>
                <a:gd name="T49" fmla="*/ 8836 h 10667"/>
                <a:gd name="T50" fmla="*/ 1301 w 10667"/>
                <a:gd name="T51" fmla="*/ 9187 h 10667"/>
                <a:gd name="T52" fmla="*/ 3942 w 10667"/>
                <a:gd name="T53" fmla="*/ 10566 h 10667"/>
                <a:gd name="T54" fmla="*/ 8368 w 10667"/>
                <a:gd name="T55" fmla="*/ 10227 h 10667"/>
                <a:gd name="T56" fmla="*/ 5409 w 10667"/>
                <a:gd name="T57" fmla="*/ 9687 h 10667"/>
                <a:gd name="T58" fmla="*/ 5462 w 10667"/>
                <a:gd name="T59" fmla="*/ 6588 h 10667"/>
                <a:gd name="T60" fmla="*/ 5409 w 10667"/>
                <a:gd name="T61" fmla="*/ 9687 h 10667"/>
                <a:gd name="T62" fmla="*/ 9674 w 10667"/>
                <a:gd name="T63" fmla="*/ 7185 h 10667"/>
                <a:gd name="T64" fmla="*/ 9255 w 10667"/>
                <a:gd name="T65" fmla="*/ 7228 h 10667"/>
                <a:gd name="T66" fmla="*/ 8691 w 10667"/>
                <a:gd name="T67" fmla="*/ 6602 h 10667"/>
                <a:gd name="T68" fmla="*/ 10667 w 10667"/>
                <a:gd name="T69" fmla="*/ 7058 h 10667"/>
                <a:gd name="T70" fmla="*/ 1068 w 10667"/>
                <a:gd name="T71" fmla="*/ 4056 h 10667"/>
                <a:gd name="T72" fmla="*/ 1407 w 10667"/>
                <a:gd name="T73" fmla="*/ 4399 h 10667"/>
                <a:gd name="T74" fmla="*/ 1620 w 10667"/>
                <a:gd name="T75" fmla="*/ 4469 h 10667"/>
                <a:gd name="T76" fmla="*/ 1410 w 10667"/>
                <a:gd name="T77" fmla="*/ 5515 h 10667"/>
                <a:gd name="T78" fmla="*/ 1189 w 10667"/>
                <a:gd name="T79" fmla="*/ 4467 h 10667"/>
                <a:gd name="T80" fmla="*/ 728 w 10667"/>
                <a:gd name="T81" fmla="*/ 5387 h 10667"/>
                <a:gd name="T82" fmla="*/ 967 w 10667"/>
                <a:gd name="T83" fmla="*/ 5399 h 10667"/>
                <a:gd name="T84" fmla="*/ 1088 w 10667"/>
                <a:gd name="T85" fmla="*/ 5407 h 10667"/>
                <a:gd name="T86" fmla="*/ 1148 w 10667"/>
                <a:gd name="T87" fmla="*/ 6944 h 10667"/>
                <a:gd name="T88" fmla="*/ 1411 w 10667"/>
                <a:gd name="T89" fmla="*/ 5714 h 10667"/>
                <a:gd name="T90" fmla="*/ 1671 w 10667"/>
                <a:gd name="T91" fmla="*/ 6954 h 10667"/>
                <a:gd name="T92" fmla="*/ 1743 w 10667"/>
                <a:gd name="T93" fmla="*/ 5493 h 10667"/>
                <a:gd name="T94" fmla="*/ 1838 w 10667"/>
                <a:gd name="T95" fmla="*/ 5396 h 10667"/>
                <a:gd name="T96" fmla="*/ 1780 w 10667"/>
                <a:gd name="T97" fmla="*/ 4561 h 10667"/>
                <a:gd name="T98" fmla="*/ 1813 w 10667"/>
                <a:gd name="T99" fmla="*/ 7185 h 10667"/>
                <a:gd name="T100" fmla="*/ 1394 w 10667"/>
                <a:gd name="T101" fmla="*/ 7228 h 10667"/>
                <a:gd name="T102" fmla="*/ 830 w 10667"/>
                <a:gd name="T103" fmla="*/ 6602 h 10667"/>
                <a:gd name="T104" fmla="*/ 2805 w 10667"/>
                <a:gd name="T105" fmla="*/ 7058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67" h="10667">
                  <a:moveTo>
                    <a:pt x="8929" y="4056"/>
                  </a:moveTo>
                  <a:cubicBezTo>
                    <a:pt x="8929" y="3866"/>
                    <a:pt x="9081" y="3713"/>
                    <a:pt x="9268" y="3713"/>
                  </a:cubicBezTo>
                  <a:cubicBezTo>
                    <a:pt x="9456" y="3713"/>
                    <a:pt x="9608" y="3866"/>
                    <a:pt x="9608" y="4056"/>
                  </a:cubicBezTo>
                  <a:cubicBezTo>
                    <a:pt x="9608" y="4246"/>
                    <a:pt x="9456" y="4399"/>
                    <a:pt x="9268" y="4399"/>
                  </a:cubicBezTo>
                  <a:cubicBezTo>
                    <a:pt x="9081" y="4399"/>
                    <a:pt x="8929" y="4246"/>
                    <a:pt x="8929" y="4056"/>
                  </a:cubicBezTo>
                  <a:close/>
                  <a:moveTo>
                    <a:pt x="9642" y="4561"/>
                  </a:moveTo>
                  <a:cubicBezTo>
                    <a:pt x="9592" y="4523"/>
                    <a:pt x="9541" y="4489"/>
                    <a:pt x="9482" y="4469"/>
                  </a:cubicBezTo>
                  <a:cubicBezTo>
                    <a:pt x="9427" y="4449"/>
                    <a:pt x="9369" y="4439"/>
                    <a:pt x="9310" y="4434"/>
                  </a:cubicBezTo>
                  <a:lnTo>
                    <a:pt x="9398" y="5365"/>
                  </a:lnTo>
                  <a:lnTo>
                    <a:pt x="9272" y="5515"/>
                  </a:lnTo>
                  <a:lnTo>
                    <a:pt x="9127" y="5365"/>
                  </a:lnTo>
                  <a:lnTo>
                    <a:pt x="9237" y="4433"/>
                  </a:lnTo>
                  <a:cubicBezTo>
                    <a:pt x="9173" y="4435"/>
                    <a:pt x="9110" y="4446"/>
                    <a:pt x="9050" y="4467"/>
                  </a:cubicBezTo>
                  <a:cubicBezTo>
                    <a:pt x="9025" y="4476"/>
                    <a:pt x="9002" y="4487"/>
                    <a:pt x="8979" y="4500"/>
                  </a:cubicBezTo>
                  <a:cubicBezTo>
                    <a:pt x="8940" y="4523"/>
                    <a:pt x="8903" y="4551"/>
                    <a:pt x="8869" y="4582"/>
                  </a:cubicBezTo>
                  <a:cubicBezTo>
                    <a:pt x="8700" y="4734"/>
                    <a:pt x="8609" y="4997"/>
                    <a:pt x="8589" y="5387"/>
                  </a:cubicBezTo>
                  <a:cubicBezTo>
                    <a:pt x="8586" y="5454"/>
                    <a:pt x="8637" y="5511"/>
                    <a:pt x="8703" y="5514"/>
                  </a:cubicBezTo>
                  <a:cubicBezTo>
                    <a:pt x="8705" y="5514"/>
                    <a:pt x="8707" y="5514"/>
                    <a:pt x="8709" y="5514"/>
                  </a:cubicBezTo>
                  <a:cubicBezTo>
                    <a:pt x="8772" y="5514"/>
                    <a:pt x="8825" y="5464"/>
                    <a:pt x="8828" y="5399"/>
                  </a:cubicBezTo>
                  <a:cubicBezTo>
                    <a:pt x="8842" y="5135"/>
                    <a:pt x="8893" y="4938"/>
                    <a:pt x="8978" y="4821"/>
                  </a:cubicBezTo>
                  <a:cubicBezTo>
                    <a:pt x="8972" y="4944"/>
                    <a:pt x="8961" y="5167"/>
                    <a:pt x="8952" y="5395"/>
                  </a:cubicBezTo>
                  <a:cubicBezTo>
                    <a:pt x="8951" y="5399"/>
                    <a:pt x="8950" y="5403"/>
                    <a:pt x="8950" y="5407"/>
                  </a:cubicBezTo>
                  <a:lnTo>
                    <a:pt x="8854" y="6776"/>
                  </a:lnTo>
                  <a:cubicBezTo>
                    <a:pt x="8848" y="6863"/>
                    <a:pt x="8912" y="6938"/>
                    <a:pt x="8998" y="6944"/>
                  </a:cubicBezTo>
                  <a:cubicBezTo>
                    <a:pt x="9002" y="6944"/>
                    <a:pt x="9005" y="6944"/>
                    <a:pt x="9009" y="6944"/>
                  </a:cubicBezTo>
                  <a:cubicBezTo>
                    <a:pt x="9090" y="6944"/>
                    <a:pt x="9158" y="6881"/>
                    <a:pt x="9163" y="6798"/>
                  </a:cubicBezTo>
                  <a:lnTo>
                    <a:pt x="9239" y="5720"/>
                  </a:lnTo>
                  <a:cubicBezTo>
                    <a:pt x="9251" y="5717"/>
                    <a:pt x="9262" y="5714"/>
                    <a:pt x="9273" y="5714"/>
                  </a:cubicBezTo>
                  <a:cubicBezTo>
                    <a:pt x="9284" y="5714"/>
                    <a:pt x="9296" y="5716"/>
                    <a:pt x="9307" y="5717"/>
                  </a:cubicBezTo>
                  <a:lnTo>
                    <a:pt x="9377" y="6807"/>
                  </a:lnTo>
                  <a:cubicBezTo>
                    <a:pt x="9382" y="6890"/>
                    <a:pt x="9451" y="6954"/>
                    <a:pt x="9532" y="6954"/>
                  </a:cubicBezTo>
                  <a:cubicBezTo>
                    <a:pt x="9535" y="6954"/>
                    <a:pt x="9539" y="6954"/>
                    <a:pt x="9542" y="6954"/>
                  </a:cubicBezTo>
                  <a:cubicBezTo>
                    <a:pt x="9628" y="6948"/>
                    <a:pt x="9692" y="6873"/>
                    <a:pt x="9687" y="6787"/>
                  </a:cubicBezTo>
                  <a:lnTo>
                    <a:pt x="9604" y="5493"/>
                  </a:lnTo>
                  <a:cubicBezTo>
                    <a:pt x="9604" y="5486"/>
                    <a:pt x="9602" y="5479"/>
                    <a:pt x="9601" y="5472"/>
                  </a:cubicBezTo>
                  <a:cubicBezTo>
                    <a:pt x="9594" y="5274"/>
                    <a:pt x="9571" y="4981"/>
                    <a:pt x="9559" y="4821"/>
                  </a:cubicBezTo>
                  <a:cubicBezTo>
                    <a:pt x="9645" y="4939"/>
                    <a:pt x="9694" y="5134"/>
                    <a:pt x="9700" y="5396"/>
                  </a:cubicBezTo>
                  <a:cubicBezTo>
                    <a:pt x="9701" y="5462"/>
                    <a:pt x="9754" y="5514"/>
                    <a:pt x="9822" y="5514"/>
                  </a:cubicBezTo>
                  <a:cubicBezTo>
                    <a:pt x="9888" y="5513"/>
                    <a:pt x="9940" y="5458"/>
                    <a:pt x="9939" y="5391"/>
                  </a:cubicBezTo>
                  <a:cubicBezTo>
                    <a:pt x="9931" y="4988"/>
                    <a:pt x="9831" y="4709"/>
                    <a:pt x="9642" y="4561"/>
                  </a:cubicBezTo>
                  <a:close/>
                  <a:moveTo>
                    <a:pt x="5448" y="2261"/>
                  </a:moveTo>
                  <a:cubicBezTo>
                    <a:pt x="6065" y="2261"/>
                    <a:pt x="6566" y="1755"/>
                    <a:pt x="6566" y="1130"/>
                  </a:cubicBezTo>
                  <a:cubicBezTo>
                    <a:pt x="6566" y="506"/>
                    <a:pt x="6065" y="0"/>
                    <a:pt x="5448" y="0"/>
                  </a:cubicBezTo>
                  <a:cubicBezTo>
                    <a:pt x="4832" y="0"/>
                    <a:pt x="4332" y="506"/>
                    <a:pt x="4332" y="1130"/>
                  </a:cubicBezTo>
                  <a:cubicBezTo>
                    <a:pt x="4332" y="1755"/>
                    <a:pt x="4832" y="2261"/>
                    <a:pt x="5448" y="2261"/>
                  </a:cubicBezTo>
                  <a:close/>
                  <a:moveTo>
                    <a:pt x="9566" y="9187"/>
                  </a:moveTo>
                  <a:cubicBezTo>
                    <a:pt x="9566" y="8589"/>
                    <a:pt x="8569" y="8079"/>
                    <a:pt x="7146" y="7846"/>
                  </a:cubicBezTo>
                  <a:lnTo>
                    <a:pt x="7197" y="8282"/>
                  </a:lnTo>
                  <a:cubicBezTo>
                    <a:pt x="7559" y="8431"/>
                    <a:pt x="7781" y="8624"/>
                    <a:pt x="7781" y="8836"/>
                  </a:cubicBezTo>
                  <a:cubicBezTo>
                    <a:pt x="7781" y="9120"/>
                    <a:pt x="7386" y="9369"/>
                    <a:pt x="6788" y="9523"/>
                  </a:cubicBezTo>
                  <a:lnTo>
                    <a:pt x="6553" y="5860"/>
                  </a:lnTo>
                  <a:cubicBezTo>
                    <a:pt x="6552" y="5836"/>
                    <a:pt x="6547" y="5814"/>
                    <a:pt x="6542" y="5791"/>
                  </a:cubicBezTo>
                  <a:cubicBezTo>
                    <a:pt x="6519" y="5139"/>
                    <a:pt x="6446" y="4174"/>
                    <a:pt x="6403" y="3649"/>
                  </a:cubicBezTo>
                  <a:cubicBezTo>
                    <a:pt x="6689" y="4036"/>
                    <a:pt x="6850" y="4677"/>
                    <a:pt x="6867" y="5540"/>
                  </a:cubicBezTo>
                  <a:cubicBezTo>
                    <a:pt x="6872" y="5758"/>
                    <a:pt x="7047" y="5931"/>
                    <a:pt x="7269" y="5931"/>
                  </a:cubicBezTo>
                  <a:cubicBezTo>
                    <a:pt x="7487" y="5926"/>
                    <a:pt x="7660" y="5744"/>
                    <a:pt x="7655" y="5524"/>
                  </a:cubicBezTo>
                  <a:cubicBezTo>
                    <a:pt x="7628" y="4200"/>
                    <a:pt x="7299" y="3281"/>
                    <a:pt x="6677" y="2794"/>
                  </a:cubicBezTo>
                  <a:cubicBezTo>
                    <a:pt x="6515" y="2666"/>
                    <a:pt x="6346" y="2557"/>
                    <a:pt x="6150" y="2489"/>
                  </a:cubicBezTo>
                  <a:cubicBezTo>
                    <a:pt x="5969" y="2425"/>
                    <a:pt x="5778" y="2390"/>
                    <a:pt x="5587" y="2376"/>
                  </a:cubicBezTo>
                  <a:lnTo>
                    <a:pt x="5875" y="5440"/>
                  </a:lnTo>
                  <a:lnTo>
                    <a:pt x="5459" y="5934"/>
                  </a:lnTo>
                  <a:lnTo>
                    <a:pt x="4983" y="5440"/>
                  </a:lnTo>
                  <a:lnTo>
                    <a:pt x="5344" y="2372"/>
                  </a:lnTo>
                  <a:cubicBezTo>
                    <a:pt x="5135" y="2379"/>
                    <a:pt x="4926" y="2413"/>
                    <a:pt x="4729" y="2484"/>
                  </a:cubicBezTo>
                  <a:cubicBezTo>
                    <a:pt x="4648" y="2513"/>
                    <a:pt x="4570" y="2548"/>
                    <a:pt x="4496" y="2592"/>
                  </a:cubicBezTo>
                  <a:cubicBezTo>
                    <a:pt x="4366" y="2669"/>
                    <a:pt x="4247" y="2762"/>
                    <a:pt x="4134" y="2863"/>
                  </a:cubicBezTo>
                  <a:cubicBezTo>
                    <a:pt x="3578" y="3362"/>
                    <a:pt x="3276" y="4228"/>
                    <a:pt x="3213" y="5512"/>
                  </a:cubicBezTo>
                  <a:cubicBezTo>
                    <a:pt x="3202" y="5732"/>
                    <a:pt x="3369" y="5919"/>
                    <a:pt x="3586" y="5930"/>
                  </a:cubicBezTo>
                  <a:cubicBezTo>
                    <a:pt x="3593" y="5931"/>
                    <a:pt x="3600" y="5931"/>
                    <a:pt x="3606" y="5931"/>
                  </a:cubicBezTo>
                  <a:cubicBezTo>
                    <a:pt x="3815" y="5931"/>
                    <a:pt x="3989" y="5765"/>
                    <a:pt x="4000" y="5552"/>
                  </a:cubicBezTo>
                  <a:cubicBezTo>
                    <a:pt x="4043" y="4683"/>
                    <a:pt x="4213" y="4034"/>
                    <a:pt x="4493" y="3649"/>
                  </a:cubicBezTo>
                  <a:cubicBezTo>
                    <a:pt x="4473" y="4053"/>
                    <a:pt x="4437" y="4787"/>
                    <a:pt x="4406" y="5536"/>
                  </a:cubicBezTo>
                  <a:cubicBezTo>
                    <a:pt x="4404" y="5550"/>
                    <a:pt x="4400" y="5563"/>
                    <a:pt x="4399" y="5577"/>
                  </a:cubicBezTo>
                  <a:lnTo>
                    <a:pt x="4121" y="9550"/>
                  </a:lnTo>
                  <a:cubicBezTo>
                    <a:pt x="3469" y="9398"/>
                    <a:pt x="3036" y="9136"/>
                    <a:pt x="3036" y="8836"/>
                  </a:cubicBezTo>
                  <a:cubicBezTo>
                    <a:pt x="3036" y="8606"/>
                    <a:pt x="3298" y="8398"/>
                    <a:pt x="3715" y="8245"/>
                  </a:cubicBezTo>
                  <a:lnTo>
                    <a:pt x="3745" y="7843"/>
                  </a:lnTo>
                  <a:cubicBezTo>
                    <a:pt x="2309" y="8075"/>
                    <a:pt x="1301" y="8586"/>
                    <a:pt x="1301" y="9187"/>
                  </a:cubicBezTo>
                  <a:cubicBezTo>
                    <a:pt x="1301" y="9666"/>
                    <a:pt x="1867" y="9963"/>
                    <a:pt x="2241" y="10125"/>
                  </a:cubicBezTo>
                  <a:cubicBezTo>
                    <a:pt x="2579" y="10272"/>
                    <a:pt x="2936" y="10374"/>
                    <a:pt x="3295" y="10452"/>
                  </a:cubicBezTo>
                  <a:cubicBezTo>
                    <a:pt x="3509" y="10498"/>
                    <a:pt x="3725" y="10536"/>
                    <a:pt x="3942" y="10566"/>
                  </a:cubicBezTo>
                  <a:cubicBezTo>
                    <a:pt x="4438" y="10635"/>
                    <a:pt x="4931" y="10667"/>
                    <a:pt x="5434" y="10667"/>
                  </a:cubicBezTo>
                  <a:cubicBezTo>
                    <a:pt x="5609" y="10667"/>
                    <a:pt x="5784" y="10662"/>
                    <a:pt x="5959" y="10654"/>
                  </a:cubicBezTo>
                  <a:cubicBezTo>
                    <a:pt x="6767" y="10615"/>
                    <a:pt x="7596" y="10506"/>
                    <a:pt x="8368" y="10227"/>
                  </a:cubicBezTo>
                  <a:cubicBezTo>
                    <a:pt x="8794" y="10073"/>
                    <a:pt x="9463" y="9799"/>
                    <a:pt x="9557" y="9286"/>
                  </a:cubicBezTo>
                  <a:cubicBezTo>
                    <a:pt x="9563" y="9253"/>
                    <a:pt x="9566" y="9220"/>
                    <a:pt x="9566" y="9187"/>
                  </a:cubicBezTo>
                  <a:close/>
                  <a:moveTo>
                    <a:pt x="5409" y="9687"/>
                  </a:moveTo>
                  <a:cubicBezTo>
                    <a:pt x="5316" y="9687"/>
                    <a:pt x="5226" y="9685"/>
                    <a:pt x="5136" y="9681"/>
                  </a:cubicBezTo>
                  <a:lnTo>
                    <a:pt x="5351" y="6608"/>
                  </a:lnTo>
                  <a:cubicBezTo>
                    <a:pt x="5390" y="6597"/>
                    <a:pt x="5429" y="6588"/>
                    <a:pt x="5462" y="6588"/>
                  </a:cubicBezTo>
                  <a:cubicBezTo>
                    <a:pt x="5501" y="6588"/>
                    <a:pt x="5539" y="6595"/>
                    <a:pt x="5577" y="6599"/>
                  </a:cubicBezTo>
                  <a:lnTo>
                    <a:pt x="5773" y="9671"/>
                  </a:lnTo>
                  <a:cubicBezTo>
                    <a:pt x="5653" y="9678"/>
                    <a:pt x="5535" y="9687"/>
                    <a:pt x="5409" y="9687"/>
                  </a:cubicBezTo>
                  <a:close/>
                  <a:moveTo>
                    <a:pt x="9863" y="6751"/>
                  </a:moveTo>
                  <a:cubicBezTo>
                    <a:pt x="9985" y="6801"/>
                    <a:pt x="10061" y="6867"/>
                    <a:pt x="10061" y="6939"/>
                  </a:cubicBezTo>
                  <a:cubicBezTo>
                    <a:pt x="10061" y="7043"/>
                    <a:pt x="9905" y="7134"/>
                    <a:pt x="9674" y="7185"/>
                  </a:cubicBezTo>
                  <a:cubicBezTo>
                    <a:pt x="9657" y="7190"/>
                    <a:pt x="9638" y="7195"/>
                    <a:pt x="9619" y="7197"/>
                  </a:cubicBezTo>
                  <a:cubicBezTo>
                    <a:pt x="9614" y="7198"/>
                    <a:pt x="9609" y="7198"/>
                    <a:pt x="9605" y="7198"/>
                  </a:cubicBezTo>
                  <a:cubicBezTo>
                    <a:pt x="9499" y="7217"/>
                    <a:pt x="9382" y="7228"/>
                    <a:pt x="9255" y="7228"/>
                  </a:cubicBezTo>
                  <a:cubicBezTo>
                    <a:pt x="8811" y="7228"/>
                    <a:pt x="8451" y="7098"/>
                    <a:pt x="8451" y="6939"/>
                  </a:cubicBezTo>
                  <a:cubicBezTo>
                    <a:pt x="8451" y="6861"/>
                    <a:pt x="8539" y="6790"/>
                    <a:pt x="8681" y="6739"/>
                  </a:cubicBezTo>
                  <a:lnTo>
                    <a:pt x="8691" y="6602"/>
                  </a:lnTo>
                  <a:cubicBezTo>
                    <a:pt x="8203" y="6681"/>
                    <a:pt x="7861" y="6854"/>
                    <a:pt x="7861" y="7058"/>
                  </a:cubicBezTo>
                  <a:cubicBezTo>
                    <a:pt x="7861" y="7335"/>
                    <a:pt x="8489" y="7560"/>
                    <a:pt x="9264" y="7560"/>
                  </a:cubicBezTo>
                  <a:cubicBezTo>
                    <a:pt x="10039" y="7560"/>
                    <a:pt x="10667" y="7335"/>
                    <a:pt x="10667" y="7058"/>
                  </a:cubicBezTo>
                  <a:cubicBezTo>
                    <a:pt x="10667" y="6855"/>
                    <a:pt x="10328" y="6682"/>
                    <a:pt x="9845" y="6603"/>
                  </a:cubicBezTo>
                  <a:lnTo>
                    <a:pt x="9863" y="6751"/>
                  </a:lnTo>
                  <a:close/>
                  <a:moveTo>
                    <a:pt x="1068" y="4056"/>
                  </a:moveTo>
                  <a:cubicBezTo>
                    <a:pt x="1068" y="3866"/>
                    <a:pt x="1220" y="3713"/>
                    <a:pt x="1407" y="3713"/>
                  </a:cubicBezTo>
                  <a:cubicBezTo>
                    <a:pt x="1594" y="3713"/>
                    <a:pt x="1747" y="3866"/>
                    <a:pt x="1747" y="4056"/>
                  </a:cubicBezTo>
                  <a:cubicBezTo>
                    <a:pt x="1747" y="4246"/>
                    <a:pt x="1594" y="4399"/>
                    <a:pt x="1407" y="4399"/>
                  </a:cubicBezTo>
                  <a:cubicBezTo>
                    <a:pt x="1220" y="4399"/>
                    <a:pt x="1068" y="4246"/>
                    <a:pt x="1068" y="4056"/>
                  </a:cubicBezTo>
                  <a:close/>
                  <a:moveTo>
                    <a:pt x="1780" y="4561"/>
                  </a:moveTo>
                  <a:cubicBezTo>
                    <a:pt x="1731" y="4523"/>
                    <a:pt x="1680" y="4489"/>
                    <a:pt x="1620" y="4469"/>
                  </a:cubicBezTo>
                  <a:cubicBezTo>
                    <a:pt x="1565" y="4449"/>
                    <a:pt x="1507" y="4439"/>
                    <a:pt x="1449" y="4434"/>
                  </a:cubicBezTo>
                  <a:lnTo>
                    <a:pt x="1537" y="5365"/>
                  </a:lnTo>
                  <a:lnTo>
                    <a:pt x="1410" y="5515"/>
                  </a:lnTo>
                  <a:lnTo>
                    <a:pt x="1266" y="5365"/>
                  </a:lnTo>
                  <a:lnTo>
                    <a:pt x="1376" y="4433"/>
                  </a:lnTo>
                  <a:cubicBezTo>
                    <a:pt x="1312" y="4435"/>
                    <a:pt x="1248" y="4446"/>
                    <a:pt x="1189" y="4467"/>
                  </a:cubicBezTo>
                  <a:cubicBezTo>
                    <a:pt x="1164" y="4476"/>
                    <a:pt x="1140" y="4487"/>
                    <a:pt x="1118" y="4500"/>
                  </a:cubicBezTo>
                  <a:cubicBezTo>
                    <a:pt x="1078" y="4523"/>
                    <a:pt x="1042" y="4551"/>
                    <a:pt x="1008" y="4582"/>
                  </a:cubicBezTo>
                  <a:cubicBezTo>
                    <a:pt x="839" y="4734"/>
                    <a:pt x="747" y="4997"/>
                    <a:pt x="728" y="5387"/>
                  </a:cubicBezTo>
                  <a:cubicBezTo>
                    <a:pt x="725" y="5454"/>
                    <a:pt x="775" y="5511"/>
                    <a:pt x="841" y="5514"/>
                  </a:cubicBezTo>
                  <a:cubicBezTo>
                    <a:pt x="843" y="5514"/>
                    <a:pt x="845" y="5514"/>
                    <a:pt x="848" y="5514"/>
                  </a:cubicBezTo>
                  <a:cubicBezTo>
                    <a:pt x="911" y="5514"/>
                    <a:pt x="964" y="5464"/>
                    <a:pt x="967" y="5399"/>
                  </a:cubicBezTo>
                  <a:cubicBezTo>
                    <a:pt x="980" y="5135"/>
                    <a:pt x="1032" y="4938"/>
                    <a:pt x="1117" y="4821"/>
                  </a:cubicBezTo>
                  <a:cubicBezTo>
                    <a:pt x="1111" y="4944"/>
                    <a:pt x="1100" y="5167"/>
                    <a:pt x="1090" y="5395"/>
                  </a:cubicBezTo>
                  <a:cubicBezTo>
                    <a:pt x="1090" y="5399"/>
                    <a:pt x="1089" y="5403"/>
                    <a:pt x="1088" y="5407"/>
                  </a:cubicBezTo>
                  <a:lnTo>
                    <a:pt x="993" y="6776"/>
                  </a:lnTo>
                  <a:cubicBezTo>
                    <a:pt x="987" y="6863"/>
                    <a:pt x="1051" y="6938"/>
                    <a:pt x="1136" y="6944"/>
                  </a:cubicBezTo>
                  <a:cubicBezTo>
                    <a:pt x="1140" y="6944"/>
                    <a:pt x="1144" y="6944"/>
                    <a:pt x="1148" y="6944"/>
                  </a:cubicBezTo>
                  <a:cubicBezTo>
                    <a:pt x="1228" y="6944"/>
                    <a:pt x="1296" y="6881"/>
                    <a:pt x="1302" y="6798"/>
                  </a:cubicBezTo>
                  <a:lnTo>
                    <a:pt x="1378" y="5720"/>
                  </a:lnTo>
                  <a:cubicBezTo>
                    <a:pt x="1389" y="5717"/>
                    <a:pt x="1401" y="5714"/>
                    <a:pt x="1411" y="5714"/>
                  </a:cubicBezTo>
                  <a:cubicBezTo>
                    <a:pt x="1423" y="5714"/>
                    <a:pt x="1435" y="5716"/>
                    <a:pt x="1446" y="5717"/>
                  </a:cubicBezTo>
                  <a:lnTo>
                    <a:pt x="1516" y="6807"/>
                  </a:lnTo>
                  <a:cubicBezTo>
                    <a:pt x="1521" y="6890"/>
                    <a:pt x="1589" y="6954"/>
                    <a:pt x="1671" y="6954"/>
                  </a:cubicBezTo>
                  <a:cubicBezTo>
                    <a:pt x="1674" y="6954"/>
                    <a:pt x="1677" y="6954"/>
                    <a:pt x="1681" y="6954"/>
                  </a:cubicBezTo>
                  <a:cubicBezTo>
                    <a:pt x="1766" y="6948"/>
                    <a:pt x="1831" y="6873"/>
                    <a:pt x="1826" y="6787"/>
                  </a:cubicBezTo>
                  <a:lnTo>
                    <a:pt x="1743" y="5493"/>
                  </a:lnTo>
                  <a:cubicBezTo>
                    <a:pt x="1742" y="5486"/>
                    <a:pt x="1741" y="5479"/>
                    <a:pt x="1739" y="5472"/>
                  </a:cubicBezTo>
                  <a:cubicBezTo>
                    <a:pt x="1732" y="5274"/>
                    <a:pt x="1710" y="4981"/>
                    <a:pt x="1697" y="4821"/>
                  </a:cubicBezTo>
                  <a:cubicBezTo>
                    <a:pt x="1784" y="4939"/>
                    <a:pt x="1833" y="5134"/>
                    <a:pt x="1838" y="5396"/>
                  </a:cubicBezTo>
                  <a:cubicBezTo>
                    <a:pt x="1840" y="5462"/>
                    <a:pt x="1893" y="5514"/>
                    <a:pt x="1960" y="5514"/>
                  </a:cubicBezTo>
                  <a:cubicBezTo>
                    <a:pt x="2027" y="5513"/>
                    <a:pt x="2079" y="5458"/>
                    <a:pt x="2078" y="5391"/>
                  </a:cubicBezTo>
                  <a:cubicBezTo>
                    <a:pt x="2069" y="4988"/>
                    <a:pt x="1969" y="4709"/>
                    <a:pt x="1780" y="4561"/>
                  </a:cubicBezTo>
                  <a:close/>
                  <a:moveTo>
                    <a:pt x="2002" y="6751"/>
                  </a:moveTo>
                  <a:cubicBezTo>
                    <a:pt x="2124" y="6801"/>
                    <a:pt x="2200" y="6867"/>
                    <a:pt x="2200" y="6939"/>
                  </a:cubicBezTo>
                  <a:cubicBezTo>
                    <a:pt x="2200" y="7043"/>
                    <a:pt x="2044" y="7134"/>
                    <a:pt x="1813" y="7185"/>
                  </a:cubicBezTo>
                  <a:cubicBezTo>
                    <a:pt x="1795" y="7190"/>
                    <a:pt x="1777" y="7195"/>
                    <a:pt x="1758" y="7197"/>
                  </a:cubicBezTo>
                  <a:cubicBezTo>
                    <a:pt x="1753" y="7198"/>
                    <a:pt x="1748" y="7198"/>
                    <a:pt x="1743" y="7198"/>
                  </a:cubicBezTo>
                  <a:cubicBezTo>
                    <a:pt x="1637" y="7217"/>
                    <a:pt x="1520" y="7228"/>
                    <a:pt x="1394" y="7228"/>
                  </a:cubicBezTo>
                  <a:cubicBezTo>
                    <a:pt x="950" y="7228"/>
                    <a:pt x="589" y="7098"/>
                    <a:pt x="589" y="6939"/>
                  </a:cubicBezTo>
                  <a:cubicBezTo>
                    <a:pt x="589" y="6861"/>
                    <a:pt x="678" y="6790"/>
                    <a:pt x="820" y="6739"/>
                  </a:cubicBezTo>
                  <a:lnTo>
                    <a:pt x="830" y="6602"/>
                  </a:lnTo>
                  <a:cubicBezTo>
                    <a:pt x="342" y="6681"/>
                    <a:pt x="0" y="6854"/>
                    <a:pt x="0" y="7058"/>
                  </a:cubicBezTo>
                  <a:cubicBezTo>
                    <a:pt x="0" y="7335"/>
                    <a:pt x="628" y="7560"/>
                    <a:pt x="1403" y="7560"/>
                  </a:cubicBezTo>
                  <a:cubicBezTo>
                    <a:pt x="2177" y="7560"/>
                    <a:pt x="2805" y="7335"/>
                    <a:pt x="2805" y="7058"/>
                  </a:cubicBezTo>
                  <a:cubicBezTo>
                    <a:pt x="2805" y="6855"/>
                    <a:pt x="2467" y="6682"/>
                    <a:pt x="1984" y="6603"/>
                  </a:cubicBezTo>
                  <a:lnTo>
                    <a:pt x="2002" y="6751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91" name="išļiḑe">
              <a:extLst>
                <a:ext uri="{FF2B5EF4-FFF2-40B4-BE49-F238E27FC236}">
                  <a16:creationId xmlns="" xmlns:a16="http://schemas.microsoft.com/office/drawing/2014/main" id="{9F4B9B61-6C51-4904-9BBC-329B87052062}"/>
                </a:ext>
              </a:extLst>
            </p:cNvPr>
            <p:cNvSpPr/>
            <p:nvPr/>
          </p:nvSpPr>
          <p:spPr>
            <a:xfrm>
              <a:off x="7502025" y="3226589"/>
              <a:ext cx="371857" cy="371297"/>
            </a:xfrm>
            <a:custGeom>
              <a:avLst/>
              <a:gdLst>
                <a:gd name="T0" fmla="*/ 9608 w 10667"/>
                <a:gd name="T1" fmla="*/ 4056 h 10667"/>
                <a:gd name="T2" fmla="*/ 9642 w 10667"/>
                <a:gd name="T3" fmla="*/ 4561 h 10667"/>
                <a:gd name="T4" fmla="*/ 9398 w 10667"/>
                <a:gd name="T5" fmla="*/ 5365 h 10667"/>
                <a:gd name="T6" fmla="*/ 9237 w 10667"/>
                <a:gd name="T7" fmla="*/ 4433 h 10667"/>
                <a:gd name="T8" fmla="*/ 8869 w 10667"/>
                <a:gd name="T9" fmla="*/ 4582 h 10667"/>
                <a:gd name="T10" fmla="*/ 8709 w 10667"/>
                <a:gd name="T11" fmla="*/ 5514 h 10667"/>
                <a:gd name="T12" fmla="*/ 8952 w 10667"/>
                <a:gd name="T13" fmla="*/ 5395 h 10667"/>
                <a:gd name="T14" fmla="*/ 8998 w 10667"/>
                <a:gd name="T15" fmla="*/ 6944 h 10667"/>
                <a:gd name="T16" fmla="*/ 9239 w 10667"/>
                <a:gd name="T17" fmla="*/ 5720 h 10667"/>
                <a:gd name="T18" fmla="*/ 9377 w 10667"/>
                <a:gd name="T19" fmla="*/ 6807 h 10667"/>
                <a:gd name="T20" fmla="*/ 9687 w 10667"/>
                <a:gd name="T21" fmla="*/ 6787 h 10667"/>
                <a:gd name="T22" fmla="*/ 9559 w 10667"/>
                <a:gd name="T23" fmla="*/ 4821 h 10667"/>
                <a:gd name="T24" fmla="*/ 9939 w 10667"/>
                <a:gd name="T25" fmla="*/ 5391 h 10667"/>
                <a:gd name="T26" fmla="*/ 6566 w 10667"/>
                <a:gd name="T27" fmla="*/ 1130 h 10667"/>
                <a:gd name="T28" fmla="*/ 5448 w 10667"/>
                <a:gd name="T29" fmla="*/ 2261 h 10667"/>
                <a:gd name="T30" fmla="*/ 7197 w 10667"/>
                <a:gd name="T31" fmla="*/ 8282 h 10667"/>
                <a:gd name="T32" fmla="*/ 6553 w 10667"/>
                <a:gd name="T33" fmla="*/ 5860 h 10667"/>
                <a:gd name="T34" fmla="*/ 6867 w 10667"/>
                <a:gd name="T35" fmla="*/ 5540 h 10667"/>
                <a:gd name="T36" fmla="*/ 6677 w 10667"/>
                <a:gd name="T37" fmla="*/ 2794 h 10667"/>
                <a:gd name="T38" fmla="*/ 5875 w 10667"/>
                <a:gd name="T39" fmla="*/ 5440 h 10667"/>
                <a:gd name="T40" fmla="*/ 5344 w 10667"/>
                <a:gd name="T41" fmla="*/ 2372 h 10667"/>
                <a:gd name="T42" fmla="*/ 4134 w 10667"/>
                <a:gd name="T43" fmla="*/ 2863 h 10667"/>
                <a:gd name="T44" fmla="*/ 3606 w 10667"/>
                <a:gd name="T45" fmla="*/ 5931 h 10667"/>
                <a:gd name="T46" fmla="*/ 4406 w 10667"/>
                <a:gd name="T47" fmla="*/ 5536 h 10667"/>
                <a:gd name="T48" fmla="*/ 3036 w 10667"/>
                <a:gd name="T49" fmla="*/ 8836 h 10667"/>
                <a:gd name="T50" fmla="*/ 1301 w 10667"/>
                <a:gd name="T51" fmla="*/ 9187 h 10667"/>
                <a:gd name="T52" fmla="*/ 3942 w 10667"/>
                <a:gd name="T53" fmla="*/ 10566 h 10667"/>
                <a:gd name="T54" fmla="*/ 8368 w 10667"/>
                <a:gd name="T55" fmla="*/ 10227 h 10667"/>
                <a:gd name="T56" fmla="*/ 5409 w 10667"/>
                <a:gd name="T57" fmla="*/ 9687 h 10667"/>
                <a:gd name="T58" fmla="*/ 5462 w 10667"/>
                <a:gd name="T59" fmla="*/ 6588 h 10667"/>
                <a:gd name="T60" fmla="*/ 5409 w 10667"/>
                <a:gd name="T61" fmla="*/ 9687 h 10667"/>
                <a:gd name="T62" fmla="*/ 9674 w 10667"/>
                <a:gd name="T63" fmla="*/ 7185 h 10667"/>
                <a:gd name="T64" fmla="*/ 9255 w 10667"/>
                <a:gd name="T65" fmla="*/ 7228 h 10667"/>
                <a:gd name="T66" fmla="*/ 8691 w 10667"/>
                <a:gd name="T67" fmla="*/ 6602 h 10667"/>
                <a:gd name="T68" fmla="*/ 10667 w 10667"/>
                <a:gd name="T69" fmla="*/ 7058 h 10667"/>
                <a:gd name="T70" fmla="*/ 1068 w 10667"/>
                <a:gd name="T71" fmla="*/ 4056 h 10667"/>
                <a:gd name="T72" fmla="*/ 1407 w 10667"/>
                <a:gd name="T73" fmla="*/ 4399 h 10667"/>
                <a:gd name="T74" fmla="*/ 1620 w 10667"/>
                <a:gd name="T75" fmla="*/ 4469 h 10667"/>
                <a:gd name="T76" fmla="*/ 1410 w 10667"/>
                <a:gd name="T77" fmla="*/ 5515 h 10667"/>
                <a:gd name="T78" fmla="*/ 1189 w 10667"/>
                <a:gd name="T79" fmla="*/ 4467 h 10667"/>
                <a:gd name="T80" fmla="*/ 728 w 10667"/>
                <a:gd name="T81" fmla="*/ 5387 h 10667"/>
                <a:gd name="T82" fmla="*/ 967 w 10667"/>
                <a:gd name="T83" fmla="*/ 5399 h 10667"/>
                <a:gd name="T84" fmla="*/ 1088 w 10667"/>
                <a:gd name="T85" fmla="*/ 5407 h 10667"/>
                <a:gd name="T86" fmla="*/ 1148 w 10667"/>
                <a:gd name="T87" fmla="*/ 6944 h 10667"/>
                <a:gd name="T88" fmla="*/ 1411 w 10667"/>
                <a:gd name="T89" fmla="*/ 5714 h 10667"/>
                <a:gd name="T90" fmla="*/ 1671 w 10667"/>
                <a:gd name="T91" fmla="*/ 6954 h 10667"/>
                <a:gd name="T92" fmla="*/ 1743 w 10667"/>
                <a:gd name="T93" fmla="*/ 5493 h 10667"/>
                <a:gd name="T94" fmla="*/ 1838 w 10667"/>
                <a:gd name="T95" fmla="*/ 5396 h 10667"/>
                <a:gd name="T96" fmla="*/ 1780 w 10667"/>
                <a:gd name="T97" fmla="*/ 4561 h 10667"/>
                <a:gd name="T98" fmla="*/ 1813 w 10667"/>
                <a:gd name="T99" fmla="*/ 7185 h 10667"/>
                <a:gd name="T100" fmla="*/ 1394 w 10667"/>
                <a:gd name="T101" fmla="*/ 7228 h 10667"/>
                <a:gd name="T102" fmla="*/ 830 w 10667"/>
                <a:gd name="T103" fmla="*/ 6602 h 10667"/>
                <a:gd name="T104" fmla="*/ 2805 w 10667"/>
                <a:gd name="T105" fmla="*/ 7058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67" h="10667">
                  <a:moveTo>
                    <a:pt x="8929" y="4056"/>
                  </a:moveTo>
                  <a:cubicBezTo>
                    <a:pt x="8929" y="3866"/>
                    <a:pt x="9081" y="3713"/>
                    <a:pt x="9268" y="3713"/>
                  </a:cubicBezTo>
                  <a:cubicBezTo>
                    <a:pt x="9456" y="3713"/>
                    <a:pt x="9608" y="3866"/>
                    <a:pt x="9608" y="4056"/>
                  </a:cubicBezTo>
                  <a:cubicBezTo>
                    <a:pt x="9608" y="4246"/>
                    <a:pt x="9456" y="4399"/>
                    <a:pt x="9268" y="4399"/>
                  </a:cubicBezTo>
                  <a:cubicBezTo>
                    <a:pt x="9081" y="4399"/>
                    <a:pt x="8929" y="4246"/>
                    <a:pt x="8929" y="4056"/>
                  </a:cubicBezTo>
                  <a:close/>
                  <a:moveTo>
                    <a:pt x="9642" y="4561"/>
                  </a:moveTo>
                  <a:cubicBezTo>
                    <a:pt x="9592" y="4523"/>
                    <a:pt x="9541" y="4489"/>
                    <a:pt x="9482" y="4469"/>
                  </a:cubicBezTo>
                  <a:cubicBezTo>
                    <a:pt x="9427" y="4449"/>
                    <a:pt x="9369" y="4439"/>
                    <a:pt x="9310" y="4434"/>
                  </a:cubicBezTo>
                  <a:lnTo>
                    <a:pt x="9398" y="5365"/>
                  </a:lnTo>
                  <a:lnTo>
                    <a:pt x="9272" y="5515"/>
                  </a:lnTo>
                  <a:lnTo>
                    <a:pt x="9127" y="5365"/>
                  </a:lnTo>
                  <a:lnTo>
                    <a:pt x="9237" y="4433"/>
                  </a:lnTo>
                  <a:cubicBezTo>
                    <a:pt x="9173" y="4435"/>
                    <a:pt x="9110" y="4446"/>
                    <a:pt x="9050" y="4467"/>
                  </a:cubicBezTo>
                  <a:cubicBezTo>
                    <a:pt x="9025" y="4476"/>
                    <a:pt x="9002" y="4487"/>
                    <a:pt x="8979" y="4500"/>
                  </a:cubicBezTo>
                  <a:cubicBezTo>
                    <a:pt x="8940" y="4523"/>
                    <a:pt x="8903" y="4551"/>
                    <a:pt x="8869" y="4582"/>
                  </a:cubicBezTo>
                  <a:cubicBezTo>
                    <a:pt x="8700" y="4734"/>
                    <a:pt x="8609" y="4997"/>
                    <a:pt x="8589" y="5387"/>
                  </a:cubicBezTo>
                  <a:cubicBezTo>
                    <a:pt x="8586" y="5454"/>
                    <a:pt x="8637" y="5511"/>
                    <a:pt x="8703" y="5514"/>
                  </a:cubicBezTo>
                  <a:cubicBezTo>
                    <a:pt x="8705" y="5514"/>
                    <a:pt x="8707" y="5514"/>
                    <a:pt x="8709" y="5514"/>
                  </a:cubicBezTo>
                  <a:cubicBezTo>
                    <a:pt x="8772" y="5514"/>
                    <a:pt x="8825" y="5464"/>
                    <a:pt x="8828" y="5399"/>
                  </a:cubicBezTo>
                  <a:cubicBezTo>
                    <a:pt x="8842" y="5135"/>
                    <a:pt x="8893" y="4938"/>
                    <a:pt x="8978" y="4821"/>
                  </a:cubicBezTo>
                  <a:cubicBezTo>
                    <a:pt x="8972" y="4944"/>
                    <a:pt x="8961" y="5167"/>
                    <a:pt x="8952" y="5395"/>
                  </a:cubicBezTo>
                  <a:cubicBezTo>
                    <a:pt x="8951" y="5399"/>
                    <a:pt x="8950" y="5403"/>
                    <a:pt x="8950" y="5407"/>
                  </a:cubicBezTo>
                  <a:lnTo>
                    <a:pt x="8854" y="6776"/>
                  </a:lnTo>
                  <a:cubicBezTo>
                    <a:pt x="8848" y="6863"/>
                    <a:pt x="8912" y="6938"/>
                    <a:pt x="8998" y="6944"/>
                  </a:cubicBezTo>
                  <a:cubicBezTo>
                    <a:pt x="9002" y="6944"/>
                    <a:pt x="9005" y="6944"/>
                    <a:pt x="9009" y="6944"/>
                  </a:cubicBezTo>
                  <a:cubicBezTo>
                    <a:pt x="9090" y="6944"/>
                    <a:pt x="9158" y="6881"/>
                    <a:pt x="9163" y="6798"/>
                  </a:cubicBezTo>
                  <a:lnTo>
                    <a:pt x="9239" y="5720"/>
                  </a:lnTo>
                  <a:cubicBezTo>
                    <a:pt x="9251" y="5717"/>
                    <a:pt x="9262" y="5714"/>
                    <a:pt x="9273" y="5714"/>
                  </a:cubicBezTo>
                  <a:cubicBezTo>
                    <a:pt x="9284" y="5714"/>
                    <a:pt x="9296" y="5716"/>
                    <a:pt x="9307" y="5717"/>
                  </a:cubicBezTo>
                  <a:lnTo>
                    <a:pt x="9377" y="6807"/>
                  </a:lnTo>
                  <a:cubicBezTo>
                    <a:pt x="9382" y="6890"/>
                    <a:pt x="9451" y="6954"/>
                    <a:pt x="9532" y="6954"/>
                  </a:cubicBezTo>
                  <a:cubicBezTo>
                    <a:pt x="9535" y="6954"/>
                    <a:pt x="9539" y="6954"/>
                    <a:pt x="9542" y="6954"/>
                  </a:cubicBezTo>
                  <a:cubicBezTo>
                    <a:pt x="9628" y="6948"/>
                    <a:pt x="9692" y="6873"/>
                    <a:pt x="9687" y="6787"/>
                  </a:cubicBezTo>
                  <a:lnTo>
                    <a:pt x="9604" y="5493"/>
                  </a:lnTo>
                  <a:cubicBezTo>
                    <a:pt x="9604" y="5486"/>
                    <a:pt x="9602" y="5479"/>
                    <a:pt x="9601" y="5472"/>
                  </a:cubicBezTo>
                  <a:cubicBezTo>
                    <a:pt x="9594" y="5274"/>
                    <a:pt x="9571" y="4981"/>
                    <a:pt x="9559" y="4821"/>
                  </a:cubicBezTo>
                  <a:cubicBezTo>
                    <a:pt x="9645" y="4939"/>
                    <a:pt x="9694" y="5134"/>
                    <a:pt x="9700" y="5396"/>
                  </a:cubicBezTo>
                  <a:cubicBezTo>
                    <a:pt x="9701" y="5462"/>
                    <a:pt x="9754" y="5514"/>
                    <a:pt x="9822" y="5514"/>
                  </a:cubicBezTo>
                  <a:cubicBezTo>
                    <a:pt x="9888" y="5513"/>
                    <a:pt x="9940" y="5458"/>
                    <a:pt x="9939" y="5391"/>
                  </a:cubicBezTo>
                  <a:cubicBezTo>
                    <a:pt x="9931" y="4988"/>
                    <a:pt x="9831" y="4709"/>
                    <a:pt x="9642" y="4561"/>
                  </a:cubicBezTo>
                  <a:close/>
                  <a:moveTo>
                    <a:pt x="5448" y="2261"/>
                  </a:moveTo>
                  <a:cubicBezTo>
                    <a:pt x="6065" y="2261"/>
                    <a:pt x="6566" y="1755"/>
                    <a:pt x="6566" y="1130"/>
                  </a:cubicBezTo>
                  <a:cubicBezTo>
                    <a:pt x="6566" y="506"/>
                    <a:pt x="6065" y="0"/>
                    <a:pt x="5448" y="0"/>
                  </a:cubicBezTo>
                  <a:cubicBezTo>
                    <a:pt x="4832" y="0"/>
                    <a:pt x="4332" y="506"/>
                    <a:pt x="4332" y="1130"/>
                  </a:cubicBezTo>
                  <a:cubicBezTo>
                    <a:pt x="4332" y="1755"/>
                    <a:pt x="4832" y="2261"/>
                    <a:pt x="5448" y="2261"/>
                  </a:cubicBezTo>
                  <a:close/>
                  <a:moveTo>
                    <a:pt x="9566" y="9187"/>
                  </a:moveTo>
                  <a:cubicBezTo>
                    <a:pt x="9566" y="8589"/>
                    <a:pt x="8569" y="8079"/>
                    <a:pt x="7146" y="7846"/>
                  </a:cubicBezTo>
                  <a:lnTo>
                    <a:pt x="7197" y="8282"/>
                  </a:lnTo>
                  <a:cubicBezTo>
                    <a:pt x="7559" y="8431"/>
                    <a:pt x="7781" y="8624"/>
                    <a:pt x="7781" y="8836"/>
                  </a:cubicBezTo>
                  <a:cubicBezTo>
                    <a:pt x="7781" y="9120"/>
                    <a:pt x="7386" y="9369"/>
                    <a:pt x="6788" y="9523"/>
                  </a:cubicBezTo>
                  <a:lnTo>
                    <a:pt x="6553" y="5860"/>
                  </a:lnTo>
                  <a:cubicBezTo>
                    <a:pt x="6552" y="5836"/>
                    <a:pt x="6547" y="5814"/>
                    <a:pt x="6542" y="5791"/>
                  </a:cubicBezTo>
                  <a:cubicBezTo>
                    <a:pt x="6519" y="5139"/>
                    <a:pt x="6446" y="4174"/>
                    <a:pt x="6403" y="3649"/>
                  </a:cubicBezTo>
                  <a:cubicBezTo>
                    <a:pt x="6689" y="4036"/>
                    <a:pt x="6850" y="4677"/>
                    <a:pt x="6867" y="5540"/>
                  </a:cubicBezTo>
                  <a:cubicBezTo>
                    <a:pt x="6872" y="5758"/>
                    <a:pt x="7047" y="5931"/>
                    <a:pt x="7269" y="5931"/>
                  </a:cubicBezTo>
                  <a:cubicBezTo>
                    <a:pt x="7487" y="5926"/>
                    <a:pt x="7660" y="5744"/>
                    <a:pt x="7655" y="5524"/>
                  </a:cubicBezTo>
                  <a:cubicBezTo>
                    <a:pt x="7628" y="4200"/>
                    <a:pt x="7299" y="3281"/>
                    <a:pt x="6677" y="2794"/>
                  </a:cubicBezTo>
                  <a:cubicBezTo>
                    <a:pt x="6515" y="2666"/>
                    <a:pt x="6346" y="2557"/>
                    <a:pt x="6150" y="2489"/>
                  </a:cubicBezTo>
                  <a:cubicBezTo>
                    <a:pt x="5969" y="2425"/>
                    <a:pt x="5778" y="2390"/>
                    <a:pt x="5587" y="2376"/>
                  </a:cubicBezTo>
                  <a:lnTo>
                    <a:pt x="5875" y="5440"/>
                  </a:lnTo>
                  <a:lnTo>
                    <a:pt x="5459" y="5934"/>
                  </a:lnTo>
                  <a:lnTo>
                    <a:pt x="4983" y="5440"/>
                  </a:lnTo>
                  <a:lnTo>
                    <a:pt x="5344" y="2372"/>
                  </a:lnTo>
                  <a:cubicBezTo>
                    <a:pt x="5135" y="2379"/>
                    <a:pt x="4926" y="2413"/>
                    <a:pt x="4729" y="2484"/>
                  </a:cubicBezTo>
                  <a:cubicBezTo>
                    <a:pt x="4648" y="2513"/>
                    <a:pt x="4570" y="2548"/>
                    <a:pt x="4496" y="2592"/>
                  </a:cubicBezTo>
                  <a:cubicBezTo>
                    <a:pt x="4366" y="2669"/>
                    <a:pt x="4247" y="2762"/>
                    <a:pt x="4134" y="2863"/>
                  </a:cubicBezTo>
                  <a:cubicBezTo>
                    <a:pt x="3578" y="3362"/>
                    <a:pt x="3276" y="4228"/>
                    <a:pt x="3213" y="5512"/>
                  </a:cubicBezTo>
                  <a:cubicBezTo>
                    <a:pt x="3202" y="5732"/>
                    <a:pt x="3369" y="5919"/>
                    <a:pt x="3586" y="5930"/>
                  </a:cubicBezTo>
                  <a:cubicBezTo>
                    <a:pt x="3593" y="5931"/>
                    <a:pt x="3600" y="5931"/>
                    <a:pt x="3606" y="5931"/>
                  </a:cubicBezTo>
                  <a:cubicBezTo>
                    <a:pt x="3815" y="5931"/>
                    <a:pt x="3989" y="5765"/>
                    <a:pt x="4000" y="5552"/>
                  </a:cubicBezTo>
                  <a:cubicBezTo>
                    <a:pt x="4043" y="4683"/>
                    <a:pt x="4213" y="4034"/>
                    <a:pt x="4493" y="3649"/>
                  </a:cubicBezTo>
                  <a:cubicBezTo>
                    <a:pt x="4473" y="4053"/>
                    <a:pt x="4437" y="4787"/>
                    <a:pt x="4406" y="5536"/>
                  </a:cubicBezTo>
                  <a:cubicBezTo>
                    <a:pt x="4404" y="5550"/>
                    <a:pt x="4400" y="5563"/>
                    <a:pt x="4399" y="5577"/>
                  </a:cubicBezTo>
                  <a:lnTo>
                    <a:pt x="4121" y="9550"/>
                  </a:lnTo>
                  <a:cubicBezTo>
                    <a:pt x="3469" y="9398"/>
                    <a:pt x="3036" y="9136"/>
                    <a:pt x="3036" y="8836"/>
                  </a:cubicBezTo>
                  <a:cubicBezTo>
                    <a:pt x="3036" y="8606"/>
                    <a:pt x="3298" y="8398"/>
                    <a:pt x="3715" y="8245"/>
                  </a:cubicBezTo>
                  <a:lnTo>
                    <a:pt x="3745" y="7843"/>
                  </a:lnTo>
                  <a:cubicBezTo>
                    <a:pt x="2309" y="8075"/>
                    <a:pt x="1301" y="8586"/>
                    <a:pt x="1301" y="9187"/>
                  </a:cubicBezTo>
                  <a:cubicBezTo>
                    <a:pt x="1301" y="9666"/>
                    <a:pt x="1867" y="9963"/>
                    <a:pt x="2241" y="10125"/>
                  </a:cubicBezTo>
                  <a:cubicBezTo>
                    <a:pt x="2579" y="10272"/>
                    <a:pt x="2936" y="10374"/>
                    <a:pt x="3295" y="10452"/>
                  </a:cubicBezTo>
                  <a:cubicBezTo>
                    <a:pt x="3509" y="10498"/>
                    <a:pt x="3725" y="10536"/>
                    <a:pt x="3942" y="10566"/>
                  </a:cubicBezTo>
                  <a:cubicBezTo>
                    <a:pt x="4438" y="10635"/>
                    <a:pt x="4931" y="10667"/>
                    <a:pt x="5434" y="10667"/>
                  </a:cubicBezTo>
                  <a:cubicBezTo>
                    <a:pt x="5609" y="10667"/>
                    <a:pt x="5784" y="10662"/>
                    <a:pt x="5959" y="10654"/>
                  </a:cubicBezTo>
                  <a:cubicBezTo>
                    <a:pt x="6767" y="10615"/>
                    <a:pt x="7596" y="10506"/>
                    <a:pt x="8368" y="10227"/>
                  </a:cubicBezTo>
                  <a:cubicBezTo>
                    <a:pt x="8794" y="10073"/>
                    <a:pt x="9463" y="9799"/>
                    <a:pt x="9557" y="9286"/>
                  </a:cubicBezTo>
                  <a:cubicBezTo>
                    <a:pt x="9563" y="9253"/>
                    <a:pt x="9566" y="9220"/>
                    <a:pt x="9566" y="9187"/>
                  </a:cubicBezTo>
                  <a:close/>
                  <a:moveTo>
                    <a:pt x="5409" y="9687"/>
                  </a:moveTo>
                  <a:cubicBezTo>
                    <a:pt x="5316" y="9687"/>
                    <a:pt x="5226" y="9685"/>
                    <a:pt x="5136" y="9681"/>
                  </a:cubicBezTo>
                  <a:lnTo>
                    <a:pt x="5351" y="6608"/>
                  </a:lnTo>
                  <a:cubicBezTo>
                    <a:pt x="5390" y="6597"/>
                    <a:pt x="5429" y="6588"/>
                    <a:pt x="5462" y="6588"/>
                  </a:cubicBezTo>
                  <a:cubicBezTo>
                    <a:pt x="5501" y="6588"/>
                    <a:pt x="5539" y="6595"/>
                    <a:pt x="5577" y="6599"/>
                  </a:cubicBezTo>
                  <a:lnTo>
                    <a:pt x="5773" y="9671"/>
                  </a:lnTo>
                  <a:cubicBezTo>
                    <a:pt x="5653" y="9678"/>
                    <a:pt x="5535" y="9687"/>
                    <a:pt x="5409" y="9687"/>
                  </a:cubicBezTo>
                  <a:close/>
                  <a:moveTo>
                    <a:pt x="9863" y="6751"/>
                  </a:moveTo>
                  <a:cubicBezTo>
                    <a:pt x="9985" y="6801"/>
                    <a:pt x="10061" y="6867"/>
                    <a:pt x="10061" y="6939"/>
                  </a:cubicBezTo>
                  <a:cubicBezTo>
                    <a:pt x="10061" y="7043"/>
                    <a:pt x="9905" y="7134"/>
                    <a:pt x="9674" y="7185"/>
                  </a:cubicBezTo>
                  <a:cubicBezTo>
                    <a:pt x="9657" y="7190"/>
                    <a:pt x="9638" y="7195"/>
                    <a:pt x="9619" y="7197"/>
                  </a:cubicBezTo>
                  <a:cubicBezTo>
                    <a:pt x="9614" y="7198"/>
                    <a:pt x="9609" y="7198"/>
                    <a:pt x="9605" y="7198"/>
                  </a:cubicBezTo>
                  <a:cubicBezTo>
                    <a:pt x="9499" y="7217"/>
                    <a:pt x="9382" y="7228"/>
                    <a:pt x="9255" y="7228"/>
                  </a:cubicBezTo>
                  <a:cubicBezTo>
                    <a:pt x="8811" y="7228"/>
                    <a:pt x="8451" y="7098"/>
                    <a:pt x="8451" y="6939"/>
                  </a:cubicBezTo>
                  <a:cubicBezTo>
                    <a:pt x="8451" y="6861"/>
                    <a:pt x="8539" y="6790"/>
                    <a:pt x="8681" y="6739"/>
                  </a:cubicBezTo>
                  <a:lnTo>
                    <a:pt x="8691" y="6602"/>
                  </a:lnTo>
                  <a:cubicBezTo>
                    <a:pt x="8203" y="6681"/>
                    <a:pt x="7861" y="6854"/>
                    <a:pt x="7861" y="7058"/>
                  </a:cubicBezTo>
                  <a:cubicBezTo>
                    <a:pt x="7861" y="7335"/>
                    <a:pt x="8489" y="7560"/>
                    <a:pt x="9264" y="7560"/>
                  </a:cubicBezTo>
                  <a:cubicBezTo>
                    <a:pt x="10039" y="7560"/>
                    <a:pt x="10667" y="7335"/>
                    <a:pt x="10667" y="7058"/>
                  </a:cubicBezTo>
                  <a:cubicBezTo>
                    <a:pt x="10667" y="6855"/>
                    <a:pt x="10328" y="6682"/>
                    <a:pt x="9845" y="6603"/>
                  </a:cubicBezTo>
                  <a:lnTo>
                    <a:pt x="9863" y="6751"/>
                  </a:lnTo>
                  <a:close/>
                  <a:moveTo>
                    <a:pt x="1068" y="4056"/>
                  </a:moveTo>
                  <a:cubicBezTo>
                    <a:pt x="1068" y="3866"/>
                    <a:pt x="1220" y="3713"/>
                    <a:pt x="1407" y="3713"/>
                  </a:cubicBezTo>
                  <a:cubicBezTo>
                    <a:pt x="1594" y="3713"/>
                    <a:pt x="1747" y="3866"/>
                    <a:pt x="1747" y="4056"/>
                  </a:cubicBezTo>
                  <a:cubicBezTo>
                    <a:pt x="1747" y="4246"/>
                    <a:pt x="1594" y="4399"/>
                    <a:pt x="1407" y="4399"/>
                  </a:cubicBezTo>
                  <a:cubicBezTo>
                    <a:pt x="1220" y="4399"/>
                    <a:pt x="1068" y="4246"/>
                    <a:pt x="1068" y="4056"/>
                  </a:cubicBezTo>
                  <a:close/>
                  <a:moveTo>
                    <a:pt x="1780" y="4561"/>
                  </a:moveTo>
                  <a:cubicBezTo>
                    <a:pt x="1731" y="4523"/>
                    <a:pt x="1680" y="4489"/>
                    <a:pt x="1620" y="4469"/>
                  </a:cubicBezTo>
                  <a:cubicBezTo>
                    <a:pt x="1565" y="4449"/>
                    <a:pt x="1507" y="4439"/>
                    <a:pt x="1449" y="4434"/>
                  </a:cubicBezTo>
                  <a:lnTo>
                    <a:pt x="1537" y="5365"/>
                  </a:lnTo>
                  <a:lnTo>
                    <a:pt x="1410" y="5515"/>
                  </a:lnTo>
                  <a:lnTo>
                    <a:pt x="1266" y="5365"/>
                  </a:lnTo>
                  <a:lnTo>
                    <a:pt x="1376" y="4433"/>
                  </a:lnTo>
                  <a:cubicBezTo>
                    <a:pt x="1312" y="4435"/>
                    <a:pt x="1248" y="4446"/>
                    <a:pt x="1189" y="4467"/>
                  </a:cubicBezTo>
                  <a:cubicBezTo>
                    <a:pt x="1164" y="4476"/>
                    <a:pt x="1140" y="4487"/>
                    <a:pt x="1118" y="4500"/>
                  </a:cubicBezTo>
                  <a:cubicBezTo>
                    <a:pt x="1078" y="4523"/>
                    <a:pt x="1042" y="4551"/>
                    <a:pt x="1008" y="4582"/>
                  </a:cubicBezTo>
                  <a:cubicBezTo>
                    <a:pt x="839" y="4734"/>
                    <a:pt x="747" y="4997"/>
                    <a:pt x="728" y="5387"/>
                  </a:cubicBezTo>
                  <a:cubicBezTo>
                    <a:pt x="725" y="5454"/>
                    <a:pt x="775" y="5511"/>
                    <a:pt x="841" y="5514"/>
                  </a:cubicBezTo>
                  <a:cubicBezTo>
                    <a:pt x="843" y="5514"/>
                    <a:pt x="845" y="5514"/>
                    <a:pt x="848" y="5514"/>
                  </a:cubicBezTo>
                  <a:cubicBezTo>
                    <a:pt x="911" y="5514"/>
                    <a:pt x="964" y="5464"/>
                    <a:pt x="967" y="5399"/>
                  </a:cubicBezTo>
                  <a:cubicBezTo>
                    <a:pt x="980" y="5135"/>
                    <a:pt x="1032" y="4938"/>
                    <a:pt x="1117" y="4821"/>
                  </a:cubicBezTo>
                  <a:cubicBezTo>
                    <a:pt x="1111" y="4944"/>
                    <a:pt x="1100" y="5167"/>
                    <a:pt x="1090" y="5395"/>
                  </a:cubicBezTo>
                  <a:cubicBezTo>
                    <a:pt x="1090" y="5399"/>
                    <a:pt x="1089" y="5403"/>
                    <a:pt x="1088" y="5407"/>
                  </a:cubicBezTo>
                  <a:lnTo>
                    <a:pt x="993" y="6776"/>
                  </a:lnTo>
                  <a:cubicBezTo>
                    <a:pt x="987" y="6863"/>
                    <a:pt x="1051" y="6938"/>
                    <a:pt x="1136" y="6944"/>
                  </a:cubicBezTo>
                  <a:cubicBezTo>
                    <a:pt x="1140" y="6944"/>
                    <a:pt x="1144" y="6944"/>
                    <a:pt x="1148" y="6944"/>
                  </a:cubicBezTo>
                  <a:cubicBezTo>
                    <a:pt x="1228" y="6944"/>
                    <a:pt x="1296" y="6881"/>
                    <a:pt x="1302" y="6798"/>
                  </a:cubicBezTo>
                  <a:lnTo>
                    <a:pt x="1378" y="5720"/>
                  </a:lnTo>
                  <a:cubicBezTo>
                    <a:pt x="1389" y="5717"/>
                    <a:pt x="1401" y="5714"/>
                    <a:pt x="1411" y="5714"/>
                  </a:cubicBezTo>
                  <a:cubicBezTo>
                    <a:pt x="1423" y="5714"/>
                    <a:pt x="1435" y="5716"/>
                    <a:pt x="1446" y="5717"/>
                  </a:cubicBezTo>
                  <a:lnTo>
                    <a:pt x="1516" y="6807"/>
                  </a:lnTo>
                  <a:cubicBezTo>
                    <a:pt x="1521" y="6890"/>
                    <a:pt x="1589" y="6954"/>
                    <a:pt x="1671" y="6954"/>
                  </a:cubicBezTo>
                  <a:cubicBezTo>
                    <a:pt x="1674" y="6954"/>
                    <a:pt x="1677" y="6954"/>
                    <a:pt x="1681" y="6954"/>
                  </a:cubicBezTo>
                  <a:cubicBezTo>
                    <a:pt x="1766" y="6948"/>
                    <a:pt x="1831" y="6873"/>
                    <a:pt x="1826" y="6787"/>
                  </a:cubicBezTo>
                  <a:lnTo>
                    <a:pt x="1743" y="5493"/>
                  </a:lnTo>
                  <a:cubicBezTo>
                    <a:pt x="1742" y="5486"/>
                    <a:pt x="1741" y="5479"/>
                    <a:pt x="1739" y="5472"/>
                  </a:cubicBezTo>
                  <a:cubicBezTo>
                    <a:pt x="1732" y="5274"/>
                    <a:pt x="1710" y="4981"/>
                    <a:pt x="1697" y="4821"/>
                  </a:cubicBezTo>
                  <a:cubicBezTo>
                    <a:pt x="1784" y="4939"/>
                    <a:pt x="1833" y="5134"/>
                    <a:pt x="1838" y="5396"/>
                  </a:cubicBezTo>
                  <a:cubicBezTo>
                    <a:pt x="1840" y="5462"/>
                    <a:pt x="1893" y="5514"/>
                    <a:pt x="1960" y="5514"/>
                  </a:cubicBezTo>
                  <a:cubicBezTo>
                    <a:pt x="2027" y="5513"/>
                    <a:pt x="2079" y="5458"/>
                    <a:pt x="2078" y="5391"/>
                  </a:cubicBezTo>
                  <a:cubicBezTo>
                    <a:pt x="2069" y="4988"/>
                    <a:pt x="1969" y="4709"/>
                    <a:pt x="1780" y="4561"/>
                  </a:cubicBezTo>
                  <a:close/>
                  <a:moveTo>
                    <a:pt x="2002" y="6751"/>
                  </a:moveTo>
                  <a:cubicBezTo>
                    <a:pt x="2124" y="6801"/>
                    <a:pt x="2200" y="6867"/>
                    <a:pt x="2200" y="6939"/>
                  </a:cubicBezTo>
                  <a:cubicBezTo>
                    <a:pt x="2200" y="7043"/>
                    <a:pt x="2044" y="7134"/>
                    <a:pt x="1813" y="7185"/>
                  </a:cubicBezTo>
                  <a:cubicBezTo>
                    <a:pt x="1795" y="7190"/>
                    <a:pt x="1777" y="7195"/>
                    <a:pt x="1758" y="7197"/>
                  </a:cubicBezTo>
                  <a:cubicBezTo>
                    <a:pt x="1753" y="7198"/>
                    <a:pt x="1748" y="7198"/>
                    <a:pt x="1743" y="7198"/>
                  </a:cubicBezTo>
                  <a:cubicBezTo>
                    <a:pt x="1637" y="7217"/>
                    <a:pt x="1520" y="7228"/>
                    <a:pt x="1394" y="7228"/>
                  </a:cubicBezTo>
                  <a:cubicBezTo>
                    <a:pt x="950" y="7228"/>
                    <a:pt x="589" y="7098"/>
                    <a:pt x="589" y="6939"/>
                  </a:cubicBezTo>
                  <a:cubicBezTo>
                    <a:pt x="589" y="6861"/>
                    <a:pt x="678" y="6790"/>
                    <a:pt x="820" y="6739"/>
                  </a:cubicBezTo>
                  <a:lnTo>
                    <a:pt x="830" y="6602"/>
                  </a:lnTo>
                  <a:cubicBezTo>
                    <a:pt x="342" y="6681"/>
                    <a:pt x="0" y="6854"/>
                    <a:pt x="0" y="7058"/>
                  </a:cubicBezTo>
                  <a:cubicBezTo>
                    <a:pt x="0" y="7335"/>
                    <a:pt x="628" y="7560"/>
                    <a:pt x="1403" y="7560"/>
                  </a:cubicBezTo>
                  <a:cubicBezTo>
                    <a:pt x="2177" y="7560"/>
                    <a:pt x="2805" y="7335"/>
                    <a:pt x="2805" y="7058"/>
                  </a:cubicBezTo>
                  <a:cubicBezTo>
                    <a:pt x="2805" y="6855"/>
                    <a:pt x="2467" y="6682"/>
                    <a:pt x="1984" y="6603"/>
                  </a:cubicBezTo>
                  <a:lnTo>
                    <a:pt x="2002" y="6751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92" name="íṥḻíḓé">
              <a:extLst>
                <a:ext uri="{FF2B5EF4-FFF2-40B4-BE49-F238E27FC236}">
                  <a16:creationId xmlns="" xmlns:a16="http://schemas.microsoft.com/office/drawing/2014/main" id="{929E0164-6CE8-406B-99B4-CF9D6ECDCDE3}"/>
                </a:ext>
              </a:extLst>
            </p:cNvPr>
            <p:cNvSpPr/>
            <p:nvPr/>
          </p:nvSpPr>
          <p:spPr>
            <a:xfrm>
              <a:off x="4381817" y="3226589"/>
              <a:ext cx="371857" cy="371297"/>
            </a:xfrm>
            <a:custGeom>
              <a:avLst/>
              <a:gdLst>
                <a:gd name="T0" fmla="*/ 9608 w 10667"/>
                <a:gd name="T1" fmla="*/ 4056 h 10667"/>
                <a:gd name="T2" fmla="*/ 9642 w 10667"/>
                <a:gd name="T3" fmla="*/ 4561 h 10667"/>
                <a:gd name="T4" fmla="*/ 9398 w 10667"/>
                <a:gd name="T5" fmla="*/ 5365 h 10667"/>
                <a:gd name="T6" fmla="*/ 9237 w 10667"/>
                <a:gd name="T7" fmla="*/ 4433 h 10667"/>
                <a:gd name="T8" fmla="*/ 8869 w 10667"/>
                <a:gd name="T9" fmla="*/ 4582 h 10667"/>
                <a:gd name="T10" fmla="*/ 8709 w 10667"/>
                <a:gd name="T11" fmla="*/ 5514 h 10667"/>
                <a:gd name="T12" fmla="*/ 8952 w 10667"/>
                <a:gd name="T13" fmla="*/ 5395 h 10667"/>
                <a:gd name="T14" fmla="*/ 8998 w 10667"/>
                <a:gd name="T15" fmla="*/ 6944 h 10667"/>
                <a:gd name="T16" fmla="*/ 9239 w 10667"/>
                <a:gd name="T17" fmla="*/ 5720 h 10667"/>
                <a:gd name="T18" fmla="*/ 9377 w 10667"/>
                <a:gd name="T19" fmla="*/ 6807 h 10667"/>
                <a:gd name="T20" fmla="*/ 9687 w 10667"/>
                <a:gd name="T21" fmla="*/ 6787 h 10667"/>
                <a:gd name="T22" fmla="*/ 9559 w 10667"/>
                <a:gd name="T23" fmla="*/ 4821 h 10667"/>
                <a:gd name="T24" fmla="*/ 9939 w 10667"/>
                <a:gd name="T25" fmla="*/ 5391 h 10667"/>
                <a:gd name="T26" fmla="*/ 6566 w 10667"/>
                <a:gd name="T27" fmla="*/ 1130 h 10667"/>
                <a:gd name="T28" fmla="*/ 5448 w 10667"/>
                <a:gd name="T29" fmla="*/ 2261 h 10667"/>
                <a:gd name="T30" fmla="*/ 7197 w 10667"/>
                <a:gd name="T31" fmla="*/ 8282 h 10667"/>
                <a:gd name="T32" fmla="*/ 6553 w 10667"/>
                <a:gd name="T33" fmla="*/ 5860 h 10667"/>
                <a:gd name="T34" fmla="*/ 6867 w 10667"/>
                <a:gd name="T35" fmla="*/ 5540 h 10667"/>
                <a:gd name="T36" fmla="*/ 6677 w 10667"/>
                <a:gd name="T37" fmla="*/ 2794 h 10667"/>
                <a:gd name="T38" fmla="*/ 5875 w 10667"/>
                <a:gd name="T39" fmla="*/ 5440 h 10667"/>
                <a:gd name="T40" fmla="*/ 5344 w 10667"/>
                <a:gd name="T41" fmla="*/ 2372 h 10667"/>
                <a:gd name="T42" fmla="*/ 4134 w 10667"/>
                <a:gd name="T43" fmla="*/ 2863 h 10667"/>
                <a:gd name="T44" fmla="*/ 3606 w 10667"/>
                <a:gd name="T45" fmla="*/ 5931 h 10667"/>
                <a:gd name="T46" fmla="*/ 4406 w 10667"/>
                <a:gd name="T47" fmla="*/ 5536 h 10667"/>
                <a:gd name="T48" fmla="*/ 3036 w 10667"/>
                <a:gd name="T49" fmla="*/ 8836 h 10667"/>
                <a:gd name="T50" fmla="*/ 1301 w 10667"/>
                <a:gd name="T51" fmla="*/ 9187 h 10667"/>
                <a:gd name="T52" fmla="*/ 3942 w 10667"/>
                <a:gd name="T53" fmla="*/ 10566 h 10667"/>
                <a:gd name="T54" fmla="*/ 8368 w 10667"/>
                <a:gd name="T55" fmla="*/ 10227 h 10667"/>
                <a:gd name="T56" fmla="*/ 5409 w 10667"/>
                <a:gd name="T57" fmla="*/ 9687 h 10667"/>
                <a:gd name="T58" fmla="*/ 5462 w 10667"/>
                <a:gd name="T59" fmla="*/ 6588 h 10667"/>
                <a:gd name="T60" fmla="*/ 5409 w 10667"/>
                <a:gd name="T61" fmla="*/ 9687 h 10667"/>
                <a:gd name="T62" fmla="*/ 9674 w 10667"/>
                <a:gd name="T63" fmla="*/ 7185 h 10667"/>
                <a:gd name="T64" fmla="*/ 9255 w 10667"/>
                <a:gd name="T65" fmla="*/ 7228 h 10667"/>
                <a:gd name="T66" fmla="*/ 8691 w 10667"/>
                <a:gd name="T67" fmla="*/ 6602 h 10667"/>
                <a:gd name="T68" fmla="*/ 10667 w 10667"/>
                <a:gd name="T69" fmla="*/ 7058 h 10667"/>
                <a:gd name="T70" fmla="*/ 1068 w 10667"/>
                <a:gd name="T71" fmla="*/ 4056 h 10667"/>
                <a:gd name="T72" fmla="*/ 1407 w 10667"/>
                <a:gd name="T73" fmla="*/ 4399 h 10667"/>
                <a:gd name="T74" fmla="*/ 1620 w 10667"/>
                <a:gd name="T75" fmla="*/ 4469 h 10667"/>
                <a:gd name="T76" fmla="*/ 1410 w 10667"/>
                <a:gd name="T77" fmla="*/ 5515 h 10667"/>
                <a:gd name="T78" fmla="*/ 1189 w 10667"/>
                <a:gd name="T79" fmla="*/ 4467 h 10667"/>
                <a:gd name="T80" fmla="*/ 728 w 10667"/>
                <a:gd name="T81" fmla="*/ 5387 h 10667"/>
                <a:gd name="T82" fmla="*/ 967 w 10667"/>
                <a:gd name="T83" fmla="*/ 5399 h 10667"/>
                <a:gd name="T84" fmla="*/ 1088 w 10667"/>
                <a:gd name="T85" fmla="*/ 5407 h 10667"/>
                <a:gd name="T86" fmla="*/ 1148 w 10667"/>
                <a:gd name="T87" fmla="*/ 6944 h 10667"/>
                <a:gd name="T88" fmla="*/ 1411 w 10667"/>
                <a:gd name="T89" fmla="*/ 5714 h 10667"/>
                <a:gd name="T90" fmla="*/ 1671 w 10667"/>
                <a:gd name="T91" fmla="*/ 6954 h 10667"/>
                <a:gd name="T92" fmla="*/ 1743 w 10667"/>
                <a:gd name="T93" fmla="*/ 5493 h 10667"/>
                <a:gd name="T94" fmla="*/ 1838 w 10667"/>
                <a:gd name="T95" fmla="*/ 5396 h 10667"/>
                <a:gd name="T96" fmla="*/ 1780 w 10667"/>
                <a:gd name="T97" fmla="*/ 4561 h 10667"/>
                <a:gd name="T98" fmla="*/ 1813 w 10667"/>
                <a:gd name="T99" fmla="*/ 7185 h 10667"/>
                <a:gd name="T100" fmla="*/ 1394 w 10667"/>
                <a:gd name="T101" fmla="*/ 7228 h 10667"/>
                <a:gd name="T102" fmla="*/ 830 w 10667"/>
                <a:gd name="T103" fmla="*/ 6602 h 10667"/>
                <a:gd name="T104" fmla="*/ 2805 w 10667"/>
                <a:gd name="T105" fmla="*/ 7058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67" h="10667">
                  <a:moveTo>
                    <a:pt x="8929" y="4056"/>
                  </a:moveTo>
                  <a:cubicBezTo>
                    <a:pt x="8929" y="3866"/>
                    <a:pt x="9081" y="3713"/>
                    <a:pt x="9268" y="3713"/>
                  </a:cubicBezTo>
                  <a:cubicBezTo>
                    <a:pt x="9456" y="3713"/>
                    <a:pt x="9608" y="3866"/>
                    <a:pt x="9608" y="4056"/>
                  </a:cubicBezTo>
                  <a:cubicBezTo>
                    <a:pt x="9608" y="4246"/>
                    <a:pt x="9456" y="4399"/>
                    <a:pt x="9268" y="4399"/>
                  </a:cubicBezTo>
                  <a:cubicBezTo>
                    <a:pt x="9081" y="4399"/>
                    <a:pt x="8929" y="4246"/>
                    <a:pt x="8929" y="4056"/>
                  </a:cubicBezTo>
                  <a:close/>
                  <a:moveTo>
                    <a:pt x="9642" y="4561"/>
                  </a:moveTo>
                  <a:cubicBezTo>
                    <a:pt x="9592" y="4523"/>
                    <a:pt x="9541" y="4489"/>
                    <a:pt x="9482" y="4469"/>
                  </a:cubicBezTo>
                  <a:cubicBezTo>
                    <a:pt x="9427" y="4449"/>
                    <a:pt x="9369" y="4439"/>
                    <a:pt x="9310" y="4434"/>
                  </a:cubicBezTo>
                  <a:lnTo>
                    <a:pt x="9398" y="5365"/>
                  </a:lnTo>
                  <a:lnTo>
                    <a:pt x="9272" y="5515"/>
                  </a:lnTo>
                  <a:lnTo>
                    <a:pt x="9127" y="5365"/>
                  </a:lnTo>
                  <a:lnTo>
                    <a:pt x="9237" y="4433"/>
                  </a:lnTo>
                  <a:cubicBezTo>
                    <a:pt x="9173" y="4435"/>
                    <a:pt x="9110" y="4446"/>
                    <a:pt x="9050" y="4467"/>
                  </a:cubicBezTo>
                  <a:cubicBezTo>
                    <a:pt x="9025" y="4476"/>
                    <a:pt x="9002" y="4487"/>
                    <a:pt x="8979" y="4500"/>
                  </a:cubicBezTo>
                  <a:cubicBezTo>
                    <a:pt x="8940" y="4523"/>
                    <a:pt x="8903" y="4551"/>
                    <a:pt x="8869" y="4582"/>
                  </a:cubicBezTo>
                  <a:cubicBezTo>
                    <a:pt x="8700" y="4734"/>
                    <a:pt x="8609" y="4997"/>
                    <a:pt x="8589" y="5387"/>
                  </a:cubicBezTo>
                  <a:cubicBezTo>
                    <a:pt x="8586" y="5454"/>
                    <a:pt x="8637" y="5511"/>
                    <a:pt x="8703" y="5514"/>
                  </a:cubicBezTo>
                  <a:cubicBezTo>
                    <a:pt x="8705" y="5514"/>
                    <a:pt x="8707" y="5514"/>
                    <a:pt x="8709" y="5514"/>
                  </a:cubicBezTo>
                  <a:cubicBezTo>
                    <a:pt x="8772" y="5514"/>
                    <a:pt x="8825" y="5464"/>
                    <a:pt x="8828" y="5399"/>
                  </a:cubicBezTo>
                  <a:cubicBezTo>
                    <a:pt x="8842" y="5135"/>
                    <a:pt x="8893" y="4938"/>
                    <a:pt x="8978" y="4821"/>
                  </a:cubicBezTo>
                  <a:cubicBezTo>
                    <a:pt x="8972" y="4944"/>
                    <a:pt x="8961" y="5167"/>
                    <a:pt x="8952" y="5395"/>
                  </a:cubicBezTo>
                  <a:cubicBezTo>
                    <a:pt x="8951" y="5399"/>
                    <a:pt x="8950" y="5403"/>
                    <a:pt x="8950" y="5407"/>
                  </a:cubicBezTo>
                  <a:lnTo>
                    <a:pt x="8854" y="6776"/>
                  </a:lnTo>
                  <a:cubicBezTo>
                    <a:pt x="8848" y="6863"/>
                    <a:pt x="8912" y="6938"/>
                    <a:pt x="8998" y="6944"/>
                  </a:cubicBezTo>
                  <a:cubicBezTo>
                    <a:pt x="9002" y="6944"/>
                    <a:pt x="9005" y="6944"/>
                    <a:pt x="9009" y="6944"/>
                  </a:cubicBezTo>
                  <a:cubicBezTo>
                    <a:pt x="9090" y="6944"/>
                    <a:pt x="9158" y="6881"/>
                    <a:pt x="9163" y="6798"/>
                  </a:cubicBezTo>
                  <a:lnTo>
                    <a:pt x="9239" y="5720"/>
                  </a:lnTo>
                  <a:cubicBezTo>
                    <a:pt x="9251" y="5717"/>
                    <a:pt x="9262" y="5714"/>
                    <a:pt x="9273" y="5714"/>
                  </a:cubicBezTo>
                  <a:cubicBezTo>
                    <a:pt x="9284" y="5714"/>
                    <a:pt x="9296" y="5716"/>
                    <a:pt x="9307" y="5717"/>
                  </a:cubicBezTo>
                  <a:lnTo>
                    <a:pt x="9377" y="6807"/>
                  </a:lnTo>
                  <a:cubicBezTo>
                    <a:pt x="9382" y="6890"/>
                    <a:pt x="9451" y="6954"/>
                    <a:pt x="9532" y="6954"/>
                  </a:cubicBezTo>
                  <a:cubicBezTo>
                    <a:pt x="9535" y="6954"/>
                    <a:pt x="9539" y="6954"/>
                    <a:pt x="9542" y="6954"/>
                  </a:cubicBezTo>
                  <a:cubicBezTo>
                    <a:pt x="9628" y="6948"/>
                    <a:pt x="9692" y="6873"/>
                    <a:pt x="9687" y="6787"/>
                  </a:cubicBezTo>
                  <a:lnTo>
                    <a:pt x="9604" y="5493"/>
                  </a:lnTo>
                  <a:cubicBezTo>
                    <a:pt x="9604" y="5486"/>
                    <a:pt x="9602" y="5479"/>
                    <a:pt x="9601" y="5472"/>
                  </a:cubicBezTo>
                  <a:cubicBezTo>
                    <a:pt x="9594" y="5274"/>
                    <a:pt x="9571" y="4981"/>
                    <a:pt x="9559" y="4821"/>
                  </a:cubicBezTo>
                  <a:cubicBezTo>
                    <a:pt x="9645" y="4939"/>
                    <a:pt x="9694" y="5134"/>
                    <a:pt x="9700" y="5396"/>
                  </a:cubicBezTo>
                  <a:cubicBezTo>
                    <a:pt x="9701" y="5462"/>
                    <a:pt x="9754" y="5514"/>
                    <a:pt x="9822" y="5514"/>
                  </a:cubicBezTo>
                  <a:cubicBezTo>
                    <a:pt x="9888" y="5513"/>
                    <a:pt x="9940" y="5458"/>
                    <a:pt x="9939" y="5391"/>
                  </a:cubicBezTo>
                  <a:cubicBezTo>
                    <a:pt x="9931" y="4988"/>
                    <a:pt x="9831" y="4709"/>
                    <a:pt x="9642" y="4561"/>
                  </a:cubicBezTo>
                  <a:close/>
                  <a:moveTo>
                    <a:pt x="5448" y="2261"/>
                  </a:moveTo>
                  <a:cubicBezTo>
                    <a:pt x="6065" y="2261"/>
                    <a:pt x="6566" y="1755"/>
                    <a:pt x="6566" y="1130"/>
                  </a:cubicBezTo>
                  <a:cubicBezTo>
                    <a:pt x="6566" y="506"/>
                    <a:pt x="6065" y="0"/>
                    <a:pt x="5448" y="0"/>
                  </a:cubicBezTo>
                  <a:cubicBezTo>
                    <a:pt x="4832" y="0"/>
                    <a:pt x="4332" y="506"/>
                    <a:pt x="4332" y="1130"/>
                  </a:cubicBezTo>
                  <a:cubicBezTo>
                    <a:pt x="4332" y="1755"/>
                    <a:pt x="4832" y="2261"/>
                    <a:pt x="5448" y="2261"/>
                  </a:cubicBezTo>
                  <a:close/>
                  <a:moveTo>
                    <a:pt x="9566" y="9187"/>
                  </a:moveTo>
                  <a:cubicBezTo>
                    <a:pt x="9566" y="8589"/>
                    <a:pt x="8569" y="8079"/>
                    <a:pt x="7146" y="7846"/>
                  </a:cubicBezTo>
                  <a:lnTo>
                    <a:pt x="7197" y="8282"/>
                  </a:lnTo>
                  <a:cubicBezTo>
                    <a:pt x="7559" y="8431"/>
                    <a:pt x="7781" y="8624"/>
                    <a:pt x="7781" y="8836"/>
                  </a:cubicBezTo>
                  <a:cubicBezTo>
                    <a:pt x="7781" y="9120"/>
                    <a:pt x="7386" y="9369"/>
                    <a:pt x="6788" y="9523"/>
                  </a:cubicBezTo>
                  <a:lnTo>
                    <a:pt x="6553" y="5860"/>
                  </a:lnTo>
                  <a:cubicBezTo>
                    <a:pt x="6552" y="5836"/>
                    <a:pt x="6547" y="5814"/>
                    <a:pt x="6542" y="5791"/>
                  </a:cubicBezTo>
                  <a:cubicBezTo>
                    <a:pt x="6519" y="5139"/>
                    <a:pt x="6446" y="4174"/>
                    <a:pt x="6403" y="3649"/>
                  </a:cubicBezTo>
                  <a:cubicBezTo>
                    <a:pt x="6689" y="4036"/>
                    <a:pt x="6850" y="4677"/>
                    <a:pt x="6867" y="5540"/>
                  </a:cubicBezTo>
                  <a:cubicBezTo>
                    <a:pt x="6872" y="5758"/>
                    <a:pt x="7047" y="5931"/>
                    <a:pt x="7269" y="5931"/>
                  </a:cubicBezTo>
                  <a:cubicBezTo>
                    <a:pt x="7487" y="5926"/>
                    <a:pt x="7660" y="5744"/>
                    <a:pt x="7655" y="5524"/>
                  </a:cubicBezTo>
                  <a:cubicBezTo>
                    <a:pt x="7628" y="4200"/>
                    <a:pt x="7299" y="3281"/>
                    <a:pt x="6677" y="2794"/>
                  </a:cubicBezTo>
                  <a:cubicBezTo>
                    <a:pt x="6515" y="2666"/>
                    <a:pt x="6346" y="2557"/>
                    <a:pt x="6150" y="2489"/>
                  </a:cubicBezTo>
                  <a:cubicBezTo>
                    <a:pt x="5969" y="2425"/>
                    <a:pt x="5778" y="2390"/>
                    <a:pt x="5587" y="2376"/>
                  </a:cubicBezTo>
                  <a:lnTo>
                    <a:pt x="5875" y="5440"/>
                  </a:lnTo>
                  <a:lnTo>
                    <a:pt x="5459" y="5934"/>
                  </a:lnTo>
                  <a:lnTo>
                    <a:pt x="4983" y="5440"/>
                  </a:lnTo>
                  <a:lnTo>
                    <a:pt x="5344" y="2372"/>
                  </a:lnTo>
                  <a:cubicBezTo>
                    <a:pt x="5135" y="2379"/>
                    <a:pt x="4926" y="2413"/>
                    <a:pt x="4729" y="2484"/>
                  </a:cubicBezTo>
                  <a:cubicBezTo>
                    <a:pt x="4648" y="2513"/>
                    <a:pt x="4570" y="2548"/>
                    <a:pt x="4496" y="2592"/>
                  </a:cubicBezTo>
                  <a:cubicBezTo>
                    <a:pt x="4366" y="2669"/>
                    <a:pt x="4247" y="2762"/>
                    <a:pt x="4134" y="2863"/>
                  </a:cubicBezTo>
                  <a:cubicBezTo>
                    <a:pt x="3578" y="3362"/>
                    <a:pt x="3276" y="4228"/>
                    <a:pt x="3213" y="5512"/>
                  </a:cubicBezTo>
                  <a:cubicBezTo>
                    <a:pt x="3202" y="5732"/>
                    <a:pt x="3369" y="5919"/>
                    <a:pt x="3586" y="5930"/>
                  </a:cubicBezTo>
                  <a:cubicBezTo>
                    <a:pt x="3593" y="5931"/>
                    <a:pt x="3600" y="5931"/>
                    <a:pt x="3606" y="5931"/>
                  </a:cubicBezTo>
                  <a:cubicBezTo>
                    <a:pt x="3815" y="5931"/>
                    <a:pt x="3989" y="5765"/>
                    <a:pt x="4000" y="5552"/>
                  </a:cubicBezTo>
                  <a:cubicBezTo>
                    <a:pt x="4043" y="4683"/>
                    <a:pt x="4213" y="4034"/>
                    <a:pt x="4493" y="3649"/>
                  </a:cubicBezTo>
                  <a:cubicBezTo>
                    <a:pt x="4473" y="4053"/>
                    <a:pt x="4437" y="4787"/>
                    <a:pt x="4406" y="5536"/>
                  </a:cubicBezTo>
                  <a:cubicBezTo>
                    <a:pt x="4404" y="5550"/>
                    <a:pt x="4400" y="5563"/>
                    <a:pt x="4399" y="5577"/>
                  </a:cubicBezTo>
                  <a:lnTo>
                    <a:pt x="4121" y="9550"/>
                  </a:lnTo>
                  <a:cubicBezTo>
                    <a:pt x="3469" y="9398"/>
                    <a:pt x="3036" y="9136"/>
                    <a:pt x="3036" y="8836"/>
                  </a:cubicBezTo>
                  <a:cubicBezTo>
                    <a:pt x="3036" y="8606"/>
                    <a:pt x="3298" y="8398"/>
                    <a:pt x="3715" y="8245"/>
                  </a:cubicBezTo>
                  <a:lnTo>
                    <a:pt x="3745" y="7843"/>
                  </a:lnTo>
                  <a:cubicBezTo>
                    <a:pt x="2309" y="8075"/>
                    <a:pt x="1301" y="8586"/>
                    <a:pt x="1301" y="9187"/>
                  </a:cubicBezTo>
                  <a:cubicBezTo>
                    <a:pt x="1301" y="9666"/>
                    <a:pt x="1867" y="9963"/>
                    <a:pt x="2241" y="10125"/>
                  </a:cubicBezTo>
                  <a:cubicBezTo>
                    <a:pt x="2579" y="10272"/>
                    <a:pt x="2936" y="10374"/>
                    <a:pt x="3295" y="10452"/>
                  </a:cubicBezTo>
                  <a:cubicBezTo>
                    <a:pt x="3509" y="10498"/>
                    <a:pt x="3725" y="10536"/>
                    <a:pt x="3942" y="10566"/>
                  </a:cubicBezTo>
                  <a:cubicBezTo>
                    <a:pt x="4438" y="10635"/>
                    <a:pt x="4931" y="10667"/>
                    <a:pt x="5434" y="10667"/>
                  </a:cubicBezTo>
                  <a:cubicBezTo>
                    <a:pt x="5609" y="10667"/>
                    <a:pt x="5784" y="10662"/>
                    <a:pt x="5959" y="10654"/>
                  </a:cubicBezTo>
                  <a:cubicBezTo>
                    <a:pt x="6767" y="10615"/>
                    <a:pt x="7596" y="10506"/>
                    <a:pt x="8368" y="10227"/>
                  </a:cubicBezTo>
                  <a:cubicBezTo>
                    <a:pt x="8794" y="10073"/>
                    <a:pt x="9463" y="9799"/>
                    <a:pt x="9557" y="9286"/>
                  </a:cubicBezTo>
                  <a:cubicBezTo>
                    <a:pt x="9563" y="9253"/>
                    <a:pt x="9566" y="9220"/>
                    <a:pt x="9566" y="9187"/>
                  </a:cubicBezTo>
                  <a:close/>
                  <a:moveTo>
                    <a:pt x="5409" y="9687"/>
                  </a:moveTo>
                  <a:cubicBezTo>
                    <a:pt x="5316" y="9687"/>
                    <a:pt x="5226" y="9685"/>
                    <a:pt x="5136" y="9681"/>
                  </a:cubicBezTo>
                  <a:lnTo>
                    <a:pt x="5351" y="6608"/>
                  </a:lnTo>
                  <a:cubicBezTo>
                    <a:pt x="5390" y="6597"/>
                    <a:pt x="5429" y="6588"/>
                    <a:pt x="5462" y="6588"/>
                  </a:cubicBezTo>
                  <a:cubicBezTo>
                    <a:pt x="5501" y="6588"/>
                    <a:pt x="5539" y="6595"/>
                    <a:pt x="5577" y="6599"/>
                  </a:cubicBezTo>
                  <a:lnTo>
                    <a:pt x="5773" y="9671"/>
                  </a:lnTo>
                  <a:cubicBezTo>
                    <a:pt x="5653" y="9678"/>
                    <a:pt x="5535" y="9687"/>
                    <a:pt x="5409" y="9687"/>
                  </a:cubicBezTo>
                  <a:close/>
                  <a:moveTo>
                    <a:pt x="9863" y="6751"/>
                  </a:moveTo>
                  <a:cubicBezTo>
                    <a:pt x="9985" y="6801"/>
                    <a:pt x="10061" y="6867"/>
                    <a:pt x="10061" y="6939"/>
                  </a:cubicBezTo>
                  <a:cubicBezTo>
                    <a:pt x="10061" y="7043"/>
                    <a:pt x="9905" y="7134"/>
                    <a:pt x="9674" y="7185"/>
                  </a:cubicBezTo>
                  <a:cubicBezTo>
                    <a:pt x="9657" y="7190"/>
                    <a:pt x="9638" y="7195"/>
                    <a:pt x="9619" y="7197"/>
                  </a:cubicBezTo>
                  <a:cubicBezTo>
                    <a:pt x="9614" y="7198"/>
                    <a:pt x="9609" y="7198"/>
                    <a:pt x="9605" y="7198"/>
                  </a:cubicBezTo>
                  <a:cubicBezTo>
                    <a:pt x="9499" y="7217"/>
                    <a:pt x="9382" y="7228"/>
                    <a:pt x="9255" y="7228"/>
                  </a:cubicBezTo>
                  <a:cubicBezTo>
                    <a:pt x="8811" y="7228"/>
                    <a:pt x="8451" y="7098"/>
                    <a:pt x="8451" y="6939"/>
                  </a:cubicBezTo>
                  <a:cubicBezTo>
                    <a:pt x="8451" y="6861"/>
                    <a:pt x="8539" y="6790"/>
                    <a:pt x="8681" y="6739"/>
                  </a:cubicBezTo>
                  <a:lnTo>
                    <a:pt x="8691" y="6602"/>
                  </a:lnTo>
                  <a:cubicBezTo>
                    <a:pt x="8203" y="6681"/>
                    <a:pt x="7861" y="6854"/>
                    <a:pt x="7861" y="7058"/>
                  </a:cubicBezTo>
                  <a:cubicBezTo>
                    <a:pt x="7861" y="7335"/>
                    <a:pt x="8489" y="7560"/>
                    <a:pt x="9264" y="7560"/>
                  </a:cubicBezTo>
                  <a:cubicBezTo>
                    <a:pt x="10039" y="7560"/>
                    <a:pt x="10667" y="7335"/>
                    <a:pt x="10667" y="7058"/>
                  </a:cubicBezTo>
                  <a:cubicBezTo>
                    <a:pt x="10667" y="6855"/>
                    <a:pt x="10328" y="6682"/>
                    <a:pt x="9845" y="6603"/>
                  </a:cubicBezTo>
                  <a:lnTo>
                    <a:pt x="9863" y="6751"/>
                  </a:lnTo>
                  <a:close/>
                  <a:moveTo>
                    <a:pt x="1068" y="4056"/>
                  </a:moveTo>
                  <a:cubicBezTo>
                    <a:pt x="1068" y="3866"/>
                    <a:pt x="1220" y="3713"/>
                    <a:pt x="1407" y="3713"/>
                  </a:cubicBezTo>
                  <a:cubicBezTo>
                    <a:pt x="1594" y="3713"/>
                    <a:pt x="1747" y="3866"/>
                    <a:pt x="1747" y="4056"/>
                  </a:cubicBezTo>
                  <a:cubicBezTo>
                    <a:pt x="1747" y="4246"/>
                    <a:pt x="1594" y="4399"/>
                    <a:pt x="1407" y="4399"/>
                  </a:cubicBezTo>
                  <a:cubicBezTo>
                    <a:pt x="1220" y="4399"/>
                    <a:pt x="1068" y="4246"/>
                    <a:pt x="1068" y="4056"/>
                  </a:cubicBezTo>
                  <a:close/>
                  <a:moveTo>
                    <a:pt x="1780" y="4561"/>
                  </a:moveTo>
                  <a:cubicBezTo>
                    <a:pt x="1731" y="4523"/>
                    <a:pt x="1680" y="4489"/>
                    <a:pt x="1620" y="4469"/>
                  </a:cubicBezTo>
                  <a:cubicBezTo>
                    <a:pt x="1565" y="4449"/>
                    <a:pt x="1507" y="4439"/>
                    <a:pt x="1449" y="4434"/>
                  </a:cubicBezTo>
                  <a:lnTo>
                    <a:pt x="1537" y="5365"/>
                  </a:lnTo>
                  <a:lnTo>
                    <a:pt x="1410" y="5515"/>
                  </a:lnTo>
                  <a:lnTo>
                    <a:pt x="1266" y="5365"/>
                  </a:lnTo>
                  <a:lnTo>
                    <a:pt x="1376" y="4433"/>
                  </a:lnTo>
                  <a:cubicBezTo>
                    <a:pt x="1312" y="4435"/>
                    <a:pt x="1248" y="4446"/>
                    <a:pt x="1189" y="4467"/>
                  </a:cubicBezTo>
                  <a:cubicBezTo>
                    <a:pt x="1164" y="4476"/>
                    <a:pt x="1140" y="4487"/>
                    <a:pt x="1118" y="4500"/>
                  </a:cubicBezTo>
                  <a:cubicBezTo>
                    <a:pt x="1078" y="4523"/>
                    <a:pt x="1042" y="4551"/>
                    <a:pt x="1008" y="4582"/>
                  </a:cubicBezTo>
                  <a:cubicBezTo>
                    <a:pt x="839" y="4734"/>
                    <a:pt x="747" y="4997"/>
                    <a:pt x="728" y="5387"/>
                  </a:cubicBezTo>
                  <a:cubicBezTo>
                    <a:pt x="725" y="5454"/>
                    <a:pt x="775" y="5511"/>
                    <a:pt x="841" y="5514"/>
                  </a:cubicBezTo>
                  <a:cubicBezTo>
                    <a:pt x="843" y="5514"/>
                    <a:pt x="845" y="5514"/>
                    <a:pt x="848" y="5514"/>
                  </a:cubicBezTo>
                  <a:cubicBezTo>
                    <a:pt x="911" y="5514"/>
                    <a:pt x="964" y="5464"/>
                    <a:pt x="967" y="5399"/>
                  </a:cubicBezTo>
                  <a:cubicBezTo>
                    <a:pt x="980" y="5135"/>
                    <a:pt x="1032" y="4938"/>
                    <a:pt x="1117" y="4821"/>
                  </a:cubicBezTo>
                  <a:cubicBezTo>
                    <a:pt x="1111" y="4944"/>
                    <a:pt x="1100" y="5167"/>
                    <a:pt x="1090" y="5395"/>
                  </a:cubicBezTo>
                  <a:cubicBezTo>
                    <a:pt x="1090" y="5399"/>
                    <a:pt x="1089" y="5403"/>
                    <a:pt x="1088" y="5407"/>
                  </a:cubicBezTo>
                  <a:lnTo>
                    <a:pt x="993" y="6776"/>
                  </a:lnTo>
                  <a:cubicBezTo>
                    <a:pt x="987" y="6863"/>
                    <a:pt x="1051" y="6938"/>
                    <a:pt x="1136" y="6944"/>
                  </a:cubicBezTo>
                  <a:cubicBezTo>
                    <a:pt x="1140" y="6944"/>
                    <a:pt x="1144" y="6944"/>
                    <a:pt x="1148" y="6944"/>
                  </a:cubicBezTo>
                  <a:cubicBezTo>
                    <a:pt x="1228" y="6944"/>
                    <a:pt x="1296" y="6881"/>
                    <a:pt x="1302" y="6798"/>
                  </a:cubicBezTo>
                  <a:lnTo>
                    <a:pt x="1378" y="5720"/>
                  </a:lnTo>
                  <a:cubicBezTo>
                    <a:pt x="1389" y="5717"/>
                    <a:pt x="1401" y="5714"/>
                    <a:pt x="1411" y="5714"/>
                  </a:cubicBezTo>
                  <a:cubicBezTo>
                    <a:pt x="1423" y="5714"/>
                    <a:pt x="1435" y="5716"/>
                    <a:pt x="1446" y="5717"/>
                  </a:cubicBezTo>
                  <a:lnTo>
                    <a:pt x="1516" y="6807"/>
                  </a:lnTo>
                  <a:cubicBezTo>
                    <a:pt x="1521" y="6890"/>
                    <a:pt x="1589" y="6954"/>
                    <a:pt x="1671" y="6954"/>
                  </a:cubicBezTo>
                  <a:cubicBezTo>
                    <a:pt x="1674" y="6954"/>
                    <a:pt x="1677" y="6954"/>
                    <a:pt x="1681" y="6954"/>
                  </a:cubicBezTo>
                  <a:cubicBezTo>
                    <a:pt x="1766" y="6948"/>
                    <a:pt x="1831" y="6873"/>
                    <a:pt x="1826" y="6787"/>
                  </a:cubicBezTo>
                  <a:lnTo>
                    <a:pt x="1743" y="5493"/>
                  </a:lnTo>
                  <a:cubicBezTo>
                    <a:pt x="1742" y="5486"/>
                    <a:pt x="1741" y="5479"/>
                    <a:pt x="1739" y="5472"/>
                  </a:cubicBezTo>
                  <a:cubicBezTo>
                    <a:pt x="1732" y="5274"/>
                    <a:pt x="1710" y="4981"/>
                    <a:pt x="1697" y="4821"/>
                  </a:cubicBezTo>
                  <a:cubicBezTo>
                    <a:pt x="1784" y="4939"/>
                    <a:pt x="1833" y="5134"/>
                    <a:pt x="1838" y="5396"/>
                  </a:cubicBezTo>
                  <a:cubicBezTo>
                    <a:pt x="1840" y="5462"/>
                    <a:pt x="1893" y="5514"/>
                    <a:pt x="1960" y="5514"/>
                  </a:cubicBezTo>
                  <a:cubicBezTo>
                    <a:pt x="2027" y="5513"/>
                    <a:pt x="2079" y="5458"/>
                    <a:pt x="2078" y="5391"/>
                  </a:cubicBezTo>
                  <a:cubicBezTo>
                    <a:pt x="2069" y="4988"/>
                    <a:pt x="1969" y="4709"/>
                    <a:pt x="1780" y="4561"/>
                  </a:cubicBezTo>
                  <a:close/>
                  <a:moveTo>
                    <a:pt x="2002" y="6751"/>
                  </a:moveTo>
                  <a:cubicBezTo>
                    <a:pt x="2124" y="6801"/>
                    <a:pt x="2200" y="6867"/>
                    <a:pt x="2200" y="6939"/>
                  </a:cubicBezTo>
                  <a:cubicBezTo>
                    <a:pt x="2200" y="7043"/>
                    <a:pt x="2044" y="7134"/>
                    <a:pt x="1813" y="7185"/>
                  </a:cubicBezTo>
                  <a:cubicBezTo>
                    <a:pt x="1795" y="7190"/>
                    <a:pt x="1777" y="7195"/>
                    <a:pt x="1758" y="7197"/>
                  </a:cubicBezTo>
                  <a:cubicBezTo>
                    <a:pt x="1753" y="7198"/>
                    <a:pt x="1748" y="7198"/>
                    <a:pt x="1743" y="7198"/>
                  </a:cubicBezTo>
                  <a:cubicBezTo>
                    <a:pt x="1637" y="7217"/>
                    <a:pt x="1520" y="7228"/>
                    <a:pt x="1394" y="7228"/>
                  </a:cubicBezTo>
                  <a:cubicBezTo>
                    <a:pt x="950" y="7228"/>
                    <a:pt x="589" y="7098"/>
                    <a:pt x="589" y="6939"/>
                  </a:cubicBezTo>
                  <a:cubicBezTo>
                    <a:pt x="589" y="6861"/>
                    <a:pt x="678" y="6790"/>
                    <a:pt x="820" y="6739"/>
                  </a:cubicBezTo>
                  <a:lnTo>
                    <a:pt x="830" y="6602"/>
                  </a:lnTo>
                  <a:cubicBezTo>
                    <a:pt x="342" y="6681"/>
                    <a:pt x="0" y="6854"/>
                    <a:pt x="0" y="7058"/>
                  </a:cubicBezTo>
                  <a:cubicBezTo>
                    <a:pt x="0" y="7335"/>
                    <a:pt x="628" y="7560"/>
                    <a:pt x="1403" y="7560"/>
                  </a:cubicBezTo>
                  <a:cubicBezTo>
                    <a:pt x="2177" y="7560"/>
                    <a:pt x="2805" y="7335"/>
                    <a:pt x="2805" y="7058"/>
                  </a:cubicBezTo>
                  <a:cubicBezTo>
                    <a:pt x="2805" y="6855"/>
                    <a:pt x="2467" y="6682"/>
                    <a:pt x="1984" y="6603"/>
                  </a:cubicBezTo>
                  <a:lnTo>
                    <a:pt x="2002" y="6751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93" name="iṣľïḓê">
              <a:extLst>
                <a:ext uri="{FF2B5EF4-FFF2-40B4-BE49-F238E27FC236}">
                  <a16:creationId xmlns="" xmlns:a16="http://schemas.microsoft.com/office/drawing/2014/main" id="{56CBCF16-D8F6-4D29-961B-8D5B33AF64B9}"/>
                </a:ext>
              </a:extLst>
            </p:cNvPr>
            <p:cNvSpPr/>
            <p:nvPr/>
          </p:nvSpPr>
          <p:spPr bwMode="auto">
            <a:xfrm>
              <a:off x="5718028" y="3255640"/>
              <a:ext cx="726598" cy="662183"/>
            </a:xfrm>
            <a:custGeom>
              <a:avLst/>
              <a:gdLst>
                <a:gd name="connsiteX0" fmla="*/ 44661 w 726598"/>
                <a:gd name="connsiteY0" fmla="*/ 525624 h 662183"/>
                <a:gd name="connsiteX1" fmla="*/ 181220 w 726598"/>
                <a:gd name="connsiteY1" fmla="*/ 525624 h 662183"/>
                <a:gd name="connsiteX2" fmla="*/ 181220 w 726598"/>
                <a:gd name="connsiteY2" fmla="*/ 662183 h 662183"/>
                <a:gd name="connsiteX3" fmla="*/ 44661 w 726598"/>
                <a:gd name="connsiteY3" fmla="*/ 662183 h 662183"/>
                <a:gd name="connsiteX4" fmla="*/ 226740 w 726598"/>
                <a:gd name="connsiteY4" fmla="*/ 433725 h 662183"/>
                <a:gd name="connsiteX5" fmla="*/ 363299 w 726598"/>
                <a:gd name="connsiteY5" fmla="*/ 433725 h 662183"/>
                <a:gd name="connsiteX6" fmla="*/ 363299 w 726598"/>
                <a:gd name="connsiteY6" fmla="*/ 662182 h 662183"/>
                <a:gd name="connsiteX7" fmla="*/ 226740 w 726598"/>
                <a:gd name="connsiteY7" fmla="*/ 662182 h 662183"/>
                <a:gd name="connsiteX8" fmla="*/ 408819 w 726598"/>
                <a:gd name="connsiteY8" fmla="*/ 342686 h 662183"/>
                <a:gd name="connsiteX9" fmla="*/ 545378 w 726598"/>
                <a:gd name="connsiteY9" fmla="*/ 342686 h 662183"/>
                <a:gd name="connsiteX10" fmla="*/ 545378 w 726598"/>
                <a:gd name="connsiteY10" fmla="*/ 662182 h 662183"/>
                <a:gd name="connsiteX11" fmla="*/ 408819 w 726598"/>
                <a:gd name="connsiteY11" fmla="*/ 662182 h 662183"/>
                <a:gd name="connsiteX12" fmla="*/ 590898 w 726598"/>
                <a:gd name="connsiteY12" fmla="*/ 251646 h 662183"/>
                <a:gd name="connsiteX13" fmla="*/ 726598 w 726598"/>
                <a:gd name="connsiteY13" fmla="*/ 251646 h 662183"/>
                <a:gd name="connsiteX14" fmla="*/ 726598 w 726598"/>
                <a:gd name="connsiteY14" fmla="*/ 662182 h 662183"/>
                <a:gd name="connsiteX15" fmla="*/ 590898 w 726598"/>
                <a:gd name="connsiteY15" fmla="*/ 662182 h 662183"/>
                <a:gd name="connsiteX16" fmla="*/ 726598 w 726598"/>
                <a:gd name="connsiteY16" fmla="*/ 0 h 662183"/>
                <a:gd name="connsiteX17" fmla="*/ 726598 w 726598"/>
                <a:gd name="connsiteY17" fmla="*/ 68709 h 662183"/>
                <a:gd name="connsiteX18" fmla="*/ 647583 w 726598"/>
                <a:gd name="connsiteY18" fmla="*/ 148583 h 662183"/>
                <a:gd name="connsiteX19" fmla="*/ 511024 w 726598"/>
                <a:gd name="connsiteY19" fmla="*/ 148583 h 662183"/>
                <a:gd name="connsiteX20" fmla="*/ 317780 w 726598"/>
                <a:gd name="connsiteY20" fmla="*/ 286001 h 662183"/>
                <a:gd name="connsiteX21" fmla="*/ 226740 w 726598"/>
                <a:gd name="connsiteY21" fmla="*/ 239622 h 662183"/>
                <a:gd name="connsiteX22" fmla="*/ 0 w 726598"/>
                <a:gd name="connsiteY22" fmla="*/ 433725 h 662183"/>
                <a:gd name="connsiteX23" fmla="*/ 0 w 726598"/>
                <a:gd name="connsiteY23" fmla="*/ 377040 h 662183"/>
                <a:gd name="connsiteX24" fmla="*/ 226740 w 726598"/>
                <a:gd name="connsiteY24" fmla="*/ 182937 h 662183"/>
                <a:gd name="connsiteX25" fmla="*/ 317780 w 726598"/>
                <a:gd name="connsiteY25" fmla="*/ 228457 h 662183"/>
                <a:gd name="connsiteX26" fmla="*/ 488693 w 726598"/>
                <a:gd name="connsiteY26" fmla="*/ 103063 h 662183"/>
                <a:gd name="connsiteX27" fmla="*/ 624394 w 726598"/>
                <a:gd name="connsiteY27" fmla="*/ 103063 h 662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26598" h="662183">
                  <a:moveTo>
                    <a:pt x="44661" y="525624"/>
                  </a:moveTo>
                  <a:lnTo>
                    <a:pt x="181220" y="525624"/>
                  </a:lnTo>
                  <a:lnTo>
                    <a:pt x="181220" y="662183"/>
                  </a:lnTo>
                  <a:lnTo>
                    <a:pt x="44661" y="662183"/>
                  </a:lnTo>
                  <a:close/>
                  <a:moveTo>
                    <a:pt x="226740" y="433725"/>
                  </a:moveTo>
                  <a:lnTo>
                    <a:pt x="363299" y="433725"/>
                  </a:lnTo>
                  <a:lnTo>
                    <a:pt x="363299" y="662182"/>
                  </a:lnTo>
                  <a:lnTo>
                    <a:pt x="226740" y="662182"/>
                  </a:lnTo>
                  <a:close/>
                  <a:moveTo>
                    <a:pt x="408819" y="342686"/>
                  </a:moveTo>
                  <a:lnTo>
                    <a:pt x="545378" y="342686"/>
                  </a:lnTo>
                  <a:lnTo>
                    <a:pt x="545378" y="662182"/>
                  </a:lnTo>
                  <a:lnTo>
                    <a:pt x="408819" y="662182"/>
                  </a:lnTo>
                  <a:close/>
                  <a:moveTo>
                    <a:pt x="590898" y="251646"/>
                  </a:moveTo>
                  <a:lnTo>
                    <a:pt x="726598" y="251646"/>
                  </a:lnTo>
                  <a:lnTo>
                    <a:pt x="726598" y="662182"/>
                  </a:lnTo>
                  <a:lnTo>
                    <a:pt x="590898" y="662182"/>
                  </a:lnTo>
                  <a:close/>
                  <a:moveTo>
                    <a:pt x="726598" y="0"/>
                  </a:moveTo>
                  <a:lnTo>
                    <a:pt x="726598" y="68709"/>
                  </a:lnTo>
                  <a:lnTo>
                    <a:pt x="647583" y="148583"/>
                  </a:lnTo>
                  <a:lnTo>
                    <a:pt x="511024" y="148583"/>
                  </a:lnTo>
                  <a:lnTo>
                    <a:pt x="317780" y="286001"/>
                  </a:lnTo>
                  <a:lnTo>
                    <a:pt x="226740" y="239622"/>
                  </a:lnTo>
                  <a:lnTo>
                    <a:pt x="0" y="433725"/>
                  </a:lnTo>
                  <a:lnTo>
                    <a:pt x="0" y="377040"/>
                  </a:lnTo>
                  <a:lnTo>
                    <a:pt x="226740" y="182937"/>
                  </a:lnTo>
                  <a:lnTo>
                    <a:pt x="317780" y="228457"/>
                  </a:lnTo>
                  <a:lnTo>
                    <a:pt x="488693" y="103063"/>
                  </a:lnTo>
                  <a:lnTo>
                    <a:pt x="624394" y="103063"/>
                  </a:lnTo>
                  <a:close/>
                </a:path>
              </a:pathLst>
            </a:custGeom>
            <a:solidFill>
              <a:srgbClr val="FFFFFF">
                <a:lumMod val="5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94" name="íṡļîdê">
              <a:extLst>
                <a:ext uri="{FF2B5EF4-FFF2-40B4-BE49-F238E27FC236}">
                  <a16:creationId xmlns="" xmlns:a16="http://schemas.microsoft.com/office/drawing/2014/main" id="{54360B74-9BA5-4206-8E10-24EF77A61753}"/>
                </a:ext>
              </a:extLst>
            </p:cNvPr>
            <p:cNvSpPr txBox="1"/>
            <p:nvPr/>
          </p:nvSpPr>
          <p:spPr>
            <a:xfrm>
              <a:off x="8453813" y="2074786"/>
              <a:ext cx="220051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id-ID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95" name="íṣľïdè">
              <a:extLst>
                <a:ext uri="{FF2B5EF4-FFF2-40B4-BE49-F238E27FC236}">
                  <a16:creationId xmlns="" xmlns:a16="http://schemas.microsoft.com/office/drawing/2014/main" id="{0FD8DF01-9A56-46B6-97BC-9C4233E3D6C8}"/>
                </a:ext>
              </a:extLst>
            </p:cNvPr>
            <p:cNvSpPr/>
            <p:nvPr/>
          </p:nvSpPr>
          <p:spPr>
            <a:xfrm>
              <a:off x="8453814" y="2474896"/>
              <a:ext cx="2200516" cy="568810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  <a:endParaRPr kumimoji="0" lang="id-ID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96" name="íṥlïdé">
              <a:extLst>
                <a:ext uri="{FF2B5EF4-FFF2-40B4-BE49-F238E27FC236}">
                  <a16:creationId xmlns="" xmlns:a16="http://schemas.microsoft.com/office/drawing/2014/main" id="{7C3B4997-4B54-406D-903A-35272EA451F1}"/>
                </a:ext>
              </a:extLst>
            </p:cNvPr>
            <p:cNvSpPr txBox="1"/>
            <p:nvPr/>
          </p:nvSpPr>
          <p:spPr>
            <a:xfrm>
              <a:off x="8443750" y="4321519"/>
              <a:ext cx="220051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id-ID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97" name="ïṥľïḑe">
              <a:extLst>
                <a:ext uri="{FF2B5EF4-FFF2-40B4-BE49-F238E27FC236}">
                  <a16:creationId xmlns="" xmlns:a16="http://schemas.microsoft.com/office/drawing/2014/main" id="{CAB9AECE-2B18-430A-80E6-1715A7C483F1}"/>
                </a:ext>
              </a:extLst>
            </p:cNvPr>
            <p:cNvSpPr/>
            <p:nvPr/>
          </p:nvSpPr>
          <p:spPr>
            <a:xfrm>
              <a:off x="8443750" y="4721629"/>
              <a:ext cx="2200516" cy="568810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  <a:endParaRPr kumimoji="0" lang="id-ID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98" name="iš1ïḍê">
              <a:extLst>
                <a:ext uri="{FF2B5EF4-FFF2-40B4-BE49-F238E27FC236}">
                  <a16:creationId xmlns="" xmlns:a16="http://schemas.microsoft.com/office/drawing/2014/main" id="{5FDEA9B0-8CCD-4F49-B3C4-073AA16F2A30}"/>
                </a:ext>
              </a:extLst>
            </p:cNvPr>
            <p:cNvSpPr txBox="1"/>
            <p:nvPr/>
          </p:nvSpPr>
          <p:spPr>
            <a:xfrm>
              <a:off x="1621493" y="2074786"/>
              <a:ext cx="220051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id-ID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99" name="íṡ1iḋé">
              <a:extLst>
                <a:ext uri="{FF2B5EF4-FFF2-40B4-BE49-F238E27FC236}">
                  <a16:creationId xmlns="" xmlns:a16="http://schemas.microsoft.com/office/drawing/2014/main" id="{EEA29D2E-094D-4720-920F-37A619C1629C}"/>
                </a:ext>
              </a:extLst>
            </p:cNvPr>
            <p:cNvSpPr/>
            <p:nvPr/>
          </p:nvSpPr>
          <p:spPr>
            <a:xfrm>
              <a:off x="1621494" y="2474896"/>
              <a:ext cx="2200516" cy="569964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  <a:endParaRPr kumimoji="0" lang="id-ID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00" name="íṩḷîḓe">
              <a:extLst>
                <a:ext uri="{FF2B5EF4-FFF2-40B4-BE49-F238E27FC236}">
                  <a16:creationId xmlns="" xmlns:a16="http://schemas.microsoft.com/office/drawing/2014/main" id="{F7820664-1949-43BC-99E2-B6E86341EBE6}"/>
                </a:ext>
              </a:extLst>
            </p:cNvPr>
            <p:cNvSpPr txBox="1"/>
            <p:nvPr/>
          </p:nvSpPr>
          <p:spPr>
            <a:xfrm>
              <a:off x="1611430" y="4321519"/>
              <a:ext cx="220051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id-ID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01" name="îṣľíďe">
              <a:extLst>
                <a:ext uri="{FF2B5EF4-FFF2-40B4-BE49-F238E27FC236}">
                  <a16:creationId xmlns="" xmlns:a16="http://schemas.microsoft.com/office/drawing/2014/main" id="{F938CD08-21FD-40BF-83E0-5AE743CA94F2}"/>
                </a:ext>
              </a:extLst>
            </p:cNvPr>
            <p:cNvSpPr/>
            <p:nvPr/>
          </p:nvSpPr>
          <p:spPr>
            <a:xfrm>
              <a:off x="1611430" y="4721629"/>
              <a:ext cx="2200516" cy="569964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  <a:endParaRPr kumimoji="0" lang="id-ID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6455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íśļîḓe">
            <a:extLst>
              <a:ext uri="{FF2B5EF4-FFF2-40B4-BE49-F238E27FC236}">
                <a16:creationId xmlns="" xmlns:a16="http://schemas.microsoft.com/office/drawing/2014/main" id="{2F2AFA87-C715-4EE5-BBCB-06A1B64DAB92}"/>
              </a:ext>
            </a:extLst>
          </p:cNvPr>
          <p:cNvSpPr/>
          <p:nvPr/>
        </p:nvSpPr>
        <p:spPr>
          <a:xfrm>
            <a:off x="7938" y="5622"/>
            <a:ext cx="12188945" cy="2946813"/>
          </a:xfrm>
          <a:custGeom>
            <a:avLst/>
            <a:gdLst>
              <a:gd name="connsiteX0" fmla="*/ 0 w 12188945"/>
              <a:gd name="connsiteY0" fmla="*/ 0 h 2550771"/>
              <a:gd name="connsiteX1" fmla="*/ 12188945 w 12188945"/>
              <a:gd name="connsiteY1" fmla="*/ 0 h 2550771"/>
              <a:gd name="connsiteX2" fmla="*/ 12188945 w 12188945"/>
              <a:gd name="connsiteY2" fmla="*/ 1317140 h 2550771"/>
              <a:gd name="connsiteX3" fmla="*/ 6463532 w 12188945"/>
              <a:gd name="connsiteY3" fmla="*/ 2244361 h 2550771"/>
              <a:gd name="connsiteX4" fmla="*/ 3760419 w 12188945"/>
              <a:gd name="connsiteY4" fmla="*/ 2550771 h 2550771"/>
              <a:gd name="connsiteX5" fmla="*/ 0 w 12188945"/>
              <a:gd name="connsiteY5" fmla="*/ 2148442 h 2550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8945" h="2550771">
                <a:moveTo>
                  <a:pt x="0" y="0"/>
                </a:moveTo>
                <a:lnTo>
                  <a:pt x="12188945" y="0"/>
                </a:lnTo>
                <a:lnTo>
                  <a:pt x="12188945" y="1317140"/>
                </a:lnTo>
                <a:cubicBezTo>
                  <a:pt x="9854891" y="1317140"/>
                  <a:pt x="9376111" y="1482335"/>
                  <a:pt x="6463532" y="2244361"/>
                </a:cubicBezTo>
                <a:cubicBezTo>
                  <a:pt x="5595743" y="2470838"/>
                  <a:pt x="4653144" y="2550771"/>
                  <a:pt x="3760419" y="2550771"/>
                </a:cubicBezTo>
                <a:cubicBezTo>
                  <a:pt x="1750540" y="2550771"/>
                  <a:pt x="0" y="2148442"/>
                  <a:pt x="0" y="2148442"/>
                </a:cubicBezTo>
                <a:close/>
              </a:path>
            </a:pathLst>
          </a:custGeom>
          <a:blipFill>
            <a:blip r:embed="rId2"/>
            <a:srcRect/>
            <a:stretch>
              <a:fillRect t="-82848" b="-82135"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60338" y="911224"/>
            <a:ext cx="0" cy="5026025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7938" y="7938"/>
            <a:ext cx="917575" cy="920750"/>
            <a:chOff x="7938" y="7938"/>
            <a:chExt cx="917575" cy="920750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938" y="7938"/>
              <a:ext cx="917575" cy="903288"/>
            </a:xfrm>
            <a:custGeom>
              <a:avLst/>
              <a:gdLst>
                <a:gd name="T0" fmla="*/ 578 w 578"/>
                <a:gd name="T1" fmla="*/ 0 h 569"/>
                <a:gd name="T2" fmla="*/ 382 w 578"/>
                <a:gd name="T3" fmla="*/ 0 h 569"/>
                <a:gd name="T4" fmla="*/ 382 w 578"/>
                <a:gd name="T5" fmla="*/ 222 h 569"/>
                <a:gd name="T6" fmla="*/ 482 w 578"/>
                <a:gd name="T7" fmla="*/ 222 h 569"/>
                <a:gd name="T8" fmla="*/ 482 w 578"/>
                <a:gd name="T9" fmla="*/ 111 h 569"/>
                <a:gd name="T10" fmla="*/ 0 w 578"/>
                <a:gd name="T11" fmla="*/ 111 h 569"/>
                <a:gd name="T12" fmla="*/ 0 w 578"/>
                <a:gd name="T13" fmla="*/ 0 h 569"/>
                <a:gd name="T14" fmla="*/ 96 w 578"/>
                <a:gd name="T15" fmla="*/ 0 h 569"/>
                <a:gd name="T16" fmla="*/ 96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578" y="0"/>
                  </a:moveTo>
                  <a:lnTo>
                    <a:pt x="382" y="0"/>
                  </a:lnTo>
                  <a:lnTo>
                    <a:pt x="382" y="222"/>
                  </a:lnTo>
                  <a:lnTo>
                    <a:pt x="482" y="222"/>
                  </a:lnTo>
                  <a:lnTo>
                    <a:pt x="482" y="111"/>
                  </a:lnTo>
                  <a:lnTo>
                    <a:pt x="0" y="111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938" y="7938"/>
              <a:ext cx="606425" cy="920750"/>
            </a:xfrm>
            <a:custGeom>
              <a:avLst/>
              <a:gdLst>
                <a:gd name="T0" fmla="*/ 0 w 382"/>
                <a:gd name="T1" fmla="*/ 580 h 580"/>
                <a:gd name="T2" fmla="*/ 0 w 382"/>
                <a:gd name="T3" fmla="*/ 454 h 580"/>
                <a:gd name="T4" fmla="*/ 196 w 382"/>
                <a:gd name="T5" fmla="*/ 454 h 580"/>
                <a:gd name="T6" fmla="*/ 196 w 382"/>
                <a:gd name="T7" fmla="*/ 343 h 580"/>
                <a:gd name="T8" fmla="*/ 96 w 382"/>
                <a:gd name="T9" fmla="*/ 343 h 580"/>
                <a:gd name="T10" fmla="*/ 0 w 382"/>
                <a:gd name="T11" fmla="*/ 343 h 580"/>
                <a:gd name="T12" fmla="*/ 0 w 382"/>
                <a:gd name="T13" fmla="*/ 212 h 580"/>
                <a:gd name="T14" fmla="*/ 96 w 382"/>
                <a:gd name="T15" fmla="*/ 212 h 580"/>
                <a:gd name="T16" fmla="*/ 226 w 382"/>
                <a:gd name="T17" fmla="*/ 212 h 580"/>
                <a:gd name="T18" fmla="*/ 226 w 382"/>
                <a:gd name="T19" fmla="*/ 111 h 580"/>
                <a:gd name="T20" fmla="*/ 226 w 382"/>
                <a:gd name="T21" fmla="*/ 0 h 580"/>
                <a:gd name="T22" fmla="*/ 382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580"/>
                  </a:moveTo>
                  <a:lnTo>
                    <a:pt x="0" y="454"/>
                  </a:lnTo>
                  <a:lnTo>
                    <a:pt x="196" y="454"/>
                  </a:lnTo>
                  <a:lnTo>
                    <a:pt x="196" y="343"/>
                  </a:lnTo>
                  <a:lnTo>
                    <a:pt x="96" y="343"/>
                  </a:lnTo>
                  <a:lnTo>
                    <a:pt x="0" y="343"/>
                  </a:lnTo>
                  <a:lnTo>
                    <a:pt x="0" y="212"/>
                  </a:lnTo>
                  <a:lnTo>
                    <a:pt x="96" y="212"/>
                  </a:lnTo>
                  <a:lnTo>
                    <a:pt x="226" y="212"/>
                  </a:lnTo>
                  <a:lnTo>
                    <a:pt x="226" y="111"/>
                  </a:lnTo>
                  <a:lnTo>
                    <a:pt x="226" y="0"/>
                  </a:lnTo>
                  <a:lnTo>
                    <a:pt x="3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19088" y="360363"/>
              <a:ext cx="295275" cy="423863"/>
            </a:xfrm>
            <a:custGeom>
              <a:avLst/>
              <a:gdLst>
                <a:gd name="T0" fmla="*/ 186 w 186"/>
                <a:gd name="T1" fmla="*/ 0 h 267"/>
                <a:gd name="T2" fmla="*/ 186 w 186"/>
                <a:gd name="T3" fmla="*/ 121 h 267"/>
                <a:gd name="T4" fmla="*/ 0 w 186"/>
                <a:gd name="T5" fmla="*/ 121 h 267"/>
                <a:gd name="T6" fmla="*/ 0 w 186"/>
                <a:gd name="T7" fmla="*/ 50 h 267"/>
                <a:gd name="T8" fmla="*/ 110 w 186"/>
                <a:gd name="T9" fmla="*/ 50 h 267"/>
                <a:gd name="T10" fmla="*/ 110 w 186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0"/>
                  </a:moveTo>
                  <a:lnTo>
                    <a:pt x="186" y="121"/>
                  </a:lnTo>
                  <a:lnTo>
                    <a:pt x="0" y="121"/>
                  </a:lnTo>
                  <a:lnTo>
                    <a:pt x="0" y="50"/>
                  </a:lnTo>
                  <a:lnTo>
                    <a:pt x="110" y="50"/>
                  </a:lnTo>
                  <a:lnTo>
                    <a:pt x="110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2034838" y="911225"/>
            <a:ext cx="0" cy="5041900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11269663" y="60190"/>
            <a:ext cx="917575" cy="920750"/>
            <a:chOff x="11269663" y="7938"/>
            <a:chExt cx="917575" cy="920750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1269663" y="7938"/>
              <a:ext cx="917575" cy="903288"/>
            </a:xfrm>
            <a:custGeom>
              <a:avLst/>
              <a:gdLst>
                <a:gd name="T0" fmla="*/ 0 w 578"/>
                <a:gd name="T1" fmla="*/ 0 h 569"/>
                <a:gd name="T2" fmla="*/ 196 w 578"/>
                <a:gd name="T3" fmla="*/ 0 h 569"/>
                <a:gd name="T4" fmla="*/ 196 w 578"/>
                <a:gd name="T5" fmla="*/ 222 h 569"/>
                <a:gd name="T6" fmla="*/ 96 w 578"/>
                <a:gd name="T7" fmla="*/ 222 h 569"/>
                <a:gd name="T8" fmla="*/ 96 w 578"/>
                <a:gd name="T9" fmla="*/ 111 h 569"/>
                <a:gd name="T10" fmla="*/ 578 w 578"/>
                <a:gd name="T11" fmla="*/ 111 h 569"/>
                <a:gd name="T12" fmla="*/ 578 w 578"/>
                <a:gd name="T13" fmla="*/ 0 h 569"/>
                <a:gd name="T14" fmla="*/ 482 w 578"/>
                <a:gd name="T15" fmla="*/ 0 h 569"/>
                <a:gd name="T16" fmla="*/ 482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0" y="0"/>
                  </a:moveTo>
                  <a:lnTo>
                    <a:pt x="196" y="0"/>
                  </a:lnTo>
                  <a:lnTo>
                    <a:pt x="196" y="222"/>
                  </a:lnTo>
                  <a:lnTo>
                    <a:pt x="96" y="222"/>
                  </a:lnTo>
                  <a:lnTo>
                    <a:pt x="96" y="111"/>
                  </a:lnTo>
                  <a:lnTo>
                    <a:pt x="578" y="111"/>
                  </a:lnTo>
                  <a:lnTo>
                    <a:pt x="578" y="0"/>
                  </a:lnTo>
                  <a:lnTo>
                    <a:pt x="482" y="0"/>
                  </a:lnTo>
                  <a:lnTo>
                    <a:pt x="482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580813" y="7938"/>
              <a:ext cx="606425" cy="920750"/>
            </a:xfrm>
            <a:custGeom>
              <a:avLst/>
              <a:gdLst>
                <a:gd name="T0" fmla="*/ 382 w 382"/>
                <a:gd name="T1" fmla="*/ 580 h 580"/>
                <a:gd name="T2" fmla="*/ 382 w 382"/>
                <a:gd name="T3" fmla="*/ 454 h 580"/>
                <a:gd name="T4" fmla="*/ 191 w 382"/>
                <a:gd name="T5" fmla="*/ 454 h 580"/>
                <a:gd name="T6" fmla="*/ 191 w 382"/>
                <a:gd name="T7" fmla="*/ 343 h 580"/>
                <a:gd name="T8" fmla="*/ 286 w 382"/>
                <a:gd name="T9" fmla="*/ 343 h 580"/>
                <a:gd name="T10" fmla="*/ 382 w 382"/>
                <a:gd name="T11" fmla="*/ 343 h 580"/>
                <a:gd name="T12" fmla="*/ 382 w 382"/>
                <a:gd name="T13" fmla="*/ 212 h 580"/>
                <a:gd name="T14" fmla="*/ 286 w 382"/>
                <a:gd name="T15" fmla="*/ 212 h 580"/>
                <a:gd name="T16" fmla="*/ 156 w 382"/>
                <a:gd name="T17" fmla="*/ 212 h 580"/>
                <a:gd name="T18" fmla="*/ 156 w 382"/>
                <a:gd name="T19" fmla="*/ 111 h 580"/>
                <a:gd name="T20" fmla="*/ 156 w 382"/>
                <a:gd name="T21" fmla="*/ 0 h 580"/>
                <a:gd name="T22" fmla="*/ 0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580"/>
                  </a:moveTo>
                  <a:lnTo>
                    <a:pt x="382" y="454"/>
                  </a:lnTo>
                  <a:lnTo>
                    <a:pt x="191" y="454"/>
                  </a:lnTo>
                  <a:lnTo>
                    <a:pt x="191" y="343"/>
                  </a:lnTo>
                  <a:lnTo>
                    <a:pt x="286" y="343"/>
                  </a:lnTo>
                  <a:lnTo>
                    <a:pt x="382" y="343"/>
                  </a:lnTo>
                  <a:lnTo>
                    <a:pt x="382" y="212"/>
                  </a:lnTo>
                  <a:lnTo>
                    <a:pt x="286" y="212"/>
                  </a:lnTo>
                  <a:lnTo>
                    <a:pt x="156" y="212"/>
                  </a:lnTo>
                  <a:lnTo>
                    <a:pt x="156" y="111"/>
                  </a:lnTo>
                  <a:lnTo>
                    <a:pt x="156" y="0"/>
                  </a:ln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580813" y="360363"/>
              <a:ext cx="303213" cy="423863"/>
            </a:xfrm>
            <a:custGeom>
              <a:avLst/>
              <a:gdLst>
                <a:gd name="T0" fmla="*/ 0 w 191"/>
                <a:gd name="T1" fmla="*/ 0 h 267"/>
                <a:gd name="T2" fmla="*/ 0 w 191"/>
                <a:gd name="T3" fmla="*/ 121 h 267"/>
                <a:gd name="T4" fmla="*/ 191 w 191"/>
                <a:gd name="T5" fmla="*/ 121 h 267"/>
                <a:gd name="T6" fmla="*/ 191 w 191"/>
                <a:gd name="T7" fmla="*/ 50 h 267"/>
                <a:gd name="T8" fmla="*/ 76 w 191"/>
                <a:gd name="T9" fmla="*/ 50 h 267"/>
                <a:gd name="T10" fmla="*/ 76 w 191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0"/>
                  </a:moveTo>
                  <a:lnTo>
                    <a:pt x="0" y="121"/>
                  </a:lnTo>
                  <a:lnTo>
                    <a:pt x="191" y="121"/>
                  </a:lnTo>
                  <a:lnTo>
                    <a:pt x="191" y="50"/>
                  </a:lnTo>
                  <a:lnTo>
                    <a:pt x="76" y="50"/>
                  </a:lnTo>
                  <a:lnTo>
                    <a:pt x="76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700" y="5937250"/>
            <a:ext cx="12179300" cy="920750"/>
            <a:chOff x="7938" y="3462338"/>
            <a:chExt cx="12179300" cy="920750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1269663" y="3478213"/>
              <a:ext cx="917575" cy="904875"/>
            </a:xfrm>
            <a:custGeom>
              <a:avLst/>
              <a:gdLst>
                <a:gd name="T0" fmla="*/ 0 w 578"/>
                <a:gd name="T1" fmla="*/ 570 h 570"/>
                <a:gd name="T2" fmla="*/ 196 w 578"/>
                <a:gd name="T3" fmla="*/ 570 h 570"/>
                <a:gd name="T4" fmla="*/ 196 w 578"/>
                <a:gd name="T5" fmla="*/ 348 h 570"/>
                <a:gd name="T6" fmla="*/ 96 w 578"/>
                <a:gd name="T7" fmla="*/ 348 h 570"/>
                <a:gd name="T8" fmla="*/ 96 w 578"/>
                <a:gd name="T9" fmla="*/ 459 h 570"/>
                <a:gd name="T10" fmla="*/ 578 w 578"/>
                <a:gd name="T11" fmla="*/ 459 h 570"/>
                <a:gd name="T12" fmla="*/ 578 w 578"/>
                <a:gd name="T13" fmla="*/ 570 h 570"/>
                <a:gd name="T14" fmla="*/ 482 w 578"/>
                <a:gd name="T15" fmla="*/ 570 h 570"/>
                <a:gd name="T16" fmla="*/ 482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0" y="570"/>
                  </a:moveTo>
                  <a:lnTo>
                    <a:pt x="196" y="570"/>
                  </a:lnTo>
                  <a:lnTo>
                    <a:pt x="196" y="348"/>
                  </a:lnTo>
                  <a:lnTo>
                    <a:pt x="96" y="348"/>
                  </a:lnTo>
                  <a:lnTo>
                    <a:pt x="96" y="459"/>
                  </a:lnTo>
                  <a:lnTo>
                    <a:pt x="578" y="459"/>
                  </a:lnTo>
                  <a:lnTo>
                    <a:pt x="578" y="570"/>
                  </a:lnTo>
                  <a:lnTo>
                    <a:pt x="482" y="570"/>
                  </a:lnTo>
                  <a:lnTo>
                    <a:pt x="4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1580813" y="3462338"/>
              <a:ext cx="606425" cy="920750"/>
            </a:xfrm>
            <a:custGeom>
              <a:avLst/>
              <a:gdLst>
                <a:gd name="T0" fmla="*/ 382 w 382"/>
                <a:gd name="T1" fmla="*/ 0 h 580"/>
                <a:gd name="T2" fmla="*/ 382 w 382"/>
                <a:gd name="T3" fmla="*/ 126 h 580"/>
                <a:gd name="T4" fmla="*/ 191 w 382"/>
                <a:gd name="T5" fmla="*/ 126 h 580"/>
                <a:gd name="T6" fmla="*/ 191 w 382"/>
                <a:gd name="T7" fmla="*/ 237 h 580"/>
                <a:gd name="T8" fmla="*/ 286 w 382"/>
                <a:gd name="T9" fmla="*/ 237 h 580"/>
                <a:gd name="T10" fmla="*/ 382 w 382"/>
                <a:gd name="T11" fmla="*/ 237 h 580"/>
                <a:gd name="T12" fmla="*/ 382 w 382"/>
                <a:gd name="T13" fmla="*/ 368 h 580"/>
                <a:gd name="T14" fmla="*/ 286 w 382"/>
                <a:gd name="T15" fmla="*/ 368 h 580"/>
                <a:gd name="T16" fmla="*/ 156 w 382"/>
                <a:gd name="T17" fmla="*/ 368 h 580"/>
                <a:gd name="T18" fmla="*/ 156 w 382"/>
                <a:gd name="T19" fmla="*/ 469 h 580"/>
                <a:gd name="T20" fmla="*/ 156 w 382"/>
                <a:gd name="T21" fmla="*/ 580 h 580"/>
                <a:gd name="T22" fmla="*/ 0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0"/>
                  </a:moveTo>
                  <a:lnTo>
                    <a:pt x="382" y="126"/>
                  </a:lnTo>
                  <a:lnTo>
                    <a:pt x="191" y="126"/>
                  </a:lnTo>
                  <a:lnTo>
                    <a:pt x="191" y="237"/>
                  </a:lnTo>
                  <a:lnTo>
                    <a:pt x="286" y="237"/>
                  </a:lnTo>
                  <a:lnTo>
                    <a:pt x="382" y="237"/>
                  </a:lnTo>
                  <a:lnTo>
                    <a:pt x="382" y="368"/>
                  </a:lnTo>
                  <a:lnTo>
                    <a:pt x="286" y="368"/>
                  </a:lnTo>
                  <a:lnTo>
                    <a:pt x="156" y="368"/>
                  </a:lnTo>
                  <a:lnTo>
                    <a:pt x="156" y="469"/>
                  </a:lnTo>
                  <a:lnTo>
                    <a:pt x="156" y="580"/>
                  </a:lnTo>
                  <a:lnTo>
                    <a:pt x="0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1580813" y="3606800"/>
              <a:ext cx="303213" cy="423863"/>
            </a:xfrm>
            <a:custGeom>
              <a:avLst/>
              <a:gdLst>
                <a:gd name="T0" fmla="*/ 0 w 191"/>
                <a:gd name="T1" fmla="*/ 267 h 267"/>
                <a:gd name="T2" fmla="*/ 0 w 191"/>
                <a:gd name="T3" fmla="*/ 146 h 267"/>
                <a:gd name="T4" fmla="*/ 191 w 191"/>
                <a:gd name="T5" fmla="*/ 146 h 267"/>
                <a:gd name="T6" fmla="*/ 191 w 191"/>
                <a:gd name="T7" fmla="*/ 217 h 267"/>
                <a:gd name="T8" fmla="*/ 76 w 191"/>
                <a:gd name="T9" fmla="*/ 217 h 267"/>
                <a:gd name="T10" fmla="*/ 76 w 191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267"/>
                  </a:moveTo>
                  <a:lnTo>
                    <a:pt x="0" y="146"/>
                  </a:lnTo>
                  <a:lnTo>
                    <a:pt x="191" y="146"/>
                  </a:lnTo>
                  <a:lnTo>
                    <a:pt x="191" y="217"/>
                  </a:lnTo>
                  <a:lnTo>
                    <a:pt x="76" y="217"/>
                  </a:lnTo>
                  <a:lnTo>
                    <a:pt x="7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938" y="3478213"/>
              <a:ext cx="917575" cy="904875"/>
            </a:xfrm>
            <a:custGeom>
              <a:avLst/>
              <a:gdLst>
                <a:gd name="T0" fmla="*/ 578 w 578"/>
                <a:gd name="T1" fmla="*/ 570 h 570"/>
                <a:gd name="T2" fmla="*/ 382 w 578"/>
                <a:gd name="T3" fmla="*/ 570 h 570"/>
                <a:gd name="T4" fmla="*/ 382 w 578"/>
                <a:gd name="T5" fmla="*/ 348 h 570"/>
                <a:gd name="T6" fmla="*/ 482 w 578"/>
                <a:gd name="T7" fmla="*/ 348 h 570"/>
                <a:gd name="T8" fmla="*/ 482 w 578"/>
                <a:gd name="T9" fmla="*/ 459 h 570"/>
                <a:gd name="T10" fmla="*/ 0 w 578"/>
                <a:gd name="T11" fmla="*/ 459 h 570"/>
                <a:gd name="T12" fmla="*/ 0 w 578"/>
                <a:gd name="T13" fmla="*/ 570 h 570"/>
                <a:gd name="T14" fmla="*/ 96 w 578"/>
                <a:gd name="T15" fmla="*/ 570 h 570"/>
                <a:gd name="T16" fmla="*/ 96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578" y="570"/>
                  </a:moveTo>
                  <a:lnTo>
                    <a:pt x="382" y="570"/>
                  </a:lnTo>
                  <a:lnTo>
                    <a:pt x="382" y="348"/>
                  </a:lnTo>
                  <a:lnTo>
                    <a:pt x="482" y="348"/>
                  </a:lnTo>
                  <a:lnTo>
                    <a:pt x="482" y="459"/>
                  </a:lnTo>
                  <a:lnTo>
                    <a:pt x="0" y="459"/>
                  </a:lnTo>
                  <a:lnTo>
                    <a:pt x="0" y="570"/>
                  </a:lnTo>
                  <a:lnTo>
                    <a:pt x="96" y="570"/>
                  </a:lnTo>
                  <a:lnTo>
                    <a:pt x="9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938" y="3462338"/>
              <a:ext cx="606425" cy="920750"/>
            </a:xfrm>
            <a:custGeom>
              <a:avLst/>
              <a:gdLst>
                <a:gd name="T0" fmla="*/ 0 w 382"/>
                <a:gd name="T1" fmla="*/ 0 h 580"/>
                <a:gd name="T2" fmla="*/ 0 w 382"/>
                <a:gd name="T3" fmla="*/ 126 h 580"/>
                <a:gd name="T4" fmla="*/ 196 w 382"/>
                <a:gd name="T5" fmla="*/ 126 h 580"/>
                <a:gd name="T6" fmla="*/ 196 w 382"/>
                <a:gd name="T7" fmla="*/ 237 h 580"/>
                <a:gd name="T8" fmla="*/ 96 w 382"/>
                <a:gd name="T9" fmla="*/ 237 h 580"/>
                <a:gd name="T10" fmla="*/ 0 w 382"/>
                <a:gd name="T11" fmla="*/ 237 h 580"/>
                <a:gd name="T12" fmla="*/ 0 w 382"/>
                <a:gd name="T13" fmla="*/ 368 h 580"/>
                <a:gd name="T14" fmla="*/ 96 w 382"/>
                <a:gd name="T15" fmla="*/ 368 h 580"/>
                <a:gd name="T16" fmla="*/ 226 w 382"/>
                <a:gd name="T17" fmla="*/ 368 h 580"/>
                <a:gd name="T18" fmla="*/ 226 w 382"/>
                <a:gd name="T19" fmla="*/ 469 h 580"/>
                <a:gd name="T20" fmla="*/ 226 w 382"/>
                <a:gd name="T21" fmla="*/ 580 h 580"/>
                <a:gd name="T22" fmla="*/ 382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0"/>
                  </a:moveTo>
                  <a:lnTo>
                    <a:pt x="0" y="126"/>
                  </a:lnTo>
                  <a:lnTo>
                    <a:pt x="196" y="126"/>
                  </a:lnTo>
                  <a:lnTo>
                    <a:pt x="196" y="237"/>
                  </a:lnTo>
                  <a:lnTo>
                    <a:pt x="96" y="237"/>
                  </a:lnTo>
                  <a:lnTo>
                    <a:pt x="0" y="237"/>
                  </a:lnTo>
                  <a:lnTo>
                    <a:pt x="0" y="368"/>
                  </a:lnTo>
                  <a:lnTo>
                    <a:pt x="96" y="368"/>
                  </a:lnTo>
                  <a:lnTo>
                    <a:pt x="226" y="368"/>
                  </a:lnTo>
                  <a:lnTo>
                    <a:pt x="226" y="469"/>
                  </a:lnTo>
                  <a:lnTo>
                    <a:pt x="226" y="580"/>
                  </a:lnTo>
                  <a:lnTo>
                    <a:pt x="382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19088" y="3606800"/>
              <a:ext cx="295275" cy="423863"/>
            </a:xfrm>
            <a:custGeom>
              <a:avLst/>
              <a:gdLst>
                <a:gd name="T0" fmla="*/ 186 w 186"/>
                <a:gd name="T1" fmla="*/ 267 h 267"/>
                <a:gd name="T2" fmla="*/ 186 w 186"/>
                <a:gd name="T3" fmla="*/ 146 h 267"/>
                <a:gd name="T4" fmla="*/ 0 w 186"/>
                <a:gd name="T5" fmla="*/ 146 h 267"/>
                <a:gd name="T6" fmla="*/ 0 w 186"/>
                <a:gd name="T7" fmla="*/ 217 h 267"/>
                <a:gd name="T8" fmla="*/ 110 w 186"/>
                <a:gd name="T9" fmla="*/ 217 h 267"/>
                <a:gd name="T10" fmla="*/ 110 w 186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267"/>
                  </a:moveTo>
                  <a:lnTo>
                    <a:pt x="186" y="146"/>
                  </a:lnTo>
                  <a:lnTo>
                    <a:pt x="0" y="146"/>
                  </a:lnTo>
                  <a:lnTo>
                    <a:pt x="0" y="217"/>
                  </a:lnTo>
                  <a:lnTo>
                    <a:pt x="110" y="217"/>
                  </a:lnTo>
                  <a:lnTo>
                    <a:pt x="11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Line 11"/>
          <p:cNvSpPr>
            <a:spLocks noChangeShapeType="1"/>
          </p:cNvSpPr>
          <p:nvPr/>
        </p:nvSpPr>
        <p:spPr bwMode="auto">
          <a:xfrm flipH="1" flipV="1">
            <a:off x="319473" y="6665594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Line 11"/>
          <p:cNvSpPr>
            <a:spLocks noChangeShapeType="1"/>
          </p:cNvSpPr>
          <p:nvPr/>
        </p:nvSpPr>
        <p:spPr bwMode="auto">
          <a:xfrm flipH="1" flipV="1">
            <a:off x="387146" y="207963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4338" name="组合 64337"/>
          <p:cNvGrpSpPr/>
          <p:nvPr/>
        </p:nvGrpSpPr>
        <p:grpSpPr>
          <a:xfrm>
            <a:off x="-303213" y="3309938"/>
            <a:ext cx="803276" cy="842963"/>
            <a:chOff x="-303213" y="3309938"/>
            <a:chExt cx="803276" cy="842963"/>
          </a:xfrm>
        </p:grpSpPr>
        <p:sp>
          <p:nvSpPr>
            <p:cNvPr id="64137" name="Freeform 685"/>
            <p:cNvSpPr>
              <a:spLocks/>
            </p:cNvSpPr>
            <p:nvPr/>
          </p:nvSpPr>
          <p:spPr bwMode="auto">
            <a:xfrm>
              <a:off x="-161925" y="3309938"/>
              <a:ext cx="406400" cy="407988"/>
            </a:xfrm>
            <a:custGeom>
              <a:avLst/>
              <a:gdLst>
                <a:gd name="T0" fmla="*/ 31 w 46"/>
                <a:gd name="T1" fmla="*/ 46 h 46"/>
                <a:gd name="T2" fmla="*/ 23 w 46"/>
                <a:gd name="T3" fmla="*/ 6 h 46"/>
                <a:gd name="T4" fmla="*/ 31 w 46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31" y="46"/>
                  </a:moveTo>
                  <a:cubicBezTo>
                    <a:pt x="31" y="46"/>
                    <a:pt x="0" y="13"/>
                    <a:pt x="23" y="6"/>
                  </a:cubicBezTo>
                  <a:cubicBezTo>
                    <a:pt x="46" y="0"/>
                    <a:pt x="31" y="46"/>
                    <a:pt x="31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8" name="Freeform 686"/>
            <p:cNvSpPr>
              <a:spLocks/>
            </p:cNvSpPr>
            <p:nvPr/>
          </p:nvSpPr>
          <p:spPr bwMode="auto">
            <a:xfrm>
              <a:off x="111125" y="3317875"/>
              <a:ext cx="388938" cy="400050"/>
            </a:xfrm>
            <a:custGeom>
              <a:avLst/>
              <a:gdLst>
                <a:gd name="T0" fmla="*/ 0 w 44"/>
                <a:gd name="T1" fmla="*/ 45 h 45"/>
                <a:gd name="T2" fmla="*/ 24 w 44"/>
                <a:gd name="T3" fmla="*/ 12 h 45"/>
                <a:gd name="T4" fmla="*/ 0 w 44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5">
                  <a:moveTo>
                    <a:pt x="0" y="45"/>
                  </a:moveTo>
                  <a:cubicBezTo>
                    <a:pt x="0" y="45"/>
                    <a:pt x="3" y="0"/>
                    <a:pt x="24" y="12"/>
                  </a:cubicBezTo>
                  <a:cubicBezTo>
                    <a:pt x="44" y="25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9" name="Freeform 687"/>
            <p:cNvSpPr>
              <a:spLocks/>
            </p:cNvSpPr>
            <p:nvPr/>
          </p:nvSpPr>
          <p:spPr bwMode="auto">
            <a:xfrm>
              <a:off x="111125" y="3513138"/>
              <a:ext cx="371475" cy="427038"/>
            </a:xfrm>
            <a:custGeom>
              <a:avLst/>
              <a:gdLst>
                <a:gd name="T0" fmla="*/ 0 w 42"/>
                <a:gd name="T1" fmla="*/ 23 h 48"/>
                <a:gd name="T2" fmla="*/ 41 w 42"/>
                <a:gd name="T3" fmla="*/ 24 h 48"/>
                <a:gd name="T4" fmla="*/ 0 w 42"/>
                <a:gd name="T5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8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8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0" name="Freeform 688"/>
            <p:cNvSpPr>
              <a:spLocks/>
            </p:cNvSpPr>
            <p:nvPr/>
          </p:nvSpPr>
          <p:spPr bwMode="auto">
            <a:xfrm>
              <a:off x="111125" y="3717926"/>
              <a:ext cx="361950" cy="434975"/>
            </a:xfrm>
            <a:custGeom>
              <a:avLst/>
              <a:gdLst>
                <a:gd name="T0" fmla="*/ 0 w 41"/>
                <a:gd name="T1" fmla="*/ 0 h 49"/>
                <a:gd name="T2" fmla="*/ 23 w 41"/>
                <a:gd name="T3" fmla="*/ 35 h 49"/>
                <a:gd name="T4" fmla="*/ 0 w 41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9">
                  <a:moveTo>
                    <a:pt x="0" y="0"/>
                  </a:moveTo>
                  <a:cubicBezTo>
                    <a:pt x="0" y="0"/>
                    <a:pt x="41" y="20"/>
                    <a:pt x="23" y="35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1" name="Freeform 689"/>
            <p:cNvSpPr>
              <a:spLocks/>
            </p:cNvSpPr>
            <p:nvPr/>
          </p:nvSpPr>
          <p:spPr bwMode="auto">
            <a:xfrm>
              <a:off x="-223838" y="3717926"/>
              <a:ext cx="396875" cy="407988"/>
            </a:xfrm>
            <a:custGeom>
              <a:avLst/>
              <a:gdLst>
                <a:gd name="T0" fmla="*/ 38 w 45"/>
                <a:gd name="T1" fmla="*/ 0 h 46"/>
                <a:gd name="T2" fmla="*/ 23 w 45"/>
                <a:gd name="T3" fmla="*/ 39 h 46"/>
                <a:gd name="T4" fmla="*/ 38 w 45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6">
                  <a:moveTo>
                    <a:pt x="38" y="0"/>
                  </a:moveTo>
                  <a:cubicBezTo>
                    <a:pt x="38" y="0"/>
                    <a:pt x="45" y="46"/>
                    <a:pt x="23" y="39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2" name="Freeform 690"/>
            <p:cNvSpPr>
              <a:spLocks/>
            </p:cNvSpPr>
            <p:nvPr/>
          </p:nvSpPr>
          <p:spPr bwMode="auto">
            <a:xfrm>
              <a:off x="-303213" y="3602038"/>
              <a:ext cx="414338" cy="400050"/>
            </a:xfrm>
            <a:custGeom>
              <a:avLst/>
              <a:gdLst>
                <a:gd name="T0" fmla="*/ 47 w 47"/>
                <a:gd name="T1" fmla="*/ 13 h 45"/>
                <a:gd name="T2" fmla="*/ 7 w 47"/>
                <a:gd name="T3" fmla="*/ 23 h 45"/>
                <a:gd name="T4" fmla="*/ 47 w 47"/>
                <a:gd name="T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5">
                  <a:moveTo>
                    <a:pt x="47" y="13"/>
                  </a:moveTo>
                  <a:cubicBezTo>
                    <a:pt x="47" y="13"/>
                    <a:pt x="14" y="45"/>
                    <a:pt x="7" y="23"/>
                  </a:cubicBezTo>
                  <a:cubicBezTo>
                    <a:pt x="0" y="0"/>
                    <a:pt x="47" y="13"/>
                    <a:pt x="47" y="1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3" name="Freeform 691"/>
            <p:cNvSpPr>
              <a:spLocks/>
            </p:cNvSpPr>
            <p:nvPr/>
          </p:nvSpPr>
          <p:spPr bwMode="auto">
            <a:xfrm>
              <a:off x="-277813" y="3354388"/>
              <a:ext cx="406400" cy="381000"/>
            </a:xfrm>
            <a:custGeom>
              <a:avLst/>
              <a:gdLst>
                <a:gd name="T0" fmla="*/ 46 w 46"/>
                <a:gd name="T1" fmla="*/ 41 h 43"/>
                <a:gd name="T2" fmla="*/ 10 w 46"/>
                <a:gd name="T3" fmla="*/ 22 h 43"/>
                <a:gd name="T4" fmla="*/ 46 w 46"/>
                <a:gd name="T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3">
                  <a:moveTo>
                    <a:pt x="46" y="41"/>
                  </a:moveTo>
                  <a:cubicBezTo>
                    <a:pt x="46" y="41"/>
                    <a:pt x="0" y="43"/>
                    <a:pt x="10" y="22"/>
                  </a:cubicBezTo>
                  <a:cubicBezTo>
                    <a:pt x="20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4" name="Freeform 692"/>
            <p:cNvSpPr>
              <a:spLocks/>
            </p:cNvSpPr>
            <p:nvPr/>
          </p:nvSpPr>
          <p:spPr bwMode="auto">
            <a:xfrm>
              <a:off x="22225" y="3663951"/>
              <a:ext cx="150813" cy="125413"/>
            </a:xfrm>
            <a:custGeom>
              <a:avLst/>
              <a:gdLst>
                <a:gd name="T0" fmla="*/ 16 w 17"/>
                <a:gd name="T1" fmla="*/ 5 h 14"/>
                <a:gd name="T2" fmla="*/ 11 w 17"/>
                <a:gd name="T3" fmla="*/ 13 h 14"/>
                <a:gd name="T4" fmla="*/ 2 w 17"/>
                <a:gd name="T5" fmla="*/ 10 h 14"/>
                <a:gd name="T6" fmla="*/ 7 w 17"/>
                <a:gd name="T7" fmla="*/ 1 h 14"/>
                <a:gd name="T8" fmla="*/ 16 w 17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6" y="5"/>
                  </a:moveTo>
                  <a:cubicBezTo>
                    <a:pt x="17" y="8"/>
                    <a:pt x="14" y="11"/>
                    <a:pt x="11" y="13"/>
                  </a:cubicBezTo>
                  <a:cubicBezTo>
                    <a:pt x="7" y="14"/>
                    <a:pt x="3" y="13"/>
                    <a:pt x="2" y="10"/>
                  </a:cubicBezTo>
                  <a:cubicBezTo>
                    <a:pt x="0" y="6"/>
                    <a:pt x="3" y="3"/>
                    <a:pt x="7" y="1"/>
                  </a:cubicBezTo>
                  <a:cubicBezTo>
                    <a:pt x="10" y="0"/>
                    <a:pt x="15" y="1"/>
                    <a:pt x="16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5" name="Freeform 693"/>
            <p:cNvSpPr>
              <a:spLocks/>
            </p:cNvSpPr>
            <p:nvPr/>
          </p:nvSpPr>
          <p:spPr bwMode="auto">
            <a:xfrm>
              <a:off x="76200" y="3646488"/>
              <a:ext cx="17463" cy="53975"/>
            </a:xfrm>
            <a:custGeom>
              <a:avLst/>
              <a:gdLst>
                <a:gd name="T0" fmla="*/ 1 w 2"/>
                <a:gd name="T1" fmla="*/ 1 h 6"/>
                <a:gd name="T2" fmla="*/ 0 w 2"/>
                <a:gd name="T3" fmla="*/ 0 h 6"/>
                <a:gd name="T4" fmla="*/ 0 w 2"/>
                <a:gd name="T5" fmla="*/ 1 h 6"/>
                <a:gd name="T6" fmla="*/ 0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1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6" name="Freeform 694"/>
            <p:cNvSpPr>
              <a:spLocks/>
            </p:cNvSpPr>
            <p:nvPr/>
          </p:nvSpPr>
          <p:spPr bwMode="auto">
            <a:xfrm>
              <a:off x="93662" y="36464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0 w 2"/>
                <a:gd name="T7" fmla="*/ 2 h 5"/>
                <a:gd name="T8" fmla="*/ 0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7" name="Freeform 695"/>
            <p:cNvSpPr>
              <a:spLocks/>
            </p:cNvSpPr>
            <p:nvPr/>
          </p:nvSpPr>
          <p:spPr bwMode="auto">
            <a:xfrm>
              <a:off x="103187" y="3646488"/>
              <a:ext cx="25400" cy="44450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0 h 5"/>
                <a:gd name="T4" fmla="*/ 1 w 3"/>
                <a:gd name="T5" fmla="*/ 1 h 5"/>
                <a:gd name="T6" fmla="*/ 1 w 3"/>
                <a:gd name="T7" fmla="*/ 2 h 5"/>
                <a:gd name="T8" fmla="*/ 0 w 3"/>
                <a:gd name="T9" fmla="*/ 5 h 5"/>
                <a:gd name="T10" fmla="*/ 2 w 3"/>
                <a:gd name="T11" fmla="*/ 2 h 5"/>
                <a:gd name="T12" fmla="*/ 3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8" name="Freeform 696"/>
            <p:cNvSpPr>
              <a:spLocks/>
            </p:cNvSpPr>
            <p:nvPr/>
          </p:nvSpPr>
          <p:spPr bwMode="auto">
            <a:xfrm>
              <a:off x="111125" y="3656013"/>
              <a:ext cx="34925" cy="44450"/>
            </a:xfrm>
            <a:custGeom>
              <a:avLst/>
              <a:gdLst>
                <a:gd name="T0" fmla="*/ 3 w 4"/>
                <a:gd name="T1" fmla="*/ 1 h 5"/>
                <a:gd name="T2" fmla="*/ 3 w 4"/>
                <a:gd name="T3" fmla="*/ 0 h 5"/>
                <a:gd name="T4" fmla="*/ 2 w 4"/>
                <a:gd name="T5" fmla="*/ 0 h 5"/>
                <a:gd name="T6" fmla="*/ 2 w 4"/>
                <a:gd name="T7" fmla="*/ 1 h 5"/>
                <a:gd name="T8" fmla="*/ 0 w 4"/>
                <a:gd name="T9" fmla="*/ 5 h 5"/>
                <a:gd name="T10" fmla="*/ 2 w 4"/>
                <a:gd name="T11" fmla="*/ 2 h 5"/>
                <a:gd name="T12" fmla="*/ 3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9" name="Freeform 697"/>
            <p:cNvSpPr>
              <a:spLocks/>
            </p:cNvSpPr>
            <p:nvPr/>
          </p:nvSpPr>
          <p:spPr bwMode="auto">
            <a:xfrm>
              <a:off x="120650" y="3663951"/>
              <a:ext cx="34925" cy="36513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3 w 4"/>
                <a:gd name="T5" fmla="*/ 0 h 4"/>
                <a:gd name="T6" fmla="*/ 2 w 4"/>
                <a:gd name="T7" fmla="*/ 1 h 4"/>
                <a:gd name="T8" fmla="*/ 0 w 4"/>
                <a:gd name="T9" fmla="*/ 4 h 4"/>
                <a:gd name="T10" fmla="*/ 3 w 4"/>
                <a:gd name="T11" fmla="*/ 2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0" name="Freeform 698"/>
            <p:cNvSpPr>
              <a:spLocks/>
            </p:cNvSpPr>
            <p:nvPr/>
          </p:nvSpPr>
          <p:spPr bwMode="auto">
            <a:xfrm>
              <a:off x="120650" y="3683001"/>
              <a:ext cx="52388" cy="25400"/>
            </a:xfrm>
            <a:custGeom>
              <a:avLst/>
              <a:gdLst>
                <a:gd name="T0" fmla="*/ 5 w 6"/>
                <a:gd name="T1" fmla="*/ 1 h 3"/>
                <a:gd name="T2" fmla="*/ 6 w 6"/>
                <a:gd name="T3" fmla="*/ 0 h 3"/>
                <a:gd name="T4" fmla="*/ 4 w 6"/>
                <a:gd name="T5" fmla="*/ 0 h 3"/>
                <a:gd name="T6" fmla="*/ 4 w 6"/>
                <a:gd name="T7" fmla="*/ 1 h 3"/>
                <a:gd name="T8" fmla="*/ 0 w 6"/>
                <a:gd name="T9" fmla="*/ 3 h 3"/>
                <a:gd name="T10" fmla="*/ 4 w 6"/>
                <a:gd name="T11" fmla="*/ 1 h 3"/>
                <a:gd name="T12" fmla="*/ 5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1" name="Freeform 699"/>
            <p:cNvSpPr>
              <a:spLocks/>
            </p:cNvSpPr>
            <p:nvPr/>
          </p:nvSpPr>
          <p:spPr bwMode="auto">
            <a:xfrm>
              <a:off x="128587" y="3700463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4 w 6"/>
                <a:gd name="T7" fmla="*/ 0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1"/>
                    <a:pt x="6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2" name="Freeform 700"/>
            <p:cNvSpPr>
              <a:spLocks/>
            </p:cNvSpPr>
            <p:nvPr/>
          </p:nvSpPr>
          <p:spPr bwMode="auto">
            <a:xfrm>
              <a:off x="128587" y="3717926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5 w 6"/>
                <a:gd name="T5" fmla="*/ 0 h 2"/>
                <a:gd name="T6" fmla="*/ 4 w 6"/>
                <a:gd name="T7" fmla="*/ 0 h 2"/>
                <a:gd name="T8" fmla="*/ 0 w 6"/>
                <a:gd name="T9" fmla="*/ 0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1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3" name="Freeform 701"/>
            <p:cNvSpPr>
              <a:spLocks/>
            </p:cNvSpPr>
            <p:nvPr/>
          </p:nvSpPr>
          <p:spPr bwMode="auto">
            <a:xfrm>
              <a:off x="128587" y="3727451"/>
              <a:ext cx="53975" cy="25400"/>
            </a:xfrm>
            <a:custGeom>
              <a:avLst/>
              <a:gdLst>
                <a:gd name="T0" fmla="*/ 5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5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5" y="3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4" y="3"/>
                    <a:pt x="5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4" name="Freeform 702"/>
            <p:cNvSpPr>
              <a:spLocks/>
            </p:cNvSpPr>
            <p:nvPr/>
          </p:nvSpPr>
          <p:spPr bwMode="auto">
            <a:xfrm>
              <a:off x="128587" y="3735388"/>
              <a:ext cx="44450" cy="3492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5" name="Freeform 703"/>
            <p:cNvSpPr>
              <a:spLocks/>
            </p:cNvSpPr>
            <p:nvPr/>
          </p:nvSpPr>
          <p:spPr bwMode="auto">
            <a:xfrm>
              <a:off x="128587" y="3744913"/>
              <a:ext cx="34925" cy="444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3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3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6" name="Freeform 704"/>
            <p:cNvSpPr>
              <a:spLocks/>
            </p:cNvSpPr>
            <p:nvPr/>
          </p:nvSpPr>
          <p:spPr bwMode="auto">
            <a:xfrm>
              <a:off x="120650" y="3752851"/>
              <a:ext cx="25400" cy="44450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5 h 5"/>
                <a:gd name="T4" fmla="*/ 3 w 3"/>
                <a:gd name="T5" fmla="*/ 3 h 5"/>
                <a:gd name="T6" fmla="*/ 2 w 3"/>
                <a:gd name="T7" fmla="*/ 3 h 5"/>
                <a:gd name="T8" fmla="*/ 0 w 3"/>
                <a:gd name="T9" fmla="*/ 0 h 5"/>
                <a:gd name="T10" fmla="*/ 2 w 3"/>
                <a:gd name="T11" fmla="*/ 3 h 5"/>
                <a:gd name="T12" fmla="*/ 2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1" y="4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7" name="Freeform 705"/>
            <p:cNvSpPr>
              <a:spLocks/>
            </p:cNvSpPr>
            <p:nvPr/>
          </p:nvSpPr>
          <p:spPr bwMode="auto">
            <a:xfrm>
              <a:off x="111125" y="3752851"/>
              <a:ext cx="26988" cy="53975"/>
            </a:xfrm>
            <a:custGeom>
              <a:avLst/>
              <a:gdLst>
                <a:gd name="T0" fmla="*/ 1 w 3"/>
                <a:gd name="T1" fmla="*/ 5 h 6"/>
                <a:gd name="T2" fmla="*/ 2 w 3"/>
                <a:gd name="T3" fmla="*/ 6 h 6"/>
                <a:gd name="T4" fmla="*/ 2 w 3"/>
                <a:gd name="T5" fmla="*/ 5 h 6"/>
                <a:gd name="T6" fmla="*/ 2 w 3"/>
                <a:gd name="T7" fmla="*/ 4 h 6"/>
                <a:gd name="T8" fmla="*/ 0 w 3"/>
                <a:gd name="T9" fmla="*/ 0 h 6"/>
                <a:gd name="T10" fmla="*/ 1 w 3"/>
                <a:gd name="T11" fmla="*/ 4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8" name="Freeform 706"/>
            <p:cNvSpPr>
              <a:spLocks/>
            </p:cNvSpPr>
            <p:nvPr/>
          </p:nvSpPr>
          <p:spPr bwMode="auto">
            <a:xfrm>
              <a:off x="103187" y="3762376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5 h 6"/>
                <a:gd name="T4" fmla="*/ 1 w 2"/>
                <a:gd name="T5" fmla="*/ 4 h 6"/>
                <a:gd name="T6" fmla="*/ 1 w 2"/>
                <a:gd name="T7" fmla="*/ 3 h 6"/>
                <a:gd name="T8" fmla="*/ 0 w 2"/>
                <a:gd name="T9" fmla="*/ 0 h 6"/>
                <a:gd name="T10" fmla="*/ 0 w 2"/>
                <a:gd name="T11" fmla="*/ 3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5"/>
                  </a:cubicBezTo>
                  <a:cubicBezTo>
                    <a:pt x="1" y="5"/>
                    <a:pt x="2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9" name="Freeform 707"/>
            <p:cNvSpPr>
              <a:spLocks/>
            </p:cNvSpPr>
            <p:nvPr/>
          </p:nvSpPr>
          <p:spPr bwMode="auto">
            <a:xfrm>
              <a:off x="84137" y="3762376"/>
              <a:ext cx="9525" cy="44450"/>
            </a:xfrm>
            <a:custGeom>
              <a:avLst/>
              <a:gdLst>
                <a:gd name="T0" fmla="*/ 0 w 1"/>
                <a:gd name="T1" fmla="*/ 4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4 h 5"/>
                <a:gd name="T8" fmla="*/ 1 w 1"/>
                <a:gd name="T9" fmla="*/ 0 h 5"/>
                <a:gd name="T10" fmla="*/ 0 w 1"/>
                <a:gd name="T11" fmla="*/ 3 h 5"/>
                <a:gd name="T12" fmla="*/ 0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0" name="Freeform 708"/>
            <p:cNvSpPr>
              <a:spLocks/>
            </p:cNvSpPr>
            <p:nvPr/>
          </p:nvSpPr>
          <p:spPr bwMode="auto">
            <a:xfrm>
              <a:off x="58737" y="3762376"/>
              <a:ext cx="34925" cy="44450"/>
            </a:xfrm>
            <a:custGeom>
              <a:avLst/>
              <a:gdLst>
                <a:gd name="T0" fmla="*/ 1 w 4"/>
                <a:gd name="T1" fmla="*/ 4 h 5"/>
                <a:gd name="T2" fmla="*/ 1 w 4"/>
                <a:gd name="T3" fmla="*/ 5 h 5"/>
                <a:gd name="T4" fmla="*/ 2 w 4"/>
                <a:gd name="T5" fmla="*/ 4 h 5"/>
                <a:gd name="T6" fmla="*/ 2 w 4"/>
                <a:gd name="T7" fmla="*/ 3 h 5"/>
                <a:gd name="T8" fmla="*/ 4 w 4"/>
                <a:gd name="T9" fmla="*/ 0 h 5"/>
                <a:gd name="T10" fmla="*/ 2 w 4"/>
                <a:gd name="T11" fmla="*/ 3 h 5"/>
                <a:gd name="T12" fmla="*/ 1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1" name="Freeform 709"/>
            <p:cNvSpPr>
              <a:spLocks/>
            </p:cNvSpPr>
            <p:nvPr/>
          </p:nvSpPr>
          <p:spPr bwMode="auto">
            <a:xfrm>
              <a:off x="49212" y="3752851"/>
              <a:ext cx="34925" cy="44450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5 h 5"/>
                <a:gd name="T4" fmla="*/ 1 w 4"/>
                <a:gd name="T5" fmla="*/ 4 h 5"/>
                <a:gd name="T6" fmla="*/ 1 w 4"/>
                <a:gd name="T7" fmla="*/ 3 h 5"/>
                <a:gd name="T8" fmla="*/ 4 w 4"/>
                <a:gd name="T9" fmla="*/ 0 h 5"/>
                <a:gd name="T10" fmla="*/ 1 w 4"/>
                <a:gd name="T11" fmla="*/ 3 h 5"/>
                <a:gd name="T12" fmla="*/ 0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4"/>
                    <a:pt x="1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2" name="Freeform 710"/>
            <p:cNvSpPr>
              <a:spLocks/>
            </p:cNvSpPr>
            <p:nvPr/>
          </p:nvSpPr>
          <p:spPr bwMode="auto">
            <a:xfrm>
              <a:off x="31750" y="3752851"/>
              <a:ext cx="44450" cy="26988"/>
            </a:xfrm>
            <a:custGeom>
              <a:avLst/>
              <a:gdLst>
                <a:gd name="T0" fmla="*/ 0 w 5"/>
                <a:gd name="T1" fmla="*/ 2 h 3"/>
                <a:gd name="T2" fmla="*/ 0 w 5"/>
                <a:gd name="T3" fmla="*/ 3 h 3"/>
                <a:gd name="T4" fmla="*/ 2 w 5"/>
                <a:gd name="T5" fmla="*/ 3 h 3"/>
                <a:gd name="T6" fmla="*/ 2 w 5"/>
                <a:gd name="T7" fmla="*/ 2 h 3"/>
                <a:gd name="T8" fmla="*/ 5 w 5"/>
                <a:gd name="T9" fmla="*/ 0 h 3"/>
                <a:gd name="T10" fmla="*/ 2 w 5"/>
                <a:gd name="T11" fmla="*/ 2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3" name="Freeform 711"/>
            <p:cNvSpPr>
              <a:spLocks/>
            </p:cNvSpPr>
            <p:nvPr/>
          </p:nvSpPr>
          <p:spPr bwMode="auto">
            <a:xfrm>
              <a:off x="22225" y="3744913"/>
              <a:ext cx="44450" cy="25400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2 w 5"/>
                <a:gd name="T11" fmla="*/ 1 h 3"/>
                <a:gd name="T12" fmla="*/ 1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4" name="Freeform 712"/>
            <p:cNvSpPr>
              <a:spLocks/>
            </p:cNvSpPr>
            <p:nvPr/>
          </p:nvSpPr>
          <p:spPr bwMode="auto">
            <a:xfrm>
              <a:off x="14287" y="3735388"/>
              <a:ext cx="52388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2 w 6"/>
                <a:gd name="T5" fmla="*/ 1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0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5" name="Freeform 713"/>
            <p:cNvSpPr>
              <a:spLocks/>
            </p:cNvSpPr>
            <p:nvPr/>
          </p:nvSpPr>
          <p:spPr bwMode="auto">
            <a:xfrm>
              <a:off x="14287" y="3717926"/>
              <a:ext cx="52388" cy="9525"/>
            </a:xfrm>
            <a:custGeom>
              <a:avLst/>
              <a:gdLst>
                <a:gd name="T0" fmla="*/ 1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2 w 6"/>
                <a:gd name="T7" fmla="*/ 1 h 1"/>
                <a:gd name="T8" fmla="*/ 6 w 6"/>
                <a:gd name="T9" fmla="*/ 1 h 1"/>
                <a:gd name="T10" fmla="*/ 2 w 6"/>
                <a:gd name="T11" fmla="*/ 0 h 1"/>
                <a:gd name="T12" fmla="*/ 1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6" name="Freeform 714"/>
            <p:cNvSpPr>
              <a:spLocks/>
            </p:cNvSpPr>
            <p:nvPr/>
          </p:nvSpPr>
          <p:spPr bwMode="auto">
            <a:xfrm>
              <a:off x="14287" y="3690938"/>
              <a:ext cx="52388" cy="26988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1 h 3"/>
                <a:gd name="T4" fmla="*/ 1 w 6"/>
                <a:gd name="T5" fmla="*/ 2 h 3"/>
                <a:gd name="T6" fmla="*/ 2 w 6"/>
                <a:gd name="T7" fmla="*/ 2 h 3"/>
                <a:gd name="T8" fmla="*/ 6 w 6"/>
                <a:gd name="T9" fmla="*/ 3 h 3"/>
                <a:gd name="T10" fmla="*/ 3 w 6"/>
                <a:gd name="T11" fmla="*/ 2 h 3"/>
                <a:gd name="T12" fmla="*/ 2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7" name="Freeform 715"/>
            <p:cNvSpPr>
              <a:spLocks/>
            </p:cNvSpPr>
            <p:nvPr/>
          </p:nvSpPr>
          <p:spPr bwMode="auto">
            <a:xfrm>
              <a:off x="22225" y="3673476"/>
              <a:ext cx="44450" cy="34925"/>
            </a:xfrm>
            <a:custGeom>
              <a:avLst/>
              <a:gdLst>
                <a:gd name="T0" fmla="*/ 2 w 5"/>
                <a:gd name="T1" fmla="*/ 1 h 4"/>
                <a:gd name="T2" fmla="*/ 1 w 5"/>
                <a:gd name="T3" fmla="*/ 1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3 w 5"/>
                <a:gd name="T11" fmla="*/ 2 h 4"/>
                <a:gd name="T12" fmla="*/ 2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8" name="Freeform 716"/>
            <p:cNvSpPr>
              <a:spLocks/>
            </p:cNvSpPr>
            <p:nvPr/>
          </p:nvSpPr>
          <p:spPr bwMode="auto">
            <a:xfrm>
              <a:off x="41275" y="3663951"/>
              <a:ext cx="34925" cy="44450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1 w 4"/>
                <a:gd name="T7" fmla="*/ 2 h 5"/>
                <a:gd name="T8" fmla="*/ 4 w 4"/>
                <a:gd name="T9" fmla="*/ 5 h 5"/>
                <a:gd name="T10" fmla="*/ 2 w 4"/>
                <a:gd name="T11" fmla="*/ 1 h 5"/>
                <a:gd name="T12" fmla="*/ 1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5"/>
                    <a:pt x="4" y="5"/>
                  </a:cubicBezTo>
                  <a:cubicBezTo>
                    <a:pt x="3" y="4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9" name="Freeform 717"/>
            <p:cNvSpPr>
              <a:spLocks/>
            </p:cNvSpPr>
            <p:nvPr/>
          </p:nvSpPr>
          <p:spPr bwMode="auto">
            <a:xfrm>
              <a:off x="58737" y="3656013"/>
              <a:ext cx="25400" cy="44450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2 h 5"/>
                <a:gd name="T8" fmla="*/ 3 w 3"/>
                <a:gd name="T9" fmla="*/ 5 h 5"/>
                <a:gd name="T10" fmla="*/ 1 w 3"/>
                <a:gd name="T11" fmla="*/ 1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2" y="4"/>
                    <a:pt x="2" y="2"/>
                    <a:pt x="1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0" name="Freeform 718"/>
            <p:cNvSpPr>
              <a:spLocks/>
            </p:cNvSpPr>
            <p:nvPr/>
          </p:nvSpPr>
          <p:spPr bwMode="auto">
            <a:xfrm>
              <a:off x="76200" y="3532188"/>
              <a:ext cx="34925" cy="168275"/>
            </a:xfrm>
            <a:custGeom>
              <a:avLst/>
              <a:gdLst>
                <a:gd name="T0" fmla="*/ 4 w 4"/>
                <a:gd name="T1" fmla="*/ 19 h 19"/>
                <a:gd name="T2" fmla="*/ 1 w 4"/>
                <a:gd name="T3" fmla="*/ 10 h 19"/>
                <a:gd name="T4" fmla="*/ 0 w 4"/>
                <a:gd name="T5" fmla="*/ 0 h 19"/>
                <a:gd name="T6" fmla="*/ 2 w 4"/>
                <a:gd name="T7" fmla="*/ 9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cubicBezTo>
                    <a:pt x="2" y="16"/>
                    <a:pt x="2" y="13"/>
                    <a:pt x="1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2"/>
                    <a:pt x="4" y="15"/>
                    <a:pt x="4" y="19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1" name="Freeform 719"/>
            <p:cNvSpPr>
              <a:spLocks/>
            </p:cNvSpPr>
            <p:nvPr/>
          </p:nvSpPr>
          <p:spPr bwMode="auto">
            <a:xfrm>
              <a:off x="128587" y="3557588"/>
              <a:ext cx="79375" cy="142875"/>
            </a:xfrm>
            <a:custGeom>
              <a:avLst/>
              <a:gdLst>
                <a:gd name="T0" fmla="*/ 0 w 9"/>
                <a:gd name="T1" fmla="*/ 16 h 16"/>
                <a:gd name="T2" fmla="*/ 3 w 9"/>
                <a:gd name="T3" fmla="*/ 7 h 16"/>
                <a:gd name="T4" fmla="*/ 9 w 9"/>
                <a:gd name="T5" fmla="*/ 0 h 16"/>
                <a:gd name="T6" fmla="*/ 5 w 9"/>
                <a:gd name="T7" fmla="*/ 8 h 16"/>
                <a:gd name="T8" fmla="*/ 0 w 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1" y="13"/>
                    <a:pt x="2" y="10"/>
                    <a:pt x="3" y="7"/>
                  </a:cubicBezTo>
                  <a:cubicBezTo>
                    <a:pt x="5" y="5"/>
                    <a:pt x="7" y="2"/>
                    <a:pt x="9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1"/>
                    <a:pt x="2" y="14"/>
                    <a:pt x="0" y="1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2" name="Freeform 720"/>
            <p:cNvSpPr>
              <a:spLocks/>
            </p:cNvSpPr>
            <p:nvPr/>
          </p:nvSpPr>
          <p:spPr bwMode="auto">
            <a:xfrm>
              <a:off x="138112" y="3663951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8 w 18"/>
                <a:gd name="T3" fmla="*/ 2 h 6"/>
                <a:gd name="T4" fmla="*/ 18 w 18"/>
                <a:gd name="T5" fmla="*/ 0 h 6"/>
                <a:gd name="T6" fmla="*/ 9 w 18"/>
                <a:gd name="T7" fmla="*/ 3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2" y="4"/>
                    <a:pt x="5" y="3"/>
                    <a:pt x="8" y="2"/>
                  </a:cubicBezTo>
                  <a:cubicBezTo>
                    <a:pt x="11" y="1"/>
                    <a:pt x="14" y="0"/>
                    <a:pt x="1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4"/>
                    <a:pt x="3" y="5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3" name="Freeform 721"/>
            <p:cNvSpPr>
              <a:spLocks/>
            </p:cNvSpPr>
            <p:nvPr/>
          </p:nvSpPr>
          <p:spPr bwMode="auto">
            <a:xfrm>
              <a:off x="128587" y="3717926"/>
              <a:ext cx="158750" cy="44450"/>
            </a:xfrm>
            <a:custGeom>
              <a:avLst/>
              <a:gdLst>
                <a:gd name="T0" fmla="*/ 0 w 18"/>
                <a:gd name="T1" fmla="*/ 0 h 5"/>
                <a:gd name="T2" fmla="*/ 9 w 18"/>
                <a:gd name="T3" fmla="*/ 1 h 5"/>
                <a:gd name="T4" fmla="*/ 18 w 18"/>
                <a:gd name="T5" fmla="*/ 5 h 5"/>
                <a:gd name="T6" fmla="*/ 9 w 18"/>
                <a:gd name="T7" fmla="*/ 3 h 5"/>
                <a:gd name="T8" fmla="*/ 0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0" y="0"/>
                  </a:moveTo>
                  <a:cubicBezTo>
                    <a:pt x="3" y="0"/>
                    <a:pt x="6" y="1"/>
                    <a:pt x="9" y="1"/>
                  </a:cubicBezTo>
                  <a:cubicBezTo>
                    <a:pt x="12" y="2"/>
                    <a:pt x="16" y="3"/>
                    <a:pt x="1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4" name="Freeform 722"/>
            <p:cNvSpPr>
              <a:spLocks/>
            </p:cNvSpPr>
            <p:nvPr/>
          </p:nvSpPr>
          <p:spPr bwMode="auto">
            <a:xfrm>
              <a:off x="120650" y="3744913"/>
              <a:ext cx="61913" cy="150813"/>
            </a:xfrm>
            <a:custGeom>
              <a:avLst/>
              <a:gdLst>
                <a:gd name="T0" fmla="*/ 0 w 7"/>
                <a:gd name="T1" fmla="*/ 0 h 17"/>
                <a:gd name="T2" fmla="*/ 4 w 7"/>
                <a:gd name="T3" fmla="*/ 8 h 17"/>
                <a:gd name="T4" fmla="*/ 7 w 7"/>
                <a:gd name="T5" fmla="*/ 17 h 17"/>
                <a:gd name="T6" fmla="*/ 3 w 7"/>
                <a:gd name="T7" fmla="*/ 8 h 17"/>
                <a:gd name="T8" fmla="*/ 0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0"/>
                  </a:moveTo>
                  <a:cubicBezTo>
                    <a:pt x="2" y="2"/>
                    <a:pt x="3" y="5"/>
                    <a:pt x="4" y="8"/>
                  </a:cubicBezTo>
                  <a:cubicBezTo>
                    <a:pt x="6" y="11"/>
                    <a:pt x="7" y="14"/>
                    <a:pt x="7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5" name="Freeform 723"/>
            <p:cNvSpPr>
              <a:spLocks/>
            </p:cNvSpPr>
            <p:nvPr/>
          </p:nvSpPr>
          <p:spPr bwMode="auto">
            <a:xfrm>
              <a:off x="41275" y="3735388"/>
              <a:ext cx="61913" cy="160338"/>
            </a:xfrm>
            <a:custGeom>
              <a:avLst/>
              <a:gdLst>
                <a:gd name="T0" fmla="*/ 7 w 7"/>
                <a:gd name="T1" fmla="*/ 0 h 18"/>
                <a:gd name="T2" fmla="*/ 5 w 7"/>
                <a:gd name="T3" fmla="*/ 10 h 18"/>
                <a:gd name="T4" fmla="*/ 0 w 7"/>
                <a:gd name="T5" fmla="*/ 18 h 18"/>
                <a:gd name="T6" fmla="*/ 3 w 7"/>
                <a:gd name="T7" fmla="*/ 9 h 18"/>
                <a:gd name="T8" fmla="*/ 7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7" y="0"/>
                  </a:moveTo>
                  <a:cubicBezTo>
                    <a:pt x="7" y="4"/>
                    <a:pt x="6" y="7"/>
                    <a:pt x="5" y="10"/>
                  </a:cubicBezTo>
                  <a:cubicBezTo>
                    <a:pt x="4" y="12"/>
                    <a:pt x="2" y="16"/>
                    <a:pt x="0" y="1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6" name="Freeform 724"/>
            <p:cNvSpPr>
              <a:spLocks/>
            </p:cNvSpPr>
            <p:nvPr/>
          </p:nvSpPr>
          <p:spPr bwMode="auto">
            <a:xfrm>
              <a:off x="-57150" y="3727451"/>
              <a:ext cx="150813" cy="69850"/>
            </a:xfrm>
            <a:custGeom>
              <a:avLst/>
              <a:gdLst>
                <a:gd name="T0" fmla="*/ 17 w 17"/>
                <a:gd name="T1" fmla="*/ 0 h 8"/>
                <a:gd name="T2" fmla="*/ 9 w 17"/>
                <a:gd name="T3" fmla="*/ 5 h 8"/>
                <a:gd name="T4" fmla="*/ 0 w 17"/>
                <a:gd name="T5" fmla="*/ 8 h 8"/>
                <a:gd name="T6" fmla="*/ 8 w 17"/>
                <a:gd name="T7" fmla="*/ 4 h 8"/>
                <a:gd name="T8" fmla="*/ 17 w 1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4" y="2"/>
                    <a:pt x="12" y="4"/>
                    <a:pt x="9" y="5"/>
                  </a:cubicBezTo>
                  <a:cubicBezTo>
                    <a:pt x="6" y="7"/>
                    <a:pt x="3" y="8"/>
                    <a:pt x="0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1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7" name="Freeform 725"/>
            <p:cNvSpPr>
              <a:spLocks/>
            </p:cNvSpPr>
            <p:nvPr/>
          </p:nvSpPr>
          <p:spPr bwMode="auto">
            <a:xfrm>
              <a:off x="-65088" y="3663951"/>
              <a:ext cx="158750" cy="44450"/>
            </a:xfrm>
            <a:custGeom>
              <a:avLst/>
              <a:gdLst>
                <a:gd name="T0" fmla="*/ 18 w 18"/>
                <a:gd name="T1" fmla="*/ 5 h 5"/>
                <a:gd name="T2" fmla="*/ 9 w 18"/>
                <a:gd name="T3" fmla="*/ 4 h 5"/>
                <a:gd name="T4" fmla="*/ 0 w 18"/>
                <a:gd name="T5" fmla="*/ 0 h 5"/>
                <a:gd name="T6" fmla="*/ 9 w 18"/>
                <a:gd name="T7" fmla="*/ 2 h 5"/>
                <a:gd name="T8" fmla="*/ 18 w 1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8" y="5"/>
                  </a:moveTo>
                  <a:cubicBezTo>
                    <a:pt x="15" y="5"/>
                    <a:pt x="12" y="4"/>
                    <a:pt x="9" y="4"/>
                  </a:cubicBezTo>
                  <a:cubicBezTo>
                    <a:pt x="6" y="3"/>
                    <a:pt x="2" y="2"/>
                    <a:pt x="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2" y="3"/>
                    <a:pt x="15" y="4"/>
                    <a:pt x="18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8" name="Freeform 726"/>
            <p:cNvSpPr>
              <a:spLocks/>
            </p:cNvSpPr>
            <p:nvPr/>
          </p:nvSpPr>
          <p:spPr bwMode="auto">
            <a:xfrm>
              <a:off x="-12700" y="3575051"/>
              <a:ext cx="115888" cy="125413"/>
            </a:xfrm>
            <a:custGeom>
              <a:avLst/>
              <a:gdLst>
                <a:gd name="T0" fmla="*/ 13 w 13"/>
                <a:gd name="T1" fmla="*/ 14 h 14"/>
                <a:gd name="T2" fmla="*/ 6 w 13"/>
                <a:gd name="T3" fmla="*/ 8 h 14"/>
                <a:gd name="T4" fmla="*/ 0 w 13"/>
                <a:gd name="T5" fmla="*/ 0 h 14"/>
                <a:gd name="T6" fmla="*/ 7 w 13"/>
                <a:gd name="T7" fmla="*/ 7 h 14"/>
                <a:gd name="T8" fmla="*/ 13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cubicBezTo>
                    <a:pt x="10" y="13"/>
                    <a:pt x="8" y="11"/>
                    <a:pt x="6" y="8"/>
                  </a:cubicBezTo>
                  <a:cubicBezTo>
                    <a:pt x="4" y="6"/>
                    <a:pt x="2" y="3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10"/>
                    <a:pt x="11" y="12"/>
                    <a:pt x="13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2" name="组合 64341"/>
          <p:cNvGrpSpPr/>
          <p:nvPr/>
        </p:nvGrpSpPr>
        <p:grpSpPr>
          <a:xfrm>
            <a:off x="11191136" y="6164717"/>
            <a:ext cx="795338" cy="850900"/>
            <a:chOff x="11530012" y="3097213"/>
            <a:chExt cx="795338" cy="850900"/>
          </a:xfrm>
        </p:grpSpPr>
        <p:sp>
          <p:nvSpPr>
            <p:cNvPr id="64179" name="Freeform 727"/>
            <p:cNvSpPr>
              <a:spLocks/>
            </p:cNvSpPr>
            <p:nvPr/>
          </p:nvSpPr>
          <p:spPr bwMode="auto">
            <a:xfrm>
              <a:off x="11663362" y="3097213"/>
              <a:ext cx="406400" cy="415925"/>
            </a:xfrm>
            <a:custGeom>
              <a:avLst/>
              <a:gdLst>
                <a:gd name="T0" fmla="*/ 32 w 46"/>
                <a:gd name="T1" fmla="*/ 47 h 47"/>
                <a:gd name="T2" fmla="*/ 23 w 46"/>
                <a:gd name="T3" fmla="*/ 6 h 47"/>
                <a:gd name="T4" fmla="*/ 32 w 46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7">
                  <a:moveTo>
                    <a:pt x="32" y="47"/>
                  </a:moveTo>
                  <a:cubicBezTo>
                    <a:pt x="32" y="47"/>
                    <a:pt x="0" y="13"/>
                    <a:pt x="23" y="6"/>
                  </a:cubicBezTo>
                  <a:cubicBezTo>
                    <a:pt x="46" y="0"/>
                    <a:pt x="32" y="47"/>
                    <a:pt x="32" y="4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0" name="Freeform 728"/>
            <p:cNvSpPr>
              <a:spLocks/>
            </p:cNvSpPr>
            <p:nvPr/>
          </p:nvSpPr>
          <p:spPr bwMode="auto">
            <a:xfrm>
              <a:off x="11936412" y="3105150"/>
              <a:ext cx="388938" cy="407988"/>
            </a:xfrm>
            <a:custGeom>
              <a:avLst/>
              <a:gdLst>
                <a:gd name="T0" fmla="*/ 0 w 44"/>
                <a:gd name="T1" fmla="*/ 46 h 46"/>
                <a:gd name="T2" fmla="*/ 24 w 44"/>
                <a:gd name="T3" fmla="*/ 13 h 46"/>
                <a:gd name="T4" fmla="*/ 0 w 44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0" y="46"/>
                  </a:moveTo>
                  <a:cubicBezTo>
                    <a:pt x="0" y="46"/>
                    <a:pt x="4" y="0"/>
                    <a:pt x="24" y="13"/>
                  </a:cubicBezTo>
                  <a:cubicBezTo>
                    <a:pt x="44" y="25"/>
                    <a:pt x="0" y="46"/>
                    <a:pt x="0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1" name="Freeform 729"/>
            <p:cNvSpPr>
              <a:spLocks/>
            </p:cNvSpPr>
            <p:nvPr/>
          </p:nvSpPr>
          <p:spPr bwMode="auto">
            <a:xfrm>
              <a:off x="11936412" y="3309938"/>
              <a:ext cx="371475" cy="417513"/>
            </a:xfrm>
            <a:custGeom>
              <a:avLst/>
              <a:gdLst>
                <a:gd name="T0" fmla="*/ 0 w 42"/>
                <a:gd name="T1" fmla="*/ 23 h 47"/>
                <a:gd name="T2" fmla="*/ 41 w 42"/>
                <a:gd name="T3" fmla="*/ 24 h 47"/>
                <a:gd name="T4" fmla="*/ 0 w 42"/>
                <a:gd name="T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7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2" name="Freeform 730"/>
            <p:cNvSpPr>
              <a:spLocks/>
            </p:cNvSpPr>
            <p:nvPr/>
          </p:nvSpPr>
          <p:spPr bwMode="auto">
            <a:xfrm>
              <a:off x="11936412" y="3513138"/>
              <a:ext cx="371475" cy="434975"/>
            </a:xfrm>
            <a:custGeom>
              <a:avLst/>
              <a:gdLst>
                <a:gd name="T0" fmla="*/ 0 w 42"/>
                <a:gd name="T1" fmla="*/ 0 h 49"/>
                <a:gd name="T2" fmla="*/ 23 w 42"/>
                <a:gd name="T3" fmla="*/ 34 h 49"/>
                <a:gd name="T4" fmla="*/ 0 w 4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9">
                  <a:moveTo>
                    <a:pt x="0" y="0"/>
                  </a:moveTo>
                  <a:cubicBezTo>
                    <a:pt x="0" y="0"/>
                    <a:pt x="42" y="19"/>
                    <a:pt x="23" y="34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3" name="Freeform 731"/>
            <p:cNvSpPr>
              <a:spLocks/>
            </p:cNvSpPr>
            <p:nvPr/>
          </p:nvSpPr>
          <p:spPr bwMode="auto">
            <a:xfrm>
              <a:off x="11601450" y="3513138"/>
              <a:ext cx="406400" cy="400050"/>
            </a:xfrm>
            <a:custGeom>
              <a:avLst/>
              <a:gdLst>
                <a:gd name="T0" fmla="*/ 38 w 46"/>
                <a:gd name="T1" fmla="*/ 0 h 45"/>
                <a:gd name="T2" fmla="*/ 23 w 46"/>
                <a:gd name="T3" fmla="*/ 38 h 45"/>
                <a:gd name="T4" fmla="*/ 38 w 46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5">
                  <a:moveTo>
                    <a:pt x="38" y="0"/>
                  </a:moveTo>
                  <a:cubicBezTo>
                    <a:pt x="38" y="0"/>
                    <a:pt x="46" y="45"/>
                    <a:pt x="23" y="38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4" name="Freeform 732"/>
            <p:cNvSpPr>
              <a:spLocks/>
            </p:cNvSpPr>
            <p:nvPr/>
          </p:nvSpPr>
          <p:spPr bwMode="auto">
            <a:xfrm>
              <a:off x="11530012" y="3389313"/>
              <a:ext cx="406400" cy="407988"/>
            </a:xfrm>
            <a:custGeom>
              <a:avLst/>
              <a:gdLst>
                <a:gd name="T0" fmla="*/ 46 w 46"/>
                <a:gd name="T1" fmla="*/ 14 h 46"/>
                <a:gd name="T2" fmla="*/ 6 w 46"/>
                <a:gd name="T3" fmla="*/ 23 h 46"/>
                <a:gd name="T4" fmla="*/ 46 w 46"/>
                <a:gd name="T5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46" y="14"/>
                  </a:moveTo>
                  <a:cubicBezTo>
                    <a:pt x="46" y="14"/>
                    <a:pt x="13" y="46"/>
                    <a:pt x="6" y="23"/>
                  </a:cubicBezTo>
                  <a:cubicBezTo>
                    <a:pt x="0" y="0"/>
                    <a:pt x="46" y="14"/>
                    <a:pt x="46" y="1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5" name="Freeform 733"/>
            <p:cNvSpPr>
              <a:spLocks/>
            </p:cNvSpPr>
            <p:nvPr/>
          </p:nvSpPr>
          <p:spPr bwMode="auto">
            <a:xfrm>
              <a:off x="11557000" y="3141663"/>
              <a:ext cx="406400" cy="390525"/>
            </a:xfrm>
            <a:custGeom>
              <a:avLst/>
              <a:gdLst>
                <a:gd name="T0" fmla="*/ 46 w 46"/>
                <a:gd name="T1" fmla="*/ 41 h 44"/>
                <a:gd name="T2" fmla="*/ 9 w 46"/>
                <a:gd name="T3" fmla="*/ 22 h 44"/>
                <a:gd name="T4" fmla="*/ 46 w 46"/>
                <a:gd name="T5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4">
                  <a:moveTo>
                    <a:pt x="46" y="41"/>
                  </a:moveTo>
                  <a:cubicBezTo>
                    <a:pt x="46" y="41"/>
                    <a:pt x="0" y="44"/>
                    <a:pt x="9" y="22"/>
                  </a:cubicBezTo>
                  <a:cubicBezTo>
                    <a:pt x="19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6" name="Freeform 734"/>
            <p:cNvSpPr>
              <a:spLocks/>
            </p:cNvSpPr>
            <p:nvPr/>
          </p:nvSpPr>
          <p:spPr bwMode="auto">
            <a:xfrm>
              <a:off x="11857037" y="3451226"/>
              <a:ext cx="141288" cy="123825"/>
            </a:xfrm>
            <a:custGeom>
              <a:avLst/>
              <a:gdLst>
                <a:gd name="T0" fmla="*/ 15 w 16"/>
                <a:gd name="T1" fmla="*/ 5 h 14"/>
                <a:gd name="T2" fmla="*/ 10 w 16"/>
                <a:gd name="T3" fmla="*/ 13 h 14"/>
                <a:gd name="T4" fmla="*/ 1 w 16"/>
                <a:gd name="T5" fmla="*/ 10 h 14"/>
                <a:gd name="T6" fmla="*/ 6 w 16"/>
                <a:gd name="T7" fmla="*/ 2 h 14"/>
                <a:gd name="T8" fmla="*/ 15 w 1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5" y="5"/>
                  </a:moveTo>
                  <a:cubicBezTo>
                    <a:pt x="16" y="8"/>
                    <a:pt x="14" y="12"/>
                    <a:pt x="10" y="13"/>
                  </a:cubicBezTo>
                  <a:cubicBezTo>
                    <a:pt x="6" y="14"/>
                    <a:pt x="2" y="13"/>
                    <a:pt x="1" y="10"/>
                  </a:cubicBezTo>
                  <a:cubicBezTo>
                    <a:pt x="0" y="7"/>
                    <a:pt x="2" y="3"/>
                    <a:pt x="6" y="2"/>
                  </a:cubicBezTo>
                  <a:cubicBezTo>
                    <a:pt x="10" y="0"/>
                    <a:pt x="14" y="2"/>
                    <a:pt x="15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7" name="Freeform 735"/>
            <p:cNvSpPr>
              <a:spLocks/>
            </p:cNvSpPr>
            <p:nvPr/>
          </p:nvSpPr>
          <p:spPr bwMode="auto">
            <a:xfrm>
              <a:off x="11901487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2 h 6"/>
                <a:gd name="T6" fmla="*/ 1 w 2"/>
                <a:gd name="T7" fmla="*/ 2 h 6"/>
                <a:gd name="T8" fmla="*/ 2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4"/>
                    <a:pt x="2" y="6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8" name="Freeform 736"/>
            <p:cNvSpPr>
              <a:spLocks/>
            </p:cNvSpPr>
            <p:nvPr/>
          </p:nvSpPr>
          <p:spPr bwMode="auto">
            <a:xfrm>
              <a:off x="11918950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9" name="Freeform 737"/>
            <p:cNvSpPr>
              <a:spLocks/>
            </p:cNvSpPr>
            <p:nvPr/>
          </p:nvSpPr>
          <p:spPr bwMode="auto">
            <a:xfrm>
              <a:off x="11936412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0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0" name="Freeform 738"/>
            <p:cNvSpPr>
              <a:spLocks/>
            </p:cNvSpPr>
            <p:nvPr/>
          </p:nvSpPr>
          <p:spPr bwMode="auto">
            <a:xfrm>
              <a:off x="11936412" y="3443288"/>
              <a:ext cx="34925" cy="44450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0 h 5"/>
                <a:gd name="T4" fmla="*/ 2 w 4"/>
                <a:gd name="T5" fmla="*/ 1 h 5"/>
                <a:gd name="T6" fmla="*/ 2 w 4"/>
                <a:gd name="T7" fmla="*/ 2 h 5"/>
                <a:gd name="T8" fmla="*/ 0 w 4"/>
                <a:gd name="T9" fmla="*/ 5 h 5"/>
                <a:gd name="T10" fmla="*/ 3 w 4"/>
                <a:gd name="T11" fmla="*/ 2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1" name="Freeform 739"/>
            <p:cNvSpPr>
              <a:spLocks/>
            </p:cNvSpPr>
            <p:nvPr/>
          </p:nvSpPr>
          <p:spPr bwMode="auto">
            <a:xfrm>
              <a:off x="11945937" y="3451226"/>
              <a:ext cx="42863" cy="44450"/>
            </a:xfrm>
            <a:custGeom>
              <a:avLst/>
              <a:gdLst>
                <a:gd name="T0" fmla="*/ 4 w 5"/>
                <a:gd name="T1" fmla="*/ 2 h 5"/>
                <a:gd name="T2" fmla="*/ 4 w 5"/>
                <a:gd name="T3" fmla="*/ 1 h 5"/>
                <a:gd name="T4" fmla="*/ 3 w 5"/>
                <a:gd name="T5" fmla="*/ 1 h 5"/>
                <a:gd name="T6" fmla="*/ 3 w 5"/>
                <a:gd name="T7" fmla="*/ 2 h 5"/>
                <a:gd name="T8" fmla="*/ 0 w 5"/>
                <a:gd name="T9" fmla="*/ 5 h 5"/>
                <a:gd name="T10" fmla="*/ 3 w 5"/>
                <a:gd name="T11" fmla="*/ 2 h 5"/>
                <a:gd name="T12" fmla="*/ 4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2" name="Freeform 740"/>
            <p:cNvSpPr>
              <a:spLocks/>
            </p:cNvSpPr>
            <p:nvPr/>
          </p:nvSpPr>
          <p:spPr bwMode="auto">
            <a:xfrm>
              <a:off x="11953875" y="3468688"/>
              <a:ext cx="44450" cy="26988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4 w 5"/>
                <a:gd name="T5" fmla="*/ 0 h 3"/>
                <a:gd name="T6" fmla="*/ 3 w 5"/>
                <a:gd name="T7" fmla="*/ 1 h 3"/>
                <a:gd name="T8" fmla="*/ 0 w 5"/>
                <a:gd name="T9" fmla="*/ 3 h 3"/>
                <a:gd name="T10" fmla="*/ 3 w 5"/>
                <a:gd name="T11" fmla="*/ 2 h 3"/>
                <a:gd name="T12" fmla="*/ 5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3" name="Freeform 741"/>
            <p:cNvSpPr>
              <a:spLocks/>
            </p:cNvSpPr>
            <p:nvPr/>
          </p:nvSpPr>
          <p:spPr bwMode="auto">
            <a:xfrm>
              <a:off x="11953875" y="3487738"/>
              <a:ext cx="53975" cy="17463"/>
            </a:xfrm>
            <a:custGeom>
              <a:avLst/>
              <a:gdLst>
                <a:gd name="T0" fmla="*/ 5 w 6"/>
                <a:gd name="T1" fmla="*/ 2 h 2"/>
                <a:gd name="T2" fmla="*/ 6 w 6"/>
                <a:gd name="T3" fmla="*/ 1 h 2"/>
                <a:gd name="T4" fmla="*/ 5 w 6"/>
                <a:gd name="T5" fmla="*/ 0 h 2"/>
                <a:gd name="T6" fmla="*/ 4 w 6"/>
                <a:gd name="T7" fmla="*/ 1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4" name="Freeform 742"/>
            <p:cNvSpPr>
              <a:spLocks/>
            </p:cNvSpPr>
            <p:nvPr/>
          </p:nvSpPr>
          <p:spPr bwMode="auto">
            <a:xfrm>
              <a:off x="11963400" y="3505201"/>
              <a:ext cx="52388" cy="17463"/>
            </a:xfrm>
            <a:custGeom>
              <a:avLst/>
              <a:gdLst>
                <a:gd name="T0" fmla="*/ 5 w 6"/>
                <a:gd name="T1" fmla="*/ 2 h 2"/>
                <a:gd name="T2" fmla="*/ 5 w 6"/>
                <a:gd name="T3" fmla="*/ 1 h 2"/>
                <a:gd name="T4" fmla="*/ 4 w 6"/>
                <a:gd name="T5" fmla="*/ 0 h 2"/>
                <a:gd name="T6" fmla="*/ 3 w 6"/>
                <a:gd name="T7" fmla="*/ 1 h 2"/>
                <a:gd name="T8" fmla="*/ 0 w 6"/>
                <a:gd name="T9" fmla="*/ 1 h 2"/>
                <a:gd name="T10" fmla="*/ 3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5" name="Freeform 743"/>
            <p:cNvSpPr>
              <a:spLocks/>
            </p:cNvSpPr>
            <p:nvPr/>
          </p:nvSpPr>
          <p:spPr bwMode="auto">
            <a:xfrm>
              <a:off x="11963400" y="3522663"/>
              <a:ext cx="44450" cy="17463"/>
            </a:xfrm>
            <a:custGeom>
              <a:avLst/>
              <a:gdLst>
                <a:gd name="T0" fmla="*/ 4 w 5"/>
                <a:gd name="T1" fmla="*/ 2 h 2"/>
                <a:gd name="T2" fmla="*/ 5 w 5"/>
                <a:gd name="T3" fmla="*/ 1 h 2"/>
                <a:gd name="T4" fmla="*/ 4 w 5"/>
                <a:gd name="T5" fmla="*/ 0 h 2"/>
                <a:gd name="T6" fmla="*/ 3 w 5"/>
                <a:gd name="T7" fmla="*/ 1 h 2"/>
                <a:gd name="T8" fmla="*/ 0 w 5"/>
                <a:gd name="T9" fmla="*/ 0 h 2"/>
                <a:gd name="T10" fmla="*/ 3 w 5"/>
                <a:gd name="T11" fmla="*/ 1 h 2"/>
                <a:gd name="T12" fmla="*/ 4 w 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6" name="Freeform 744"/>
            <p:cNvSpPr>
              <a:spLocks/>
            </p:cNvSpPr>
            <p:nvPr/>
          </p:nvSpPr>
          <p:spPr bwMode="auto">
            <a:xfrm>
              <a:off x="11953875" y="3532188"/>
              <a:ext cx="53975" cy="25400"/>
            </a:xfrm>
            <a:custGeom>
              <a:avLst/>
              <a:gdLst>
                <a:gd name="T0" fmla="*/ 4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4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3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7" name="Freeform 745"/>
            <p:cNvSpPr>
              <a:spLocks/>
            </p:cNvSpPr>
            <p:nvPr/>
          </p:nvSpPr>
          <p:spPr bwMode="auto">
            <a:xfrm>
              <a:off x="11953875" y="3540126"/>
              <a:ext cx="44450" cy="34925"/>
            </a:xfrm>
            <a:custGeom>
              <a:avLst/>
              <a:gdLst>
                <a:gd name="T0" fmla="*/ 3 w 5"/>
                <a:gd name="T1" fmla="*/ 4 h 4"/>
                <a:gd name="T2" fmla="*/ 4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2"/>
                    <a:pt x="3" y="2"/>
                  </a:cubicBezTo>
                  <a:cubicBezTo>
                    <a:pt x="2" y="3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8" name="Freeform 746"/>
            <p:cNvSpPr>
              <a:spLocks/>
            </p:cNvSpPr>
            <p:nvPr/>
          </p:nvSpPr>
          <p:spPr bwMode="auto">
            <a:xfrm>
              <a:off x="11945937" y="3540126"/>
              <a:ext cx="34925" cy="44450"/>
            </a:xfrm>
            <a:custGeom>
              <a:avLst/>
              <a:gdLst>
                <a:gd name="T0" fmla="*/ 2 w 4"/>
                <a:gd name="T1" fmla="*/ 5 h 5"/>
                <a:gd name="T2" fmla="*/ 4 w 4"/>
                <a:gd name="T3" fmla="*/ 5 h 5"/>
                <a:gd name="T4" fmla="*/ 4 w 4"/>
                <a:gd name="T5" fmla="*/ 4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4 h 5"/>
                <a:gd name="T12" fmla="*/ 2 w 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9" name="Freeform 747"/>
            <p:cNvSpPr>
              <a:spLocks/>
            </p:cNvSpPr>
            <p:nvPr/>
          </p:nvSpPr>
          <p:spPr bwMode="auto">
            <a:xfrm>
              <a:off x="11945937" y="3549651"/>
              <a:ext cx="17463" cy="44450"/>
            </a:xfrm>
            <a:custGeom>
              <a:avLst/>
              <a:gdLst>
                <a:gd name="T0" fmla="*/ 0 w 2"/>
                <a:gd name="T1" fmla="*/ 5 h 5"/>
                <a:gd name="T2" fmla="*/ 1 w 2"/>
                <a:gd name="T3" fmla="*/ 5 h 5"/>
                <a:gd name="T4" fmla="*/ 2 w 2"/>
                <a:gd name="T5" fmla="*/ 4 h 5"/>
                <a:gd name="T6" fmla="*/ 1 w 2"/>
                <a:gd name="T7" fmla="*/ 3 h 5"/>
                <a:gd name="T8" fmla="*/ 0 w 2"/>
                <a:gd name="T9" fmla="*/ 0 h 5"/>
                <a:gd name="T10" fmla="*/ 0 w 2"/>
                <a:gd name="T11" fmla="*/ 3 h 5"/>
                <a:gd name="T12" fmla="*/ 0 w 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0" name="Freeform 748"/>
            <p:cNvSpPr>
              <a:spLocks/>
            </p:cNvSpPr>
            <p:nvPr/>
          </p:nvSpPr>
          <p:spPr bwMode="auto">
            <a:xfrm>
              <a:off x="11928475" y="3549651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1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1" name="Freeform 749"/>
            <p:cNvSpPr>
              <a:spLocks/>
            </p:cNvSpPr>
            <p:nvPr/>
          </p:nvSpPr>
          <p:spPr bwMode="auto">
            <a:xfrm>
              <a:off x="11909425" y="3549651"/>
              <a:ext cx="19050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2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2" name="Freeform 750"/>
            <p:cNvSpPr>
              <a:spLocks/>
            </p:cNvSpPr>
            <p:nvPr/>
          </p:nvSpPr>
          <p:spPr bwMode="auto">
            <a:xfrm>
              <a:off x="11891962" y="3549651"/>
              <a:ext cx="26988" cy="44450"/>
            </a:xfrm>
            <a:custGeom>
              <a:avLst/>
              <a:gdLst>
                <a:gd name="T0" fmla="*/ 0 w 3"/>
                <a:gd name="T1" fmla="*/ 4 h 5"/>
                <a:gd name="T2" fmla="*/ 1 w 3"/>
                <a:gd name="T3" fmla="*/ 5 h 5"/>
                <a:gd name="T4" fmla="*/ 2 w 3"/>
                <a:gd name="T5" fmla="*/ 4 h 5"/>
                <a:gd name="T6" fmla="*/ 2 w 3"/>
                <a:gd name="T7" fmla="*/ 4 h 5"/>
                <a:gd name="T8" fmla="*/ 3 w 3"/>
                <a:gd name="T9" fmla="*/ 0 h 5"/>
                <a:gd name="T10" fmla="*/ 1 w 3"/>
                <a:gd name="T11" fmla="*/ 3 h 5"/>
                <a:gd name="T12" fmla="*/ 0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3" name="Freeform 751"/>
            <p:cNvSpPr>
              <a:spLocks/>
            </p:cNvSpPr>
            <p:nvPr/>
          </p:nvSpPr>
          <p:spPr bwMode="auto">
            <a:xfrm>
              <a:off x="11874500" y="3549651"/>
              <a:ext cx="34925" cy="34925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4 h 4"/>
                <a:gd name="T4" fmla="*/ 2 w 4"/>
                <a:gd name="T5" fmla="*/ 4 h 4"/>
                <a:gd name="T6" fmla="*/ 2 w 4"/>
                <a:gd name="T7" fmla="*/ 3 h 4"/>
                <a:gd name="T8" fmla="*/ 4 w 4"/>
                <a:gd name="T9" fmla="*/ 0 h 4"/>
                <a:gd name="T10" fmla="*/ 1 w 4"/>
                <a:gd name="T11" fmla="*/ 2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4" name="Freeform 752"/>
            <p:cNvSpPr>
              <a:spLocks/>
            </p:cNvSpPr>
            <p:nvPr/>
          </p:nvSpPr>
          <p:spPr bwMode="auto">
            <a:xfrm>
              <a:off x="11857037" y="3540126"/>
              <a:ext cx="44450" cy="34925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2 w 5"/>
                <a:gd name="T5" fmla="*/ 3 h 4"/>
                <a:gd name="T6" fmla="*/ 2 w 5"/>
                <a:gd name="T7" fmla="*/ 2 h 4"/>
                <a:gd name="T8" fmla="*/ 5 w 5"/>
                <a:gd name="T9" fmla="*/ 0 h 4"/>
                <a:gd name="T10" fmla="*/ 2 w 5"/>
                <a:gd name="T11" fmla="*/ 2 h 4"/>
                <a:gd name="T12" fmla="*/ 1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5" name="Freeform 753"/>
            <p:cNvSpPr>
              <a:spLocks/>
            </p:cNvSpPr>
            <p:nvPr/>
          </p:nvSpPr>
          <p:spPr bwMode="auto">
            <a:xfrm>
              <a:off x="11847512" y="3532188"/>
              <a:ext cx="53975" cy="25400"/>
            </a:xfrm>
            <a:custGeom>
              <a:avLst/>
              <a:gdLst>
                <a:gd name="T0" fmla="*/ 1 w 6"/>
                <a:gd name="T1" fmla="*/ 1 h 3"/>
                <a:gd name="T2" fmla="*/ 0 w 6"/>
                <a:gd name="T3" fmla="*/ 2 h 3"/>
                <a:gd name="T4" fmla="*/ 2 w 6"/>
                <a:gd name="T5" fmla="*/ 3 h 3"/>
                <a:gd name="T6" fmla="*/ 2 w 6"/>
                <a:gd name="T7" fmla="*/ 2 h 3"/>
                <a:gd name="T8" fmla="*/ 6 w 6"/>
                <a:gd name="T9" fmla="*/ 0 h 3"/>
                <a:gd name="T10" fmla="*/ 2 w 6"/>
                <a:gd name="T11" fmla="*/ 1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6" y="0"/>
                    <a:pt x="6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6" name="Freeform 754"/>
            <p:cNvSpPr>
              <a:spLocks/>
            </p:cNvSpPr>
            <p:nvPr/>
          </p:nvSpPr>
          <p:spPr bwMode="auto">
            <a:xfrm>
              <a:off x="11847512" y="3522663"/>
              <a:ext cx="53975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1 w 6"/>
                <a:gd name="T5" fmla="*/ 2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1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6" y="0"/>
                    <a:pt x="6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7" name="Freeform 755"/>
            <p:cNvSpPr>
              <a:spLocks/>
            </p:cNvSpPr>
            <p:nvPr/>
          </p:nvSpPr>
          <p:spPr bwMode="auto">
            <a:xfrm>
              <a:off x="11847512" y="3505201"/>
              <a:ext cx="44450" cy="17463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1 h 2"/>
                <a:gd name="T4" fmla="*/ 1 w 5"/>
                <a:gd name="T5" fmla="*/ 2 h 2"/>
                <a:gd name="T6" fmla="*/ 2 w 5"/>
                <a:gd name="T7" fmla="*/ 1 h 2"/>
                <a:gd name="T8" fmla="*/ 5 w 5"/>
                <a:gd name="T9" fmla="*/ 2 h 2"/>
                <a:gd name="T10" fmla="*/ 2 w 5"/>
                <a:gd name="T11" fmla="*/ 1 h 2"/>
                <a:gd name="T12" fmla="*/ 1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8" name="Freeform 756"/>
            <p:cNvSpPr>
              <a:spLocks/>
            </p:cNvSpPr>
            <p:nvPr/>
          </p:nvSpPr>
          <p:spPr bwMode="auto">
            <a:xfrm>
              <a:off x="11847512" y="3487738"/>
              <a:ext cx="44450" cy="25400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1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3 h 3"/>
                <a:gd name="T10" fmla="*/ 2 w 5"/>
                <a:gd name="T11" fmla="*/ 1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2"/>
                    <a:pt x="5" y="3"/>
                    <a:pt x="5" y="3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9" name="Freeform 757"/>
            <p:cNvSpPr>
              <a:spLocks/>
            </p:cNvSpPr>
            <p:nvPr/>
          </p:nvSpPr>
          <p:spPr bwMode="auto">
            <a:xfrm>
              <a:off x="11857037" y="3468688"/>
              <a:ext cx="44450" cy="36513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0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2 w 5"/>
                <a:gd name="T11" fmla="*/ 1 h 4"/>
                <a:gd name="T12" fmla="*/ 1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0" name="Freeform 758"/>
            <p:cNvSpPr>
              <a:spLocks/>
            </p:cNvSpPr>
            <p:nvPr/>
          </p:nvSpPr>
          <p:spPr bwMode="auto">
            <a:xfrm>
              <a:off x="11866562" y="3451226"/>
              <a:ext cx="34925" cy="44450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1 h 5"/>
                <a:gd name="T4" fmla="*/ 1 w 4"/>
                <a:gd name="T5" fmla="*/ 2 h 5"/>
                <a:gd name="T6" fmla="*/ 2 w 4"/>
                <a:gd name="T7" fmla="*/ 2 h 5"/>
                <a:gd name="T8" fmla="*/ 4 w 4"/>
                <a:gd name="T9" fmla="*/ 5 h 5"/>
                <a:gd name="T10" fmla="*/ 2 w 4"/>
                <a:gd name="T11" fmla="*/ 2 h 5"/>
                <a:gd name="T12" fmla="*/ 2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1" name="Freeform 759"/>
            <p:cNvSpPr>
              <a:spLocks/>
            </p:cNvSpPr>
            <p:nvPr/>
          </p:nvSpPr>
          <p:spPr bwMode="auto">
            <a:xfrm>
              <a:off x="11884025" y="3443288"/>
              <a:ext cx="25400" cy="44450"/>
            </a:xfrm>
            <a:custGeom>
              <a:avLst/>
              <a:gdLst>
                <a:gd name="T0" fmla="*/ 2 w 3"/>
                <a:gd name="T1" fmla="*/ 1 h 5"/>
                <a:gd name="T2" fmla="*/ 0 w 3"/>
                <a:gd name="T3" fmla="*/ 0 h 5"/>
                <a:gd name="T4" fmla="*/ 0 w 3"/>
                <a:gd name="T5" fmla="*/ 2 h 5"/>
                <a:gd name="T6" fmla="*/ 1 w 3"/>
                <a:gd name="T7" fmla="*/ 2 h 5"/>
                <a:gd name="T8" fmla="*/ 3 w 3"/>
                <a:gd name="T9" fmla="*/ 5 h 5"/>
                <a:gd name="T10" fmla="*/ 2 w 3"/>
                <a:gd name="T11" fmla="*/ 2 h 5"/>
                <a:gd name="T12" fmla="*/ 2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2" name="Freeform 760"/>
            <p:cNvSpPr>
              <a:spLocks/>
            </p:cNvSpPr>
            <p:nvPr/>
          </p:nvSpPr>
          <p:spPr bwMode="auto">
            <a:xfrm>
              <a:off x="11901487" y="3327400"/>
              <a:ext cx="34925" cy="160338"/>
            </a:xfrm>
            <a:custGeom>
              <a:avLst/>
              <a:gdLst>
                <a:gd name="T0" fmla="*/ 4 w 4"/>
                <a:gd name="T1" fmla="*/ 18 h 18"/>
                <a:gd name="T2" fmla="*/ 1 w 4"/>
                <a:gd name="T3" fmla="*/ 9 h 18"/>
                <a:gd name="T4" fmla="*/ 0 w 4"/>
                <a:gd name="T5" fmla="*/ 0 h 18"/>
                <a:gd name="T6" fmla="*/ 3 w 4"/>
                <a:gd name="T7" fmla="*/ 9 h 18"/>
                <a:gd name="T8" fmla="*/ 4 w 4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4" y="18"/>
                  </a:moveTo>
                  <a:cubicBezTo>
                    <a:pt x="3" y="15"/>
                    <a:pt x="2" y="12"/>
                    <a:pt x="1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4" y="15"/>
                    <a:pt x="4" y="1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3" name="Freeform 761"/>
            <p:cNvSpPr>
              <a:spLocks/>
            </p:cNvSpPr>
            <p:nvPr/>
          </p:nvSpPr>
          <p:spPr bwMode="auto">
            <a:xfrm>
              <a:off x="11953875" y="3344863"/>
              <a:ext cx="88900" cy="150813"/>
            </a:xfrm>
            <a:custGeom>
              <a:avLst/>
              <a:gdLst>
                <a:gd name="T0" fmla="*/ 0 w 10"/>
                <a:gd name="T1" fmla="*/ 17 h 17"/>
                <a:gd name="T2" fmla="*/ 4 w 10"/>
                <a:gd name="T3" fmla="*/ 8 h 17"/>
                <a:gd name="T4" fmla="*/ 10 w 10"/>
                <a:gd name="T5" fmla="*/ 0 h 17"/>
                <a:gd name="T6" fmla="*/ 5 w 10"/>
                <a:gd name="T7" fmla="*/ 9 h 17"/>
                <a:gd name="T8" fmla="*/ 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1" y="13"/>
                    <a:pt x="2" y="11"/>
                    <a:pt x="4" y="8"/>
                  </a:cubicBezTo>
                  <a:cubicBezTo>
                    <a:pt x="5" y="5"/>
                    <a:pt x="7" y="2"/>
                    <a:pt x="10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1"/>
                    <a:pt x="2" y="14"/>
                    <a:pt x="0" y="1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4" name="Freeform 762"/>
            <p:cNvSpPr>
              <a:spLocks/>
            </p:cNvSpPr>
            <p:nvPr/>
          </p:nvSpPr>
          <p:spPr bwMode="auto">
            <a:xfrm>
              <a:off x="11963400" y="3451226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9 w 18"/>
                <a:gd name="T3" fmla="*/ 2 h 6"/>
                <a:gd name="T4" fmla="*/ 18 w 18"/>
                <a:gd name="T5" fmla="*/ 1 h 6"/>
                <a:gd name="T6" fmla="*/ 9 w 18"/>
                <a:gd name="T7" fmla="*/ 4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3" y="4"/>
                    <a:pt x="6" y="3"/>
                    <a:pt x="9" y="2"/>
                  </a:cubicBezTo>
                  <a:cubicBezTo>
                    <a:pt x="12" y="1"/>
                    <a:pt x="15" y="0"/>
                    <a:pt x="18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4"/>
                    <a:pt x="3" y="6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5" name="Freeform 763"/>
            <p:cNvSpPr>
              <a:spLocks/>
            </p:cNvSpPr>
            <p:nvPr/>
          </p:nvSpPr>
          <p:spPr bwMode="auto">
            <a:xfrm>
              <a:off x="11953875" y="3513138"/>
              <a:ext cx="168275" cy="36513"/>
            </a:xfrm>
            <a:custGeom>
              <a:avLst/>
              <a:gdLst>
                <a:gd name="T0" fmla="*/ 0 w 19"/>
                <a:gd name="T1" fmla="*/ 0 h 4"/>
                <a:gd name="T2" fmla="*/ 10 w 19"/>
                <a:gd name="T3" fmla="*/ 1 h 4"/>
                <a:gd name="T4" fmla="*/ 19 w 19"/>
                <a:gd name="T5" fmla="*/ 4 h 4"/>
                <a:gd name="T6" fmla="*/ 9 w 19"/>
                <a:gd name="T7" fmla="*/ 2 h 4"/>
                <a:gd name="T8" fmla="*/ 0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4" y="0"/>
                    <a:pt x="7" y="0"/>
                    <a:pt x="10" y="1"/>
                  </a:cubicBezTo>
                  <a:cubicBezTo>
                    <a:pt x="13" y="2"/>
                    <a:pt x="16" y="2"/>
                    <a:pt x="1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6" name="Freeform 764"/>
            <p:cNvSpPr>
              <a:spLocks/>
            </p:cNvSpPr>
            <p:nvPr/>
          </p:nvSpPr>
          <p:spPr bwMode="auto">
            <a:xfrm>
              <a:off x="11945937" y="3532188"/>
              <a:ext cx="61913" cy="158750"/>
            </a:xfrm>
            <a:custGeom>
              <a:avLst/>
              <a:gdLst>
                <a:gd name="T0" fmla="*/ 0 w 7"/>
                <a:gd name="T1" fmla="*/ 0 h 18"/>
                <a:gd name="T2" fmla="*/ 5 w 7"/>
                <a:gd name="T3" fmla="*/ 8 h 18"/>
                <a:gd name="T4" fmla="*/ 7 w 7"/>
                <a:gd name="T5" fmla="*/ 18 h 18"/>
                <a:gd name="T6" fmla="*/ 4 w 7"/>
                <a:gd name="T7" fmla="*/ 9 h 18"/>
                <a:gd name="T8" fmla="*/ 0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0"/>
                  </a:moveTo>
                  <a:cubicBezTo>
                    <a:pt x="2" y="3"/>
                    <a:pt x="4" y="5"/>
                    <a:pt x="5" y="8"/>
                  </a:cubicBezTo>
                  <a:cubicBezTo>
                    <a:pt x="6" y="11"/>
                    <a:pt x="7" y="14"/>
                    <a:pt x="7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7" name="Freeform 765"/>
            <p:cNvSpPr>
              <a:spLocks/>
            </p:cNvSpPr>
            <p:nvPr/>
          </p:nvSpPr>
          <p:spPr bwMode="auto">
            <a:xfrm>
              <a:off x="11874500" y="3532188"/>
              <a:ext cx="61913" cy="150813"/>
            </a:xfrm>
            <a:custGeom>
              <a:avLst/>
              <a:gdLst>
                <a:gd name="T0" fmla="*/ 7 w 7"/>
                <a:gd name="T1" fmla="*/ 0 h 17"/>
                <a:gd name="T2" fmla="*/ 4 w 7"/>
                <a:gd name="T3" fmla="*/ 9 h 17"/>
                <a:gd name="T4" fmla="*/ 0 w 7"/>
                <a:gd name="T5" fmla="*/ 17 h 17"/>
                <a:gd name="T6" fmla="*/ 3 w 7"/>
                <a:gd name="T7" fmla="*/ 8 h 17"/>
                <a:gd name="T8" fmla="*/ 7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6" y="3"/>
                    <a:pt x="5" y="6"/>
                    <a:pt x="4" y="9"/>
                  </a:cubicBezTo>
                  <a:cubicBezTo>
                    <a:pt x="3" y="12"/>
                    <a:pt x="2" y="15"/>
                    <a:pt x="0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5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8" name="Freeform 766"/>
            <p:cNvSpPr>
              <a:spLocks/>
            </p:cNvSpPr>
            <p:nvPr/>
          </p:nvSpPr>
          <p:spPr bwMode="auto">
            <a:xfrm>
              <a:off x="11768137" y="3513138"/>
              <a:ext cx="150813" cy="80963"/>
            </a:xfrm>
            <a:custGeom>
              <a:avLst/>
              <a:gdLst>
                <a:gd name="T0" fmla="*/ 17 w 17"/>
                <a:gd name="T1" fmla="*/ 0 h 9"/>
                <a:gd name="T2" fmla="*/ 9 w 17"/>
                <a:gd name="T3" fmla="*/ 6 h 9"/>
                <a:gd name="T4" fmla="*/ 0 w 17"/>
                <a:gd name="T5" fmla="*/ 9 h 9"/>
                <a:gd name="T6" fmla="*/ 9 w 17"/>
                <a:gd name="T7" fmla="*/ 4 h 9"/>
                <a:gd name="T8" fmla="*/ 17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5" y="3"/>
                    <a:pt x="12" y="4"/>
                    <a:pt x="9" y="6"/>
                  </a:cubicBezTo>
                  <a:cubicBezTo>
                    <a:pt x="7" y="7"/>
                    <a:pt x="4" y="8"/>
                    <a:pt x="0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9" name="Freeform 767"/>
            <p:cNvSpPr>
              <a:spLocks/>
            </p:cNvSpPr>
            <p:nvPr/>
          </p:nvSpPr>
          <p:spPr bwMode="auto">
            <a:xfrm>
              <a:off x="11760200" y="3451226"/>
              <a:ext cx="158750" cy="53975"/>
            </a:xfrm>
            <a:custGeom>
              <a:avLst/>
              <a:gdLst>
                <a:gd name="T0" fmla="*/ 18 w 18"/>
                <a:gd name="T1" fmla="*/ 6 h 6"/>
                <a:gd name="T2" fmla="*/ 9 w 18"/>
                <a:gd name="T3" fmla="*/ 4 h 6"/>
                <a:gd name="T4" fmla="*/ 0 w 18"/>
                <a:gd name="T5" fmla="*/ 0 h 6"/>
                <a:gd name="T6" fmla="*/ 9 w 18"/>
                <a:gd name="T7" fmla="*/ 3 h 6"/>
                <a:gd name="T8" fmla="*/ 18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cubicBezTo>
                    <a:pt x="15" y="6"/>
                    <a:pt x="12" y="5"/>
                    <a:pt x="9" y="4"/>
                  </a:cubicBezTo>
                  <a:cubicBezTo>
                    <a:pt x="6" y="3"/>
                    <a:pt x="3" y="2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5" y="4"/>
                    <a:pt x="18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0" name="Freeform 768"/>
            <p:cNvSpPr>
              <a:spLocks/>
            </p:cNvSpPr>
            <p:nvPr/>
          </p:nvSpPr>
          <p:spPr bwMode="auto">
            <a:xfrm>
              <a:off x="11822112" y="3371850"/>
              <a:ext cx="106363" cy="123825"/>
            </a:xfrm>
            <a:custGeom>
              <a:avLst/>
              <a:gdLst>
                <a:gd name="T0" fmla="*/ 12 w 12"/>
                <a:gd name="T1" fmla="*/ 14 h 14"/>
                <a:gd name="T2" fmla="*/ 5 w 12"/>
                <a:gd name="T3" fmla="*/ 8 h 14"/>
                <a:gd name="T4" fmla="*/ 0 w 12"/>
                <a:gd name="T5" fmla="*/ 0 h 14"/>
                <a:gd name="T6" fmla="*/ 6 w 12"/>
                <a:gd name="T7" fmla="*/ 7 h 14"/>
                <a:gd name="T8" fmla="*/ 12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9"/>
                    <a:pt x="11" y="11"/>
                    <a:pt x="12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9" name="组合 64338"/>
          <p:cNvGrpSpPr/>
          <p:nvPr/>
        </p:nvGrpSpPr>
        <p:grpSpPr>
          <a:xfrm>
            <a:off x="589755" y="793048"/>
            <a:ext cx="565151" cy="603250"/>
            <a:chOff x="1550987" y="1552575"/>
            <a:chExt cx="565151" cy="603250"/>
          </a:xfrm>
        </p:grpSpPr>
        <p:sp>
          <p:nvSpPr>
            <p:cNvPr id="64221" name="Freeform 769"/>
            <p:cNvSpPr>
              <a:spLocks/>
            </p:cNvSpPr>
            <p:nvPr/>
          </p:nvSpPr>
          <p:spPr bwMode="auto">
            <a:xfrm>
              <a:off x="1647825" y="1552575"/>
              <a:ext cx="292100" cy="301625"/>
            </a:xfrm>
            <a:custGeom>
              <a:avLst/>
              <a:gdLst>
                <a:gd name="T0" fmla="*/ 22 w 33"/>
                <a:gd name="T1" fmla="*/ 34 h 34"/>
                <a:gd name="T2" fmla="*/ 16 w 33"/>
                <a:gd name="T3" fmla="*/ 5 h 34"/>
                <a:gd name="T4" fmla="*/ 22 w 33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4">
                  <a:moveTo>
                    <a:pt x="22" y="34"/>
                  </a:moveTo>
                  <a:cubicBezTo>
                    <a:pt x="22" y="34"/>
                    <a:pt x="0" y="10"/>
                    <a:pt x="16" y="5"/>
                  </a:cubicBezTo>
                  <a:cubicBezTo>
                    <a:pt x="33" y="0"/>
                    <a:pt x="22" y="34"/>
                    <a:pt x="22" y="3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2" name="Freeform 770"/>
            <p:cNvSpPr>
              <a:spLocks/>
            </p:cNvSpPr>
            <p:nvPr/>
          </p:nvSpPr>
          <p:spPr bwMode="auto">
            <a:xfrm>
              <a:off x="1841500" y="1560513"/>
              <a:ext cx="274638" cy="293688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3" name="Freeform 771"/>
            <p:cNvSpPr>
              <a:spLocks/>
            </p:cNvSpPr>
            <p:nvPr/>
          </p:nvSpPr>
          <p:spPr bwMode="auto">
            <a:xfrm>
              <a:off x="1841500" y="1703388"/>
              <a:ext cx="265113" cy="301625"/>
            </a:xfrm>
            <a:custGeom>
              <a:avLst/>
              <a:gdLst>
                <a:gd name="T0" fmla="*/ 0 w 30"/>
                <a:gd name="T1" fmla="*/ 17 h 34"/>
                <a:gd name="T2" fmla="*/ 29 w 30"/>
                <a:gd name="T3" fmla="*/ 17 h 34"/>
                <a:gd name="T4" fmla="*/ 0 w 30"/>
                <a:gd name="T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7"/>
                  </a:moveTo>
                  <a:cubicBezTo>
                    <a:pt x="0" y="17"/>
                    <a:pt x="28" y="0"/>
                    <a:pt x="29" y="17"/>
                  </a:cubicBezTo>
                  <a:cubicBezTo>
                    <a:pt x="30" y="34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4" name="Freeform 772"/>
            <p:cNvSpPr>
              <a:spLocks/>
            </p:cNvSpPr>
            <p:nvPr/>
          </p:nvSpPr>
          <p:spPr bwMode="auto">
            <a:xfrm>
              <a:off x="1841500" y="1854200"/>
              <a:ext cx="265113" cy="301625"/>
            </a:xfrm>
            <a:custGeom>
              <a:avLst/>
              <a:gdLst>
                <a:gd name="T0" fmla="*/ 0 w 30"/>
                <a:gd name="T1" fmla="*/ 0 h 34"/>
                <a:gd name="T2" fmla="*/ 16 w 30"/>
                <a:gd name="T3" fmla="*/ 24 h 34"/>
                <a:gd name="T4" fmla="*/ 0 w 30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0"/>
                  </a:moveTo>
                  <a:cubicBezTo>
                    <a:pt x="0" y="0"/>
                    <a:pt x="30" y="14"/>
                    <a:pt x="16" y="24"/>
                  </a:cubicBezTo>
                  <a:cubicBezTo>
                    <a:pt x="3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5" name="Freeform 773"/>
            <p:cNvSpPr>
              <a:spLocks/>
            </p:cNvSpPr>
            <p:nvPr/>
          </p:nvSpPr>
          <p:spPr bwMode="auto">
            <a:xfrm>
              <a:off x="1603375" y="1854200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6" name="Freeform 774"/>
            <p:cNvSpPr>
              <a:spLocks/>
            </p:cNvSpPr>
            <p:nvPr/>
          </p:nvSpPr>
          <p:spPr bwMode="auto">
            <a:xfrm>
              <a:off x="1550987" y="1765300"/>
              <a:ext cx="290513" cy="284163"/>
            </a:xfrm>
            <a:custGeom>
              <a:avLst/>
              <a:gdLst>
                <a:gd name="T0" fmla="*/ 33 w 33"/>
                <a:gd name="T1" fmla="*/ 10 h 32"/>
                <a:gd name="T2" fmla="*/ 5 w 33"/>
                <a:gd name="T3" fmla="*/ 16 h 32"/>
                <a:gd name="T4" fmla="*/ 33 w 33"/>
                <a:gd name="T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2">
                  <a:moveTo>
                    <a:pt x="33" y="10"/>
                  </a:moveTo>
                  <a:cubicBezTo>
                    <a:pt x="33" y="10"/>
                    <a:pt x="9" y="32"/>
                    <a:pt x="5" y="16"/>
                  </a:cubicBezTo>
                  <a:cubicBezTo>
                    <a:pt x="0" y="0"/>
                    <a:pt x="33" y="10"/>
                    <a:pt x="33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7" name="Freeform 775"/>
            <p:cNvSpPr>
              <a:spLocks/>
            </p:cNvSpPr>
            <p:nvPr/>
          </p:nvSpPr>
          <p:spPr bwMode="auto">
            <a:xfrm>
              <a:off x="1568450" y="1587500"/>
              <a:ext cx="292100" cy="274638"/>
            </a:xfrm>
            <a:custGeom>
              <a:avLst/>
              <a:gdLst>
                <a:gd name="T0" fmla="*/ 33 w 33"/>
                <a:gd name="T1" fmla="*/ 29 h 31"/>
                <a:gd name="T2" fmla="*/ 7 w 33"/>
                <a:gd name="T3" fmla="*/ 16 h 31"/>
                <a:gd name="T4" fmla="*/ 33 w 33"/>
                <a:gd name="T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1">
                  <a:moveTo>
                    <a:pt x="33" y="29"/>
                  </a:moveTo>
                  <a:cubicBezTo>
                    <a:pt x="33" y="29"/>
                    <a:pt x="0" y="31"/>
                    <a:pt x="7" y="16"/>
                  </a:cubicBezTo>
                  <a:cubicBezTo>
                    <a:pt x="14" y="0"/>
                    <a:pt x="33" y="29"/>
                    <a:pt x="33" y="29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8" name="Freeform 776"/>
            <p:cNvSpPr>
              <a:spLocks/>
            </p:cNvSpPr>
            <p:nvPr/>
          </p:nvSpPr>
          <p:spPr bwMode="auto">
            <a:xfrm>
              <a:off x="1781175" y="1809750"/>
              <a:ext cx="104775" cy="88900"/>
            </a:xfrm>
            <a:custGeom>
              <a:avLst/>
              <a:gdLst>
                <a:gd name="T0" fmla="*/ 11 w 12"/>
                <a:gd name="T1" fmla="*/ 3 h 10"/>
                <a:gd name="T2" fmla="*/ 7 w 12"/>
                <a:gd name="T3" fmla="*/ 9 h 10"/>
                <a:gd name="T4" fmla="*/ 1 w 12"/>
                <a:gd name="T5" fmla="*/ 7 h 10"/>
                <a:gd name="T6" fmla="*/ 5 w 12"/>
                <a:gd name="T7" fmla="*/ 1 h 10"/>
                <a:gd name="T8" fmla="*/ 11 w 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3"/>
                  </a:moveTo>
                  <a:cubicBezTo>
                    <a:pt x="12" y="6"/>
                    <a:pt x="10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7" y="0"/>
                    <a:pt x="10" y="1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9" name="Freeform 777"/>
            <p:cNvSpPr>
              <a:spLocks/>
            </p:cNvSpPr>
            <p:nvPr/>
          </p:nvSpPr>
          <p:spPr bwMode="auto">
            <a:xfrm>
              <a:off x="1816100" y="1800225"/>
              <a:ext cx="7938" cy="3651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1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0" name="Freeform 778"/>
            <p:cNvSpPr>
              <a:spLocks/>
            </p:cNvSpPr>
            <p:nvPr/>
          </p:nvSpPr>
          <p:spPr bwMode="auto">
            <a:xfrm>
              <a:off x="1824037" y="17922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1 w 2"/>
                <a:gd name="T7" fmla="*/ 2 h 5"/>
                <a:gd name="T8" fmla="*/ 1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1" name="Freeform 779"/>
            <p:cNvSpPr>
              <a:spLocks/>
            </p:cNvSpPr>
            <p:nvPr/>
          </p:nvSpPr>
          <p:spPr bwMode="auto">
            <a:xfrm>
              <a:off x="1833562" y="1800225"/>
              <a:ext cx="17463" cy="36513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1 w 2"/>
                <a:gd name="T5" fmla="*/ 0 h 4"/>
                <a:gd name="T6" fmla="*/ 1 w 2"/>
                <a:gd name="T7" fmla="*/ 1 h 4"/>
                <a:gd name="T8" fmla="*/ 0 w 2"/>
                <a:gd name="T9" fmla="*/ 4 h 4"/>
                <a:gd name="T10" fmla="*/ 2 w 2"/>
                <a:gd name="T11" fmla="*/ 1 h 4"/>
                <a:gd name="T12" fmla="*/ 2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2" name="Freeform 780"/>
            <p:cNvSpPr>
              <a:spLocks/>
            </p:cNvSpPr>
            <p:nvPr/>
          </p:nvSpPr>
          <p:spPr bwMode="auto">
            <a:xfrm>
              <a:off x="1841500" y="1800225"/>
              <a:ext cx="26988" cy="36513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1 w 3"/>
                <a:gd name="T5" fmla="*/ 1 h 4"/>
                <a:gd name="T6" fmla="*/ 1 w 3"/>
                <a:gd name="T7" fmla="*/ 1 h 4"/>
                <a:gd name="T8" fmla="*/ 0 w 3"/>
                <a:gd name="T9" fmla="*/ 4 h 4"/>
                <a:gd name="T10" fmla="*/ 2 w 3"/>
                <a:gd name="T11" fmla="*/ 2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3" name="Freeform 781"/>
            <p:cNvSpPr>
              <a:spLocks/>
            </p:cNvSpPr>
            <p:nvPr/>
          </p:nvSpPr>
          <p:spPr bwMode="auto">
            <a:xfrm>
              <a:off x="1851025" y="1809750"/>
              <a:ext cx="26988" cy="26988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2 w 3"/>
                <a:gd name="T5" fmla="*/ 0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4" name="Freeform 782"/>
            <p:cNvSpPr>
              <a:spLocks/>
            </p:cNvSpPr>
            <p:nvPr/>
          </p:nvSpPr>
          <p:spPr bwMode="auto">
            <a:xfrm>
              <a:off x="1851025" y="1817688"/>
              <a:ext cx="34925" cy="26988"/>
            </a:xfrm>
            <a:custGeom>
              <a:avLst/>
              <a:gdLst>
                <a:gd name="T0" fmla="*/ 3 w 4"/>
                <a:gd name="T1" fmla="*/ 1 h 3"/>
                <a:gd name="T2" fmla="*/ 4 w 4"/>
                <a:gd name="T3" fmla="*/ 1 h 3"/>
                <a:gd name="T4" fmla="*/ 3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5" name="Freeform 783"/>
            <p:cNvSpPr>
              <a:spLocks/>
            </p:cNvSpPr>
            <p:nvPr/>
          </p:nvSpPr>
          <p:spPr bwMode="auto">
            <a:xfrm>
              <a:off x="1851025" y="1836738"/>
              <a:ext cx="44450" cy="7938"/>
            </a:xfrm>
            <a:custGeom>
              <a:avLst/>
              <a:gdLst>
                <a:gd name="T0" fmla="*/ 4 w 5"/>
                <a:gd name="T1" fmla="*/ 1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6" name="Freeform 784"/>
            <p:cNvSpPr>
              <a:spLocks/>
            </p:cNvSpPr>
            <p:nvPr/>
          </p:nvSpPr>
          <p:spPr bwMode="auto">
            <a:xfrm>
              <a:off x="1860550" y="1844675"/>
              <a:ext cx="34925" cy="1746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1 h 2"/>
                <a:gd name="T4" fmla="*/ 3 w 4"/>
                <a:gd name="T5" fmla="*/ 0 h 2"/>
                <a:gd name="T6" fmla="*/ 2 w 4"/>
                <a:gd name="T7" fmla="*/ 1 h 2"/>
                <a:gd name="T8" fmla="*/ 0 w 4"/>
                <a:gd name="T9" fmla="*/ 1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7" name="Freeform 785"/>
            <p:cNvSpPr>
              <a:spLocks/>
            </p:cNvSpPr>
            <p:nvPr/>
          </p:nvSpPr>
          <p:spPr bwMode="auto">
            <a:xfrm>
              <a:off x="1860550" y="1854200"/>
              <a:ext cx="34925" cy="17463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3 w 4"/>
                <a:gd name="T5" fmla="*/ 1 h 2"/>
                <a:gd name="T6" fmla="*/ 2 w 4"/>
                <a:gd name="T7" fmla="*/ 1 h 2"/>
                <a:gd name="T8" fmla="*/ 0 w 4"/>
                <a:gd name="T9" fmla="*/ 0 h 2"/>
                <a:gd name="T10" fmla="*/ 2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8" name="Freeform 786"/>
            <p:cNvSpPr>
              <a:spLocks/>
            </p:cNvSpPr>
            <p:nvPr/>
          </p:nvSpPr>
          <p:spPr bwMode="auto">
            <a:xfrm>
              <a:off x="1851025" y="1862138"/>
              <a:ext cx="34925" cy="19050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2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9" name="Freeform 787"/>
            <p:cNvSpPr>
              <a:spLocks/>
            </p:cNvSpPr>
            <p:nvPr/>
          </p:nvSpPr>
          <p:spPr bwMode="auto">
            <a:xfrm>
              <a:off x="1851025" y="1871663"/>
              <a:ext cx="26988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3 w 3"/>
                <a:gd name="T5" fmla="*/ 2 h 3"/>
                <a:gd name="T6" fmla="*/ 2 w 3"/>
                <a:gd name="T7" fmla="*/ 1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0" name="Freeform 788"/>
            <p:cNvSpPr>
              <a:spLocks/>
            </p:cNvSpPr>
            <p:nvPr/>
          </p:nvSpPr>
          <p:spPr bwMode="auto">
            <a:xfrm>
              <a:off x="1851025" y="1871663"/>
              <a:ext cx="17463" cy="34925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1" name="Freeform 789"/>
            <p:cNvSpPr>
              <a:spLocks/>
            </p:cNvSpPr>
            <p:nvPr/>
          </p:nvSpPr>
          <p:spPr bwMode="auto">
            <a:xfrm>
              <a:off x="1841500" y="1871663"/>
              <a:ext cx="19050" cy="44450"/>
            </a:xfrm>
            <a:custGeom>
              <a:avLst/>
              <a:gdLst>
                <a:gd name="T0" fmla="*/ 1 w 2"/>
                <a:gd name="T1" fmla="*/ 4 h 5"/>
                <a:gd name="T2" fmla="*/ 2 w 2"/>
                <a:gd name="T3" fmla="*/ 4 h 5"/>
                <a:gd name="T4" fmla="*/ 2 w 2"/>
                <a:gd name="T5" fmla="*/ 3 h 5"/>
                <a:gd name="T6" fmla="*/ 1 w 2"/>
                <a:gd name="T7" fmla="*/ 3 h 5"/>
                <a:gd name="T8" fmla="*/ 0 w 2"/>
                <a:gd name="T9" fmla="*/ 0 h 5"/>
                <a:gd name="T10" fmla="*/ 1 w 2"/>
                <a:gd name="T11" fmla="*/ 3 h 5"/>
                <a:gd name="T12" fmla="*/ 1 w 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2" name="Freeform 790"/>
            <p:cNvSpPr>
              <a:spLocks/>
            </p:cNvSpPr>
            <p:nvPr/>
          </p:nvSpPr>
          <p:spPr bwMode="auto">
            <a:xfrm>
              <a:off x="1833562" y="1881188"/>
              <a:ext cx="7938" cy="3492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3" name="Freeform 791"/>
            <p:cNvSpPr>
              <a:spLocks/>
            </p:cNvSpPr>
            <p:nvPr/>
          </p:nvSpPr>
          <p:spPr bwMode="auto">
            <a:xfrm>
              <a:off x="1824037" y="1881188"/>
              <a:ext cx="9525" cy="34925"/>
            </a:xfrm>
            <a:custGeom>
              <a:avLst/>
              <a:gdLst>
                <a:gd name="T0" fmla="*/ 0 w 1"/>
                <a:gd name="T1" fmla="*/ 3 h 4"/>
                <a:gd name="T2" fmla="*/ 0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4" name="Freeform 792"/>
            <p:cNvSpPr>
              <a:spLocks/>
            </p:cNvSpPr>
            <p:nvPr/>
          </p:nvSpPr>
          <p:spPr bwMode="auto">
            <a:xfrm>
              <a:off x="1806575" y="1881188"/>
              <a:ext cx="17463" cy="25400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5" name="Freeform 793"/>
            <p:cNvSpPr>
              <a:spLocks/>
            </p:cNvSpPr>
            <p:nvPr/>
          </p:nvSpPr>
          <p:spPr bwMode="auto">
            <a:xfrm>
              <a:off x="1798637" y="1871663"/>
              <a:ext cx="25400" cy="34925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4 h 4"/>
                <a:gd name="T4" fmla="*/ 1 w 3"/>
                <a:gd name="T5" fmla="*/ 3 h 4"/>
                <a:gd name="T6" fmla="*/ 1 w 3"/>
                <a:gd name="T7" fmla="*/ 3 h 4"/>
                <a:gd name="T8" fmla="*/ 3 w 3"/>
                <a:gd name="T9" fmla="*/ 0 h 4"/>
                <a:gd name="T10" fmla="*/ 1 w 3"/>
                <a:gd name="T11" fmla="*/ 2 h 4"/>
                <a:gd name="T12" fmla="*/ 0 w 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6" name="Freeform 794"/>
            <p:cNvSpPr>
              <a:spLocks/>
            </p:cNvSpPr>
            <p:nvPr/>
          </p:nvSpPr>
          <p:spPr bwMode="auto">
            <a:xfrm>
              <a:off x="1789112" y="1871663"/>
              <a:ext cx="26988" cy="2698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1 w 3"/>
                <a:gd name="T5" fmla="*/ 2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1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7" name="Freeform 795"/>
            <p:cNvSpPr>
              <a:spLocks/>
            </p:cNvSpPr>
            <p:nvPr/>
          </p:nvSpPr>
          <p:spPr bwMode="auto">
            <a:xfrm>
              <a:off x="1781175" y="1862138"/>
              <a:ext cx="34925" cy="1905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1 w 4"/>
                <a:gd name="T7" fmla="*/ 2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8" name="Freeform 796"/>
            <p:cNvSpPr>
              <a:spLocks/>
            </p:cNvSpPr>
            <p:nvPr/>
          </p:nvSpPr>
          <p:spPr bwMode="auto">
            <a:xfrm>
              <a:off x="1771650" y="1862138"/>
              <a:ext cx="44450" cy="9525"/>
            </a:xfrm>
            <a:custGeom>
              <a:avLst/>
              <a:gdLst>
                <a:gd name="T0" fmla="*/ 1 w 5"/>
                <a:gd name="T1" fmla="*/ 0 h 1"/>
                <a:gd name="T2" fmla="*/ 0 w 5"/>
                <a:gd name="T3" fmla="*/ 0 h 1"/>
                <a:gd name="T4" fmla="*/ 1 w 5"/>
                <a:gd name="T5" fmla="*/ 1 h 1"/>
                <a:gd name="T6" fmla="*/ 2 w 5"/>
                <a:gd name="T7" fmla="*/ 0 h 1"/>
                <a:gd name="T8" fmla="*/ 5 w 5"/>
                <a:gd name="T9" fmla="*/ 0 h 1"/>
                <a:gd name="T10" fmla="*/ 2 w 5"/>
                <a:gd name="T11" fmla="*/ 0 h 1"/>
                <a:gd name="T12" fmla="*/ 1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9" name="Freeform 797"/>
            <p:cNvSpPr>
              <a:spLocks/>
            </p:cNvSpPr>
            <p:nvPr/>
          </p:nvSpPr>
          <p:spPr bwMode="auto">
            <a:xfrm>
              <a:off x="1771650" y="1844675"/>
              <a:ext cx="34925" cy="9525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1 h 1"/>
                <a:gd name="T10" fmla="*/ 2 w 4"/>
                <a:gd name="T11" fmla="*/ 1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0" name="Freeform 798"/>
            <p:cNvSpPr>
              <a:spLocks/>
            </p:cNvSpPr>
            <p:nvPr/>
          </p:nvSpPr>
          <p:spPr bwMode="auto">
            <a:xfrm>
              <a:off x="1781175" y="1836738"/>
              <a:ext cx="34925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1 w 4"/>
                <a:gd name="T7" fmla="*/ 1 h 2"/>
                <a:gd name="T8" fmla="*/ 4 w 4"/>
                <a:gd name="T9" fmla="*/ 2 h 2"/>
                <a:gd name="T10" fmla="*/ 1 w 4"/>
                <a:gd name="T11" fmla="*/ 0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1" name="Freeform 799"/>
            <p:cNvSpPr>
              <a:spLocks/>
            </p:cNvSpPr>
            <p:nvPr/>
          </p:nvSpPr>
          <p:spPr bwMode="auto">
            <a:xfrm>
              <a:off x="1781175" y="1817688"/>
              <a:ext cx="34925" cy="26988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1 w 4"/>
                <a:gd name="T5" fmla="*/ 1 h 3"/>
                <a:gd name="T6" fmla="*/ 1 w 4"/>
                <a:gd name="T7" fmla="*/ 1 h 3"/>
                <a:gd name="T8" fmla="*/ 4 w 4"/>
                <a:gd name="T9" fmla="*/ 3 h 3"/>
                <a:gd name="T10" fmla="*/ 2 w 4"/>
                <a:gd name="T11" fmla="*/ 1 h 3"/>
                <a:gd name="T12" fmla="*/ 1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2"/>
                    <a:pt x="4" y="3"/>
                    <a:pt x="4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2" name="Freeform 800"/>
            <p:cNvSpPr>
              <a:spLocks/>
            </p:cNvSpPr>
            <p:nvPr/>
          </p:nvSpPr>
          <p:spPr bwMode="auto">
            <a:xfrm>
              <a:off x="1789112" y="1809750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1 w 3"/>
                <a:gd name="T5" fmla="*/ 1 h 3"/>
                <a:gd name="T6" fmla="*/ 1 w 3"/>
                <a:gd name="T7" fmla="*/ 1 h 3"/>
                <a:gd name="T8" fmla="*/ 3 w 3"/>
                <a:gd name="T9" fmla="*/ 3 h 3"/>
                <a:gd name="T10" fmla="*/ 2 w 3"/>
                <a:gd name="T11" fmla="*/ 1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3" name="Freeform 801"/>
            <p:cNvSpPr>
              <a:spLocks/>
            </p:cNvSpPr>
            <p:nvPr/>
          </p:nvSpPr>
          <p:spPr bwMode="auto">
            <a:xfrm>
              <a:off x="1798637" y="1800225"/>
              <a:ext cx="25400" cy="36513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0 h 4"/>
                <a:gd name="T4" fmla="*/ 1 w 3"/>
                <a:gd name="T5" fmla="*/ 1 h 4"/>
                <a:gd name="T6" fmla="*/ 1 w 3"/>
                <a:gd name="T7" fmla="*/ 2 h 4"/>
                <a:gd name="T8" fmla="*/ 3 w 3"/>
                <a:gd name="T9" fmla="*/ 4 h 4"/>
                <a:gd name="T10" fmla="*/ 2 w 3"/>
                <a:gd name="T11" fmla="*/ 1 h 4"/>
                <a:gd name="T12" fmla="*/ 2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4" name="Freeform 802"/>
            <p:cNvSpPr>
              <a:spLocks/>
            </p:cNvSpPr>
            <p:nvPr/>
          </p:nvSpPr>
          <p:spPr bwMode="auto">
            <a:xfrm>
              <a:off x="1816100" y="1720850"/>
              <a:ext cx="25400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6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3" y="10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5" name="Freeform 803"/>
            <p:cNvSpPr>
              <a:spLocks/>
            </p:cNvSpPr>
            <p:nvPr/>
          </p:nvSpPr>
          <p:spPr bwMode="auto">
            <a:xfrm>
              <a:off x="1851025" y="1738313"/>
              <a:ext cx="61913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5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2" y="9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6" name="Freeform 804"/>
            <p:cNvSpPr>
              <a:spLocks/>
            </p:cNvSpPr>
            <p:nvPr/>
          </p:nvSpPr>
          <p:spPr bwMode="auto">
            <a:xfrm>
              <a:off x="1860550" y="1809750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3"/>
                    <a:pt x="4" y="2"/>
                    <a:pt x="6" y="1"/>
                  </a:cubicBezTo>
                  <a:cubicBezTo>
                    <a:pt x="8" y="1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7" name="Freeform 805"/>
            <p:cNvSpPr>
              <a:spLocks/>
            </p:cNvSpPr>
            <p:nvPr/>
          </p:nvSpPr>
          <p:spPr bwMode="auto">
            <a:xfrm>
              <a:off x="1851025" y="1854200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0 h 3"/>
                <a:gd name="T4" fmla="*/ 13 w 13"/>
                <a:gd name="T5" fmla="*/ 3 h 3"/>
                <a:gd name="T6" fmla="*/ 7 w 13"/>
                <a:gd name="T7" fmla="*/ 1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1"/>
                    <a:pt x="12" y="2"/>
                    <a:pt x="13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8" name="Freeform 806"/>
            <p:cNvSpPr>
              <a:spLocks/>
            </p:cNvSpPr>
            <p:nvPr/>
          </p:nvSpPr>
          <p:spPr bwMode="auto">
            <a:xfrm>
              <a:off x="1851025" y="1862138"/>
              <a:ext cx="44450" cy="115888"/>
            </a:xfrm>
            <a:custGeom>
              <a:avLst/>
              <a:gdLst>
                <a:gd name="T0" fmla="*/ 0 w 5"/>
                <a:gd name="T1" fmla="*/ 0 h 13"/>
                <a:gd name="T2" fmla="*/ 3 w 5"/>
                <a:gd name="T3" fmla="*/ 6 h 13"/>
                <a:gd name="T4" fmla="*/ 5 w 5"/>
                <a:gd name="T5" fmla="*/ 13 h 13"/>
                <a:gd name="T6" fmla="*/ 2 w 5"/>
                <a:gd name="T7" fmla="*/ 7 h 13"/>
                <a:gd name="T8" fmla="*/ 0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8"/>
                    <a:pt x="5" y="10"/>
                    <a:pt x="5" y="1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9" name="Freeform 807"/>
            <p:cNvSpPr>
              <a:spLocks/>
            </p:cNvSpPr>
            <p:nvPr/>
          </p:nvSpPr>
          <p:spPr bwMode="auto">
            <a:xfrm>
              <a:off x="1789112" y="1862138"/>
              <a:ext cx="44450" cy="115888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6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2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0" name="Freeform 808"/>
            <p:cNvSpPr>
              <a:spLocks/>
            </p:cNvSpPr>
            <p:nvPr/>
          </p:nvSpPr>
          <p:spPr bwMode="auto">
            <a:xfrm>
              <a:off x="1719262" y="1854200"/>
              <a:ext cx="114300" cy="52388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1" name="Freeform 809"/>
            <p:cNvSpPr>
              <a:spLocks/>
            </p:cNvSpPr>
            <p:nvPr/>
          </p:nvSpPr>
          <p:spPr bwMode="auto">
            <a:xfrm>
              <a:off x="1719262" y="1809750"/>
              <a:ext cx="114300" cy="34925"/>
            </a:xfrm>
            <a:custGeom>
              <a:avLst/>
              <a:gdLst>
                <a:gd name="T0" fmla="*/ 13 w 13"/>
                <a:gd name="T1" fmla="*/ 4 h 4"/>
                <a:gd name="T2" fmla="*/ 6 w 13"/>
                <a:gd name="T3" fmla="*/ 3 h 4"/>
                <a:gd name="T4" fmla="*/ 0 w 13"/>
                <a:gd name="T5" fmla="*/ 0 h 4"/>
                <a:gd name="T6" fmla="*/ 6 w 13"/>
                <a:gd name="T7" fmla="*/ 2 h 4"/>
                <a:gd name="T8" fmla="*/ 13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4"/>
                  </a:moveTo>
                  <a:cubicBezTo>
                    <a:pt x="10" y="4"/>
                    <a:pt x="8" y="3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2" name="Freeform 810"/>
            <p:cNvSpPr>
              <a:spLocks/>
            </p:cNvSpPr>
            <p:nvPr/>
          </p:nvSpPr>
          <p:spPr bwMode="auto">
            <a:xfrm>
              <a:off x="1754187" y="1747838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6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9"/>
                    <a:pt x="6" y="8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1" name="组合 64340"/>
          <p:cNvGrpSpPr/>
          <p:nvPr/>
        </p:nvGrpSpPr>
        <p:grpSpPr>
          <a:xfrm>
            <a:off x="11336337" y="4614863"/>
            <a:ext cx="573088" cy="603250"/>
            <a:chOff x="11336337" y="4614863"/>
            <a:chExt cx="573088" cy="603250"/>
          </a:xfrm>
        </p:grpSpPr>
        <p:sp>
          <p:nvSpPr>
            <p:cNvPr id="64263" name="Freeform 811"/>
            <p:cNvSpPr>
              <a:spLocks/>
            </p:cNvSpPr>
            <p:nvPr/>
          </p:nvSpPr>
          <p:spPr bwMode="auto">
            <a:xfrm>
              <a:off x="11442700" y="4614863"/>
              <a:ext cx="282575" cy="292100"/>
            </a:xfrm>
            <a:custGeom>
              <a:avLst/>
              <a:gdLst>
                <a:gd name="T0" fmla="*/ 22 w 32"/>
                <a:gd name="T1" fmla="*/ 33 h 33"/>
                <a:gd name="T2" fmla="*/ 16 w 32"/>
                <a:gd name="T3" fmla="*/ 4 h 33"/>
                <a:gd name="T4" fmla="*/ 22 w 32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3">
                  <a:moveTo>
                    <a:pt x="22" y="33"/>
                  </a:moveTo>
                  <a:cubicBezTo>
                    <a:pt x="22" y="33"/>
                    <a:pt x="0" y="9"/>
                    <a:pt x="16" y="4"/>
                  </a:cubicBezTo>
                  <a:cubicBezTo>
                    <a:pt x="32" y="0"/>
                    <a:pt x="22" y="33"/>
                    <a:pt x="22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4" name="Freeform 812"/>
            <p:cNvSpPr>
              <a:spLocks/>
            </p:cNvSpPr>
            <p:nvPr/>
          </p:nvSpPr>
          <p:spPr bwMode="auto">
            <a:xfrm>
              <a:off x="11636375" y="4614863"/>
              <a:ext cx="273050" cy="292100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5" name="Freeform 813"/>
            <p:cNvSpPr>
              <a:spLocks/>
            </p:cNvSpPr>
            <p:nvPr/>
          </p:nvSpPr>
          <p:spPr bwMode="auto">
            <a:xfrm>
              <a:off x="11636375" y="4765676"/>
              <a:ext cx="265113" cy="301625"/>
            </a:xfrm>
            <a:custGeom>
              <a:avLst/>
              <a:gdLst>
                <a:gd name="T0" fmla="*/ 0 w 30"/>
                <a:gd name="T1" fmla="*/ 16 h 34"/>
                <a:gd name="T2" fmla="*/ 29 w 30"/>
                <a:gd name="T3" fmla="*/ 17 h 34"/>
                <a:gd name="T4" fmla="*/ 0 w 30"/>
                <a:gd name="T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6"/>
                  </a:moveTo>
                  <a:cubicBezTo>
                    <a:pt x="0" y="16"/>
                    <a:pt x="28" y="0"/>
                    <a:pt x="29" y="17"/>
                  </a:cubicBezTo>
                  <a:cubicBezTo>
                    <a:pt x="30" y="34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6" name="Freeform 814"/>
            <p:cNvSpPr>
              <a:spLocks/>
            </p:cNvSpPr>
            <p:nvPr/>
          </p:nvSpPr>
          <p:spPr bwMode="auto">
            <a:xfrm>
              <a:off x="11636375" y="4906963"/>
              <a:ext cx="255588" cy="311150"/>
            </a:xfrm>
            <a:custGeom>
              <a:avLst/>
              <a:gdLst>
                <a:gd name="T0" fmla="*/ 0 w 29"/>
                <a:gd name="T1" fmla="*/ 0 h 35"/>
                <a:gd name="T2" fmla="*/ 16 w 29"/>
                <a:gd name="T3" fmla="*/ 24 h 35"/>
                <a:gd name="T4" fmla="*/ 0 w 2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5">
                  <a:moveTo>
                    <a:pt x="0" y="0"/>
                  </a:moveTo>
                  <a:cubicBezTo>
                    <a:pt x="0" y="0"/>
                    <a:pt x="29" y="14"/>
                    <a:pt x="16" y="24"/>
                  </a:cubicBezTo>
                  <a:cubicBezTo>
                    <a:pt x="2" y="3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7" name="Freeform 815"/>
            <p:cNvSpPr>
              <a:spLocks/>
            </p:cNvSpPr>
            <p:nvPr/>
          </p:nvSpPr>
          <p:spPr bwMode="auto">
            <a:xfrm>
              <a:off x="11398250" y="4906963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8" name="Freeform 816"/>
            <p:cNvSpPr>
              <a:spLocks/>
            </p:cNvSpPr>
            <p:nvPr/>
          </p:nvSpPr>
          <p:spPr bwMode="auto">
            <a:xfrm>
              <a:off x="11336337" y="4818063"/>
              <a:ext cx="300038" cy="293688"/>
            </a:xfrm>
            <a:custGeom>
              <a:avLst/>
              <a:gdLst>
                <a:gd name="T0" fmla="*/ 34 w 34"/>
                <a:gd name="T1" fmla="*/ 10 h 33"/>
                <a:gd name="T2" fmla="*/ 5 w 34"/>
                <a:gd name="T3" fmla="*/ 17 h 33"/>
                <a:gd name="T4" fmla="*/ 34 w 34"/>
                <a:gd name="T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3">
                  <a:moveTo>
                    <a:pt x="34" y="10"/>
                  </a:moveTo>
                  <a:cubicBezTo>
                    <a:pt x="34" y="10"/>
                    <a:pt x="10" y="33"/>
                    <a:pt x="5" y="17"/>
                  </a:cubicBezTo>
                  <a:cubicBezTo>
                    <a:pt x="0" y="0"/>
                    <a:pt x="34" y="10"/>
                    <a:pt x="34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9" name="Freeform 817"/>
            <p:cNvSpPr>
              <a:spLocks/>
            </p:cNvSpPr>
            <p:nvPr/>
          </p:nvSpPr>
          <p:spPr bwMode="auto">
            <a:xfrm>
              <a:off x="11361737" y="4640263"/>
              <a:ext cx="284163" cy="284163"/>
            </a:xfrm>
            <a:custGeom>
              <a:avLst/>
              <a:gdLst>
                <a:gd name="T0" fmla="*/ 32 w 32"/>
                <a:gd name="T1" fmla="*/ 30 h 32"/>
                <a:gd name="T2" fmla="*/ 7 w 32"/>
                <a:gd name="T3" fmla="*/ 16 h 32"/>
                <a:gd name="T4" fmla="*/ 32 w 32"/>
                <a:gd name="T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32" y="30"/>
                  </a:moveTo>
                  <a:cubicBezTo>
                    <a:pt x="32" y="30"/>
                    <a:pt x="0" y="32"/>
                    <a:pt x="7" y="16"/>
                  </a:cubicBezTo>
                  <a:cubicBezTo>
                    <a:pt x="13" y="0"/>
                    <a:pt x="32" y="30"/>
                    <a:pt x="32" y="3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0" name="Freeform 818"/>
            <p:cNvSpPr>
              <a:spLocks/>
            </p:cNvSpPr>
            <p:nvPr/>
          </p:nvSpPr>
          <p:spPr bwMode="auto">
            <a:xfrm>
              <a:off x="11574462" y="4872038"/>
              <a:ext cx="106363" cy="79375"/>
            </a:xfrm>
            <a:custGeom>
              <a:avLst/>
              <a:gdLst>
                <a:gd name="T0" fmla="*/ 11 w 12"/>
                <a:gd name="T1" fmla="*/ 3 h 9"/>
                <a:gd name="T2" fmla="*/ 7 w 12"/>
                <a:gd name="T3" fmla="*/ 8 h 9"/>
                <a:gd name="T4" fmla="*/ 1 w 12"/>
                <a:gd name="T5" fmla="*/ 6 h 9"/>
                <a:gd name="T6" fmla="*/ 4 w 12"/>
                <a:gd name="T7" fmla="*/ 1 h 9"/>
                <a:gd name="T8" fmla="*/ 11 w 12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2" y="5"/>
                    <a:pt x="10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10" y="0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1" name="Freeform 819"/>
            <p:cNvSpPr>
              <a:spLocks/>
            </p:cNvSpPr>
            <p:nvPr/>
          </p:nvSpPr>
          <p:spPr bwMode="auto">
            <a:xfrm>
              <a:off x="11609387" y="4854576"/>
              <a:ext cx="9525" cy="349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0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2" name="Freeform 820"/>
            <p:cNvSpPr>
              <a:spLocks/>
            </p:cNvSpPr>
            <p:nvPr/>
          </p:nvSpPr>
          <p:spPr bwMode="auto">
            <a:xfrm>
              <a:off x="11618912" y="4854576"/>
              <a:ext cx="17463" cy="3492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0 w 2"/>
                <a:gd name="T5" fmla="*/ 1 h 4"/>
                <a:gd name="T6" fmla="*/ 1 w 2"/>
                <a:gd name="T7" fmla="*/ 1 h 4"/>
                <a:gd name="T8" fmla="*/ 1 w 2"/>
                <a:gd name="T9" fmla="*/ 4 h 4"/>
                <a:gd name="T10" fmla="*/ 1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3" name="Freeform 821"/>
            <p:cNvSpPr>
              <a:spLocks/>
            </p:cNvSpPr>
            <p:nvPr/>
          </p:nvSpPr>
          <p:spPr bwMode="auto">
            <a:xfrm>
              <a:off x="11626850" y="4854576"/>
              <a:ext cx="19050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1 w 2"/>
                <a:gd name="T5" fmla="*/ 1 h 4"/>
                <a:gd name="T6" fmla="*/ 1 w 2"/>
                <a:gd name="T7" fmla="*/ 1 h 4"/>
                <a:gd name="T8" fmla="*/ 0 w 2"/>
                <a:gd name="T9" fmla="*/ 4 h 4"/>
                <a:gd name="T10" fmla="*/ 1 w 2"/>
                <a:gd name="T11" fmla="*/ 1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4" name="Freeform 822"/>
            <p:cNvSpPr>
              <a:spLocks/>
            </p:cNvSpPr>
            <p:nvPr/>
          </p:nvSpPr>
          <p:spPr bwMode="auto">
            <a:xfrm>
              <a:off x="11636375" y="4854576"/>
              <a:ext cx="17463" cy="34925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1 h 4"/>
                <a:gd name="T4" fmla="*/ 1 w 2"/>
                <a:gd name="T5" fmla="*/ 1 h 4"/>
                <a:gd name="T6" fmla="*/ 1 w 2"/>
                <a:gd name="T7" fmla="*/ 2 h 4"/>
                <a:gd name="T8" fmla="*/ 0 w 2"/>
                <a:gd name="T9" fmla="*/ 4 h 4"/>
                <a:gd name="T10" fmla="*/ 2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5" name="Freeform 823"/>
            <p:cNvSpPr>
              <a:spLocks/>
            </p:cNvSpPr>
            <p:nvPr/>
          </p:nvSpPr>
          <p:spPr bwMode="auto">
            <a:xfrm>
              <a:off x="11636375" y="4862513"/>
              <a:ext cx="34925" cy="2698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1 h 3"/>
                <a:gd name="T4" fmla="*/ 2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6" name="Freeform 824"/>
            <p:cNvSpPr>
              <a:spLocks/>
            </p:cNvSpPr>
            <p:nvPr/>
          </p:nvSpPr>
          <p:spPr bwMode="auto">
            <a:xfrm>
              <a:off x="11645900" y="4879976"/>
              <a:ext cx="34925" cy="19050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0 h 2"/>
                <a:gd name="T4" fmla="*/ 3 w 4"/>
                <a:gd name="T5" fmla="*/ 0 h 2"/>
                <a:gd name="T6" fmla="*/ 2 w 4"/>
                <a:gd name="T7" fmla="*/ 0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7" name="Freeform 825"/>
            <p:cNvSpPr>
              <a:spLocks/>
            </p:cNvSpPr>
            <p:nvPr/>
          </p:nvSpPr>
          <p:spPr bwMode="auto">
            <a:xfrm>
              <a:off x="11645900" y="4889501"/>
              <a:ext cx="34925" cy="9525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1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8" name="Freeform 826"/>
            <p:cNvSpPr>
              <a:spLocks/>
            </p:cNvSpPr>
            <p:nvPr/>
          </p:nvSpPr>
          <p:spPr bwMode="auto">
            <a:xfrm>
              <a:off x="11645900" y="4906963"/>
              <a:ext cx="42863" cy="9525"/>
            </a:xfrm>
            <a:custGeom>
              <a:avLst/>
              <a:gdLst>
                <a:gd name="T0" fmla="*/ 4 w 5"/>
                <a:gd name="T1" fmla="*/ 1 h 1"/>
                <a:gd name="T2" fmla="*/ 5 w 5"/>
                <a:gd name="T3" fmla="*/ 0 h 1"/>
                <a:gd name="T4" fmla="*/ 4 w 5"/>
                <a:gd name="T5" fmla="*/ 0 h 1"/>
                <a:gd name="T6" fmla="*/ 3 w 5"/>
                <a:gd name="T7" fmla="*/ 0 h 1"/>
                <a:gd name="T8" fmla="*/ 0 w 5"/>
                <a:gd name="T9" fmla="*/ 0 h 1"/>
                <a:gd name="T10" fmla="*/ 3 w 5"/>
                <a:gd name="T11" fmla="*/ 0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9" name="Freeform 827"/>
            <p:cNvSpPr>
              <a:spLocks/>
            </p:cNvSpPr>
            <p:nvPr/>
          </p:nvSpPr>
          <p:spPr bwMode="auto">
            <a:xfrm>
              <a:off x="11645900" y="4916488"/>
              <a:ext cx="34925" cy="7938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0" name="Freeform 828"/>
            <p:cNvSpPr>
              <a:spLocks/>
            </p:cNvSpPr>
            <p:nvPr/>
          </p:nvSpPr>
          <p:spPr bwMode="auto">
            <a:xfrm>
              <a:off x="11645900" y="4916488"/>
              <a:ext cx="34925" cy="26988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2 h 3"/>
                <a:gd name="T4" fmla="*/ 3 w 4"/>
                <a:gd name="T5" fmla="*/ 2 h 3"/>
                <a:gd name="T6" fmla="*/ 3 w 4"/>
                <a:gd name="T7" fmla="*/ 2 h 3"/>
                <a:gd name="T8" fmla="*/ 0 w 4"/>
                <a:gd name="T9" fmla="*/ 0 h 3"/>
                <a:gd name="T10" fmla="*/ 2 w 4"/>
                <a:gd name="T11" fmla="*/ 2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1" name="Freeform 829"/>
            <p:cNvSpPr>
              <a:spLocks/>
            </p:cNvSpPr>
            <p:nvPr/>
          </p:nvSpPr>
          <p:spPr bwMode="auto">
            <a:xfrm>
              <a:off x="11645900" y="4924426"/>
              <a:ext cx="25400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3 w 3"/>
                <a:gd name="T5" fmla="*/ 2 h 3"/>
                <a:gd name="T6" fmla="*/ 2 w 3"/>
                <a:gd name="T7" fmla="*/ 2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2" name="Freeform 830"/>
            <p:cNvSpPr>
              <a:spLocks/>
            </p:cNvSpPr>
            <p:nvPr/>
          </p:nvSpPr>
          <p:spPr bwMode="auto">
            <a:xfrm>
              <a:off x="11645900" y="4924426"/>
              <a:ext cx="17463" cy="36513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3" name="Freeform 831"/>
            <p:cNvSpPr>
              <a:spLocks/>
            </p:cNvSpPr>
            <p:nvPr/>
          </p:nvSpPr>
          <p:spPr bwMode="auto">
            <a:xfrm>
              <a:off x="11636375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4" name="Freeform 832"/>
            <p:cNvSpPr>
              <a:spLocks/>
            </p:cNvSpPr>
            <p:nvPr/>
          </p:nvSpPr>
          <p:spPr bwMode="auto">
            <a:xfrm>
              <a:off x="11626850" y="4933951"/>
              <a:ext cx="9525" cy="3492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  <a:gd name="T10" fmla="*/ 0 w 1"/>
                <a:gd name="T11" fmla="*/ 3 h 4"/>
                <a:gd name="T12" fmla="*/ 0 w 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5" name="Freeform 833"/>
            <p:cNvSpPr>
              <a:spLocks/>
            </p:cNvSpPr>
            <p:nvPr/>
          </p:nvSpPr>
          <p:spPr bwMode="auto">
            <a:xfrm>
              <a:off x="11609387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3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6" name="Freeform 834"/>
            <p:cNvSpPr>
              <a:spLocks/>
            </p:cNvSpPr>
            <p:nvPr/>
          </p:nvSpPr>
          <p:spPr bwMode="auto">
            <a:xfrm>
              <a:off x="11601450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4 h 4"/>
                <a:gd name="T4" fmla="*/ 1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7" name="Freeform 835"/>
            <p:cNvSpPr>
              <a:spLocks/>
            </p:cNvSpPr>
            <p:nvPr/>
          </p:nvSpPr>
          <p:spPr bwMode="auto">
            <a:xfrm>
              <a:off x="11591925" y="4933951"/>
              <a:ext cx="26988" cy="26988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1 w 3"/>
                <a:gd name="T5" fmla="*/ 3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2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8" name="Freeform 836"/>
            <p:cNvSpPr>
              <a:spLocks/>
            </p:cNvSpPr>
            <p:nvPr/>
          </p:nvSpPr>
          <p:spPr bwMode="auto">
            <a:xfrm>
              <a:off x="11574462" y="4924426"/>
              <a:ext cx="34925" cy="26988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3 h 3"/>
                <a:gd name="T4" fmla="*/ 2 w 4"/>
                <a:gd name="T5" fmla="*/ 3 h 3"/>
                <a:gd name="T6" fmla="*/ 2 w 4"/>
                <a:gd name="T7" fmla="*/ 2 h 3"/>
                <a:gd name="T8" fmla="*/ 4 w 4"/>
                <a:gd name="T9" fmla="*/ 0 h 3"/>
                <a:gd name="T10" fmla="*/ 2 w 4"/>
                <a:gd name="T11" fmla="*/ 2 h 3"/>
                <a:gd name="T12" fmla="*/ 1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9" name="Freeform 837"/>
            <p:cNvSpPr>
              <a:spLocks/>
            </p:cNvSpPr>
            <p:nvPr/>
          </p:nvSpPr>
          <p:spPr bwMode="auto">
            <a:xfrm>
              <a:off x="11574462" y="4924426"/>
              <a:ext cx="34925" cy="19050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0" name="Freeform 838"/>
            <p:cNvSpPr>
              <a:spLocks/>
            </p:cNvSpPr>
            <p:nvPr/>
          </p:nvSpPr>
          <p:spPr bwMode="auto">
            <a:xfrm>
              <a:off x="11564937" y="4916488"/>
              <a:ext cx="36513" cy="7938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2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1" name="Freeform 839"/>
            <p:cNvSpPr>
              <a:spLocks/>
            </p:cNvSpPr>
            <p:nvPr/>
          </p:nvSpPr>
          <p:spPr bwMode="auto">
            <a:xfrm>
              <a:off x="11564937" y="4899026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1 w 4"/>
                <a:gd name="T5" fmla="*/ 2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2" name="Freeform 840"/>
            <p:cNvSpPr>
              <a:spLocks/>
            </p:cNvSpPr>
            <p:nvPr/>
          </p:nvSpPr>
          <p:spPr bwMode="auto">
            <a:xfrm>
              <a:off x="11564937" y="4889501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1 w 4"/>
                <a:gd name="T5" fmla="*/ 1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3" name="Freeform 841"/>
            <p:cNvSpPr>
              <a:spLocks/>
            </p:cNvSpPr>
            <p:nvPr/>
          </p:nvSpPr>
          <p:spPr bwMode="auto">
            <a:xfrm>
              <a:off x="11574462" y="4872038"/>
              <a:ext cx="34925" cy="26988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1 h 3"/>
                <a:gd name="T4" fmla="*/ 1 w 4"/>
                <a:gd name="T5" fmla="*/ 2 h 3"/>
                <a:gd name="T6" fmla="*/ 1 w 4"/>
                <a:gd name="T7" fmla="*/ 2 h 3"/>
                <a:gd name="T8" fmla="*/ 4 w 4"/>
                <a:gd name="T9" fmla="*/ 3 h 3"/>
                <a:gd name="T10" fmla="*/ 2 w 4"/>
                <a:gd name="T11" fmla="*/ 2 h 3"/>
                <a:gd name="T12" fmla="*/ 1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3"/>
                    <a:pt x="4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4" name="Freeform 842"/>
            <p:cNvSpPr>
              <a:spLocks/>
            </p:cNvSpPr>
            <p:nvPr/>
          </p:nvSpPr>
          <p:spPr bwMode="auto">
            <a:xfrm>
              <a:off x="11583987" y="4862513"/>
              <a:ext cx="25400" cy="36513"/>
            </a:xfrm>
            <a:custGeom>
              <a:avLst/>
              <a:gdLst>
                <a:gd name="T0" fmla="*/ 1 w 3"/>
                <a:gd name="T1" fmla="*/ 1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2 h 4"/>
                <a:gd name="T8" fmla="*/ 3 w 3"/>
                <a:gd name="T9" fmla="*/ 4 h 4"/>
                <a:gd name="T10" fmla="*/ 1 w 3"/>
                <a:gd name="T11" fmla="*/ 2 h 4"/>
                <a:gd name="T12" fmla="*/ 1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5" name="Freeform 843"/>
            <p:cNvSpPr>
              <a:spLocks/>
            </p:cNvSpPr>
            <p:nvPr/>
          </p:nvSpPr>
          <p:spPr bwMode="auto">
            <a:xfrm>
              <a:off x="11591925" y="4854576"/>
              <a:ext cx="17463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1 h 4"/>
                <a:gd name="T4" fmla="*/ 1 w 2"/>
                <a:gd name="T5" fmla="*/ 2 h 4"/>
                <a:gd name="T6" fmla="*/ 1 w 2"/>
                <a:gd name="T7" fmla="*/ 2 h 4"/>
                <a:gd name="T8" fmla="*/ 2 w 2"/>
                <a:gd name="T9" fmla="*/ 4 h 4"/>
                <a:gd name="T10" fmla="*/ 1 w 2"/>
                <a:gd name="T11" fmla="*/ 2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6" name="Freeform 844"/>
            <p:cNvSpPr>
              <a:spLocks/>
            </p:cNvSpPr>
            <p:nvPr/>
          </p:nvSpPr>
          <p:spPr bwMode="auto">
            <a:xfrm>
              <a:off x="11609387" y="4773613"/>
              <a:ext cx="26988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3" y="11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7" name="Freeform 845"/>
            <p:cNvSpPr>
              <a:spLocks/>
            </p:cNvSpPr>
            <p:nvPr/>
          </p:nvSpPr>
          <p:spPr bwMode="auto">
            <a:xfrm>
              <a:off x="11645900" y="4791076"/>
              <a:ext cx="60325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8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8" name="Freeform 846"/>
            <p:cNvSpPr>
              <a:spLocks/>
            </p:cNvSpPr>
            <p:nvPr/>
          </p:nvSpPr>
          <p:spPr bwMode="auto">
            <a:xfrm>
              <a:off x="11653837" y="4872038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9" name="Freeform 847"/>
            <p:cNvSpPr>
              <a:spLocks/>
            </p:cNvSpPr>
            <p:nvPr/>
          </p:nvSpPr>
          <p:spPr bwMode="auto">
            <a:xfrm>
              <a:off x="11645900" y="4906963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1 h 3"/>
                <a:gd name="T4" fmla="*/ 13 w 13"/>
                <a:gd name="T5" fmla="*/ 3 h 3"/>
                <a:gd name="T6" fmla="*/ 7 w 13"/>
                <a:gd name="T7" fmla="*/ 2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2" y="0"/>
                    <a:pt x="5" y="0"/>
                    <a:pt x="7" y="1"/>
                  </a:cubicBezTo>
                  <a:cubicBezTo>
                    <a:pt x="9" y="1"/>
                    <a:pt x="11" y="2"/>
                    <a:pt x="1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0" name="Freeform 848"/>
            <p:cNvSpPr>
              <a:spLocks/>
            </p:cNvSpPr>
            <p:nvPr/>
          </p:nvSpPr>
          <p:spPr bwMode="auto">
            <a:xfrm>
              <a:off x="11636375" y="4924426"/>
              <a:ext cx="44450" cy="106363"/>
            </a:xfrm>
            <a:custGeom>
              <a:avLst/>
              <a:gdLst>
                <a:gd name="T0" fmla="*/ 0 w 5"/>
                <a:gd name="T1" fmla="*/ 0 h 12"/>
                <a:gd name="T2" fmla="*/ 4 w 5"/>
                <a:gd name="T3" fmla="*/ 5 h 12"/>
                <a:gd name="T4" fmla="*/ 5 w 5"/>
                <a:gd name="T5" fmla="*/ 12 h 12"/>
                <a:gd name="T6" fmla="*/ 3 w 5"/>
                <a:gd name="T7" fmla="*/ 6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2" y="1"/>
                    <a:pt x="3" y="3"/>
                    <a:pt x="4" y="5"/>
                  </a:cubicBezTo>
                  <a:cubicBezTo>
                    <a:pt x="5" y="8"/>
                    <a:pt x="5" y="10"/>
                    <a:pt x="5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1" name="Freeform 849"/>
            <p:cNvSpPr>
              <a:spLocks/>
            </p:cNvSpPr>
            <p:nvPr/>
          </p:nvSpPr>
          <p:spPr bwMode="auto">
            <a:xfrm>
              <a:off x="11583987" y="4916488"/>
              <a:ext cx="42863" cy="114300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7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2" name="Freeform 850"/>
            <p:cNvSpPr>
              <a:spLocks/>
            </p:cNvSpPr>
            <p:nvPr/>
          </p:nvSpPr>
          <p:spPr bwMode="auto">
            <a:xfrm>
              <a:off x="11512550" y="4906963"/>
              <a:ext cx="106363" cy="53975"/>
            </a:xfrm>
            <a:custGeom>
              <a:avLst/>
              <a:gdLst>
                <a:gd name="T0" fmla="*/ 12 w 12"/>
                <a:gd name="T1" fmla="*/ 0 h 6"/>
                <a:gd name="T2" fmla="*/ 7 w 12"/>
                <a:gd name="T3" fmla="*/ 4 h 6"/>
                <a:gd name="T4" fmla="*/ 0 w 12"/>
                <a:gd name="T5" fmla="*/ 6 h 6"/>
                <a:gd name="T6" fmla="*/ 6 w 12"/>
                <a:gd name="T7" fmla="*/ 3 h 6"/>
                <a:gd name="T8" fmla="*/ 12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3" name="Freeform 851"/>
            <p:cNvSpPr>
              <a:spLocks/>
            </p:cNvSpPr>
            <p:nvPr/>
          </p:nvSpPr>
          <p:spPr bwMode="auto">
            <a:xfrm>
              <a:off x="11512550" y="4862513"/>
              <a:ext cx="106363" cy="36513"/>
            </a:xfrm>
            <a:custGeom>
              <a:avLst/>
              <a:gdLst>
                <a:gd name="T0" fmla="*/ 12 w 12"/>
                <a:gd name="T1" fmla="*/ 4 h 4"/>
                <a:gd name="T2" fmla="*/ 6 w 12"/>
                <a:gd name="T3" fmla="*/ 3 h 4"/>
                <a:gd name="T4" fmla="*/ 0 w 12"/>
                <a:gd name="T5" fmla="*/ 0 h 4"/>
                <a:gd name="T6" fmla="*/ 6 w 12"/>
                <a:gd name="T7" fmla="*/ 2 h 4"/>
                <a:gd name="T8" fmla="*/ 12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2" y="4"/>
                  </a:moveTo>
                  <a:cubicBezTo>
                    <a:pt x="10" y="4"/>
                    <a:pt x="8" y="4"/>
                    <a:pt x="6" y="3"/>
                  </a:cubicBezTo>
                  <a:cubicBezTo>
                    <a:pt x="4" y="2"/>
                    <a:pt x="1" y="2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10" y="3"/>
                    <a:pt x="1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4" name="Freeform 852"/>
            <p:cNvSpPr>
              <a:spLocks/>
            </p:cNvSpPr>
            <p:nvPr/>
          </p:nvSpPr>
          <p:spPr bwMode="auto">
            <a:xfrm>
              <a:off x="11547475" y="4810126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5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8"/>
                    <a:pt x="6" y="7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0" name="组合 64339"/>
          <p:cNvGrpSpPr/>
          <p:nvPr/>
        </p:nvGrpSpPr>
        <p:grpSpPr>
          <a:xfrm>
            <a:off x="311150" y="5608003"/>
            <a:ext cx="406400" cy="434975"/>
            <a:chOff x="1585912" y="4879976"/>
            <a:chExt cx="406400" cy="434975"/>
          </a:xfrm>
        </p:grpSpPr>
        <p:sp>
          <p:nvSpPr>
            <p:cNvPr id="64305" name="Freeform 853"/>
            <p:cNvSpPr>
              <a:spLocks/>
            </p:cNvSpPr>
            <p:nvPr/>
          </p:nvSpPr>
          <p:spPr bwMode="auto">
            <a:xfrm>
              <a:off x="1657350" y="4879976"/>
              <a:ext cx="203200" cy="214313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3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3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6" name="Freeform 854"/>
            <p:cNvSpPr>
              <a:spLocks/>
            </p:cNvSpPr>
            <p:nvPr/>
          </p:nvSpPr>
          <p:spPr bwMode="auto">
            <a:xfrm>
              <a:off x="1798637" y="4889501"/>
              <a:ext cx="193675" cy="204788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2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7" name="Freeform 855"/>
            <p:cNvSpPr>
              <a:spLocks/>
            </p:cNvSpPr>
            <p:nvPr/>
          </p:nvSpPr>
          <p:spPr bwMode="auto">
            <a:xfrm>
              <a:off x="1798637" y="4986338"/>
              <a:ext cx="184150" cy="214313"/>
            </a:xfrm>
            <a:custGeom>
              <a:avLst/>
              <a:gdLst>
                <a:gd name="T0" fmla="*/ 0 w 21"/>
                <a:gd name="T1" fmla="*/ 12 h 24"/>
                <a:gd name="T2" fmla="*/ 20 w 21"/>
                <a:gd name="T3" fmla="*/ 12 h 24"/>
                <a:gd name="T4" fmla="*/ 0 w 21"/>
                <a:gd name="T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2"/>
                  </a:moveTo>
                  <a:cubicBezTo>
                    <a:pt x="0" y="12"/>
                    <a:pt x="20" y="0"/>
                    <a:pt x="20" y="12"/>
                  </a:cubicBezTo>
                  <a:cubicBezTo>
                    <a:pt x="21" y="24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8" name="Freeform 856"/>
            <p:cNvSpPr>
              <a:spLocks/>
            </p:cNvSpPr>
            <p:nvPr/>
          </p:nvSpPr>
          <p:spPr bwMode="auto">
            <a:xfrm>
              <a:off x="1798637" y="5094288"/>
              <a:ext cx="184150" cy="220663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9" name="Freeform 857"/>
            <p:cNvSpPr>
              <a:spLocks/>
            </p:cNvSpPr>
            <p:nvPr/>
          </p:nvSpPr>
          <p:spPr bwMode="auto">
            <a:xfrm>
              <a:off x="1630362" y="5094288"/>
              <a:ext cx="203200" cy="203200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0" name="Freeform 858"/>
            <p:cNvSpPr>
              <a:spLocks/>
            </p:cNvSpPr>
            <p:nvPr/>
          </p:nvSpPr>
          <p:spPr bwMode="auto">
            <a:xfrm>
              <a:off x="1585912" y="5030788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1" name="Freeform 859"/>
            <p:cNvSpPr>
              <a:spLocks/>
            </p:cNvSpPr>
            <p:nvPr/>
          </p:nvSpPr>
          <p:spPr bwMode="auto">
            <a:xfrm>
              <a:off x="1603375" y="4906963"/>
              <a:ext cx="203200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9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2" name="Freeform 860"/>
            <p:cNvSpPr>
              <a:spLocks/>
            </p:cNvSpPr>
            <p:nvPr/>
          </p:nvSpPr>
          <p:spPr bwMode="auto">
            <a:xfrm>
              <a:off x="1754187" y="5067301"/>
              <a:ext cx="69850" cy="61913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4 h 7"/>
                <a:gd name="T6" fmla="*/ 3 w 8"/>
                <a:gd name="T7" fmla="*/ 0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3"/>
                    <a:pt x="7" y="5"/>
                    <a:pt x="5" y="6"/>
                  </a:cubicBezTo>
                  <a:cubicBezTo>
                    <a:pt x="3" y="7"/>
                    <a:pt x="1" y="6"/>
                    <a:pt x="1" y="4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0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3" name="Freeform 861"/>
            <p:cNvSpPr>
              <a:spLocks/>
            </p:cNvSpPr>
            <p:nvPr/>
          </p:nvSpPr>
          <p:spPr bwMode="auto">
            <a:xfrm>
              <a:off x="1781175" y="5057776"/>
              <a:ext cx="7938" cy="1746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2 h 2"/>
                <a:gd name="T10" fmla="*/ 0 w 1"/>
                <a:gd name="T11" fmla="*/ 1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4" name="Freeform 862"/>
            <p:cNvSpPr>
              <a:spLocks/>
            </p:cNvSpPr>
            <p:nvPr/>
          </p:nvSpPr>
          <p:spPr bwMode="auto">
            <a:xfrm>
              <a:off x="1789112" y="5049838"/>
              <a:ext cx="9525" cy="25400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5" name="Freeform 863"/>
            <p:cNvSpPr>
              <a:spLocks/>
            </p:cNvSpPr>
            <p:nvPr/>
          </p:nvSpPr>
          <p:spPr bwMode="auto">
            <a:xfrm>
              <a:off x="1789112" y="5057776"/>
              <a:ext cx="17463" cy="17463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0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6" name="Freeform 864"/>
            <p:cNvSpPr>
              <a:spLocks/>
            </p:cNvSpPr>
            <p:nvPr/>
          </p:nvSpPr>
          <p:spPr bwMode="auto">
            <a:xfrm>
              <a:off x="1798637" y="5057776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7" name="Freeform 865"/>
            <p:cNvSpPr>
              <a:spLocks/>
            </p:cNvSpPr>
            <p:nvPr/>
          </p:nvSpPr>
          <p:spPr bwMode="auto">
            <a:xfrm>
              <a:off x="1798637" y="5067301"/>
              <a:ext cx="25400" cy="17463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8" name="Freeform 866"/>
            <p:cNvSpPr>
              <a:spLocks/>
            </p:cNvSpPr>
            <p:nvPr/>
          </p:nvSpPr>
          <p:spPr bwMode="auto">
            <a:xfrm>
              <a:off x="1806575" y="5067301"/>
              <a:ext cx="17463" cy="17463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1 h 2"/>
                <a:gd name="T4" fmla="*/ 1 w 2"/>
                <a:gd name="T5" fmla="*/ 1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9" name="Freeform 867"/>
            <p:cNvSpPr>
              <a:spLocks/>
            </p:cNvSpPr>
            <p:nvPr/>
          </p:nvSpPr>
          <p:spPr bwMode="auto">
            <a:xfrm>
              <a:off x="1806575" y="5075238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1 h 1"/>
                <a:gd name="T4" fmla="*/ 2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2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0" name="Freeform 868"/>
            <p:cNvSpPr>
              <a:spLocks/>
            </p:cNvSpPr>
            <p:nvPr/>
          </p:nvSpPr>
          <p:spPr bwMode="auto">
            <a:xfrm>
              <a:off x="1806575" y="5094288"/>
              <a:ext cx="26988" cy="0"/>
            </a:xfrm>
            <a:custGeom>
              <a:avLst/>
              <a:gdLst>
                <a:gd name="T0" fmla="*/ 2 w 3"/>
                <a:gd name="T1" fmla="*/ 3 w 3"/>
                <a:gd name="T2" fmla="*/ 2 w 3"/>
                <a:gd name="T3" fmla="*/ 2 w 3"/>
                <a:gd name="T4" fmla="*/ 0 w 3"/>
                <a:gd name="T5" fmla="*/ 2 w 3"/>
                <a:gd name="T6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1" name="Freeform 869"/>
            <p:cNvSpPr>
              <a:spLocks/>
            </p:cNvSpPr>
            <p:nvPr/>
          </p:nvSpPr>
          <p:spPr bwMode="auto">
            <a:xfrm>
              <a:off x="1806575" y="5094288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3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2" name="Freeform 870"/>
            <p:cNvSpPr>
              <a:spLocks/>
            </p:cNvSpPr>
            <p:nvPr/>
          </p:nvSpPr>
          <p:spPr bwMode="auto">
            <a:xfrm>
              <a:off x="1806575" y="5102226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3" name="Freeform 871"/>
            <p:cNvSpPr>
              <a:spLocks/>
            </p:cNvSpPr>
            <p:nvPr/>
          </p:nvSpPr>
          <p:spPr bwMode="auto">
            <a:xfrm>
              <a:off x="1806575" y="5102226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2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4" name="Freeform 872"/>
            <p:cNvSpPr>
              <a:spLocks/>
            </p:cNvSpPr>
            <p:nvPr/>
          </p:nvSpPr>
          <p:spPr bwMode="auto">
            <a:xfrm>
              <a:off x="1798637" y="5111751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5" name="Freeform 873"/>
            <p:cNvSpPr>
              <a:spLocks/>
            </p:cNvSpPr>
            <p:nvPr/>
          </p:nvSpPr>
          <p:spPr bwMode="auto">
            <a:xfrm>
              <a:off x="1798637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6" name="Freeform 874"/>
            <p:cNvSpPr>
              <a:spLocks/>
            </p:cNvSpPr>
            <p:nvPr/>
          </p:nvSpPr>
          <p:spPr bwMode="auto">
            <a:xfrm>
              <a:off x="1789112" y="5111751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7" name="Freeform 875"/>
            <p:cNvSpPr>
              <a:spLocks/>
            </p:cNvSpPr>
            <p:nvPr/>
          </p:nvSpPr>
          <p:spPr bwMode="auto">
            <a:xfrm>
              <a:off x="1781175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1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8" name="Freeform 876"/>
            <p:cNvSpPr>
              <a:spLocks/>
            </p:cNvSpPr>
            <p:nvPr/>
          </p:nvSpPr>
          <p:spPr bwMode="auto">
            <a:xfrm>
              <a:off x="1771650" y="5111751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9" name="Freeform 877"/>
            <p:cNvSpPr>
              <a:spLocks/>
            </p:cNvSpPr>
            <p:nvPr/>
          </p:nvSpPr>
          <p:spPr bwMode="auto">
            <a:xfrm>
              <a:off x="1762125" y="5111751"/>
              <a:ext cx="19050" cy="17463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1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0" name="Freeform 878"/>
            <p:cNvSpPr>
              <a:spLocks/>
            </p:cNvSpPr>
            <p:nvPr/>
          </p:nvSpPr>
          <p:spPr bwMode="auto">
            <a:xfrm>
              <a:off x="1754187" y="5111751"/>
              <a:ext cx="26988" cy="7938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1" name="Freeform 879"/>
            <p:cNvSpPr>
              <a:spLocks/>
            </p:cNvSpPr>
            <p:nvPr/>
          </p:nvSpPr>
          <p:spPr bwMode="auto">
            <a:xfrm>
              <a:off x="1754187" y="5102226"/>
              <a:ext cx="26988" cy="952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2" name="Freeform 880"/>
            <p:cNvSpPr>
              <a:spLocks/>
            </p:cNvSpPr>
            <p:nvPr/>
          </p:nvSpPr>
          <p:spPr bwMode="auto">
            <a:xfrm>
              <a:off x="1744662" y="5094288"/>
              <a:ext cx="26988" cy="7938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3" name="Freeform 881"/>
            <p:cNvSpPr>
              <a:spLocks/>
            </p:cNvSpPr>
            <p:nvPr/>
          </p:nvSpPr>
          <p:spPr bwMode="auto">
            <a:xfrm>
              <a:off x="1744662" y="5084763"/>
              <a:ext cx="26988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4" name="Freeform 882"/>
            <p:cNvSpPr>
              <a:spLocks/>
            </p:cNvSpPr>
            <p:nvPr/>
          </p:nvSpPr>
          <p:spPr bwMode="auto">
            <a:xfrm>
              <a:off x="1754187" y="5075238"/>
              <a:ext cx="17463" cy="1905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5" name="Freeform 883"/>
            <p:cNvSpPr>
              <a:spLocks/>
            </p:cNvSpPr>
            <p:nvPr/>
          </p:nvSpPr>
          <p:spPr bwMode="auto">
            <a:xfrm>
              <a:off x="1754187" y="5067301"/>
              <a:ext cx="17463" cy="17463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6" name="Freeform 884"/>
            <p:cNvSpPr>
              <a:spLocks/>
            </p:cNvSpPr>
            <p:nvPr/>
          </p:nvSpPr>
          <p:spPr bwMode="auto">
            <a:xfrm>
              <a:off x="1762125" y="5067301"/>
              <a:ext cx="19050" cy="1746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0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5" name="Freeform 886"/>
            <p:cNvSpPr>
              <a:spLocks/>
            </p:cNvSpPr>
            <p:nvPr/>
          </p:nvSpPr>
          <p:spPr bwMode="auto">
            <a:xfrm>
              <a:off x="1771650" y="5057775"/>
              <a:ext cx="9525" cy="2698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6" name="Freeform 887"/>
            <p:cNvSpPr>
              <a:spLocks/>
            </p:cNvSpPr>
            <p:nvPr/>
          </p:nvSpPr>
          <p:spPr bwMode="auto">
            <a:xfrm>
              <a:off x="1781175" y="4995863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7" name="Freeform 888"/>
            <p:cNvSpPr>
              <a:spLocks/>
            </p:cNvSpPr>
            <p:nvPr/>
          </p:nvSpPr>
          <p:spPr bwMode="auto">
            <a:xfrm>
              <a:off x="1806575" y="5013325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3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6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8" name="Freeform 889"/>
            <p:cNvSpPr>
              <a:spLocks/>
            </p:cNvSpPr>
            <p:nvPr/>
          </p:nvSpPr>
          <p:spPr bwMode="auto">
            <a:xfrm>
              <a:off x="1806575" y="5067300"/>
              <a:ext cx="79375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1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9" name="Freeform 890"/>
            <p:cNvSpPr>
              <a:spLocks/>
            </p:cNvSpPr>
            <p:nvPr/>
          </p:nvSpPr>
          <p:spPr bwMode="auto">
            <a:xfrm>
              <a:off x="1806575" y="5094288"/>
              <a:ext cx="79375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0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0" name="Freeform 891"/>
            <p:cNvSpPr>
              <a:spLocks/>
            </p:cNvSpPr>
            <p:nvPr/>
          </p:nvSpPr>
          <p:spPr bwMode="auto">
            <a:xfrm>
              <a:off x="1798638" y="5102225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4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1" name="Freeform 892"/>
            <p:cNvSpPr>
              <a:spLocks/>
            </p:cNvSpPr>
            <p:nvPr/>
          </p:nvSpPr>
          <p:spPr bwMode="auto">
            <a:xfrm>
              <a:off x="1762125" y="5102225"/>
              <a:ext cx="26988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1 w 3"/>
                <a:gd name="T7" fmla="*/ 4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1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2" name="Freeform 893"/>
            <p:cNvSpPr>
              <a:spLocks/>
            </p:cNvSpPr>
            <p:nvPr/>
          </p:nvSpPr>
          <p:spPr bwMode="auto">
            <a:xfrm>
              <a:off x="1709738" y="5094288"/>
              <a:ext cx="79375" cy="34925"/>
            </a:xfrm>
            <a:custGeom>
              <a:avLst/>
              <a:gdLst>
                <a:gd name="T0" fmla="*/ 9 w 9"/>
                <a:gd name="T1" fmla="*/ 0 h 4"/>
                <a:gd name="T2" fmla="*/ 5 w 9"/>
                <a:gd name="T3" fmla="*/ 3 h 4"/>
                <a:gd name="T4" fmla="*/ 0 w 9"/>
                <a:gd name="T5" fmla="*/ 4 h 4"/>
                <a:gd name="T6" fmla="*/ 4 w 9"/>
                <a:gd name="T7" fmla="*/ 2 h 4"/>
                <a:gd name="T8" fmla="*/ 9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8" y="1"/>
                    <a:pt x="6" y="2"/>
                    <a:pt x="5" y="3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1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3" name="Freeform 894"/>
            <p:cNvSpPr>
              <a:spLocks/>
            </p:cNvSpPr>
            <p:nvPr/>
          </p:nvSpPr>
          <p:spPr bwMode="auto">
            <a:xfrm>
              <a:off x="1709738" y="5057775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2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3"/>
                    <a:pt x="4" y="2"/>
                  </a:cubicBezTo>
                  <a:cubicBezTo>
                    <a:pt x="3" y="2"/>
                    <a:pt x="1" y="1"/>
                    <a:pt x="0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3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4" name="Freeform 895"/>
            <p:cNvSpPr>
              <a:spLocks/>
            </p:cNvSpPr>
            <p:nvPr/>
          </p:nvSpPr>
          <p:spPr bwMode="auto">
            <a:xfrm>
              <a:off x="1736725" y="5022850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3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1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7" name="组合 64336"/>
          <p:cNvGrpSpPr/>
          <p:nvPr/>
        </p:nvGrpSpPr>
        <p:grpSpPr>
          <a:xfrm>
            <a:off x="10235408" y="710246"/>
            <a:ext cx="406400" cy="434975"/>
            <a:chOff x="9948863" y="1587500"/>
            <a:chExt cx="406400" cy="434975"/>
          </a:xfrm>
        </p:grpSpPr>
        <p:sp>
          <p:nvSpPr>
            <p:cNvPr id="64095" name="Freeform 896"/>
            <p:cNvSpPr>
              <a:spLocks/>
            </p:cNvSpPr>
            <p:nvPr/>
          </p:nvSpPr>
          <p:spPr bwMode="auto">
            <a:xfrm>
              <a:off x="10020300" y="1587500"/>
              <a:ext cx="203200" cy="212725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4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4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6" name="Freeform 897"/>
            <p:cNvSpPr>
              <a:spLocks/>
            </p:cNvSpPr>
            <p:nvPr/>
          </p:nvSpPr>
          <p:spPr bwMode="auto">
            <a:xfrm>
              <a:off x="10161588" y="1597025"/>
              <a:ext cx="193675" cy="203200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3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7" name="Freeform 898"/>
            <p:cNvSpPr>
              <a:spLocks/>
            </p:cNvSpPr>
            <p:nvPr/>
          </p:nvSpPr>
          <p:spPr bwMode="auto">
            <a:xfrm>
              <a:off x="10161588" y="1703388"/>
              <a:ext cx="185738" cy="212725"/>
            </a:xfrm>
            <a:custGeom>
              <a:avLst/>
              <a:gdLst>
                <a:gd name="T0" fmla="*/ 0 w 21"/>
                <a:gd name="T1" fmla="*/ 11 h 24"/>
                <a:gd name="T2" fmla="*/ 21 w 21"/>
                <a:gd name="T3" fmla="*/ 12 h 24"/>
                <a:gd name="T4" fmla="*/ 0 w 21"/>
                <a:gd name="T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1"/>
                  </a:moveTo>
                  <a:cubicBezTo>
                    <a:pt x="0" y="11"/>
                    <a:pt x="20" y="0"/>
                    <a:pt x="21" y="12"/>
                  </a:cubicBezTo>
                  <a:cubicBezTo>
                    <a:pt x="21" y="24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8" name="Freeform 899"/>
            <p:cNvSpPr>
              <a:spLocks/>
            </p:cNvSpPr>
            <p:nvPr/>
          </p:nvSpPr>
          <p:spPr bwMode="auto">
            <a:xfrm>
              <a:off x="10161588" y="1800225"/>
              <a:ext cx="185738" cy="222250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9" name="Freeform 900"/>
            <p:cNvSpPr>
              <a:spLocks/>
            </p:cNvSpPr>
            <p:nvPr/>
          </p:nvSpPr>
          <p:spPr bwMode="auto">
            <a:xfrm>
              <a:off x="9993313" y="1800225"/>
              <a:ext cx="203200" cy="204788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6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0" name="Freeform 901"/>
            <p:cNvSpPr>
              <a:spLocks/>
            </p:cNvSpPr>
            <p:nvPr/>
          </p:nvSpPr>
          <p:spPr bwMode="auto">
            <a:xfrm>
              <a:off x="9948863" y="1738313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1" name="Freeform 902"/>
            <p:cNvSpPr>
              <a:spLocks/>
            </p:cNvSpPr>
            <p:nvPr/>
          </p:nvSpPr>
          <p:spPr bwMode="auto">
            <a:xfrm>
              <a:off x="9967913" y="1614488"/>
              <a:ext cx="201613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10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2" name="Freeform 903"/>
            <p:cNvSpPr>
              <a:spLocks/>
            </p:cNvSpPr>
            <p:nvPr/>
          </p:nvSpPr>
          <p:spPr bwMode="auto">
            <a:xfrm>
              <a:off x="10117138" y="1773238"/>
              <a:ext cx="71438" cy="63500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5 h 7"/>
                <a:gd name="T6" fmla="*/ 3 w 8"/>
                <a:gd name="T7" fmla="*/ 1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7" y="6"/>
                    <a:pt x="5" y="6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3" name="Freeform 904"/>
            <p:cNvSpPr>
              <a:spLocks/>
            </p:cNvSpPr>
            <p:nvPr/>
          </p:nvSpPr>
          <p:spPr bwMode="auto">
            <a:xfrm>
              <a:off x="10144125" y="1765300"/>
              <a:ext cx="7938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4" name="Freeform 905"/>
            <p:cNvSpPr>
              <a:spLocks/>
            </p:cNvSpPr>
            <p:nvPr/>
          </p:nvSpPr>
          <p:spPr bwMode="auto">
            <a:xfrm>
              <a:off x="10152063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5" name="Freeform 906"/>
            <p:cNvSpPr>
              <a:spLocks/>
            </p:cNvSpPr>
            <p:nvPr/>
          </p:nvSpPr>
          <p:spPr bwMode="auto">
            <a:xfrm>
              <a:off x="10152063" y="1765300"/>
              <a:ext cx="17463" cy="26988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6" name="Freeform 907"/>
            <p:cNvSpPr>
              <a:spLocks/>
            </p:cNvSpPr>
            <p:nvPr/>
          </p:nvSpPr>
          <p:spPr bwMode="auto">
            <a:xfrm>
              <a:off x="10161588" y="1765300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7" name="Freeform 908"/>
            <p:cNvSpPr>
              <a:spLocks/>
            </p:cNvSpPr>
            <p:nvPr/>
          </p:nvSpPr>
          <p:spPr bwMode="auto">
            <a:xfrm>
              <a:off x="10161588" y="1773238"/>
              <a:ext cx="26988" cy="190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8" name="Freeform 909"/>
            <p:cNvSpPr>
              <a:spLocks/>
            </p:cNvSpPr>
            <p:nvPr/>
          </p:nvSpPr>
          <p:spPr bwMode="auto">
            <a:xfrm>
              <a:off x="10169525" y="1782763"/>
              <a:ext cx="19050" cy="952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9" name="Freeform 910"/>
            <p:cNvSpPr>
              <a:spLocks/>
            </p:cNvSpPr>
            <p:nvPr/>
          </p:nvSpPr>
          <p:spPr bwMode="auto">
            <a:xfrm>
              <a:off x="10169525" y="1792288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0" name="Freeform 911"/>
            <p:cNvSpPr>
              <a:spLocks/>
            </p:cNvSpPr>
            <p:nvPr/>
          </p:nvSpPr>
          <p:spPr bwMode="auto">
            <a:xfrm>
              <a:off x="10169525" y="1800225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1" name="Freeform 912"/>
            <p:cNvSpPr>
              <a:spLocks/>
            </p:cNvSpPr>
            <p:nvPr/>
          </p:nvSpPr>
          <p:spPr bwMode="auto">
            <a:xfrm>
              <a:off x="10169525" y="1809750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2" name="Freeform 913"/>
            <p:cNvSpPr>
              <a:spLocks/>
            </p:cNvSpPr>
            <p:nvPr/>
          </p:nvSpPr>
          <p:spPr bwMode="auto">
            <a:xfrm>
              <a:off x="10169525" y="1809750"/>
              <a:ext cx="26988" cy="1746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3" name="Freeform 914"/>
            <p:cNvSpPr>
              <a:spLocks/>
            </p:cNvSpPr>
            <p:nvPr/>
          </p:nvSpPr>
          <p:spPr bwMode="auto">
            <a:xfrm>
              <a:off x="10169525" y="1817688"/>
              <a:ext cx="19050" cy="1905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4" name="Freeform 915"/>
            <p:cNvSpPr>
              <a:spLocks/>
            </p:cNvSpPr>
            <p:nvPr/>
          </p:nvSpPr>
          <p:spPr bwMode="auto">
            <a:xfrm>
              <a:off x="10161588" y="1817688"/>
              <a:ext cx="17463" cy="26988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1 h 3"/>
                <a:gd name="T8" fmla="*/ 0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5" name="Freeform 916"/>
            <p:cNvSpPr>
              <a:spLocks/>
            </p:cNvSpPr>
            <p:nvPr/>
          </p:nvSpPr>
          <p:spPr bwMode="auto">
            <a:xfrm>
              <a:off x="10161588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6" name="Freeform 917"/>
            <p:cNvSpPr>
              <a:spLocks/>
            </p:cNvSpPr>
            <p:nvPr/>
          </p:nvSpPr>
          <p:spPr bwMode="auto">
            <a:xfrm>
              <a:off x="10152063" y="1817688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7" name="Freeform 918"/>
            <p:cNvSpPr>
              <a:spLocks/>
            </p:cNvSpPr>
            <p:nvPr/>
          </p:nvSpPr>
          <p:spPr bwMode="auto">
            <a:xfrm>
              <a:off x="10144125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8" name="Freeform 919"/>
            <p:cNvSpPr>
              <a:spLocks/>
            </p:cNvSpPr>
            <p:nvPr/>
          </p:nvSpPr>
          <p:spPr bwMode="auto">
            <a:xfrm>
              <a:off x="10134600" y="1817688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9" name="Freeform 920"/>
            <p:cNvSpPr>
              <a:spLocks/>
            </p:cNvSpPr>
            <p:nvPr/>
          </p:nvSpPr>
          <p:spPr bwMode="auto">
            <a:xfrm>
              <a:off x="10126663" y="1817688"/>
              <a:ext cx="17463" cy="1905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0" name="Freeform 921"/>
            <p:cNvSpPr>
              <a:spLocks/>
            </p:cNvSpPr>
            <p:nvPr/>
          </p:nvSpPr>
          <p:spPr bwMode="auto">
            <a:xfrm>
              <a:off x="10117138" y="1817688"/>
              <a:ext cx="26988" cy="19050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1" name="Freeform 922"/>
            <p:cNvSpPr>
              <a:spLocks/>
            </p:cNvSpPr>
            <p:nvPr/>
          </p:nvSpPr>
          <p:spPr bwMode="auto">
            <a:xfrm>
              <a:off x="10117138" y="1809750"/>
              <a:ext cx="26988" cy="1746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2" name="Freeform 923"/>
            <p:cNvSpPr>
              <a:spLocks/>
            </p:cNvSpPr>
            <p:nvPr/>
          </p:nvSpPr>
          <p:spPr bwMode="auto">
            <a:xfrm>
              <a:off x="10109200" y="1809750"/>
              <a:ext cx="25400" cy="793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3" name="Freeform 924"/>
            <p:cNvSpPr>
              <a:spLocks/>
            </p:cNvSpPr>
            <p:nvPr/>
          </p:nvSpPr>
          <p:spPr bwMode="auto">
            <a:xfrm>
              <a:off x="10109200" y="1800225"/>
              <a:ext cx="25400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4" name="Freeform 925"/>
            <p:cNvSpPr>
              <a:spLocks/>
            </p:cNvSpPr>
            <p:nvPr/>
          </p:nvSpPr>
          <p:spPr bwMode="auto">
            <a:xfrm>
              <a:off x="10117138" y="1792288"/>
              <a:ext cx="17463" cy="793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  <a:gd name="T10" fmla="*/ 1 w 2"/>
                <a:gd name="T11" fmla="*/ 0 h 1"/>
                <a:gd name="T12" fmla="*/ 0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5" name="Freeform 926"/>
            <p:cNvSpPr>
              <a:spLocks/>
            </p:cNvSpPr>
            <p:nvPr/>
          </p:nvSpPr>
          <p:spPr bwMode="auto">
            <a:xfrm>
              <a:off x="10117138" y="1782763"/>
              <a:ext cx="26988" cy="1746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0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6" name="Freeform 927"/>
            <p:cNvSpPr>
              <a:spLocks/>
            </p:cNvSpPr>
            <p:nvPr/>
          </p:nvSpPr>
          <p:spPr bwMode="auto">
            <a:xfrm>
              <a:off x="10126663" y="1773238"/>
              <a:ext cx="17463" cy="190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7" name="Freeform 928"/>
            <p:cNvSpPr>
              <a:spLocks/>
            </p:cNvSpPr>
            <p:nvPr/>
          </p:nvSpPr>
          <p:spPr bwMode="auto">
            <a:xfrm>
              <a:off x="10134600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8" name="Freeform 929"/>
            <p:cNvSpPr>
              <a:spLocks/>
            </p:cNvSpPr>
            <p:nvPr/>
          </p:nvSpPr>
          <p:spPr bwMode="auto">
            <a:xfrm>
              <a:off x="10144125" y="1703388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9" name="Freeform 930"/>
            <p:cNvSpPr>
              <a:spLocks/>
            </p:cNvSpPr>
            <p:nvPr/>
          </p:nvSpPr>
          <p:spPr bwMode="auto">
            <a:xfrm>
              <a:off x="10169525" y="1720850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4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0" name="Freeform 931"/>
            <p:cNvSpPr>
              <a:spLocks/>
            </p:cNvSpPr>
            <p:nvPr/>
          </p:nvSpPr>
          <p:spPr bwMode="auto">
            <a:xfrm>
              <a:off x="10169525" y="1773238"/>
              <a:ext cx="80963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2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1" name="Freeform 932"/>
            <p:cNvSpPr>
              <a:spLocks/>
            </p:cNvSpPr>
            <p:nvPr/>
          </p:nvSpPr>
          <p:spPr bwMode="auto">
            <a:xfrm>
              <a:off x="10169525" y="1800225"/>
              <a:ext cx="80963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1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1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2" name="Freeform 933"/>
            <p:cNvSpPr>
              <a:spLocks/>
            </p:cNvSpPr>
            <p:nvPr/>
          </p:nvSpPr>
          <p:spPr bwMode="auto">
            <a:xfrm>
              <a:off x="10161588" y="1809750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5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3" name="Freeform 934"/>
            <p:cNvSpPr>
              <a:spLocks/>
            </p:cNvSpPr>
            <p:nvPr/>
          </p:nvSpPr>
          <p:spPr bwMode="auto">
            <a:xfrm>
              <a:off x="10126663" y="1809750"/>
              <a:ext cx="25400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2 w 3"/>
                <a:gd name="T7" fmla="*/ 5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4" name="Freeform 935"/>
            <p:cNvSpPr>
              <a:spLocks/>
            </p:cNvSpPr>
            <p:nvPr/>
          </p:nvSpPr>
          <p:spPr bwMode="auto">
            <a:xfrm>
              <a:off x="10072688" y="1800225"/>
              <a:ext cx="79375" cy="44450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3 h 5"/>
                <a:gd name="T4" fmla="*/ 0 w 9"/>
                <a:gd name="T5" fmla="*/ 5 h 5"/>
                <a:gd name="T6" fmla="*/ 4 w 9"/>
                <a:gd name="T7" fmla="*/ 2 h 5"/>
                <a:gd name="T8" fmla="*/ 9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2"/>
                    <a:pt x="6" y="2"/>
                    <a:pt x="5" y="3"/>
                  </a:cubicBezTo>
                  <a:cubicBezTo>
                    <a:pt x="3" y="4"/>
                    <a:pt x="2" y="4"/>
                    <a:pt x="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5" name="Freeform 936"/>
            <p:cNvSpPr>
              <a:spLocks/>
            </p:cNvSpPr>
            <p:nvPr/>
          </p:nvSpPr>
          <p:spPr bwMode="auto">
            <a:xfrm>
              <a:off x="10072688" y="1773238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1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2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7" y="2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6" name="Freeform 937"/>
            <p:cNvSpPr>
              <a:spLocks/>
            </p:cNvSpPr>
            <p:nvPr/>
          </p:nvSpPr>
          <p:spPr bwMode="auto">
            <a:xfrm>
              <a:off x="10099675" y="1730375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4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1" name="íS1iďe" title="MJ8JxobmQhO5YsZmEcy6DZVp0AZTfE39zvT5PAyas4bMl">
            <a:extLst>
              <a:ext uri="{FF2B5EF4-FFF2-40B4-BE49-F238E27FC236}">
                <a16:creationId xmlns="" xmlns:a16="http://schemas.microsoft.com/office/drawing/2014/main" id="{7D5A4923-8AB9-4132-956E-34AB7C25FB93}"/>
              </a:ext>
            </a:extLst>
          </p:cNvPr>
          <p:cNvGrpSpPr/>
          <p:nvPr/>
        </p:nvGrpSpPr>
        <p:grpSpPr>
          <a:xfrm>
            <a:off x="1409642" y="2399303"/>
            <a:ext cx="792088" cy="792085"/>
            <a:chOff x="2406923" y="2845390"/>
            <a:chExt cx="571222" cy="571221"/>
          </a:xfrm>
        </p:grpSpPr>
        <p:sp>
          <p:nvSpPr>
            <p:cNvPr id="282" name="iSḻïḍé">
              <a:extLst>
                <a:ext uri="{FF2B5EF4-FFF2-40B4-BE49-F238E27FC236}">
                  <a16:creationId xmlns="" xmlns:a16="http://schemas.microsoft.com/office/drawing/2014/main" id="{A97E3D8D-53CE-4755-8D4C-6535F94C573A}"/>
                </a:ext>
              </a:extLst>
            </p:cNvPr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rgbClr val="65C8D0"/>
            </a:solidFill>
            <a:ln w="381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3" name="îṡlïḑè" title="ry6MHxwOH8WsTKLSa514qPVJnvhhWFnRDjZGIbRZNsFBp">
              <a:extLst>
                <a:ext uri="{FF2B5EF4-FFF2-40B4-BE49-F238E27FC236}">
                  <a16:creationId xmlns="" xmlns:a16="http://schemas.microsoft.com/office/drawing/2014/main" id="{35A2E576-AD7B-4B98-8988-B6C07CDDD017}"/>
                </a:ext>
              </a:extLst>
            </p:cNvPr>
            <p:cNvSpPr/>
            <p:nvPr/>
          </p:nvSpPr>
          <p:spPr bwMode="auto">
            <a:xfrm>
              <a:off x="2540113" y="3026988"/>
              <a:ext cx="304842" cy="208019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82270 w 607639"/>
                <a:gd name="connsiteY14" fmla="*/ 262926 h 414642"/>
                <a:gd name="connsiteX15" fmla="*/ 192432 w 607639"/>
                <a:gd name="connsiteY15" fmla="*/ 262926 h 414642"/>
                <a:gd name="connsiteX16" fmla="*/ 202593 w 607639"/>
                <a:gd name="connsiteY16" fmla="*/ 273052 h 414642"/>
                <a:gd name="connsiteX17" fmla="*/ 192432 w 607639"/>
                <a:gd name="connsiteY17" fmla="*/ 283178 h 414642"/>
                <a:gd name="connsiteX18" fmla="*/ 182270 w 607639"/>
                <a:gd name="connsiteY18" fmla="*/ 283178 h 414642"/>
                <a:gd name="connsiteX19" fmla="*/ 172109 w 607639"/>
                <a:gd name="connsiteY19" fmla="*/ 273052 h 414642"/>
                <a:gd name="connsiteX20" fmla="*/ 182270 w 607639"/>
                <a:gd name="connsiteY20" fmla="*/ 262926 h 414642"/>
                <a:gd name="connsiteX21" fmla="*/ 91153 w 607639"/>
                <a:gd name="connsiteY21" fmla="*/ 262926 h 414642"/>
                <a:gd name="connsiteX22" fmla="*/ 141783 w 607639"/>
                <a:gd name="connsiteY22" fmla="*/ 262926 h 414642"/>
                <a:gd name="connsiteX23" fmla="*/ 151927 w 607639"/>
                <a:gd name="connsiteY23" fmla="*/ 273052 h 414642"/>
                <a:gd name="connsiteX24" fmla="*/ 141783 w 607639"/>
                <a:gd name="connsiteY24" fmla="*/ 283178 h 414642"/>
                <a:gd name="connsiteX25" fmla="*/ 91153 w 607639"/>
                <a:gd name="connsiteY25" fmla="*/ 283178 h 414642"/>
                <a:gd name="connsiteX26" fmla="*/ 81009 w 607639"/>
                <a:gd name="connsiteY26" fmla="*/ 273052 h 414642"/>
                <a:gd name="connsiteX27" fmla="*/ 91153 w 607639"/>
                <a:gd name="connsiteY27" fmla="*/ 262926 h 414642"/>
                <a:gd name="connsiteX28" fmla="*/ 161988 w 607639"/>
                <a:gd name="connsiteY28" fmla="*/ 222493 h 414642"/>
                <a:gd name="connsiteX29" fmla="*/ 232948 w 607639"/>
                <a:gd name="connsiteY29" fmla="*/ 222493 h 414642"/>
                <a:gd name="connsiteX30" fmla="*/ 243098 w 607639"/>
                <a:gd name="connsiteY30" fmla="*/ 232619 h 414642"/>
                <a:gd name="connsiteX31" fmla="*/ 232948 w 607639"/>
                <a:gd name="connsiteY31" fmla="*/ 242745 h 414642"/>
                <a:gd name="connsiteX32" fmla="*/ 161988 w 607639"/>
                <a:gd name="connsiteY32" fmla="*/ 242745 h 414642"/>
                <a:gd name="connsiteX33" fmla="*/ 151927 w 607639"/>
                <a:gd name="connsiteY33" fmla="*/ 232619 h 414642"/>
                <a:gd name="connsiteX34" fmla="*/ 161988 w 607639"/>
                <a:gd name="connsiteY34" fmla="*/ 222493 h 414642"/>
                <a:gd name="connsiteX35" fmla="*/ 91146 w 607639"/>
                <a:gd name="connsiteY35" fmla="*/ 222493 h 414642"/>
                <a:gd name="connsiteX36" fmla="*/ 121467 w 607639"/>
                <a:gd name="connsiteY36" fmla="*/ 222493 h 414642"/>
                <a:gd name="connsiteX37" fmla="*/ 131604 w 607639"/>
                <a:gd name="connsiteY37" fmla="*/ 232619 h 414642"/>
                <a:gd name="connsiteX38" fmla="*/ 121467 w 607639"/>
                <a:gd name="connsiteY38" fmla="*/ 242745 h 414642"/>
                <a:gd name="connsiteX39" fmla="*/ 91146 w 607639"/>
                <a:gd name="connsiteY39" fmla="*/ 242745 h 414642"/>
                <a:gd name="connsiteX40" fmla="*/ 81009 w 607639"/>
                <a:gd name="connsiteY40" fmla="*/ 232619 h 414642"/>
                <a:gd name="connsiteX41" fmla="*/ 91146 w 607639"/>
                <a:gd name="connsiteY41" fmla="*/ 222493 h 414642"/>
                <a:gd name="connsiteX42" fmla="*/ 182270 w 607639"/>
                <a:gd name="connsiteY42" fmla="*/ 182059 h 414642"/>
                <a:gd name="connsiteX43" fmla="*/ 192432 w 607639"/>
                <a:gd name="connsiteY43" fmla="*/ 182059 h 414642"/>
                <a:gd name="connsiteX44" fmla="*/ 202593 w 607639"/>
                <a:gd name="connsiteY44" fmla="*/ 192195 h 414642"/>
                <a:gd name="connsiteX45" fmla="*/ 192432 w 607639"/>
                <a:gd name="connsiteY45" fmla="*/ 202241 h 414642"/>
                <a:gd name="connsiteX46" fmla="*/ 182270 w 607639"/>
                <a:gd name="connsiteY46" fmla="*/ 202241 h 414642"/>
                <a:gd name="connsiteX47" fmla="*/ 172109 w 607639"/>
                <a:gd name="connsiteY47" fmla="*/ 192195 h 414642"/>
                <a:gd name="connsiteX48" fmla="*/ 182270 w 607639"/>
                <a:gd name="connsiteY48" fmla="*/ 182059 h 414642"/>
                <a:gd name="connsiteX49" fmla="*/ 91153 w 607639"/>
                <a:gd name="connsiteY49" fmla="*/ 182059 h 414642"/>
                <a:gd name="connsiteX50" fmla="*/ 141783 w 607639"/>
                <a:gd name="connsiteY50" fmla="*/ 182059 h 414642"/>
                <a:gd name="connsiteX51" fmla="*/ 151927 w 607639"/>
                <a:gd name="connsiteY51" fmla="*/ 192195 h 414642"/>
                <a:gd name="connsiteX52" fmla="*/ 141783 w 607639"/>
                <a:gd name="connsiteY52" fmla="*/ 202241 h 414642"/>
                <a:gd name="connsiteX53" fmla="*/ 91153 w 607639"/>
                <a:gd name="connsiteY53" fmla="*/ 202241 h 414642"/>
                <a:gd name="connsiteX54" fmla="*/ 81009 w 607639"/>
                <a:gd name="connsiteY54" fmla="*/ 192195 h 414642"/>
                <a:gd name="connsiteX55" fmla="*/ 91153 w 607639"/>
                <a:gd name="connsiteY55" fmla="*/ 182059 h 414642"/>
                <a:gd name="connsiteX56" fmla="*/ 161988 w 607639"/>
                <a:gd name="connsiteY56" fmla="*/ 141625 h 414642"/>
                <a:gd name="connsiteX57" fmla="*/ 232948 w 607639"/>
                <a:gd name="connsiteY57" fmla="*/ 141625 h 414642"/>
                <a:gd name="connsiteX58" fmla="*/ 243098 w 607639"/>
                <a:gd name="connsiteY58" fmla="*/ 151761 h 414642"/>
                <a:gd name="connsiteX59" fmla="*/ 232948 w 607639"/>
                <a:gd name="connsiteY59" fmla="*/ 161807 h 414642"/>
                <a:gd name="connsiteX60" fmla="*/ 161988 w 607639"/>
                <a:gd name="connsiteY60" fmla="*/ 161807 h 414642"/>
                <a:gd name="connsiteX61" fmla="*/ 151927 w 607639"/>
                <a:gd name="connsiteY61" fmla="*/ 151761 h 414642"/>
                <a:gd name="connsiteX62" fmla="*/ 161988 w 607639"/>
                <a:gd name="connsiteY62" fmla="*/ 141625 h 414642"/>
                <a:gd name="connsiteX63" fmla="*/ 91146 w 607639"/>
                <a:gd name="connsiteY63" fmla="*/ 141625 h 414642"/>
                <a:gd name="connsiteX64" fmla="*/ 121467 w 607639"/>
                <a:gd name="connsiteY64" fmla="*/ 141625 h 414642"/>
                <a:gd name="connsiteX65" fmla="*/ 131604 w 607639"/>
                <a:gd name="connsiteY65" fmla="*/ 151761 h 414642"/>
                <a:gd name="connsiteX66" fmla="*/ 121467 w 607639"/>
                <a:gd name="connsiteY66" fmla="*/ 161807 h 414642"/>
                <a:gd name="connsiteX67" fmla="*/ 91146 w 607639"/>
                <a:gd name="connsiteY67" fmla="*/ 161807 h 414642"/>
                <a:gd name="connsiteX68" fmla="*/ 81009 w 607639"/>
                <a:gd name="connsiteY68" fmla="*/ 151761 h 414642"/>
                <a:gd name="connsiteX69" fmla="*/ 91146 w 607639"/>
                <a:gd name="connsiteY69" fmla="*/ 141625 h 414642"/>
                <a:gd name="connsiteX70" fmla="*/ 364566 w 607639"/>
                <a:gd name="connsiteY70" fmla="*/ 102176 h 414642"/>
                <a:gd name="connsiteX71" fmla="*/ 283573 w 607639"/>
                <a:gd name="connsiteY71" fmla="*/ 192194 h 414642"/>
                <a:gd name="connsiteX72" fmla="*/ 374712 w 607639"/>
                <a:gd name="connsiteY72" fmla="*/ 283188 h 414642"/>
                <a:gd name="connsiteX73" fmla="*/ 464783 w 607639"/>
                <a:gd name="connsiteY73" fmla="*/ 202235 h 414642"/>
                <a:gd name="connsiteX74" fmla="*/ 374712 w 607639"/>
                <a:gd name="connsiteY74" fmla="*/ 202235 h 414642"/>
                <a:gd name="connsiteX75" fmla="*/ 364566 w 607639"/>
                <a:gd name="connsiteY75" fmla="*/ 192194 h 414642"/>
                <a:gd name="connsiteX76" fmla="*/ 182270 w 607639"/>
                <a:gd name="connsiteY76" fmla="*/ 101191 h 414642"/>
                <a:gd name="connsiteX77" fmla="*/ 192432 w 607639"/>
                <a:gd name="connsiteY77" fmla="*/ 101191 h 414642"/>
                <a:gd name="connsiteX78" fmla="*/ 202593 w 607639"/>
                <a:gd name="connsiteY78" fmla="*/ 111238 h 414642"/>
                <a:gd name="connsiteX79" fmla="*/ 192432 w 607639"/>
                <a:gd name="connsiteY79" fmla="*/ 121373 h 414642"/>
                <a:gd name="connsiteX80" fmla="*/ 182270 w 607639"/>
                <a:gd name="connsiteY80" fmla="*/ 121373 h 414642"/>
                <a:gd name="connsiteX81" fmla="*/ 172109 w 607639"/>
                <a:gd name="connsiteY81" fmla="*/ 111238 h 414642"/>
                <a:gd name="connsiteX82" fmla="*/ 182270 w 607639"/>
                <a:gd name="connsiteY82" fmla="*/ 101191 h 414642"/>
                <a:gd name="connsiteX83" fmla="*/ 91153 w 607639"/>
                <a:gd name="connsiteY83" fmla="*/ 101191 h 414642"/>
                <a:gd name="connsiteX84" fmla="*/ 141783 w 607639"/>
                <a:gd name="connsiteY84" fmla="*/ 101191 h 414642"/>
                <a:gd name="connsiteX85" fmla="*/ 151927 w 607639"/>
                <a:gd name="connsiteY85" fmla="*/ 111238 h 414642"/>
                <a:gd name="connsiteX86" fmla="*/ 141783 w 607639"/>
                <a:gd name="connsiteY86" fmla="*/ 121373 h 414642"/>
                <a:gd name="connsiteX87" fmla="*/ 91153 w 607639"/>
                <a:gd name="connsiteY87" fmla="*/ 121373 h 414642"/>
                <a:gd name="connsiteX88" fmla="*/ 81009 w 607639"/>
                <a:gd name="connsiteY88" fmla="*/ 111238 h 414642"/>
                <a:gd name="connsiteX89" fmla="*/ 91153 w 607639"/>
                <a:gd name="connsiteY89" fmla="*/ 101191 h 414642"/>
                <a:gd name="connsiteX90" fmla="*/ 374712 w 607639"/>
                <a:gd name="connsiteY90" fmla="*/ 80938 h 414642"/>
                <a:gd name="connsiteX91" fmla="*/ 384858 w 607639"/>
                <a:gd name="connsiteY91" fmla="*/ 91068 h 414642"/>
                <a:gd name="connsiteX92" fmla="*/ 384858 w 607639"/>
                <a:gd name="connsiteY92" fmla="*/ 182063 h 414642"/>
                <a:gd name="connsiteX93" fmla="*/ 475998 w 607639"/>
                <a:gd name="connsiteY93" fmla="*/ 182063 h 414642"/>
                <a:gd name="connsiteX94" fmla="*/ 486055 w 607639"/>
                <a:gd name="connsiteY94" fmla="*/ 192194 h 414642"/>
                <a:gd name="connsiteX95" fmla="*/ 374712 w 607639"/>
                <a:gd name="connsiteY95" fmla="*/ 303360 h 414642"/>
                <a:gd name="connsiteX96" fmla="*/ 263280 w 607639"/>
                <a:gd name="connsiteY96" fmla="*/ 192194 h 414642"/>
                <a:gd name="connsiteX97" fmla="*/ 374712 w 607639"/>
                <a:gd name="connsiteY97" fmla="*/ 80938 h 414642"/>
                <a:gd name="connsiteX98" fmla="*/ 425343 w 607639"/>
                <a:gd name="connsiteY98" fmla="*/ 61744 h 414642"/>
                <a:gd name="connsiteX99" fmla="*/ 425343 w 607639"/>
                <a:gd name="connsiteY99" fmla="*/ 141635 h 414642"/>
                <a:gd name="connsiteX100" fmla="*/ 505373 w 607639"/>
                <a:gd name="connsiteY100" fmla="*/ 141635 h 414642"/>
                <a:gd name="connsiteX101" fmla="*/ 425343 w 607639"/>
                <a:gd name="connsiteY101" fmla="*/ 61744 h 414642"/>
                <a:gd name="connsiteX102" fmla="*/ 161988 w 607639"/>
                <a:gd name="connsiteY102" fmla="*/ 60757 h 414642"/>
                <a:gd name="connsiteX103" fmla="*/ 232948 w 607639"/>
                <a:gd name="connsiteY103" fmla="*/ 60757 h 414642"/>
                <a:gd name="connsiteX104" fmla="*/ 243098 w 607639"/>
                <a:gd name="connsiteY104" fmla="*/ 70804 h 414642"/>
                <a:gd name="connsiteX105" fmla="*/ 232948 w 607639"/>
                <a:gd name="connsiteY105" fmla="*/ 80939 h 414642"/>
                <a:gd name="connsiteX106" fmla="*/ 161988 w 607639"/>
                <a:gd name="connsiteY106" fmla="*/ 80939 h 414642"/>
                <a:gd name="connsiteX107" fmla="*/ 151927 w 607639"/>
                <a:gd name="connsiteY107" fmla="*/ 70804 h 414642"/>
                <a:gd name="connsiteX108" fmla="*/ 161988 w 607639"/>
                <a:gd name="connsiteY108" fmla="*/ 60757 h 414642"/>
                <a:gd name="connsiteX109" fmla="*/ 91146 w 607639"/>
                <a:gd name="connsiteY109" fmla="*/ 60757 h 414642"/>
                <a:gd name="connsiteX110" fmla="*/ 121467 w 607639"/>
                <a:gd name="connsiteY110" fmla="*/ 60757 h 414642"/>
                <a:gd name="connsiteX111" fmla="*/ 131604 w 607639"/>
                <a:gd name="connsiteY111" fmla="*/ 70804 h 414642"/>
                <a:gd name="connsiteX112" fmla="*/ 121467 w 607639"/>
                <a:gd name="connsiteY112" fmla="*/ 80939 h 414642"/>
                <a:gd name="connsiteX113" fmla="*/ 91146 w 607639"/>
                <a:gd name="connsiteY113" fmla="*/ 80939 h 414642"/>
                <a:gd name="connsiteX114" fmla="*/ 81009 w 607639"/>
                <a:gd name="connsiteY114" fmla="*/ 70804 h 414642"/>
                <a:gd name="connsiteX115" fmla="*/ 91146 w 607639"/>
                <a:gd name="connsiteY115" fmla="*/ 60757 h 414642"/>
                <a:gd name="connsiteX116" fmla="*/ 415194 w 607639"/>
                <a:gd name="connsiteY116" fmla="*/ 40505 h 414642"/>
                <a:gd name="connsiteX117" fmla="*/ 526560 w 607639"/>
                <a:gd name="connsiteY117" fmla="*/ 151765 h 414642"/>
                <a:gd name="connsiteX118" fmla="*/ 516501 w 607639"/>
                <a:gd name="connsiteY118" fmla="*/ 161807 h 414642"/>
                <a:gd name="connsiteX119" fmla="*/ 415194 w 607639"/>
                <a:gd name="connsiteY119" fmla="*/ 161807 h 414642"/>
                <a:gd name="connsiteX120" fmla="*/ 405046 w 607639"/>
                <a:gd name="connsiteY120" fmla="*/ 151765 h 414642"/>
                <a:gd name="connsiteX121" fmla="*/ 405046 w 607639"/>
                <a:gd name="connsiteY121" fmla="*/ 50636 h 414642"/>
                <a:gd name="connsiteX122" fmla="*/ 415194 w 607639"/>
                <a:gd name="connsiteY122" fmla="*/ 40505 h 414642"/>
                <a:gd name="connsiteX123" fmla="*/ 70848 w 607639"/>
                <a:gd name="connsiteY123" fmla="*/ 20177 h 414642"/>
                <a:gd name="connsiteX124" fmla="*/ 60791 w 607639"/>
                <a:gd name="connsiteY124" fmla="*/ 30309 h 414642"/>
                <a:gd name="connsiteX125" fmla="*/ 60791 w 607639"/>
                <a:gd name="connsiteY125" fmla="*/ 343802 h 414642"/>
                <a:gd name="connsiteX126" fmla="*/ 222780 w 607639"/>
                <a:gd name="connsiteY126" fmla="*/ 343802 h 414642"/>
                <a:gd name="connsiteX127" fmla="*/ 232927 w 607639"/>
                <a:gd name="connsiteY127" fmla="*/ 353935 h 414642"/>
                <a:gd name="connsiteX128" fmla="*/ 232927 w 607639"/>
                <a:gd name="connsiteY128" fmla="*/ 364067 h 414642"/>
                <a:gd name="connsiteX129" fmla="*/ 374712 w 607639"/>
                <a:gd name="connsiteY129" fmla="*/ 364067 h 414642"/>
                <a:gd name="connsiteX130" fmla="*/ 374712 w 607639"/>
                <a:gd name="connsiteY130" fmla="*/ 353935 h 414642"/>
                <a:gd name="connsiteX131" fmla="*/ 384859 w 607639"/>
                <a:gd name="connsiteY131" fmla="*/ 343802 h 414642"/>
                <a:gd name="connsiteX132" fmla="*/ 546848 w 607639"/>
                <a:gd name="connsiteY132" fmla="*/ 343802 h 414642"/>
                <a:gd name="connsiteX133" fmla="*/ 546848 w 607639"/>
                <a:gd name="connsiteY133" fmla="*/ 30309 h 414642"/>
                <a:gd name="connsiteX134" fmla="*/ 536702 w 607639"/>
                <a:gd name="connsiteY134" fmla="*/ 20177 h 414642"/>
                <a:gd name="connsiteX135" fmla="*/ 70848 w 607639"/>
                <a:gd name="connsiteY135" fmla="*/ 0 h 414642"/>
                <a:gd name="connsiteX136" fmla="*/ 536702 w 607639"/>
                <a:gd name="connsiteY136" fmla="*/ 0 h 414642"/>
                <a:gd name="connsiteX137" fmla="*/ 567142 w 607639"/>
                <a:gd name="connsiteY137" fmla="*/ 30309 h 414642"/>
                <a:gd name="connsiteX138" fmla="*/ 567142 w 607639"/>
                <a:gd name="connsiteY138" fmla="*/ 343802 h 414642"/>
                <a:gd name="connsiteX139" fmla="*/ 597492 w 607639"/>
                <a:gd name="connsiteY139" fmla="*/ 343802 h 414642"/>
                <a:gd name="connsiteX140" fmla="*/ 607639 w 607639"/>
                <a:gd name="connsiteY140" fmla="*/ 353935 h 414642"/>
                <a:gd name="connsiteX141" fmla="*/ 607639 w 607639"/>
                <a:gd name="connsiteY141" fmla="*/ 384244 h 414642"/>
                <a:gd name="connsiteX142" fmla="*/ 577199 w 607639"/>
                <a:gd name="connsiteY142" fmla="*/ 414642 h 414642"/>
                <a:gd name="connsiteX143" fmla="*/ 30351 w 607639"/>
                <a:gd name="connsiteY143" fmla="*/ 414642 h 414642"/>
                <a:gd name="connsiteX144" fmla="*/ 0 w 607639"/>
                <a:gd name="connsiteY144" fmla="*/ 384244 h 414642"/>
                <a:gd name="connsiteX145" fmla="*/ 0 w 607639"/>
                <a:gd name="connsiteY145" fmla="*/ 353935 h 414642"/>
                <a:gd name="connsiteX146" fmla="*/ 10147 w 607639"/>
                <a:gd name="connsiteY146" fmla="*/ 343802 h 414642"/>
                <a:gd name="connsiteX147" fmla="*/ 40497 w 607639"/>
                <a:gd name="connsiteY147" fmla="*/ 343802 h 414642"/>
                <a:gd name="connsiteX148" fmla="*/ 40497 w 607639"/>
                <a:gd name="connsiteY148" fmla="*/ 30309 h 414642"/>
                <a:gd name="connsiteX149" fmla="*/ 70848 w 607639"/>
                <a:gd name="connsiteY149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9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82270" y="262926"/>
                  </a:moveTo>
                  <a:lnTo>
                    <a:pt x="192432" y="262926"/>
                  </a:lnTo>
                  <a:cubicBezTo>
                    <a:pt x="198493" y="262926"/>
                    <a:pt x="202593" y="267012"/>
                    <a:pt x="202593" y="273052"/>
                  </a:cubicBezTo>
                  <a:cubicBezTo>
                    <a:pt x="202593" y="279092"/>
                    <a:pt x="198493" y="283178"/>
                    <a:pt x="192432" y="283178"/>
                  </a:cubicBezTo>
                  <a:lnTo>
                    <a:pt x="182270" y="283178"/>
                  </a:lnTo>
                  <a:cubicBezTo>
                    <a:pt x="176209" y="283178"/>
                    <a:pt x="172109" y="279092"/>
                    <a:pt x="172109" y="273052"/>
                  </a:cubicBezTo>
                  <a:cubicBezTo>
                    <a:pt x="172109" y="267012"/>
                    <a:pt x="176209" y="262926"/>
                    <a:pt x="182270" y="262926"/>
                  </a:cubicBezTo>
                  <a:close/>
                  <a:moveTo>
                    <a:pt x="91153" y="262926"/>
                  </a:moveTo>
                  <a:lnTo>
                    <a:pt x="141783" y="262926"/>
                  </a:lnTo>
                  <a:cubicBezTo>
                    <a:pt x="147834" y="262926"/>
                    <a:pt x="151927" y="267012"/>
                    <a:pt x="151927" y="273052"/>
                  </a:cubicBezTo>
                  <a:cubicBezTo>
                    <a:pt x="151927" y="279092"/>
                    <a:pt x="147834" y="283178"/>
                    <a:pt x="141783" y="283178"/>
                  </a:cubicBezTo>
                  <a:lnTo>
                    <a:pt x="91153" y="283178"/>
                  </a:lnTo>
                  <a:cubicBezTo>
                    <a:pt x="85102" y="283178"/>
                    <a:pt x="81009" y="279092"/>
                    <a:pt x="81009" y="273052"/>
                  </a:cubicBezTo>
                  <a:cubicBezTo>
                    <a:pt x="81009" y="267012"/>
                    <a:pt x="85102" y="262926"/>
                    <a:pt x="91153" y="262926"/>
                  </a:cubicBezTo>
                  <a:close/>
                  <a:moveTo>
                    <a:pt x="161988" y="222493"/>
                  </a:moveTo>
                  <a:lnTo>
                    <a:pt x="232948" y="222493"/>
                  </a:lnTo>
                  <a:cubicBezTo>
                    <a:pt x="239002" y="222493"/>
                    <a:pt x="243098" y="226579"/>
                    <a:pt x="243098" y="232619"/>
                  </a:cubicBezTo>
                  <a:cubicBezTo>
                    <a:pt x="243098" y="238659"/>
                    <a:pt x="239002" y="242745"/>
                    <a:pt x="232948" y="242745"/>
                  </a:cubicBezTo>
                  <a:lnTo>
                    <a:pt x="161988" y="242745"/>
                  </a:lnTo>
                  <a:cubicBezTo>
                    <a:pt x="155934" y="242745"/>
                    <a:pt x="151927" y="238659"/>
                    <a:pt x="151927" y="232619"/>
                  </a:cubicBezTo>
                  <a:cubicBezTo>
                    <a:pt x="151927" y="226579"/>
                    <a:pt x="155934" y="222493"/>
                    <a:pt x="161988" y="222493"/>
                  </a:cubicBezTo>
                  <a:close/>
                  <a:moveTo>
                    <a:pt x="91146" y="222493"/>
                  </a:moveTo>
                  <a:lnTo>
                    <a:pt x="121467" y="222493"/>
                  </a:lnTo>
                  <a:cubicBezTo>
                    <a:pt x="127603" y="222493"/>
                    <a:pt x="131604" y="226579"/>
                    <a:pt x="131604" y="232619"/>
                  </a:cubicBezTo>
                  <a:cubicBezTo>
                    <a:pt x="131604" y="238659"/>
                    <a:pt x="127603" y="242745"/>
                    <a:pt x="121467" y="242745"/>
                  </a:cubicBezTo>
                  <a:lnTo>
                    <a:pt x="91146" y="242745"/>
                  </a:lnTo>
                  <a:cubicBezTo>
                    <a:pt x="85099" y="242745"/>
                    <a:pt x="81009" y="238659"/>
                    <a:pt x="81009" y="232619"/>
                  </a:cubicBezTo>
                  <a:cubicBezTo>
                    <a:pt x="81009" y="226579"/>
                    <a:pt x="85099" y="222493"/>
                    <a:pt x="91146" y="222493"/>
                  </a:cubicBezTo>
                  <a:close/>
                  <a:moveTo>
                    <a:pt x="182270" y="182059"/>
                  </a:moveTo>
                  <a:lnTo>
                    <a:pt x="192432" y="182059"/>
                  </a:lnTo>
                  <a:cubicBezTo>
                    <a:pt x="198493" y="182059"/>
                    <a:pt x="202593" y="186060"/>
                    <a:pt x="202593" y="192195"/>
                  </a:cubicBezTo>
                  <a:cubicBezTo>
                    <a:pt x="202593" y="198240"/>
                    <a:pt x="198493" y="202241"/>
                    <a:pt x="192432" y="202241"/>
                  </a:cubicBezTo>
                  <a:lnTo>
                    <a:pt x="182270" y="202241"/>
                  </a:lnTo>
                  <a:cubicBezTo>
                    <a:pt x="176209" y="202241"/>
                    <a:pt x="172109" y="198240"/>
                    <a:pt x="172109" y="192195"/>
                  </a:cubicBezTo>
                  <a:cubicBezTo>
                    <a:pt x="172109" y="186060"/>
                    <a:pt x="176209" y="182059"/>
                    <a:pt x="182270" y="182059"/>
                  </a:cubicBezTo>
                  <a:close/>
                  <a:moveTo>
                    <a:pt x="91153" y="182059"/>
                  </a:moveTo>
                  <a:lnTo>
                    <a:pt x="141783" y="182059"/>
                  </a:lnTo>
                  <a:cubicBezTo>
                    <a:pt x="147834" y="182059"/>
                    <a:pt x="151927" y="186060"/>
                    <a:pt x="151927" y="192195"/>
                  </a:cubicBezTo>
                  <a:cubicBezTo>
                    <a:pt x="151927" y="198240"/>
                    <a:pt x="147834" y="202241"/>
                    <a:pt x="141783" y="202241"/>
                  </a:cubicBezTo>
                  <a:lnTo>
                    <a:pt x="91153" y="202241"/>
                  </a:lnTo>
                  <a:cubicBezTo>
                    <a:pt x="85102" y="202241"/>
                    <a:pt x="81009" y="198240"/>
                    <a:pt x="81009" y="192195"/>
                  </a:cubicBezTo>
                  <a:cubicBezTo>
                    <a:pt x="81009" y="186060"/>
                    <a:pt x="85102" y="182059"/>
                    <a:pt x="91153" y="182059"/>
                  </a:cubicBezTo>
                  <a:close/>
                  <a:moveTo>
                    <a:pt x="161988" y="141625"/>
                  </a:moveTo>
                  <a:lnTo>
                    <a:pt x="232948" y="141625"/>
                  </a:lnTo>
                  <a:cubicBezTo>
                    <a:pt x="239002" y="141625"/>
                    <a:pt x="243098" y="145626"/>
                    <a:pt x="243098" y="151761"/>
                  </a:cubicBezTo>
                  <a:cubicBezTo>
                    <a:pt x="243098" y="157806"/>
                    <a:pt x="239002" y="161807"/>
                    <a:pt x="232948" y="161807"/>
                  </a:cubicBezTo>
                  <a:lnTo>
                    <a:pt x="161988" y="161807"/>
                  </a:lnTo>
                  <a:cubicBezTo>
                    <a:pt x="155934" y="161807"/>
                    <a:pt x="151927" y="157806"/>
                    <a:pt x="151927" y="151761"/>
                  </a:cubicBezTo>
                  <a:cubicBezTo>
                    <a:pt x="151927" y="145626"/>
                    <a:pt x="155934" y="141625"/>
                    <a:pt x="161988" y="141625"/>
                  </a:cubicBezTo>
                  <a:close/>
                  <a:moveTo>
                    <a:pt x="91146" y="141625"/>
                  </a:moveTo>
                  <a:lnTo>
                    <a:pt x="121467" y="141625"/>
                  </a:lnTo>
                  <a:cubicBezTo>
                    <a:pt x="127603" y="141625"/>
                    <a:pt x="131604" y="145626"/>
                    <a:pt x="131604" y="151761"/>
                  </a:cubicBezTo>
                  <a:cubicBezTo>
                    <a:pt x="131604" y="157806"/>
                    <a:pt x="127603" y="161807"/>
                    <a:pt x="121467" y="161807"/>
                  </a:cubicBezTo>
                  <a:lnTo>
                    <a:pt x="91146" y="161807"/>
                  </a:lnTo>
                  <a:cubicBezTo>
                    <a:pt x="85099" y="161807"/>
                    <a:pt x="81009" y="157806"/>
                    <a:pt x="81009" y="151761"/>
                  </a:cubicBezTo>
                  <a:cubicBezTo>
                    <a:pt x="81009" y="145626"/>
                    <a:pt x="85099" y="141625"/>
                    <a:pt x="91146" y="141625"/>
                  </a:cubicBezTo>
                  <a:close/>
                  <a:moveTo>
                    <a:pt x="364566" y="102176"/>
                  </a:moveTo>
                  <a:cubicBezTo>
                    <a:pt x="318996" y="107241"/>
                    <a:pt x="283573" y="145630"/>
                    <a:pt x="283573" y="192194"/>
                  </a:cubicBezTo>
                  <a:cubicBezTo>
                    <a:pt x="283573" y="242756"/>
                    <a:pt x="324069" y="283188"/>
                    <a:pt x="374712" y="283188"/>
                  </a:cubicBezTo>
                  <a:cubicBezTo>
                    <a:pt x="421261" y="283188"/>
                    <a:pt x="459799" y="247732"/>
                    <a:pt x="464783" y="202235"/>
                  </a:cubicBezTo>
                  <a:lnTo>
                    <a:pt x="374712" y="202235"/>
                  </a:lnTo>
                  <a:cubicBezTo>
                    <a:pt x="368660" y="202235"/>
                    <a:pt x="364566" y="198236"/>
                    <a:pt x="364566" y="192194"/>
                  </a:cubicBezTo>
                  <a:close/>
                  <a:moveTo>
                    <a:pt x="182270" y="101191"/>
                  </a:moveTo>
                  <a:lnTo>
                    <a:pt x="192432" y="101191"/>
                  </a:lnTo>
                  <a:cubicBezTo>
                    <a:pt x="198493" y="101191"/>
                    <a:pt x="202593" y="105192"/>
                    <a:pt x="202593" y="111238"/>
                  </a:cubicBezTo>
                  <a:cubicBezTo>
                    <a:pt x="202593" y="117372"/>
                    <a:pt x="198493" y="121373"/>
                    <a:pt x="192432" y="121373"/>
                  </a:cubicBezTo>
                  <a:lnTo>
                    <a:pt x="182270" y="121373"/>
                  </a:lnTo>
                  <a:cubicBezTo>
                    <a:pt x="176209" y="121373"/>
                    <a:pt x="172109" y="117372"/>
                    <a:pt x="172109" y="111238"/>
                  </a:cubicBezTo>
                  <a:cubicBezTo>
                    <a:pt x="172109" y="105192"/>
                    <a:pt x="176209" y="101191"/>
                    <a:pt x="182270" y="101191"/>
                  </a:cubicBezTo>
                  <a:close/>
                  <a:moveTo>
                    <a:pt x="91153" y="101191"/>
                  </a:moveTo>
                  <a:lnTo>
                    <a:pt x="141783" y="101191"/>
                  </a:lnTo>
                  <a:cubicBezTo>
                    <a:pt x="147834" y="101191"/>
                    <a:pt x="151927" y="105192"/>
                    <a:pt x="151927" y="111238"/>
                  </a:cubicBezTo>
                  <a:cubicBezTo>
                    <a:pt x="151927" y="117372"/>
                    <a:pt x="147834" y="121373"/>
                    <a:pt x="141783" y="121373"/>
                  </a:cubicBezTo>
                  <a:lnTo>
                    <a:pt x="91153" y="121373"/>
                  </a:lnTo>
                  <a:cubicBezTo>
                    <a:pt x="85102" y="121373"/>
                    <a:pt x="81009" y="117372"/>
                    <a:pt x="81009" y="111238"/>
                  </a:cubicBezTo>
                  <a:cubicBezTo>
                    <a:pt x="81009" y="105192"/>
                    <a:pt x="85102" y="101191"/>
                    <a:pt x="91153" y="101191"/>
                  </a:cubicBezTo>
                  <a:close/>
                  <a:moveTo>
                    <a:pt x="374712" y="80938"/>
                  </a:moveTo>
                  <a:cubicBezTo>
                    <a:pt x="380764" y="80938"/>
                    <a:pt x="384858" y="85026"/>
                    <a:pt x="384858" y="91068"/>
                  </a:cubicBezTo>
                  <a:lnTo>
                    <a:pt x="384858" y="182063"/>
                  </a:lnTo>
                  <a:lnTo>
                    <a:pt x="475998" y="182063"/>
                  </a:lnTo>
                  <a:cubicBezTo>
                    <a:pt x="482050" y="182063"/>
                    <a:pt x="486055" y="186062"/>
                    <a:pt x="486055" y="192194"/>
                  </a:cubicBezTo>
                  <a:cubicBezTo>
                    <a:pt x="486055" y="253864"/>
                    <a:pt x="436480" y="303360"/>
                    <a:pt x="374712" y="303360"/>
                  </a:cubicBezTo>
                  <a:cubicBezTo>
                    <a:pt x="312944" y="303360"/>
                    <a:pt x="263280" y="253864"/>
                    <a:pt x="263280" y="192194"/>
                  </a:cubicBezTo>
                  <a:cubicBezTo>
                    <a:pt x="263280" y="130523"/>
                    <a:pt x="312944" y="80938"/>
                    <a:pt x="374712" y="80938"/>
                  </a:cubicBezTo>
                  <a:close/>
                  <a:moveTo>
                    <a:pt x="425343" y="61744"/>
                  </a:moveTo>
                  <a:lnTo>
                    <a:pt x="425343" y="141635"/>
                  </a:lnTo>
                  <a:lnTo>
                    <a:pt x="505373" y="141635"/>
                  </a:lnTo>
                  <a:cubicBezTo>
                    <a:pt x="500299" y="99157"/>
                    <a:pt x="466827" y="65743"/>
                    <a:pt x="425343" y="61744"/>
                  </a:cubicBezTo>
                  <a:close/>
                  <a:moveTo>
                    <a:pt x="161988" y="60757"/>
                  </a:moveTo>
                  <a:lnTo>
                    <a:pt x="232948" y="60757"/>
                  </a:lnTo>
                  <a:cubicBezTo>
                    <a:pt x="239002" y="60757"/>
                    <a:pt x="243098" y="64758"/>
                    <a:pt x="243098" y="70804"/>
                  </a:cubicBezTo>
                  <a:cubicBezTo>
                    <a:pt x="243098" y="76938"/>
                    <a:pt x="239002" y="80939"/>
                    <a:pt x="232948" y="80939"/>
                  </a:cubicBezTo>
                  <a:lnTo>
                    <a:pt x="161988" y="80939"/>
                  </a:lnTo>
                  <a:cubicBezTo>
                    <a:pt x="155934" y="80939"/>
                    <a:pt x="151927" y="76938"/>
                    <a:pt x="151927" y="70804"/>
                  </a:cubicBezTo>
                  <a:cubicBezTo>
                    <a:pt x="151927" y="64758"/>
                    <a:pt x="155934" y="60757"/>
                    <a:pt x="161988" y="60757"/>
                  </a:cubicBezTo>
                  <a:close/>
                  <a:moveTo>
                    <a:pt x="91146" y="60757"/>
                  </a:moveTo>
                  <a:lnTo>
                    <a:pt x="121467" y="60757"/>
                  </a:lnTo>
                  <a:cubicBezTo>
                    <a:pt x="127603" y="60757"/>
                    <a:pt x="131604" y="64758"/>
                    <a:pt x="131604" y="70804"/>
                  </a:cubicBezTo>
                  <a:cubicBezTo>
                    <a:pt x="131604" y="76938"/>
                    <a:pt x="127603" y="80939"/>
                    <a:pt x="121467" y="80939"/>
                  </a:cubicBezTo>
                  <a:lnTo>
                    <a:pt x="91146" y="80939"/>
                  </a:lnTo>
                  <a:cubicBezTo>
                    <a:pt x="85099" y="80939"/>
                    <a:pt x="81009" y="76938"/>
                    <a:pt x="81009" y="70804"/>
                  </a:cubicBezTo>
                  <a:cubicBezTo>
                    <a:pt x="81009" y="64758"/>
                    <a:pt x="85099" y="60757"/>
                    <a:pt x="91146" y="60757"/>
                  </a:cubicBezTo>
                  <a:close/>
                  <a:moveTo>
                    <a:pt x="415194" y="40505"/>
                  </a:moveTo>
                  <a:cubicBezTo>
                    <a:pt x="476975" y="40505"/>
                    <a:pt x="526560" y="90092"/>
                    <a:pt x="526560" y="151765"/>
                  </a:cubicBezTo>
                  <a:cubicBezTo>
                    <a:pt x="526560" y="157808"/>
                    <a:pt x="522554" y="161807"/>
                    <a:pt x="516501" y="161807"/>
                  </a:cubicBezTo>
                  <a:lnTo>
                    <a:pt x="415194" y="161807"/>
                  </a:lnTo>
                  <a:cubicBezTo>
                    <a:pt x="409141" y="161807"/>
                    <a:pt x="405046" y="157808"/>
                    <a:pt x="405046" y="151765"/>
                  </a:cubicBezTo>
                  <a:lnTo>
                    <a:pt x="405046" y="50636"/>
                  </a:lnTo>
                  <a:cubicBezTo>
                    <a:pt x="405046" y="44593"/>
                    <a:pt x="409141" y="40505"/>
                    <a:pt x="415194" y="40505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1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1"/>
                    <a:pt x="378718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1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1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284" name="iṣḻïḑe">
            <a:extLst>
              <a:ext uri="{FF2B5EF4-FFF2-40B4-BE49-F238E27FC236}">
                <a16:creationId xmlns="" xmlns:a16="http://schemas.microsoft.com/office/drawing/2014/main" id="{F7DE2441-CB92-4946-A515-021FA330F8A5}"/>
              </a:ext>
            </a:extLst>
          </p:cNvPr>
          <p:cNvGrpSpPr/>
          <p:nvPr/>
        </p:nvGrpSpPr>
        <p:grpSpPr>
          <a:xfrm>
            <a:off x="751655" y="3469836"/>
            <a:ext cx="2108063" cy="970279"/>
            <a:chOff x="1486986" y="1378373"/>
            <a:chExt cx="2108063" cy="970279"/>
          </a:xfrm>
        </p:grpSpPr>
        <p:sp>
          <p:nvSpPr>
            <p:cNvPr id="285" name="îsḷïḋê">
              <a:extLst>
                <a:ext uri="{FF2B5EF4-FFF2-40B4-BE49-F238E27FC236}">
                  <a16:creationId xmlns="" xmlns:a16="http://schemas.microsoft.com/office/drawing/2014/main" id="{0C40DD75-444B-4C7E-B18B-F288E4C8B833}"/>
                </a:ext>
              </a:extLst>
            </p:cNvPr>
            <p:cNvSpPr/>
            <p:nvPr/>
          </p:nvSpPr>
          <p:spPr bwMode="auto">
            <a:xfrm>
              <a:off x="1486986" y="179125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286" name="î$ḻíḑe">
              <a:extLst>
                <a:ext uri="{FF2B5EF4-FFF2-40B4-BE49-F238E27FC236}">
                  <a16:creationId xmlns="" xmlns:a16="http://schemas.microsoft.com/office/drawing/2014/main" id="{62D04207-0A0A-4D1C-A4EA-4EDA77A85DBD}"/>
                </a:ext>
              </a:extLst>
            </p:cNvPr>
            <p:cNvSpPr txBox="1"/>
            <p:nvPr/>
          </p:nvSpPr>
          <p:spPr bwMode="auto">
            <a:xfrm>
              <a:off x="1486986" y="1378373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pSp>
        <p:nvGrpSpPr>
          <p:cNvPr id="287" name="ïsḻïdé" title="MJ8JxobmQhO5YsZmEcy6DZVp0AZTfE39zvT5PAyas4bMl">
            <a:extLst>
              <a:ext uri="{FF2B5EF4-FFF2-40B4-BE49-F238E27FC236}">
                <a16:creationId xmlns="" xmlns:a16="http://schemas.microsoft.com/office/drawing/2014/main" id="{62BC33BC-D043-4F20-9586-489EBF78D534}"/>
              </a:ext>
            </a:extLst>
          </p:cNvPr>
          <p:cNvGrpSpPr/>
          <p:nvPr/>
        </p:nvGrpSpPr>
        <p:grpSpPr>
          <a:xfrm>
            <a:off x="4001931" y="2523582"/>
            <a:ext cx="792088" cy="792085"/>
            <a:chOff x="2406923" y="2845390"/>
            <a:chExt cx="571222" cy="571221"/>
          </a:xfrm>
        </p:grpSpPr>
        <p:sp>
          <p:nvSpPr>
            <p:cNvPr id="288" name="ïsļîďê">
              <a:extLst>
                <a:ext uri="{FF2B5EF4-FFF2-40B4-BE49-F238E27FC236}">
                  <a16:creationId xmlns="" xmlns:a16="http://schemas.microsoft.com/office/drawing/2014/main" id="{145482EB-2876-4843-8DC8-B0830AFC4BA6}"/>
                </a:ext>
              </a:extLst>
            </p:cNvPr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rgbClr val="65C8D0"/>
            </a:solidFill>
            <a:ln w="381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9" name="íśľíḑé" title="ry6MHxwOH8WsTKLSa514qPVJnvhhWFnRDjZGIbRZNsFBp">
              <a:extLst>
                <a:ext uri="{FF2B5EF4-FFF2-40B4-BE49-F238E27FC236}">
                  <a16:creationId xmlns="" xmlns:a16="http://schemas.microsoft.com/office/drawing/2014/main" id="{27EBE644-CEA4-49B0-A6A5-6A22AC67C68D}"/>
                </a:ext>
              </a:extLst>
            </p:cNvPr>
            <p:cNvSpPr/>
            <p:nvPr/>
          </p:nvSpPr>
          <p:spPr bwMode="auto">
            <a:xfrm>
              <a:off x="2540113" y="3026988"/>
              <a:ext cx="304842" cy="208018"/>
            </a:xfrm>
            <a:custGeom>
              <a:avLst/>
              <a:gdLst>
                <a:gd name="connsiteX0" fmla="*/ 20293 w 607639"/>
                <a:gd name="connsiteY0" fmla="*/ 364062 h 414642"/>
                <a:gd name="connsiteX1" fmla="*/ 20293 w 607639"/>
                <a:gd name="connsiteY1" fmla="*/ 384241 h 414642"/>
                <a:gd name="connsiteX2" fmla="*/ 30351 w 607639"/>
                <a:gd name="connsiteY2" fmla="*/ 394374 h 414642"/>
                <a:gd name="connsiteX3" fmla="*/ 577199 w 607639"/>
                <a:gd name="connsiteY3" fmla="*/ 394374 h 414642"/>
                <a:gd name="connsiteX4" fmla="*/ 587346 w 607639"/>
                <a:gd name="connsiteY4" fmla="*/ 384241 h 414642"/>
                <a:gd name="connsiteX5" fmla="*/ 587346 w 607639"/>
                <a:gd name="connsiteY5" fmla="*/ 364062 h 414642"/>
                <a:gd name="connsiteX6" fmla="*/ 394917 w 607639"/>
                <a:gd name="connsiteY6" fmla="*/ 364062 h 414642"/>
                <a:gd name="connsiteX7" fmla="*/ 394917 w 607639"/>
                <a:gd name="connsiteY7" fmla="*/ 374196 h 414642"/>
                <a:gd name="connsiteX8" fmla="*/ 384859 w 607639"/>
                <a:gd name="connsiteY8" fmla="*/ 384241 h 414642"/>
                <a:gd name="connsiteX9" fmla="*/ 222780 w 607639"/>
                <a:gd name="connsiteY9" fmla="*/ 384241 h 414642"/>
                <a:gd name="connsiteX10" fmla="*/ 212634 w 607639"/>
                <a:gd name="connsiteY10" fmla="*/ 374196 h 414642"/>
                <a:gd name="connsiteX11" fmla="*/ 212634 w 607639"/>
                <a:gd name="connsiteY11" fmla="*/ 364062 h 414642"/>
                <a:gd name="connsiteX12" fmla="*/ 10146 w 607639"/>
                <a:gd name="connsiteY12" fmla="*/ 343794 h 414642"/>
                <a:gd name="connsiteX13" fmla="*/ 40505 w 607639"/>
                <a:gd name="connsiteY13" fmla="*/ 343794 h 414642"/>
                <a:gd name="connsiteX14" fmla="*/ 40505 w 607639"/>
                <a:gd name="connsiteY14" fmla="*/ 353920 h 414642"/>
                <a:gd name="connsiteX15" fmla="*/ 50652 w 607639"/>
                <a:gd name="connsiteY15" fmla="*/ 364052 h 414642"/>
                <a:gd name="connsiteX16" fmla="*/ 212637 w 607639"/>
                <a:gd name="connsiteY16" fmla="*/ 364052 h 414642"/>
                <a:gd name="connsiteX17" fmla="*/ 212637 w 607639"/>
                <a:gd name="connsiteY17" fmla="*/ 374185 h 414642"/>
                <a:gd name="connsiteX18" fmla="*/ 222783 w 607639"/>
                <a:gd name="connsiteY18" fmla="*/ 384228 h 414642"/>
                <a:gd name="connsiteX19" fmla="*/ 384857 w 607639"/>
                <a:gd name="connsiteY19" fmla="*/ 384228 h 414642"/>
                <a:gd name="connsiteX20" fmla="*/ 394915 w 607639"/>
                <a:gd name="connsiteY20" fmla="*/ 374185 h 414642"/>
                <a:gd name="connsiteX21" fmla="*/ 394915 w 607639"/>
                <a:gd name="connsiteY21" fmla="*/ 364052 h 414642"/>
                <a:gd name="connsiteX22" fmla="*/ 556989 w 607639"/>
                <a:gd name="connsiteY22" fmla="*/ 364052 h 414642"/>
                <a:gd name="connsiteX23" fmla="*/ 567135 w 607639"/>
                <a:gd name="connsiteY23" fmla="*/ 353920 h 414642"/>
                <a:gd name="connsiteX24" fmla="*/ 567135 w 607639"/>
                <a:gd name="connsiteY24" fmla="*/ 343794 h 414642"/>
                <a:gd name="connsiteX25" fmla="*/ 597493 w 607639"/>
                <a:gd name="connsiteY25" fmla="*/ 343794 h 414642"/>
                <a:gd name="connsiteX26" fmla="*/ 607639 w 607639"/>
                <a:gd name="connsiteY26" fmla="*/ 353928 h 414642"/>
                <a:gd name="connsiteX27" fmla="*/ 607639 w 607639"/>
                <a:gd name="connsiteY27" fmla="*/ 384241 h 414642"/>
                <a:gd name="connsiteX28" fmla="*/ 577199 w 607639"/>
                <a:gd name="connsiteY28" fmla="*/ 414642 h 414642"/>
                <a:gd name="connsiteX29" fmla="*/ 30351 w 607639"/>
                <a:gd name="connsiteY29" fmla="*/ 414642 h 414642"/>
                <a:gd name="connsiteX30" fmla="*/ 0 w 607639"/>
                <a:gd name="connsiteY30" fmla="*/ 384241 h 414642"/>
                <a:gd name="connsiteX31" fmla="*/ 0 w 607639"/>
                <a:gd name="connsiteY31" fmla="*/ 353928 h 414642"/>
                <a:gd name="connsiteX32" fmla="*/ 10146 w 607639"/>
                <a:gd name="connsiteY32" fmla="*/ 343794 h 414642"/>
                <a:gd name="connsiteX33" fmla="*/ 354415 w 607639"/>
                <a:gd name="connsiteY33" fmla="*/ 262926 h 414642"/>
                <a:gd name="connsiteX34" fmla="*/ 364541 w 607639"/>
                <a:gd name="connsiteY34" fmla="*/ 273063 h 414642"/>
                <a:gd name="connsiteX35" fmla="*/ 364541 w 607639"/>
                <a:gd name="connsiteY35" fmla="*/ 303384 h 414642"/>
                <a:gd name="connsiteX36" fmla="*/ 354415 w 607639"/>
                <a:gd name="connsiteY36" fmla="*/ 313521 h 414642"/>
                <a:gd name="connsiteX37" fmla="*/ 344289 w 607639"/>
                <a:gd name="connsiteY37" fmla="*/ 303384 h 414642"/>
                <a:gd name="connsiteX38" fmla="*/ 344289 w 607639"/>
                <a:gd name="connsiteY38" fmla="*/ 273063 h 414642"/>
                <a:gd name="connsiteX39" fmla="*/ 354415 w 607639"/>
                <a:gd name="connsiteY39" fmla="*/ 262926 h 414642"/>
                <a:gd name="connsiteX40" fmla="*/ 274426 w 607639"/>
                <a:gd name="connsiteY40" fmla="*/ 252429 h 414642"/>
                <a:gd name="connsiteX41" fmla="*/ 274426 w 607639"/>
                <a:gd name="connsiteY41" fmla="*/ 253836 h 414642"/>
                <a:gd name="connsiteX42" fmla="*/ 268732 w 607639"/>
                <a:gd name="connsiteY42" fmla="*/ 256281 h 414642"/>
                <a:gd name="connsiteX43" fmla="*/ 435415 w 607639"/>
                <a:gd name="connsiteY43" fmla="*/ 242745 h 414642"/>
                <a:gd name="connsiteX44" fmla="*/ 445550 w 607639"/>
                <a:gd name="connsiteY44" fmla="*/ 252793 h 414642"/>
                <a:gd name="connsiteX45" fmla="*/ 445550 w 607639"/>
                <a:gd name="connsiteY45" fmla="*/ 303386 h 414642"/>
                <a:gd name="connsiteX46" fmla="*/ 435415 w 607639"/>
                <a:gd name="connsiteY46" fmla="*/ 313522 h 414642"/>
                <a:gd name="connsiteX47" fmla="*/ 425368 w 607639"/>
                <a:gd name="connsiteY47" fmla="*/ 303386 h 414642"/>
                <a:gd name="connsiteX48" fmla="*/ 425368 w 607639"/>
                <a:gd name="connsiteY48" fmla="*/ 252793 h 414642"/>
                <a:gd name="connsiteX49" fmla="*/ 435415 w 607639"/>
                <a:gd name="connsiteY49" fmla="*/ 242745 h 414642"/>
                <a:gd name="connsiteX50" fmla="*/ 394911 w 607639"/>
                <a:gd name="connsiteY50" fmla="*/ 222493 h 414642"/>
                <a:gd name="connsiteX51" fmla="*/ 405046 w 607639"/>
                <a:gd name="connsiteY51" fmla="*/ 232627 h 414642"/>
                <a:gd name="connsiteX52" fmla="*/ 405046 w 607639"/>
                <a:gd name="connsiteY52" fmla="*/ 303388 h 414642"/>
                <a:gd name="connsiteX53" fmla="*/ 394911 w 607639"/>
                <a:gd name="connsiteY53" fmla="*/ 313522 h 414642"/>
                <a:gd name="connsiteX54" fmla="*/ 384864 w 607639"/>
                <a:gd name="connsiteY54" fmla="*/ 303388 h 414642"/>
                <a:gd name="connsiteX55" fmla="*/ 384864 w 607639"/>
                <a:gd name="connsiteY55" fmla="*/ 232627 h 414642"/>
                <a:gd name="connsiteX56" fmla="*/ 394911 w 607639"/>
                <a:gd name="connsiteY56" fmla="*/ 222493 h 414642"/>
                <a:gd name="connsiteX57" fmla="*/ 516514 w 607639"/>
                <a:gd name="connsiteY57" fmla="*/ 212331 h 414642"/>
                <a:gd name="connsiteX58" fmla="*/ 526560 w 607639"/>
                <a:gd name="connsiteY58" fmla="*/ 222468 h 414642"/>
                <a:gd name="connsiteX59" fmla="*/ 526560 w 607639"/>
                <a:gd name="connsiteY59" fmla="*/ 303385 h 414642"/>
                <a:gd name="connsiteX60" fmla="*/ 516514 w 607639"/>
                <a:gd name="connsiteY60" fmla="*/ 313522 h 414642"/>
                <a:gd name="connsiteX61" fmla="*/ 506378 w 607639"/>
                <a:gd name="connsiteY61" fmla="*/ 303385 h 414642"/>
                <a:gd name="connsiteX62" fmla="*/ 506378 w 607639"/>
                <a:gd name="connsiteY62" fmla="*/ 222468 h 414642"/>
                <a:gd name="connsiteX63" fmla="*/ 516514 w 607639"/>
                <a:gd name="connsiteY63" fmla="*/ 212331 h 414642"/>
                <a:gd name="connsiteX64" fmla="*/ 311213 w 607639"/>
                <a:gd name="connsiteY64" fmla="*/ 180188 h 414642"/>
                <a:gd name="connsiteX65" fmla="*/ 304717 w 607639"/>
                <a:gd name="connsiteY65" fmla="*/ 211903 h 414642"/>
                <a:gd name="connsiteX66" fmla="*/ 279633 w 607639"/>
                <a:gd name="connsiteY66" fmla="*/ 248906 h 414642"/>
                <a:gd name="connsiteX67" fmla="*/ 274426 w 607639"/>
                <a:gd name="connsiteY67" fmla="*/ 252429 h 414642"/>
                <a:gd name="connsiteX68" fmla="*/ 274426 w 607639"/>
                <a:gd name="connsiteY68" fmla="*/ 239622 h 414642"/>
                <a:gd name="connsiteX69" fmla="*/ 266991 w 607639"/>
                <a:gd name="connsiteY69" fmla="*/ 232204 h 414642"/>
                <a:gd name="connsiteX70" fmla="*/ 286105 w 607639"/>
                <a:gd name="connsiteY70" fmla="*/ 204050 h 414642"/>
                <a:gd name="connsiteX71" fmla="*/ 290618 w 607639"/>
                <a:gd name="connsiteY71" fmla="*/ 182059 h 414642"/>
                <a:gd name="connsiteX72" fmla="*/ 303796 w 607639"/>
                <a:gd name="connsiteY72" fmla="*/ 182059 h 414642"/>
                <a:gd name="connsiteX73" fmla="*/ 185290 w 607639"/>
                <a:gd name="connsiteY73" fmla="*/ 178985 h 414642"/>
                <a:gd name="connsiteX74" fmla="*/ 192421 w 607639"/>
                <a:gd name="connsiteY74" fmla="*/ 182059 h 414642"/>
                <a:gd name="connsiteX75" fmla="*/ 216731 w 607639"/>
                <a:gd name="connsiteY75" fmla="*/ 182059 h 414642"/>
                <a:gd name="connsiteX76" fmla="*/ 266991 w 607639"/>
                <a:gd name="connsiteY76" fmla="*/ 232204 h 414642"/>
                <a:gd name="connsiteX77" fmla="*/ 265358 w 607639"/>
                <a:gd name="connsiteY77" fmla="*/ 234609 h 414642"/>
                <a:gd name="connsiteX78" fmla="*/ 250836 w 607639"/>
                <a:gd name="connsiteY78" fmla="*/ 244426 h 414642"/>
                <a:gd name="connsiteX79" fmla="*/ 185290 w 607639"/>
                <a:gd name="connsiteY79" fmla="*/ 179031 h 414642"/>
                <a:gd name="connsiteX80" fmla="*/ 476009 w 607639"/>
                <a:gd name="connsiteY80" fmla="*/ 171897 h 414642"/>
                <a:gd name="connsiteX81" fmla="*/ 486055 w 607639"/>
                <a:gd name="connsiteY81" fmla="*/ 182032 h 414642"/>
                <a:gd name="connsiteX82" fmla="*/ 486055 w 607639"/>
                <a:gd name="connsiteY82" fmla="*/ 303387 h 414642"/>
                <a:gd name="connsiteX83" fmla="*/ 476009 w 607639"/>
                <a:gd name="connsiteY83" fmla="*/ 313522 h 414642"/>
                <a:gd name="connsiteX84" fmla="*/ 465873 w 607639"/>
                <a:gd name="connsiteY84" fmla="*/ 303387 h 414642"/>
                <a:gd name="connsiteX85" fmla="*/ 465873 w 607639"/>
                <a:gd name="connsiteY85" fmla="*/ 182032 h 414642"/>
                <a:gd name="connsiteX86" fmla="*/ 476009 w 607639"/>
                <a:gd name="connsiteY86" fmla="*/ 171897 h 414642"/>
                <a:gd name="connsiteX87" fmla="*/ 313921 w 607639"/>
                <a:gd name="connsiteY87" fmla="*/ 166965 h 414642"/>
                <a:gd name="connsiteX88" fmla="*/ 314925 w 607639"/>
                <a:gd name="connsiteY88" fmla="*/ 172904 h 414642"/>
                <a:gd name="connsiteX89" fmla="*/ 311898 w 607639"/>
                <a:gd name="connsiteY89" fmla="*/ 180015 h 414642"/>
                <a:gd name="connsiteX90" fmla="*/ 311213 w 607639"/>
                <a:gd name="connsiteY90" fmla="*/ 180188 h 414642"/>
                <a:gd name="connsiteX91" fmla="*/ 313685 w 607639"/>
                <a:gd name="connsiteY91" fmla="*/ 165567 h 414642"/>
                <a:gd name="connsiteX92" fmla="*/ 313946 w 607639"/>
                <a:gd name="connsiteY92" fmla="*/ 166842 h 414642"/>
                <a:gd name="connsiteX93" fmla="*/ 313921 w 607639"/>
                <a:gd name="connsiteY93" fmla="*/ 166965 h 414642"/>
                <a:gd name="connsiteX94" fmla="*/ 286557 w 607639"/>
                <a:gd name="connsiteY94" fmla="*/ 131875 h 414642"/>
                <a:gd name="connsiteX95" fmla="*/ 293736 w 607639"/>
                <a:gd name="connsiteY95" fmla="*/ 161794 h 414642"/>
                <a:gd name="connsiteX96" fmla="*/ 292704 w 607639"/>
                <a:gd name="connsiteY96" fmla="*/ 161794 h 414642"/>
                <a:gd name="connsiteX97" fmla="*/ 285987 w 607639"/>
                <a:gd name="connsiteY97" fmla="*/ 129499 h 414642"/>
                <a:gd name="connsiteX98" fmla="*/ 286105 w 607639"/>
                <a:gd name="connsiteY98" fmla="*/ 129672 h 414642"/>
                <a:gd name="connsiteX99" fmla="*/ 286557 w 607639"/>
                <a:gd name="connsiteY99" fmla="*/ 131875 h 414642"/>
                <a:gd name="connsiteX100" fmla="*/ 304744 w 607639"/>
                <a:gd name="connsiteY100" fmla="*/ 121927 h 414642"/>
                <a:gd name="connsiteX101" fmla="*/ 306857 w 607639"/>
                <a:gd name="connsiteY101" fmla="*/ 125153 h 414642"/>
                <a:gd name="connsiteX102" fmla="*/ 313685 w 607639"/>
                <a:gd name="connsiteY102" fmla="*/ 165567 h 414642"/>
                <a:gd name="connsiteX103" fmla="*/ 303006 w 607639"/>
                <a:gd name="connsiteY103" fmla="*/ 119273 h 414642"/>
                <a:gd name="connsiteX104" fmla="*/ 304717 w 607639"/>
                <a:gd name="connsiteY104" fmla="*/ 121796 h 414642"/>
                <a:gd name="connsiteX105" fmla="*/ 304744 w 607639"/>
                <a:gd name="connsiteY105" fmla="*/ 121927 h 414642"/>
                <a:gd name="connsiteX106" fmla="*/ 266335 w 607639"/>
                <a:gd name="connsiteY106" fmla="*/ 100547 h 414642"/>
                <a:gd name="connsiteX107" fmla="*/ 285579 w 607639"/>
                <a:gd name="connsiteY107" fmla="*/ 127797 h 414642"/>
                <a:gd name="connsiteX108" fmla="*/ 285987 w 607639"/>
                <a:gd name="connsiteY108" fmla="*/ 129499 h 414642"/>
                <a:gd name="connsiteX109" fmla="*/ 263955 w 607639"/>
                <a:gd name="connsiteY109" fmla="*/ 98160 h 414642"/>
                <a:gd name="connsiteX110" fmla="*/ 265358 w 607639"/>
                <a:gd name="connsiteY110" fmla="*/ 99109 h 414642"/>
                <a:gd name="connsiteX111" fmla="*/ 266335 w 607639"/>
                <a:gd name="connsiteY111" fmla="*/ 100547 h 414642"/>
                <a:gd name="connsiteX112" fmla="*/ 265336 w 607639"/>
                <a:gd name="connsiteY112" fmla="*/ 99133 h 414642"/>
                <a:gd name="connsiteX113" fmla="*/ 518470 w 607639"/>
                <a:gd name="connsiteY113" fmla="*/ 91029 h 414642"/>
                <a:gd name="connsiteX114" fmla="*/ 520515 w 607639"/>
                <a:gd name="connsiteY114" fmla="*/ 92007 h 414642"/>
                <a:gd name="connsiteX115" fmla="*/ 522559 w 607639"/>
                <a:gd name="connsiteY115" fmla="*/ 93074 h 414642"/>
                <a:gd name="connsiteX116" fmla="*/ 524604 w 607639"/>
                <a:gd name="connsiteY116" fmla="*/ 94052 h 414642"/>
                <a:gd name="connsiteX117" fmla="*/ 526560 w 607639"/>
                <a:gd name="connsiteY117" fmla="*/ 101165 h 414642"/>
                <a:gd name="connsiteX118" fmla="*/ 523537 w 607639"/>
                <a:gd name="connsiteY118" fmla="*/ 108188 h 414642"/>
                <a:gd name="connsiteX119" fmla="*/ 521581 w 607639"/>
                <a:gd name="connsiteY119" fmla="*/ 109255 h 414642"/>
                <a:gd name="connsiteX120" fmla="*/ 519537 w 607639"/>
                <a:gd name="connsiteY120" fmla="*/ 110233 h 414642"/>
                <a:gd name="connsiteX121" fmla="*/ 517492 w 607639"/>
                <a:gd name="connsiteY121" fmla="*/ 111211 h 414642"/>
                <a:gd name="connsiteX122" fmla="*/ 516514 w 607639"/>
                <a:gd name="connsiteY122" fmla="*/ 111211 h 414642"/>
                <a:gd name="connsiteX123" fmla="*/ 509401 w 607639"/>
                <a:gd name="connsiteY123" fmla="*/ 108188 h 414642"/>
                <a:gd name="connsiteX124" fmla="*/ 507356 w 607639"/>
                <a:gd name="connsiteY124" fmla="*/ 105165 h 414642"/>
                <a:gd name="connsiteX125" fmla="*/ 506378 w 607639"/>
                <a:gd name="connsiteY125" fmla="*/ 101165 h 414642"/>
                <a:gd name="connsiteX126" fmla="*/ 509401 w 607639"/>
                <a:gd name="connsiteY126" fmla="*/ 94052 h 414642"/>
                <a:gd name="connsiteX127" fmla="*/ 518470 w 607639"/>
                <a:gd name="connsiteY127" fmla="*/ 91029 h 414642"/>
                <a:gd name="connsiteX128" fmla="*/ 384846 w 607639"/>
                <a:gd name="connsiteY128" fmla="*/ 91029 h 414642"/>
                <a:gd name="connsiteX129" fmla="*/ 465819 w 607639"/>
                <a:gd name="connsiteY129" fmla="*/ 91029 h 414642"/>
                <a:gd name="connsiteX130" fmla="*/ 475963 w 607639"/>
                <a:gd name="connsiteY130" fmla="*/ 101165 h 414642"/>
                <a:gd name="connsiteX131" fmla="*/ 465819 w 607639"/>
                <a:gd name="connsiteY131" fmla="*/ 111211 h 414642"/>
                <a:gd name="connsiteX132" fmla="*/ 384846 w 607639"/>
                <a:gd name="connsiteY132" fmla="*/ 111211 h 414642"/>
                <a:gd name="connsiteX133" fmla="*/ 374702 w 607639"/>
                <a:gd name="connsiteY133" fmla="*/ 101165 h 414642"/>
                <a:gd name="connsiteX134" fmla="*/ 384846 w 607639"/>
                <a:gd name="connsiteY134" fmla="*/ 91029 h 414642"/>
                <a:gd name="connsiteX135" fmla="*/ 234861 w 607639"/>
                <a:gd name="connsiteY135" fmla="*/ 78470 h 414642"/>
                <a:gd name="connsiteX136" fmla="*/ 236624 w 607639"/>
                <a:gd name="connsiteY136" fmla="*/ 78890 h 414642"/>
                <a:gd name="connsiteX137" fmla="*/ 263955 w 607639"/>
                <a:gd name="connsiteY137" fmla="*/ 98160 h 414642"/>
                <a:gd name="connsiteX138" fmla="*/ 233277 w 607639"/>
                <a:gd name="connsiteY138" fmla="*/ 78093 h 414642"/>
                <a:gd name="connsiteX139" fmla="*/ 234749 w 607639"/>
                <a:gd name="connsiteY139" fmla="*/ 78395 h 414642"/>
                <a:gd name="connsiteX140" fmla="*/ 234861 w 607639"/>
                <a:gd name="connsiteY140" fmla="*/ 78470 h 414642"/>
                <a:gd name="connsiteX141" fmla="*/ 264684 w 607639"/>
                <a:gd name="connsiteY141" fmla="*/ 74721 h 414642"/>
                <a:gd name="connsiteX142" fmla="*/ 280560 w 607639"/>
                <a:gd name="connsiteY142" fmla="*/ 85001 h 414642"/>
                <a:gd name="connsiteX143" fmla="*/ 303006 w 607639"/>
                <a:gd name="connsiteY143" fmla="*/ 119273 h 414642"/>
                <a:gd name="connsiteX144" fmla="*/ 279633 w 607639"/>
                <a:gd name="connsiteY144" fmla="*/ 84823 h 414642"/>
                <a:gd name="connsiteX145" fmla="*/ 202570 w 607639"/>
                <a:gd name="connsiteY145" fmla="*/ 70780 h 414642"/>
                <a:gd name="connsiteX146" fmla="*/ 233277 w 607639"/>
                <a:gd name="connsiteY146" fmla="*/ 78093 h 414642"/>
                <a:gd name="connsiteX147" fmla="*/ 202570 w 607639"/>
                <a:gd name="connsiteY147" fmla="*/ 71804 h 414642"/>
                <a:gd name="connsiteX148" fmla="*/ 197522 w 607639"/>
                <a:gd name="connsiteY148" fmla="*/ 70770 h 414642"/>
                <a:gd name="connsiteX149" fmla="*/ 202570 w 607639"/>
                <a:gd name="connsiteY149" fmla="*/ 71804 h 414642"/>
                <a:gd name="connsiteX150" fmla="*/ 202570 w 607639"/>
                <a:gd name="connsiteY150" fmla="*/ 161794 h 414642"/>
                <a:gd name="connsiteX151" fmla="*/ 292704 w 607639"/>
                <a:gd name="connsiteY151" fmla="*/ 161794 h 414642"/>
                <a:gd name="connsiteX152" fmla="*/ 293741 w 607639"/>
                <a:gd name="connsiteY152" fmla="*/ 166842 h 414642"/>
                <a:gd name="connsiteX153" fmla="*/ 290618 w 607639"/>
                <a:gd name="connsiteY153" fmla="*/ 182059 h 414642"/>
                <a:gd name="connsiteX154" fmla="*/ 216731 w 607639"/>
                <a:gd name="connsiteY154" fmla="*/ 182059 h 414642"/>
                <a:gd name="connsiteX155" fmla="*/ 199449 w 607639"/>
                <a:gd name="connsiteY155" fmla="*/ 164816 h 414642"/>
                <a:gd name="connsiteX156" fmla="*/ 185290 w 607639"/>
                <a:gd name="connsiteY156" fmla="*/ 164816 h 414642"/>
                <a:gd name="connsiteX157" fmla="*/ 185290 w 607639"/>
                <a:gd name="connsiteY157" fmla="*/ 178985 h 414642"/>
                <a:gd name="connsiteX158" fmla="*/ 185076 w 607639"/>
                <a:gd name="connsiteY158" fmla="*/ 178893 h 414642"/>
                <a:gd name="connsiteX159" fmla="*/ 182271 w 607639"/>
                <a:gd name="connsiteY159" fmla="*/ 171927 h 414642"/>
                <a:gd name="connsiteX160" fmla="*/ 182271 w 607639"/>
                <a:gd name="connsiteY160" fmla="*/ 73890 h 414642"/>
                <a:gd name="connsiteX161" fmla="*/ 241194 w 607639"/>
                <a:gd name="connsiteY161" fmla="*/ 59511 h 414642"/>
                <a:gd name="connsiteX162" fmla="*/ 242600 w 607639"/>
                <a:gd name="connsiteY162" fmla="*/ 59798 h 414642"/>
                <a:gd name="connsiteX163" fmla="*/ 264684 w 607639"/>
                <a:gd name="connsiteY163" fmla="*/ 74721 h 414642"/>
                <a:gd name="connsiteX164" fmla="*/ 223078 w 607639"/>
                <a:gd name="connsiteY164" fmla="*/ 55812 h 414642"/>
                <a:gd name="connsiteX165" fmla="*/ 239895 w 607639"/>
                <a:gd name="connsiteY165" fmla="*/ 58670 h 414642"/>
                <a:gd name="connsiteX166" fmla="*/ 241194 w 607639"/>
                <a:gd name="connsiteY166" fmla="*/ 59511 h 414642"/>
                <a:gd name="connsiteX167" fmla="*/ 187739 w 607639"/>
                <a:gd name="connsiteY167" fmla="*/ 52590 h 414642"/>
                <a:gd name="connsiteX168" fmla="*/ 185298 w 607639"/>
                <a:gd name="connsiteY168" fmla="*/ 53626 h 414642"/>
                <a:gd name="connsiteX169" fmla="*/ 182271 w 607639"/>
                <a:gd name="connsiteY169" fmla="*/ 60736 h 414642"/>
                <a:gd name="connsiteX170" fmla="*/ 182271 w 607639"/>
                <a:gd name="connsiteY170" fmla="*/ 73890 h 414642"/>
                <a:gd name="connsiteX171" fmla="*/ 160258 w 607639"/>
                <a:gd name="connsiteY171" fmla="*/ 78395 h 414642"/>
                <a:gd name="connsiteX172" fmla="*/ 101303 w 607639"/>
                <a:gd name="connsiteY172" fmla="*/ 166842 h 414642"/>
                <a:gd name="connsiteX173" fmla="*/ 197522 w 607639"/>
                <a:gd name="connsiteY173" fmla="*/ 262915 h 414642"/>
                <a:gd name="connsiteX174" fmla="*/ 234749 w 607639"/>
                <a:gd name="connsiteY174" fmla="*/ 255302 h 414642"/>
                <a:gd name="connsiteX175" fmla="*/ 250836 w 607639"/>
                <a:gd name="connsiteY175" fmla="*/ 244426 h 414642"/>
                <a:gd name="connsiteX176" fmla="*/ 260268 w 607639"/>
                <a:gd name="connsiteY176" fmla="*/ 253836 h 414642"/>
                <a:gd name="connsiteX177" fmla="*/ 267391 w 607639"/>
                <a:gd name="connsiteY177" fmla="*/ 256857 h 414642"/>
                <a:gd name="connsiteX178" fmla="*/ 268732 w 607639"/>
                <a:gd name="connsiteY178" fmla="*/ 256281 h 414642"/>
                <a:gd name="connsiteX179" fmla="*/ 242600 w 607639"/>
                <a:gd name="connsiteY179" fmla="*/ 273962 h 414642"/>
                <a:gd name="connsiteX180" fmla="*/ 197522 w 607639"/>
                <a:gd name="connsiteY180" fmla="*/ 283178 h 414642"/>
                <a:gd name="connsiteX181" fmla="*/ 81009 w 607639"/>
                <a:gd name="connsiteY181" fmla="*/ 166842 h 414642"/>
                <a:gd name="connsiteX182" fmla="*/ 152393 w 607639"/>
                <a:gd name="connsiteY182" fmla="*/ 59798 h 414642"/>
                <a:gd name="connsiteX183" fmla="*/ 192421 w 607639"/>
                <a:gd name="connsiteY183" fmla="*/ 50604 h 414642"/>
                <a:gd name="connsiteX184" fmla="*/ 195181 w 607639"/>
                <a:gd name="connsiteY184" fmla="*/ 51073 h 414642"/>
                <a:gd name="connsiteX185" fmla="*/ 187739 w 607639"/>
                <a:gd name="connsiteY185" fmla="*/ 52590 h 414642"/>
                <a:gd name="connsiteX186" fmla="*/ 197522 w 607639"/>
                <a:gd name="connsiteY186" fmla="*/ 50595 h 414642"/>
                <a:gd name="connsiteX187" fmla="*/ 223078 w 607639"/>
                <a:gd name="connsiteY187" fmla="*/ 55812 h 414642"/>
                <a:gd name="connsiteX188" fmla="*/ 195181 w 607639"/>
                <a:gd name="connsiteY188" fmla="*/ 51073 h 414642"/>
                <a:gd name="connsiteX189" fmla="*/ 449651 w 607639"/>
                <a:gd name="connsiteY189" fmla="*/ 41472 h 414642"/>
                <a:gd name="connsiteX190" fmla="*/ 452682 w 607639"/>
                <a:gd name="connsiteY190" fmla="*/ 43516 h 414642"/>
                <a:gd name="connsiteX191" fmla="*/ 455712 w 607639"/>
                <a:gd name="connsiteY191" fmla="*/ 50626 h 414642"/>
                <a:gd name="connsiteX192" fmla="*/ 452682 w 607639"/>
                <a:gd name="connsiteY192" fmla="*/ 57647 h 414642"/>
                <a:gd name="connsiteX193" fmla="*/ 445551 w 607639"/>
                <a:gd name="connsiteY193" fmla="*/ 60757 h 414642"/>
                <a:gd name="connsiteX194" fmla="*/ 438509 w 607639"/>
                <a:gd name="connsiteY194" fmla="*/ 57647 h 414642"/>
                <a:gd name="connsiteX195" fmla="*/ 435389 w 607639"/>
                <a:gd name="connsiteY195" fmla="*/ 50626 h 414642"/>
                <a:gd name="connsiteX196" fmla="*/ 438509 w 607639"/>
                <a:gd name="connsiteY196" fmla="*/ 43516 h 414642"/>
                <a:gd name="connsiteX197" fmla="*/ 449651 w 607639"/>
                <a:gd name="connsiteY197" fmla="*/ 41472 h 414642"/>
                <a:gd name="connsiteX198" fmla="*/ 486030 w 607639"/>
                <a:gd name="connsiteY198" fmla="*/ 40505 h 414642"/>
                <a:gd name="connsiteX199" fmla="*/ 516494 w 607639"/>
                <a:gd name="connsiteY199" fmla="*/ 40505 h 414642"/>
                <a:gd name="connsiteX200" fmla="*/ 526559 w 607639"/>
                <a:gd name="connsiteY200" fmla="*/ 50631 h 414642"/>
                <a:gd name="connsiteX201" fmla="*/ 516494 w 607639"/>
                <a:gd name="connsiteY201" fmla="*/ 60757 h 414642"/>
                <a:gd name="connsiteX202" fmla="*/ 486030 w 607639"/>
                <a:gd name="connsiteY202" fmla="*/ 60757 h 414642"/>
                <a:gd name="connsiteX203" fmla="*/ 475964 w 607639"/>
                <a:gd name="connsiteY203" fmla="*/ 50631 h 414642"/>
                <a:gd name="connsiteX204" fmla="*/ 486030 w 607639"/>
                <a:gd name="connsiteY204" fmla="*/ 40505 h 414642"/>
                <a:gd name="connsiteX205" fmla="*/ 384851 w 607639"/>
                <a:gd name="connsiteY205" fmla="*/ 40505 h 414642"/>
                <a:gd name="connsiteX206" fmla="*/ 405059 w 607639"/>
                <a:gd name="connsiteY206" fmla="*/ 40505 h 414642"/>
                <a:gd name="connsiteX207" fmla="*/ 415207 w 607639"/>
                <a:gd name="connsiteY207" fmla="*/ 50631 h 414642"/>
                <a:gd name="connsiteX208" fmla="*/ 405059 w 607639"/>
                <a:gd name="connsiteY208" fmla="*/ 60757 h 414642"/>
                <a:gd name="connsiteX209" fmla="*/ 384851 w 607639"/>
                <a:gd name="connsiteY209" fmla="*/ 60757 h 414642"/>
                <a:gd name="connsiteX210" fmla="*/ 374702 w 607639"/>
                <a:gd name="connsiteY210" fmla="*/ 50631 h 414642"/>
                <a:gd name="connsiteX211" fmla="*/ 384851 w 607639"/>
                <a:gd name="connsiteY211" fmla="*/ 40505 h 414642"/>
                <a:gd name="connsiteX212" fmla="*/ 70855 w 607639"/>
                <a:gd name="connsiteY212" fmla="*/ 20176 h 414642"/>
                <a:gd name="connsiteX213" fmla="*/ 60798 w 607639"/>
                <a:gd name="connsiteY213" fmla="*/ 30308 h 414642"/>
                <a:gd name="connsiteX214" fmla="*/ 60798 w 607639"/>
                <a:gd name="connsiteY214" fmla="*/ 343788 h 414642"/>
                <a:gd name="connsiteX215" fmla="*/ 222783 w 607639"/>
                <a:gd name="connsiteY215" fmla="*/ 343788 h 414642"/>
                <a:gd name="connsiteX216" fmla="*/ 232929 w 607639"/>
                <a:gd name="connsiteY216" fmla="*/ 353920 h 414642"/>
                <a:gd name="connsiteX217" fmla="*/ 232929 w 607639"/>
                <a:gd name="connsiteY217" fmla="*/ 364052 h 414642"/>
                <a:gd name="connsiteX218" fmla="*/ 374711 w 607639"/>
                <a:gd name="connsiteY218" fmla="*/ 364052 h 414642"/>
                <a:gd name="connsiteX219" fmla="*/ 374711 w 607639"/>
                <a:gd name="connsiteY219" fmla="*/ 353920 h 414642"/>
                <a:gd name="connsiteX220" fmla="*/ 384857 w 607639"/>
                <a:gd name="connsiteY220" fmla="*/ 343788 h 414642"/>
                <a:gd name="connsiteX221" fmla="*/ 546843 w 607639"/>
                <a:gd name="connsiteY221" fmla="*/ 343788 h 414642"/>
                <a:gd name="connsiteX222" fmla="*/ 546843 w 607639"/>
                <a:gd name="connsiteY222" fmla="*/ 30308 h 414642"/>
                <a:gd name="connsiteX223" fmla="*/ 536696 w 607639"/>
                <a:gd name="connsiteY223" fmla="*/ 20176 h 414642"/>
                <a:gd name="connsiteX224" fmla="*/ 70855 w 607639"/>
                <a:gd name="connsiteY224" fmla="*/ 0 h 414642"/>
                <a:gd name="connsiteX225" fmla="*/ 536696 w 607639"/>
                <a:gd name="connsiteY225" fmla="*/ 0 h 414642"/>
                <a:gd name="connsiteX226" fmla="*/ 567135 w 607639"/>
                <a:gd name="connsiteY226" fmla="*/ 30308 h 414642"/>
                <a:gd name="connsiteX227" fmla="*/ 567135 w 607639"/>
                <a:gd name="connsiteY227" fmla="*/ 343794 h 414642"/>
                <a:gd name="connsiteX228" fmla="*/ 384859 w 607639"/>
                <a:gd name="connsiteY228" fmla="*/ 343794 h 414642"/>
                <a:gd name="connsiteX229" fmla="*/ 374712 w 607639"/>
                <a:gd name="connsiteY229" fmla="*/ 353928 h 414642"/>
                <a:gd name="connsiteX230" fmla="*/ 374712 w 607639"/>
                <a:gd name="connsiteY230" fmla="*/ 364062 h 414642"/>
                <a:gd name="connsiteX231" fmla="*/ 232927 w 607639"/>
                <a:gd name="connsiteY231" fmla="*/ 364062 h 414642"/>
                <a:gd name="connsiteX232" fmla="*/ 232927 w 607639"/>
                <a:gd name="connsiteY232" fmla="*/ 353928 h 414642"/>
                <a:gd name="connsiteX233" fmla="*/ 222780 w 607639"/>
                <a:gd name="connsiteY233" fmla="*/ 343794 h 414642"/>
                <a:gd name="connsiteX234" fmla="*/ 40505 w 607639"/>
                <a:gd name="connsiteY234" fmla="*/ 343794 h 414642"/>
                <a:gd name="connsiteX235" fmla="*/ 40505 w 607639"/>
                <a:gd name="connsiteY235" fmla="*/ 30308 h 414642"/>
                <a:gd name="connsiteX236" fmla="*/ 70855 w 607639"/>
                <a:gd name="connsiteY236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</a:cxnLst>
              <a:rect l="l" t="t" r="r" b="b"/>
              <a:pathLst>
                <a:path w="607639" h="414642">
                  <a:moveTo>
                    <a:pt x="20293" y="364062"/>
                  </a:moveTo>
                  <a:lnTo>
                    <a:pt x="20293" y="384241"/>
                  </a:lnTo>
                  <a:cubicBezTo>
                    <a:pt x="20293" y="390374"/>
                    <a:pt x="24298" y="394374"/>
                    <a:pt x="30351" y="394374"/>
                  </a:cubicBezTo>
                  <a:lnTo>
                    <a:pt x="577199" y="394374"/>
                  </a:lnTo>
                  <a:cubicBezTo>
                    <a:pt x="583341" y="394374"/>
                    <a:pt x="587346" y="390374"/>
                    <a:pt x="587346" y="384241"/>
                  </a:cubicBezTo>
                  <a:lnTo>
                    <a:pt x="587346" y="364062"/>
                  </a:lnTo>
                  <a:lnTo>
                    <a:pt x="394917" y="364062"/>
                  </a:lnTo>
                  <a:lnTo>
                    <a:pt x="394917" y="374196"/>
                  </a:lnTo>
                  <a:cubicBezTo>
                    <a:pt x="394917" y="380240"/>
                    <a:pt x="390911" y="384241"/>
                    <a:pt x="384859" y="384241"/>
                  </a:cubicBezTo>
                  <a:lnTo>
                    <a:pt x="222780" y="384241"/>
                  </a:lnTo>
                  <a:cubicBezTo>
                    <a:pt x="216728" y="384241"/>
                    <a:pt x="212634" y="380240"/>
                    <a:pt x="212634" y="374196"/>
                  </a:cubicBezTo>
                  <a:lnTo>
                    <a:pt x="212634" y="364062"/>
                  </a:lnTo>
                  <a:close/>
                  <a:moveTo>
                    <a:pt x="10146" y="343794"/>
                  </a:moveTo>
                  <a:lnTo>
                    <a:pt x="40505" y="343794"/>
                  </a:lnTo>
                  <a:lnTo>
                    <a:pt x="40505" y="353920"/>
                  </a:lnTo>
                  <a:cubicBezTo>
                    <a:pt x="40505" y="359964"/>
                    <a:pt x="44599" y="364052"/>
                    <a:pt x="50652" y="364052"/>
                  </a:cubicBezTo>
                  <a:lnTo>
                    <a:pt x="212637" y="364052"/>
                  </a:lnTo>
                  <a:lnTo>
                    <a:pt x="212637" y="374185"/>
                  </a:lnTo>
                  <a:cubicBezTo>
                    <a:pt x="212637" y="380229"/>
                    <a:pt x="216731" y="384228"/>
                    <a:pt x="222783" y="384228"/>
                  </a:cubicBezTo>
                  <a:lnTo>
                    <a:pt x="384857" y="384228"/>
                  </a:lnTo>
                  <a:cubicBezTo>
                    <a:pt x="390910" y="384228"/>
                    <a:pt x="394915" y="380229"/>
                    <a:pt x="394915" y="374185"/>
                  </a:cubicBezTo>
                  <a:lnTo>
                    <a:pt x="394915" y="364052"/>
                  </a:lnTo>
                  <a:lnTo>
                    <a:pt x="556989" y="364052"/>
                  </a:lnTo>
                  <a:cubicBezTo>
                    <a:pt x="563041" y="364052"/>
                    <a:pt x="567135" y="359964"/>
                    <a:pt x="567135" y="353920"/>
                  </a:cubicBezTo>
                  <a:lnTo>
                    <a:pt x="567135" y="343794"/>
                  </a:lnTo>
                  <a:lnTo>
                    <a:pt x="597493" y="343794"/>
                  </a:lnTo>
                  <a:cubicBezTo>
                    <a:pt x="603545" y="343794"/>
                    <a:pt x="607639" y="347883"/>
                    <a:pt x="607639" y="353928"/>
                  </a:cubicBezTo>
                  <a:lnTo>
                    <a:pt x="607639" y="384241"/>
                  </a:lnTo>
                  <a:cubicBezTo>
                    <a:pt x="607639" y="401486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6"/>
                    <a:pt x="0" y="384241"/>
                  </a:cubicBezTo>
                  <a:lnTo>
                    <a:pt x="0" y="353928"/>
                  </a:lnTo>
                  <a:cubicBezTo>
                    <a:pt x="0" y="347883"/>
                    <a:pt x="4094" y="343794"/>
                    <a:pt x="10146" y="343794"/>
                  </a:cubicBezTo>
                  <a:close/>
                  <a:moveTo>
                    <a:pt x="354415" y="262926"/>
                  </a:moveTo>
                  <a:cubicBezTo>
                    <a:pt x="360455" y="262926"/>
                    <a:pt x="364541" y="267016"/>
                    <a:pt x="364541" y="273063"/>
                  </a:cubicBezTo>
                  <a:lnTo>
                    <a:pt x="364541" y="303384"/>
                  </a:lnTo>
                  <a:cubicBezTo>
                    <a:pt x="364541" y="309431"/>
                    <a:pt x="360455" y="313521"/>
                    <a:pt x="354415" y="313521"/>
                  </a:cubicBezTo>
                  <a:cubicBezTo>
                    <a:pt x="348375" y="313521"/>
                    <a:pt x="344289" y="309431"/>
                    <a:pt x="344289" y="303384"/>
                  </a:cubicBezTo>
                  <a:lnTo>
                    <a:pt x="344289" y="273063"/>
                  </a:lnTo>
                  <a:cubicBezTo>
                    <a:pt x="344289" y="267016"/>
                    <a:pt x="348375" y="262926"/>
                    <a:pt x="354415" y="262926"/>
                  </a:cubicBezTo>
                  <a:close/>
                  <a:moveTo>
                    <a:pt x="274426" y="252429"/>
                  </a:moveTo>
                  <a:lnTo>
                    <a:pt x="274426" y="253836"/>
                  </a:lnTo>
                  <a:lnTo>
                    <a:pt x="268732" y="256281"/>
                  </a:lnTo>
                  <a:close/>
                  <a:moveTo>
                    <a:pt x="435415" y="242745"/>
                  </a:moveTo>
                  <a:cubicBezTo>
                    <a:pt x="441549" y="242745"/>
                    <a:pt x="445550" y="246746"/>
                    <a:pt x="445550" y="252793"/>
                  </a:cubicBezTo>
                  <a:lnTo>
                    <a:pt x="445550" y="303386"/>
                  </a:lnTo>
                  <a:cubicBezTo>
                    <a:pt x="445550" y="309432"/>
                    <a:pt x="441549" y="313522"/>
                    <a:pt x="435415" y="313522"/>
                  </a:cubicBezTo>
                  <a:cubicBezTo>
                    <a:pt x="429369" y="313522"/>
                    <a:pt x="425368" y="309432"/>
                    <a:pt x="425368" y="303386"/>
                  </a:cubicBezTo>
                  <a:lnTo>
                    <a:pt x="425368" y="252793"/>
                  </a:lnTo>
                  <a:cubicBezTo>
                    <a:pt x="425368" y="246746"/>
                    <a:pt x="429369" y="242745"/>
                    <a:pt x="435415" y="242745"/>
                  </a:cubicBezTo>
                  <a:close/>
                  <a:moveTo>
                    <a:pt x="394911" y="222493"/>
                  </a:moveTo>
                  <a:cubicBezTo>
                    <a:pt x="401045" y="222493"/>
                    <a:pt x="405046" y="226582"/>
                    <a:pt x="405046" y="232627"/>
                  </a:cubicBezTo>
                  <a:lnTo>
                    <a:pt x="405046" y="303388"/>
                  </a:lnTo>
                  <a:cubicBezTo>
                    <a:pt x="405046" y="309433"/>
                    <a:pt x="401045" y="313522"/>
                    <a:pt x="394911" y="313522"/>
                  </a:cubicBezTo>
                  <a:cubicBezTo>
                    <a:pt x="388865" y="313522"/>
                    <a:pt x="384864" y="309433"/>
                    <a:pt x="384864" y="303388"/>
                  </a:cubicBezTo>
                  <a:lnTo>
                    <a:pt x="384864" y="232627"/>
                  </a:lnTo>
                  <a:cubicBezTo>
                    <a:pt x="384864" y="226582"/>
                    <a:pt x="388865" y="222493"/>
                    <a:pt x="394911" y="222493"/>
                  </a:cubicBezTo>
                  <a:close/>
                  <a:moveTo>
                    <a:pt x="516514" y="212331"/>
                  </a:moveTo>
                  <a:cubicBezTo>
                    <a:pt x="522559" y="212331"/>
                    <a:pt x="526560" y="216421"/>
                    <a:pt x="526560" y="222468"/>
                  </a:cubicBezTo>
                  <a:lnTo>
                    <a:pt x="526560" y="303385"/>
                  </a:lnTo>
                  <a:cubicBezTo>
                    <a:pt x="526560" y="309432"/>
                    <a:pt x="522559" y="313522"/>
                    <a:pt x="516514" y="313522"/>
                  </a:cubicBezTo>
                  <a:cubicBezTo>
                    <a:pt x="510379" y="313522"/>
                    <a:pt x="506378" y="309432"/>
                    <a:pt x="506378" y="303385"/>
                  </a:cubicBezTo>
                  <a:lnTo>
                    <a:pt x="506378" y="222468"/>
                  </a:lnTo>
                  <a:cubicBezTo>
                    <a:pt x="506378" y="216421"/>
                    <a:pt x="510379" y="212331"/>
                    <a:pt x="516514" y="212331"/>
                  </a:cubicBezTo>
                  <a:close/>
                  <a:moveTo>
                    <a:pt x="311213" y="180188"/>
                  </a:moveTo>
                  <a:lnTo>
                    <a:pt x="304717" y="211903"/>
                  </a:lnTo>
                  <a:cubicBezTo>
                    <a:pt x="298781" y="225796"/>
                    <a:pt x="290203" y="238347"/>
                    <a:pt x="279633" y="248906"/>
                  </a:cubicBezTo>
                  <a:lnTo>
                    <a:pt x="274426" y="252429"/>
                  </a:lnTo>
                  <a:lnTo>
                    <a:pt x="274426" y="239622"/>
                  </a:lnTo>
                  <a:lnTo>
                    <a:pt x="266991" y="232204"/>
                  </a:lnTo>
                  <a:lnTo>
                    <a:pt x="286105" y="204050"/>
                  </a:lnTo>
                  <a:lnTo>
                    <a:pt x="290618" y="182059"/>
                  </a:lnTo>
                  <a:lnTo>
                    <a:pt x="303796" y="182059"/>
                  </a:lnTo>
                  <a:close/>
                  <a:moveTo>
                    <a:pt x="185290" y="178985"/>
                  </a:moveTo>
                  <a:lnTo>
                    <a:pt x="192421" y="182059"/>
                  </a:lnTo>
                  <a:lnTo>
                    <a:pt x="216731" y="182059"/>
                  </a:lnTo>
                  <a:lnTo>
                    <a:pt x="266991" y="232204"/>
                  </a:lnTo>
                  <a:lnTo>
                    <a:pt x="265358" y="234609"/>
                  </a:lnTo>
                  <a:lnTo>
                    <a:pt x="250836" y="244426"/>
                  </a:lnTo>
                  <a:lnTo>
                    <a:pt x="185290" y="179031"/>
                  </a:lnTo>
                  <a:close/>
                  <a:moveTo>
                    <a:pt x="476009" y="171897"/>
                  </a:moveTo>
                  <a:cubicBezTo>
                    <a:pt x="482054" y="171897"/>
                    <a:pt x="486055" y="175987"/>
                    <a:pt x="486055" y="182032"/>
                  </a:cubicBezTo>
                  <a:lnTo>
                    <a:pt x="486055" y="303387"/>
                  </a:lnTo>
                  <a:cubicBezTo>
                    <a:pt x="486055" y="309433"/>
                    <a:pt x="482054" y="313522"/>
                    <a:pt x="476009" y="313522"/>
                  </a:cubicBezTo>
                  <a:cubicBezTo>
                    <a:pt x="469874" y="313522"/>
                    <a:pt x="465873" y="309433"/>
                    <a:pt x="465873" y="303387"/>
                  </a:cubicBezTo>
                  <a:lnTo>
                    <a:pt x="465873" y="182032"/>
                  </a:lnTo>
                  <a:cubicBezTo>
                    <a:pt x="465873" y="175987"/>
                    <a:pt x="469874" y="171897"/>
                    <a:pt x="476009" y="171897"/>
                  </a:cubicBezTo>
                  <a:close/>
                  <a:moveTo>
                    <a:pt x="313921" y="166965"/>
                  </a:moveTo>
                  <a:lnTo>
                    <a:pt x="314925" y="172904"/>
                  </a:lnTo>
                  <a:cubicBezTo>
                    <a:pt x="314925" y="176015"/>
                    <a:pt x="313946" y="177971"/>
                    <a:pt x="311898" y="180015"/>
                  </a:cubicBezTo>
                  <a:lnTo>
                    <a:pt x="311213" y="180188"/>
                  </a:lnTo>
                  <a:close/>
                  <a:moveTo>
                    <a:pt x="313685" y="165567"/>
                  </a:moveTo>
                  <a:lnTo>
                    <a:pt x="313946" y="166842"/>
                  </a:lnTo>
                  <a:lnTo>
                    <a:pt x="313921" y="166965"/>
                  </a:lnTo>
                  <a:close/>
                  <a:moveTo>
                    <a:pt x="286557" y="131875"/>
                  </a:moveTo>
                  <a:lnTo>
                    <a:pt x="293736" y="161794"/>
                  </a:lnTo>
                  <a:lnTo>
                    <a:pt x="292704" y="161794"/>
                  </a:lnTo>
                  <a:close/>
                  <a:moveTo>
                    <a:pt x="285987" y="129499"/>
                  </a:moveTo>
                  <a:lnTo>
                    <a:pt x="286105" y="129672"/>
                  </a:lnTo>
                  <a:lnTo>
                    <a:pt x="286557" y="131875"/>
                  </a:lnTo>
                  <a:close/>
                  <a:moveTo>
                    <a:pt x="304744" y="121927"/>
                  </a:moveTo>
                  <a:lnTo>
                    <a:pt x="306857" y="125153"/>
                  </a:lnTo>
                  <a:lnTo>
                    <a:pt x="313685" y="165567"/>
                  </a:lnTo>
                  <a:close/>
                  <a:moveTo>
                    <a:pt x="303006" y="119273"/>
                  </a:moveTo>
                  <a:lnTo>
                    <a:pt x="304717" y="121796"/>
                  </a:lnTo>
                  <a:lnTo>
                    <a:pt x="304744" y="121927"/>
                  </a:lnTo>
                  <a:close/>
                  <a:moveTo>
                    <a:pt x="266335" y="100547"/>
                  </a:moveTo>
                  <a:lnTo>
                    <a:pt x="285579" y="127797"/>
                  </a:lnTo>
                  <a:lnTo>
                    <a:pt x="285987" y="129499"/>
                  </a:lnTo>
                  <a:close/>
                  <a:moveTo>
                    <a:pt x="263955" y="98160"/>
                  </a:moveTo>
                  <a:lnTo>
                    <a:pt x="265358" y="99109"/>
                  </a:lnTo>
                  <a:lnTo>
                    <a:pt x="266335" y="100547"/>
                  </a:lnTo>
                  <a:lnTo>
                    <a:pt x="265336" y="99133"/>
                  </a:lnTo>
                  <a:close/>
                  <a:moveTo>
                    <a:pt x="518470" y="91029"/>
                  </a:moveTo>
                  <a:cubicBezTo>
                    <a:pt x="519537" y="91029"/>
                    <a:pt x="519537" y="91029"/>
                    <a:pt x="520515" y="92007"/>
                  </a:cubicBezTo>
                  <a:cubicBezTo>
                    <a:pt x="521581" y="92007"/>
                    <a:pt x="521581" y="93074"/>
                    <a:pt x="522559" y="93074"/>
                  </a:cubicBezTo>
                  <a:cubicBezTo>
                    <a:pt x="523537" y="93074"/>
                    <a:pt x="523537" y="94052"/>
                    <a:pt x="524604" y="94052"/>
                  </a:cubicBezTo>
                  <a:cubicBezTo>
                    <a:pt x="525582" y="96097"/>
                    <a:pt x="526560" y="98142"/>
                    <a:pt x="526560" y="101165"/>
                  </a:cubicBezTo>
                  <a:cubicBezTo>
                    <a:pt x="526560" y="104187"/>
                    <a:pt x="525582" y="106232"/>
                    <a:pt x="523537" y="108188"/>
                  </a:cubicBezTo>
                  <a:cubicBezTo>
                    <a:pt x="523537" y="108188"/>
                    <a:pt x="522559" y="109255"/>
                    <a:pt x="521581" y="109255"/>
                  </a:cubicBezTo>
                  <a:cubicBezTo>
                    <a:pt x="521581" y="109255"/>
                    <a:pt x="520515" y="110233"/>
                    <a:pt x="519537" y="110233"/>
                  </a:cubicBezTo>
                  <a:cubicBezTo>
                    <a:pt x="518470" y="110233"/>
                    <a:pt x="518470" y="110233"/>
                    <a:pt x="517492" y="111211"/>
                  </a:cubicBezTo>
                  <a:lnTo>
                    <a:pt x="516514" y="111211"/>
                  </a:lnTo>
                  <a:cubicBezTo>
                    <a:pt x="513491" y="111211"/>
                    <a:pt x="511446" y="110233"/>
                    <a:pt x="509401" y="108188"/>
                  </a:cubicBezTo>
                  <a:cubicBezTo>
                    <a:pt x="508423" y="107210"/>
                    <a:pt x="507356" y="106232"/>
                    <a:pt x="507356" y="105165"/>
                  </a:cubicBezTo>
                  <a:cubicBezTo>
                    <a:pt x="507356" y="104187"/>
                    <a:pt x="506378" y="103121"/>
                    <a:pt x="506378" y="101165"/>
                  </a:cubicBezTo>
                  <a:cubicBezTo>
                    <a:pt x="506378" y="98142"/>
                    <a:pt x="507356" y="96097"/>
                    <a:pt x="509401" y="94052"/>
                  </a:cubicBezTo>
                  <a:cubicBezTo>
                    <a:pt x="511446" y="92007"/>
                    <a:pt x="515447" y="91029"/>
                    <a:pt x="518470" y="91029"/>
                  </a:cubicBezTo>
                  <a:close/>
                  <a:moveTo>
                    <a:pt x="384846" y="91029"/>
                  </a:moveTo>
                  <a:lnTo>
                    <a:pt x="465819" y="91029"/>
                  </a:lnTo>
                  <a:cubicBezTo>
                    <a:pt x="471870" y="91029"/>
                    <a:pt x="475963" y="95030"/>
                    <a:pt x="475963" y="101165"/>
                  </a:cubicBezTo>
                  <a:cubicBezTo>
                    <a:pt x="475963" y="107210"/>
                    <a:pt x="471870" y="111211"/>
                    <a:pt x="465819" y="111211"/>
                  </a:cubicBezTo>
                  <a:lnTo>
                    <a:pt x="384846" y="111211"/>
                  </a:lnTo>
                  <a:cubicBezTo>
                    <a:pt x="378706" y="111211"/>
                    <a:pt x="374702" y="107210"/>
                    <a:pt x="374702" y="101165"/>
                  </a:cubicBezTo>
                  <a:cubicBezTo>
                    <a:pt x="374702" y="95030"/>
                    <a:pt x="378706" y="91029"/>
                    <a:pt x="384846" y="91029"/>
                  </a:cubicBezTo>
                  <a:close/>
                  <a:moveTo>
                    <a:pt x="234861" y="78470"/>
                  </a:moveTo>
                  <a:lnTo>
                    <a:pt x="236624" y="78890"/>
                  </a:lnTo>
                  <a:lnTo>
                    <a:pt x="263955" y="98160"/>
                  </a:lnTo>
                  <a:close/>
                  <a:moveTo>
                    <a:pt x="233277" y="78093"/>
                  </a:moveTo>
                  <a:lnTo>
                    <a:pt x="234749" y="78395"/>
                  </a:lnTo>
                  <a:lnTo>
                    <a:pt x="234861" y="78470"/>
                  </a:lnTo>
                  <a:close/>
                  <a:moveTo>
                    <a:pt x="264684" y="74721"/>
                  </a:moveTo>
                  <a:lnTo>
                    <a:pt x="280560" y="85001"/>
                  </a:lnTo>
                  <a:lnTo>
                    <a:pt x="303006" y="119273"/>
                  </a:lnTo>
                  <a:lnTo>
                    <a:pt x="279633" y="84823"/>
                  </a:lnTo>
                  <a:close/>
                  <a:moveTo>
                    <a:pt x="202570" y="70780"/>
                  </a:moveTo>
                  <a:lnTo>
                    <a:pt x="233277" y="78093"/>
                  </a:lnTo>
                  <a:lnTo>
                    <a:pt x="202570" y="71804"/>
                  </a:lnTo>
                  <a:close/>
                  <a:moveTo>
                    <a:pt x="197522" y="70770"/>
                  </a:moveTo>
                  <a:lnTo>
                    <a:pt x="202570" y="71804"/>
                  </a:lnTo>
                  <a:lnTo>
                    <a:pt x="202570" y="161794"/>
                  </a:lnTo>
                  <a:lnTo>
                    <a:pt x="292704" y="161794"/>
                  </a:lnTo>
                  <a:lnTo>
                    <a:pt x="293741" y="166842"/>
                  </a:lnTo>
                  <a:lnTo>
                    <a:pt x="290618" y="182059"/>
                  </a:lnTo>
                  <a:lnTo>
                    <a:pt x="216731" y="182059"/>
                  </a:lnTo>
                  <a:lnTo>
                    <a:pt x="199449" y="164816"/>
                  </a:lnTo>
                  <a:cubicBezTo>
                    <a:pt x="195442" y="160818"/>
                    <a:pt x="189386" y="160818"/>
                    <a:pt x="185290" y="164816"/>
                  </a:cubicBezTo>
                  <a:lnTo>
                    <a:pt x="185290" y="178985"/>
                  </a:lnTo>
                  <a:lnTo>
                    <a:pt x="185076" y="178893"/>
                  </a:lnTo>
                  <a:cubicBezTo>
                    <a:pt x="183295" y="176993"/>
                    <a:pt x="182271" y="174460"/>
                    <a:pt x="182271" y="171927"/>
                  </a:cubicBezTo>
                  <a:lnTo>
                    <a:pt x="182271" y="73890"/>
                  </a:lnTo>
                  <a:close/>
                  <a:moveTo>
                    <a:pt x="241194" y="59511"/>
                  </a:moveTo>
                  <a:lnTo>
                    <a:pt x="242600" y="59798"/>
                  </a:lnTo>
                  <a:lnTo>
                    <a:pt x="264684" y="74721"/>
                  </a:lnTo>
                  <a:close/>
                  <a:moveTo>
                    <a:pt x="223078" y="55812"/>
                  </a:moveTo>
                  <a:lnTo>
                    <a:pt x="239895" y="58670"/>
                  </a:lnTo>
                  <a:lnTo>
                    <a:pt x="241194" y="59511"/>
                  </a:lnTo>
                  <a:close/>
                  <a:moveTo>
                    <a:pt x="187739" y="52590"/>
                  </a:moveTo>
                  <a:lnTo>
                    <a:pt x="185298" y="53626"/>
                  </a:lnTo>
                  <a:cubicBezTo>
                    <a:pt x="183251" y="55670"/>
                    <a:pt x="182271" y="57625"/>
                    <a:pt x="182271" y="60736"/>
                  </a:cubicBezTo>
                  <a:lnTo>
                    <a:pt x="182271" y="73890"/>
                  </a:lnTo>
                  <a:lnTo>
                    <a:pt x="160258" y="78395"/>
                  </a:lnTo>
                  <a:cubicBezTo>
                    <a:pt x="125786" y="93105"/>
                    <a:pt x="101303" y="127449"/>
                    <a:pt x="101303" y="166842"/>
                  </a:cubicBezTo>
                  <a:cubicBezTo>
                    <a:pt x="101303" y="219456"/>
                    <a:pt x="144829" y="262915"/>
                    <a:pt x="197522" y="262915"/>
                  </a:cubicBezTo>
                  <a:cubicBezTo>
                    <a:pt x="210673" y="262915"/>
                    <a:pt x="223263" y="260199"/>
                    <a:pt x="234749" y="255302"/>
                  </a:cubicBezTo>
                  <a:lnTo>
                    <a:pt x="250836" y="244426"/>
                  </a:lnTo>
                  <a:lnTo>
                    <a:pt x="260268" y="253836"/>
                  </a:lnTo>
                  <a:cubicBezTo>
                    <a:pt x="262316" y="255791"/>
                    <a:pt x="264364" y="256857"/>
                    <a:pt x="267391" y="256857"/>
                  </a:cubicBezTo>
                  <a:lnTo>
                    <a:pt x="268732" y="256281"/>
                  </a:lnTo>
                  <a:lnTo>
                    <a:pt x="242600" y="273962"/>
                  </a:lnTo>
                  <a:cubicBezTo>
                    <a:pt x="228698" y="279890"/>
                    <a:pt x="213455" y="283178"/>
                    <a:pt x="197522" y="283178"/>
                  </a:cubicBezTo>
                  <a:cubicBezTo>
                    <a:pt x="133703" y="283178"/>
                    <a:pt x="81009" y="230565"/>
                    <a:pt x="81009" y="166842"/>
                  </a:cubicBezTo>
                  <a:cubicBezTo>
                    <a:pt x="81009" y="119050"/>
                    <a:pt x="110649" y="77557"/>
                    <a:pt x="152393" y="59798"/>
                  </a:cubicBezTo>
                  <a:close/>
                  <a:moveTo>
                    <a:pt x="192421" y="50604"/>
                  </a:moveTo>
                  <a:lnTo>
                    <a:pt x="195181" y="51073"/>
                  </a:lnTo>
                  <a:lnTo>
                    <a:pt x="187739" y="52590"/>
                  </a:lnTo>
                  <a:close/>
                  <a:moveTo>
                    <a:pt x="197522" y="50595"/>
                  </a:moveTo>
                  <a:lnTo>
                    <a:pt x="223078" y="55812"/>
                  </a:lnTo>
                  <a:lnTo>
                    <a:pt x="195181" y="51073"/>
                  </a:lnTo>
                  <a:close/>
                  <a:moveTo>
                    <a:pt x="449651" y="41472"/>
                  </a:moveTo>
                  <a:cubicBezTo>
                    <a:pt x="450631" y="42539"/>
                    <a:pt x="451612" y="42539"/>
                    <a:pt x="452682" y="43516"/>
                  </a:cubicBezTo>
                  <a:cubicBezTo>
                    <a:pt x="454732" y="45560"/>
                    <a:pt x="455712" y="47604"/>
                    <a:pt x="455712" y="50626"/>
                  </a:cubicBezTo>
                  <a:cubicBezTo>
                    <a:pt x="455712" y="53648"/>
                    <a:pt x="454732" y="55692"/>
                    <a:pt x="452682" y="57647"/>
                  </a:cubicBezTo>
                  <a:cubicBezTo>
                    <a:pt x="450631" y="59691"/>
                    <a:pt x="448581" y="60757"/>
                    <a:pt x="445551" y="60757"/>
                  </a:cubicBezTo>
                  <a:cubicBezTo>
                    <a:pt x="442520" y="60757"/>
                    <a:pt x="440470" y="59691"/>
                    <a:pt x="438509" y="57647"/>
                  </a:cubicBezTo>
                  <a:cubicBezTo>
                    <a:pt x="436459" y="55692"/>
                    <a:pt x="435389" y="53648"/>
                    <a:pt x="435389" y="50626"/>
                  </a:cubicBezTo>
                  <a:cubicBezTo>
                    <a:pt x="435389" y="47604"/>
                    <a:pt x="436459" y="45560"/>
                    <a:pt x="438509" y="43516"/>
                  </a:cubicBezTo>
                  <a:cubicBezTo>
                    <a:pt x="441540" y="40495"/>
                    <a:pt x="445551" y="39517"/>
                    <a:pt x="449651" y="41472"/>
                  </a:cubicBezTo>
                  <a:close/>
                  <a:moveTo>
                    <a:pt x="486030" y="40505"/>
                  </a:moveTo>
                  <a:lnTo>
                    <a:pt x="516494" y="40505"/>
                  </a:lnTo>
                  <a:cubicBezTo>
                    <a:pt x="522551" y="40505"/>
                    <a:pt x="526559" y="44591"/>
                    <a:pt x="526559" y="50631"/>
                  </a:cubicBezTo>
                  <a:cubicBezTo>
                    <a:pt x="526559" y="56671"/>
                    <a:pt x="522551" y="60757"/>
                    <a:pt x="516494" y="60757"/>
                  </a:cubicBezTo>
                  <a:lnTo>
                    <a:pt x="486030" y="60757"/>
                  </a:lnTo>
                  <a:cubicBezTo>
                    <a:pt x="479973" y="60757"/>
                    <a:pt x="475964" y="56671"/>
                    <a:pt x="475964" y="50631"/>
                  </a:cubicBezTo>
                  <a:cubicBezTo>
                    <a:pt x="475964" y="44591"/>
                    <a:pt x="479973" y="40505"/>
                    <a:pt x="486030" y="40505"/>
                  </a:cubicBezTo>
                  <a:close/>
                  <a:moveTo>
                    <a:pt x="384851" y="40505"/>
                  </a:moveTo>
                  <a:lnTo>
                    <a:pt x="405059" y="40505"/>
                  </a:lnTo>
                  <a:cubicBezTo>
                    <a:pt x="411112" y="40505"/>
                    <a:pt x="415207" y="44591"/>
                    <a:pt x="415207" y="50631"/>
                  </a:cubicBezTo>
                  <a:cubicBezTo>
                    <a:pt x="415207" y="56671"/>
                    <a:pt x="411112" y="60757"/>
                    <a:pt x="405059" y="60757"/>
                  </a:cubicBezTo>
                  <a:lnTo>
                    <a:pt x="384851" y="60757"/>
                  </a:lnTo>
                  <a:cubicBezTo>
                    <a:pt x="378708" y="60757"/>
                    <a:pt x="374702" y="56671"/>
                    <a:pt x="374702" y="50631"/>
                  </a:cubicBezTo>
                  <a:cubicBezTo>
                    <a:pt x="374702" y="44591"/>
                    <a:pt x="378708" y="40505"/>
                    <a:pt x="384851" y="40505"/>
                  </a:cubicBezTo>
                  <a:close/>
                  <a:moveTo>
                    <a:pt x="70855" y="20176"/>
                  </a:moveTo>
                  <a:cubicBezTo>
                    <a:pt x="64803" y="20176"/>
                    <a:pt x="60798" y="24264"/>
                    <a:pt x="60798" y="30308"/>
                  </a:cubicBezTo>
                  <a:lnTo>
                    <a:pt x="60798" y="343788"/>
                  </a:lnTo>
                  <a:lnTo>
                    <a:pt x="222783" y="343788"/>
                  </a:lnTo>
                  <a:cubicBezTo>
                    <a:pt x="228835" y="343788"/>
                    <a:pt x="232929" y="347876"/>
                    <a:pt x="232929" y="353920"/>
                  </a:cubicBezTo>
                  <a:lnTo>
                    <a:pt x="232929" y="364052"/>
                  </a:lnTo>
                  <a:lnTo>
                    <a:pt x="374711" y="364052"/>
                  </a:lnTo>
                  <a:lnTo>
                    <a:pt x="374711" y="353920"/>
                  </a:lnTo>
                  <a:cubicBezTo>
                    <a:pt x="374711" y="347876"/>
                    <a:pt x="378716" y="343788"/>
                    <a:pt x="384857" y="343788"/>
                  </a:cubicBezTo>
                  <a:lnTo>
                    <a:pt x="546843" y="343788"/>
                  </a:lnTo>
                  <a:lnTo>
                    <a:pt x="546843" y="30308"/>
                  </a:lnTo>
                  <a:cubicBezTo>
                    <a:pt x="546843" y="24264"/>
                    <a:pt x="542748" y="20176"/>
                    <a:pt x="536696" y="20176"/>
                  </a:cubicBezTo>
                  <a:close/>
                  <a:moveTo>
                    <a:pt x="70855" y="0"/>
                  </a:moveTo>
                  <a:lnTo>
                    <a:pt x="536696" y="0"/>
                  </a:lnTo>
                  <a:cubicBezTo>
                    <a:pt x="553963" y="0"/>
                    <a:pt x="567135" y="13154"/>
                    <a:pt x="567135" y="30308"/>
                  </a:cubicBezTo>
                  <a:lnTo>
                    <a:pt x="567135" y="343794"/>
                  </a:lnTo>
                  <a:lnTo>
                    <a:pt x="384859" y="343794"/>
                  </a:lnTo>
                  <a:cubicBezTo>
                    <a:pt x="378718" y="343794"/>
                    <a:pt x="374712" y="347883"/>
                    <a:pt x="374712" y="353928"/>
                  </a:cubicBezTo>
                  <a:lnTo>
                    <a:pt x="374712" y="364062"/>
                  </a:lnTo>
                  <a:lnTo>
                    <a:pt x="232927" y="364062"/>
                  </a:lnTo>
                  <a:lnTo>
                    <a:pt x="232927" y="353928"/>
                  </a:lnTo>
                  <a:cubicBezTo>
                    <a:pt x="232927" y="347883"/>
                    <a:pt x="228833" y="343794"/>
                    <a:pt x="222780" y="343794"/>
                  </a:cubicBezTo>
                  <a:lnTo>
                    <a:pt x="40505" y="343794"/>
                  </a:lnTo>
                  <a:lnTo>
                    <a:pt x="40505" y="30308"/>
                  </a:lnTo>
                  <a:cubicBezTo>
                    <a:pt x="40505" y="13154"/>
                    <a:pt x="53678" y="0"/>
                    <a:pt x="708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290" name="i$ľiḑé">
            <a:extLst>
              <a:ext uri="{FF2B5EF4-FFF2-40B4-BE49-F238E27FC236}">
                <a16:creationId xmlns="" xmlns:a16="http://schemas.microsoft.com/office/drawing/2014/main" id="{BAB8E00D-14DE-48C8-A73F-97442875FA88}"/>
              </a:ext>
            </a:extLst>
          </p:cNvPr>
          <p:cNvGrpSpPr/>
          <p:nvPr/>
        </p:nvGrpSpPr>
        <p:grpSpPr>
          <a:xfrm>
            <a:off x="3343943" y="3469836"/>
            <a:ext cx="2108063" cy="970279"/>
            <a:chOff x="1486986" y="1378373"/>
            <a:chExt cx="2108063" cy="970279"/>
          </a:xfrm>
        </p:grpSpPr>
        <p:sp>
          <p:nvSpPr>
            <p:cNvPr id="291" name="îṥľîdê">
              <a:extLst>
                <a:ext uri="{FF2B5EF4-FFF2-40B4-BE49-F238E27FC236}">
                  <a16:creationId xmlns="" xmlns:a16="http://schemas.microsoft.com/office/drawing/2014/main" id="{8A755092-D676-4FFC-B049-066E1CF4BF0E}"/>
                </a:ext>
              </a:extLst>
            </p:cNvPr>
            <p:cNvSpPr/>
            <p:nvPr/>
          </p:nvSpPr>
          <p:spPr bwMode="auto">
            <a:xfrm>
              <a:off x="1486986" y="179125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292" name="îś1idè">
              <a:extLst>
                <a:ext uri="{FF2B5EF4-FFF2-40B4-BE49-F238E27FC236}">
                  <a16:creationId xmlns="" xmlns:a16="http://schemas.microsoft.com/office/drawing/2014/main" id="{37C37DBB-861D-401E-940F-F3E7289B7F35}"/>
                </a:ext>
              </a:extLst>
            </p:cNvPr>
            <p:cNvSpPr txBox="1"/>
            <p:nvPr/>
          </p:nvSpPr>
          <p:spPr bwMode="auto">
            <a:xfrm>
              <a:off x="1486986" y="1378373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pSp>
        <p:nvGrpSpPr>
          <p:cNvPr id="293" name="îSḷíḑe" title="RRWCujOtcqiJLIlMJ8JxobmQhO5YsZmEcy6DZVp0AZTfE39zvT5PAyas4bMl">
            <a:extLst>
              <a:ext uri="{FF2B5EF4-FFF2-40B4-BE49-F238E27FC236}">
                <a16:creationId xmlns="" xmlns:a16="http://schemas.microsoft.com/office/drawing/2014/main" id="{5D51BC5D-CCFC-41F0-9EF8-44AF554B289E}"/>
              </a:ext>
            </a:extLst>
          </p:cNvPr>
          <p:cNvGrpSpPr/>
          <p:nvPr/>
        </p:nvGrpSpPr>
        <p:grpSpPr>
          <a:xfrm>
            <a:off x="7458106" y="1877198"/>
            <a:ext cx="792088" cy="792085"/>
            <a:chOff x="2406923" y="2845390"/>
            <a:chExt cx="571222" cy="571221"/>
          </a:xfrm>
        </p:grpSpPr>
        <p:sp>
          <p:nvSpPr>
            <p:cNvPr id="294" name="íṩḻïdé">
              <a:extLst>
                <a:ext uri="{FF2B5EF4-FFF2-40B4-BE49-F238E27FC236}">
                  <a16:creationId xmlns="" xmlns:a16="http://schemas.microsoft.com/office/drawing/2014/main" id="{E82D64B7-D3E1-4DE3-8DFB-D3D356A1A28B}"/>
                </a:ext>
              </a:extLst>
            </p:cNvPr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rgbClr val="65C8D0"/>
            </a:solidFill>
            <a:ln w="381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95" name="išľïdè" title="tENvehlOdiZm1Hmry6MHxwOH8WsTKLSa514qPVJnvhhWFnRDjZGIbRZNsFBp">
              <a:extLst>
                <a:ext uri="{FF2B5EF4-FFF2-40B4-BE49-F238E27FC236}">
                  <a16:creationId xmlns="" xmlns:a16="http://schemas.microsoft.com/office/drawing/2014/main" id="{B95386FA-42F4-47B9-A83A-3BFFC53338A7}"/>
                </a:ext>
              </a:extLst>
            </p:cNvPr>
            <p:cNvSpPr/>
            <p:nvPr/>
          </p:nvSpPr>
          <p:spPr bwMode="auto">
            <a:xfrm>
              <a:off x="2540113" y="2978777"/>
              <a:ext cx="304843" cy="304442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296" name="íṥ1iḍè">
            <a:extLst>
              <a:ext uri="{FF2B5EF4-FFF2-40B4-BE49-F238E27FC236}">
                <a16:creationId xmlns="" xmlns:a16="http://schemas.microsoft.com/office/drawing/2014/main" id="{CB273A01-08D4-4948-B34D-5AD4D3EF7089}"/>
              </a:ext>
            </a:extLst>
          </p:cNvPr>
          <p:cNvGrpSpPr/>
          <p:nvPr/>
        </p:nvGrpSpPr>
        <p:grpSpPr>
          <a:xfrm>
            <a:off x="6800118" y="2804913"/>
            <a:ext cx="2108063" cy="970279"/>
            <a:chOff x="1486986" y="1378373"/>
            <a:chExt cx="2108063" cy="970279"/>
          </a:xfrm>
        </p:grpSpPr>
        <p:sp>
          <p:nvSpPr>
            <p:cNvPr id="297" name="ïSľíḑe">
              <a:extLst>
                <a:ext uri="{FF2B5EF4-FFF2-40B4-BE49-F238E27FC236}">
                  <a16:creationId xmlns="" xmlns:a16="http://schemas.microsoft.com/office/drawing/2014/main" id="{ED629742-9F97-479D-995D-6A3C7B268A37}"/>
                </a:ext>
              </a:extLst>
            </p:cNvPr>
            <p:cNvSpPr/>
            <p:nvPr/>
          </p:nvSpPr>
          <p:spPr bwMode="auto">
            <a:xfrm>
              <a:off x="1486986" y="179125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298" name="ïśļiḍé">
              <a:extLst>
                <a:ext uri="{FF2B5EF4-FFF2-40B4-BE49-F238E27FC236}">
                  <a16:creationId xmlns="" xmlns:a16="http://schemas.microsoft.com/office/drawing/2014/main" id="{367F3284-963C-4192-B809-1A5949C7D4A9}"/>
                </a:ext>
              </a:extLst>
            </p:cNvPr>
            <p:cNvSpPr txBox="1"/>
            <p:nvPr/>
          </p:nvSpPr>
          <p:spPr bwMode="auto">
            <a:xfrm>
              <a:off x="1486986" y="1378373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pSp>
        <p:nvGrpSpPr>
          <p:cNvPr id="299" name="îsḻíďê" title="MJ8JxobmQhO5YsZmEcy6DZVp0AZTfE39zvT5PAyas4bMl">
            <a:extLst>
              <a:ext uri="{FF2B5EF4-FFF2-40B4-BE49-F238E27FC236}">
                <a16:creationId xmlns="" xmlns:a16="http://schemas.microsoft.com/office/drawing/2014/main" id="{2F52244C-53B6-4B9A-9C7A-E19CF7494937}"/>
              </a:ext>
            </a:extLst>
          </p:cNvPr>
          <p:cNvGrpSpPr/>
          <p:nvPr/>
        </p:nvGrpSpPr>
        <p:grpSpPr>
          <a:xfrm>
            <a:off x="9843352" y="1392059"/>
            <a:ext cx="792088" cy="792085"/>
            <a:chOff x="2406923" y="2845390"/>
            <a:chExt cx="571222" cy="571221"/>
          </a:xfrm>
        </p:grpSpPr>
        <p:sp>
          <p:nvSpPr>
            <p:cNvPr id="300" name="íş1iḓè">
              <a:extLst>
                <a:ext uri="{FF2B5EF4-FFF2-40B4-BE49-F238E27FC236}">
                  <a16:creationId xmlns="" xmlns:a16="http://schemas.microsoft.com/office/drawing/2014/main" id="{45C0A522-AAAB-48A5-BCD6-381CF68FBA85}"/>
                </a:ext>
              </a:extLst>
            </p:cNvPr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rgbClr val="65C8D0"/>
            </a:solidFill>
            <a:ln w="381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01" name="ïš1íḋè" title="ry6MHxwOH8WsTKLSa514qPVJnvhhWFnRDjZGIbRZNsFBp">
              <a:extLst>
                <a:ext uri="{FF2B5EF4-FFF2-40B4-BE49-F238E27FC236}">
                  <a16:creationId xmlns="" xmlns:a16="http://schemas.microsoft.com/office/drawing/2014/main" id="{FA9657E5-57CD-40A2-BAED-514229D56B4D}"/>
                </a:ext>
              </a:extLst>
            </p:cNvPr>
            <p:cNvSpPr/>
            <p:nvPr/>
          </p:nvSpPr>
          <p:spPr bwMode="auto">
            <a:xfrm>
              <a:off x="2540113" y="2998523"/>
              <a:ext cx="304843" cy="264949"/>
            </a:xfrm>
            <a:custGeom>
              <a:avLst/>
              <a:gdLst>
                <a:gd name="connsiteX0" fmla="*/ 427885 w 601094"/>
                <a:gd name="connsiteY0" fmla="*/ 274980 h 522431"/>
                <a:gd name="connsiteX1" fmla="*/ 432269 w 601094"/>
                <a:gd name="connsiteY1" fmla="*/ 321660 h 522431"/>
                <a:gd name="connsiteX2" fmla="*/ 431295 w 601094"/>
                <a:gd name="connsiteY2" fmla="*/ 429121 h 522431"/>
                <a:gd name="connsiteX3" fmla="*/ 453455 w 601094"/>
                <a:gd name="connsiteY3" fmla="*/ 417208 h 522431"/>
                <a:gd name="connsiteX4" fmla="*/ 448585 w 601094"/>
                <a:gd name="connsiteY4" fmla="*/ 349619 h 522431"/>
                <a:gd name="connsiteX5" fmla="*/ 448585 w 601094"/>
                <a:gd name="connsiteY5" fmla="*/ 301238 h 522431"/>
                <a:gd name="connsiteX6" fmla="*/ 427885 w 601094"/>
                <a:gd name="connsiteY6" fmla="*/ 274980 h 522431"/>
                <a:gd name="connsiteX7" fmla="*/ 352921 w 601094"/>
                <a:gd name="connsiteY7" fmla="*/ 272822 h 522431"/>
                <a:gd name="connsiteX8" fmla="*/ 354868 w 601094"/>
                <a:gd name="connsiteY8" fmla="*/ 371774 h 522431"/>
                <a:gd name="connsiteX9" fmla="*/ 351947 w 601094"/>
                <a:gd name="connsiteY9" fmla="*/ 423317 h 522431"/>
                <a:gd name="connsiteX10" fmla="*/ 378481 w 601094"/>
                <a:gd name="connsiteY10" fmla="*/ 441065 h 522431"/>
                <a:gd name="connsiteX11" fmla="*/ 386514 w 601094"/>
                <a:gd name="connsiteY11" fmla="*/ 411647 h 522431"/>
                <a:gd name="connsiteX12" fmla="*/ 385297 w 601094"/>
                <a:gd name="connsiteY12" fmla="*/ 362535 h 522431"/>
                <a:gd name="connsiteX13" fmla="*/ 388461 w 601094"/>
                <a:gd name="connsiteY13" fmla="*/ 301511 h 522431"/>
                <a:gd name="connsiteX14" fmla="*/ 356816 w 601094"/>
                <a:gd name="connsiteY14" fmla="*/ 273795 h 522431"/>
                <a:gd name="connsiteX15" fmla="*/ 352921 w 601094"/>
                <a:gd name="connsiteY15" fmla="*/ 272822 h 522431"/>
                <a:gd name="connsiteX16" fmla="*/ 276425 w 601094"/>
                <a:gd name="connsiteY16" fmla="*/ 271096 h 522431"/>
                <a:gd name="connsiteX17" fmla="*/ 279350 w 601094"/>
                <a:gd name="connsiteY17" fmla="*/ 382676 h 522431"/>
                <a:gd name="connsiteX18" fmla="*/ 278131 w 601094"/>
                <a:gd name="connsiteY18" fmla="*/ 427892 h 522431"/>
                <a:gd name="connsiteX19" fmla="*/ 302017 w 601094"/>
                <a:gd name="connsiteY19" fmla="*/ 447096 h 522431"/>
                <a:gd name="connsiteX20" fmla="*/ 308841 w 601094"/>
                <a:gd name="connsiteY20" fmla="*/ 393859 h 522431"/>
                <a:gd name="connsiteX21" fmla="*/ 309816 w 601094"/>
                <a:gd name="connsiteY21" fmla="*/ 321660 h 522431"/>
                <a:gd name="connsiteX22" fmla="*/ 313472 w 601094"/>
                <a:gd name="connsiteY22" fmla="*/ 278875 h 522431"/>
                <a:gd name="connsiteX23" fmla="*/ 281787 w 601094"/>
                <a:gd name="connsiteY23" fmla="*/ 273041 h 522431"/>
                <a:gd name="connsiteX24" fmla="*/ 276425 w 601094"/>
                <a:gd name="connsiteY24" fmla="*/ 271096 h 522431"/>
                <a:gd name="connsiteX25" fmla="*/ 207982 w 601094"/>
                <a:gd name="connsiteY25" fmla="*/ 270139 h 522431"/>
                <a:gd name="connsiteX26" fmla="*/ 212122 w 601094"/>
                <a:gd name="connsiteY26" fmla="*/ 371024 h 522431"/>
                <a:gd name="connsiteX27" fmla="*/ 213826 w 601094"/>
                <a:gd name="connsiteY27" fmla="*/ 428880 h 522431"/>
                <a:gd name="connsiteX28" fmla="*/ 219427 w 601094"/>
                <a:gd name="connsiteY28" fmla="*/ 447842 h 522431"/>
                <a:gd name="connsiteX29" fmla="*/ 237689 w 601094"/>
                <a:gd name="connsiteY29" fmla="*/ 443709 h 522431"/>
                <a:gd name="connsiteX30" fmla="*/ 236472 w 601094"/>
                <a:gd name="connsiteY30" fmla="*/ 345013 h 522431"/>
                <a:gd name="connsiteX31" fmla="*/ 237446 w 601094"/>
                <a:gd name="connsiteY31" fmla="*/ 302228 h 522431"/>
                <a:gd name="connsiteX32" fmla="*/ 213339 w 601094"/>
                <a:gd name="connsiteY32" fmla="*/ 272570 h 522431"/>
                <a:gd name="connsiteX33" fmla="*/ 207982 w 601094"/>
                <a:gd name="connsiteY33" fmla="*/ 270139 h 522431"/>
                <a:gd name="connsiteX34" fmla="*/ 167332 w 601094"/>
                <a:gd name="connsiteY34" fmla="*/ 268198 h 522431"/>
                <a:gd name="connsiteX35" fmla="*/ 141519 w 601094"/>
                <a:gd name="connsiteY35" fmla="*/ 270872 h 522431"/>
                <a:gd name="connsiteX36" fmla="*/ 136893 w 601094"/>
                <a:gd name="connsiteY36" fmla="*/ 269657 h 522431"/>
                <a:gd name="connsiteX37" fmla="*/ 141032 w 601094"/>
                <a:gd name="connsiteY37" fmla="*/ 391464 h 522431"/>
                <a:gd name="connsiteX38" fmla="*/ 138354 w 601094"/>
                <a:gd name="connsiteY38" fmla="*/ 445924 h 522431"/>
                <a:gd name="connsiteX39" fmla="*/ 167332 w 601094"/>
                <a:gd name="connsiteY39" fmla="*/ 431823 h 522431"/>
                <a:gd name="connsiteX40" fmla="*/ 168793 w 601094"/>
                <a:gd name="connsiteY40" fmla="*/ 322172 h 522431"/>
                <a:gd name="connsiteX41" fmla="*/ 167332 w 601094"/>
                <a:gd name="connsiteY41" fmla="*/ 268198 h 522431"/>
                <a:gd name="connsiteX42" fmla="*/ 424963 w 601094"/>
                <a:gd name="connsiteY42" fmla="*/ 258205 h 522431"/>
                <a:gd name="connsiteX43" fmla="*/ 470015 w 601094"/>
                <a:gd name="connsiteY43" fmla="*/ 309504 h 522431"/>
                <a:gd name="connsiteX44" fmla="*/ 468797 w 601094"/>
                <a:gd name="connsiteY44" fmla="*/ 403836 h 522431"/>
                <a:gd name="connsiteX45" fmla="*/ 467336 w 601094"/>
                <a:gd name="connsiteY45" fmla="*/ 447112 h 522431"/>
                <a:gd name="connsiteX46" fmla="*/ 417658 w 601094"/>
                <a:gd name="connsiteY46" fmla="*/ 434469 h 522431"/>
                <a:gd name="connsiteX47" fmla="*/ 418632 w 601094"/>
                <a:gd name="connsiteY47" fmla="*/ 335761 h 522431"/>
                <a:gd name="connsiteX48" fmla="*/ 415222 w 601094"/>
                <a:gd name="connsiteY48" fmla="*/ 267687 h 522431"/>
                <a:gd name="connsiteX49" fmla="*/ 419362 w 601094"/>
                <a:gd name="connsiteY49" fmla="*/ 262824 h 522431"/>
                <a:gd name="connsiteX50" fmla="*/ 424963 w 601094"/>
                <a:gd name="connsiteY50" fmla="*/ 258205 h 522431"/>
                <a:gd name="connsiteX51" fmla="*/ 356816 w 601094"/>
                <a:gd name="connsiteY51" fmla="*/ 257749 h 522431"/>
                <a:gd name="connsiteX52" fmla="*/ 392356 w 601094"/>
                <a:gd name="connsiteY52" fmla="*/ 258478 h 522431"/>
                <a:gd name="connsiteX53" fmla="*/ 398685 w 601094"/>
                <a:gd name="connsiteY53" fmla="*/ 263340 h 522431"/>
                <a:gd name="connsiteX54" fmla="*/ 400876 w 601094"/>
                <a:gd name="connsiteY54" fmla="*/ 423803 h 522431"/>
                <a:gd name="connsiteX55" fmla="*/ 366066 w 601094"/>
                <a:gd name="connsiteY55" fmla="*/ 455652 h 522431"/>
                <a:gd name="connsiteX56" fmla="*/ 340019 w 601094"/>
                <a:gd name="connsiteY56" fmla="*/ 412133 h 522431"/>
                <a:gd name="connsiteX57" fmla="*/ 344401 w 601094"/>
                <a:gd name="connsiteY57" fmla="*/ 260909 h 522431"/>
                <a:gd name="connsiteX58" fmla="*/ 352434 w 601094"/>
                <a:gd name="connsiteY58" fmla="*/ 258964 h 522431"/>
                <a:gd name="connsiteX59" fmla="*/ 356816 w 601094"/>
                <a:gd name="connsiteY59" fmla="*/ 257749 h 522431"/>
                <a:gd name="connsiteX60" fmla="*/ 213339 w 601094"/>
                <a:gd name="connsiteY60" fmla="*/ 256040 h 522431"/>
                <a:gd name="connsiteX61" fmla="*/ 252787 w 601094"/>
                <a:gd name="connsiteY61" fmla="*/ 302228 h 522431"/>
                <a:gd name="connsiteX62" fmla="*/ 250595 w 601094"/>
                <a:gd name="connsiteY62" fmla="*/ 454405 h 522431"/>
                <a:gd name="connsiteX63" fmla="*/ 243290 w 601094"/>
                <a:gd name="connsiteY63" fmla="*/ 461455 h 522431"/>
                <a:gd name="connsiteX64" fmla="*/ 207738 w 601094"/>
                <a:gd name="connsiteY64" fmla="*/ 461455 h 522431"/>
                <a:gd name="connsiteX65" fmla="*/ 201164 w 601094"/>
                <a:gd name="connsiteY65" fmla="*/ 454891 h 522431"/>
                <a:gd name="connsiteX66" fmla="*/ 199459 w 601094"/>
                <a:gd name="connsiteY66" fmla="*/ 342825 h 522431"/>
                <a:gd name="connsiteX67" fmla="*/ 198972 w 601094"/>
                <a:gd name="connsiteY67" fmla="*/ 265277 h 522431"/>
                <a:gd name="connsiteX68" fmla="*/ 205790 w 601094"/>
                <a:gd name="connsiteY68" fmla="*/ 262360 h 522431"/>
                <a:gd name="connsiteX69" fmla="*/ 213339 w 601094"/>
                <a:gd name="connsiteY69" fmla="*/ 256040 h 522431"/>
                <a:gd name="connsiteX70" fmla="*/ 281787 w 601094"/>
                <a:gd name="connsiteY70" fmla="*/ 255781 h 522431"/>
                <a:gd name="connsiteX71" fmla="*/ 327608 w 601094"/>
                <a:gd name="connsiteY71" fmla="*/ 286897 h 522431"/>
                <a:gd name="connsiteX72" fmla="*/ 323708 w 601094"/>
                <a:gd name="connsiteY72" fmla="*/ 451472 h 522431"/>
                <a:gd name="connsiteX73" fmla="*/ 316884 w 601094"/>
                <a:gd name="connsiteY73" fmla="*/ 458279 h 522431"/>
                <a:gd name="connsiteX74" fmla="*/ 262533 w 601094"/>
                <a:gd name="connsiteY74" fmla="*/ 435914 h 522431"/>
                <a:gd name="connsiteX75" fmla="*/ 267895 w 601094"/>
                <a:gd name="connsiteY75" fmla="*/ 264289 h 522431"/>
                <a:gd name="connsiteX76" fmla="*/ 273744 w 601094"/>
                <a:gd name="connsiteY76" fmla="*/ 262831 h 522431"/>
                <a:gd name="connsiteX77" fmla="*/ 281787 w 601094"/>
                <a:gd name="connsiteY77" fmla="*/ 255781 h 522431"/>
                <a:gd name="connsiteX78" fmla="*/ 163192 w 601094"/>
                <a:gd name="connsiteY78" fmla="*/ 253367 h 522431"/>
                <a:gd name="connsiteX79" fmla="*/ 179751 w 601094"/>
                <a:gd name="connsiteY79" fmla="*/ 264794 h 522431"/>
                <a:gd name="connsiteX80" fmla="*/ 176829 w 601094"/>
                <a:gd name="connsiteY80" fmla="*/ 354508 h 522431"/>
                <a:gd name="connsiteX81" fmla="*/ 177073 w 601094"/>
                <a:gd name="connsiteY81" fmla="*/ 422341 h 522431"/>
                <a:gd name="connsiteX82" fmla="*/ 176099 w 601094"/>
                <a:gd name="connsiteY82" fmla="*/ 457108 h 522431"/>
                <a:gd name="connsiteX83" fmla="*/ 132996 w 601094"/>
                <a:gd name="connsiteY83" fmla="*/ 460755 h 522431"/>
                <a:gd name="connsiteX84" fmla="*/ 130074 w 601094"/>
                <a:gd name="connsiteY84" fmla="*/ 457838 h 522431"/>
                <a:gd name="connsiteX85" fmla="*/ 132266 w 601094"/>
                <a:gd name="connsiteY85" fmla="*/ 255312 h 522431"/>
                <a:gd name="connsiteX86" fmla="*/ 136406 w 601094"/>
                <a:gd name="connsiteY86" fmla="*/ 255798 h 522431"/>
                <a:gd name="connsiteX87" fmla="*/ 141519 w 601094"/>
                <a:gd name="connsiteY87" fmla="*/ 253610 h 522431"/>
                <a:gd name="connsiteX88" fmla="*/ 163192 w 601094"/>
                <a:gd name="connsiteY88" fmla="*/ 253367 h 522431"/>
                <a:gd name="connsiteX89" fmla="*/ 15157 w 601094"/>
                <a:gd name="connsiteY89" fmla="*/ 218612 h 522431"/>
                <a:gd name="connsiteX90" fmla="*/ 20027 w 601094"/>
                <a:gd name="connsiteY90" fmla="*/ 391686 h 522431"/>
                <a:gd name="connsiteX91" fmla="*/ 17592 w 601094"/>
                <a:gd name="connsiteY91" fmla="*/ 493293 h 522431"/>
                <a:gd name="connsiteX92" fmla="*/ 79445 w 601094"/>
                <a:gd name="connsiteY92" fmla="*/ 475791 h 522431"/>
                <a:gd name="connsiteX93" fmla="*/ 83585 w 601094"/>
                <a:gd name="connsiteY93" fmla="*/ 475548 h 522431"/>
                <a:gd name="connsiteX94" fmla="*/ 373855 w 601094"/>
                <a:gd name="connsiteY94" fmla="*/ 479438 h 522431"/>
                <a:gd name="connsiteX95" fmla="*/ 582061 w 601094"/>
                <a:gd name="connsiteY95" fmla="*/ 507149 h 522431"/>
                <a:gd name="connsiteX96" fmla="*/ 588879 w 601094"/>
                <a:gd name="connsiteY96" fmla="*/ 508607 h 522431"/>
                <a:gd name="connsiteX97" fmla="*/ 582791 w 601094"/>
                <a:gd name="connsiteY97" fmla="*/ 365433 h 522431"/>
                <a:gd name="connsiteX98" fmla="*/ 581817 w 601094"/>
                <a:gd name="connsiteY98" fmla="*/ 243893 h 522431"/>
                <a:gd name="connsiteX99" fmla="*/ 479541 w 601094"/>
                <a:gd name="connsiteY99" fmla="*/ 244622 h 522431"/>
                <a:gd name="connsiteX100" fmla="*/ 471505 w 601094"/>
                <a:gd name="connsiteY100" fmla="*/ 233683 h 522431"/>
                <a:gd name="connsiteX101" fmla="*/ 471992 w 601094"/>
                <a:gd name="connsiteY101" fmla="*/ 232711 h 522431"/>
                <a:gd name="connsiteX102" fmla="*/ 265734 w 601094"/>
                <a:gd name="connsiteY102" fmla="*/ 227849 h 522431"/>
                <a:gd name="connsiteX103" fmla="*/ 119138 w 601094"/>
                <a:gd name="connsiteY103" fmla="*/ 222988 h 522431"/>
                <a:gd name="connsiteX104" fmla="*/ 126200 w 601094"/>
                <a:gd name="connsiteY104" fmla="*/ 240003 h 522431"/>
                <a:gd name="connsiteX105" fmla="*/ 126687 w 601094"/>
                <a:gd name="connsiteY105" fmla="*/ 242920 h 522431"/>
                <a:gd name="connsiteX106" fmla="*/ 126200 w 601094"/>
                <a:gd name="connsiteY106" fmla="*/ 248268 h 522431"/>
                <a:gd name="connsiteX107" fmla="*/ 69461 w 601094"/>
                <a:gd name="connsiteY107" fmla="*/ 258721 h 522431"/>
                <a:gd name="connsiteX108" fmla="*/ 15157 w 601094"/>
                <a:gd name="connsiteY108" fmla="*/ 218612 h 522431"/>
                <a:gd name="connsiteX109" fmla="*/ 300922 w 601094"/>
                <a:gd name="connsiteY109" fmla="*/ 127898 h 522431"/>
                <a:gd name="connsiteX110" fmla="*/ 259890 w 601094"/>
                <a:gd name="connsiteY110" fmla="*/ 137666 h 522431"/>
                <a:gd name="connsiteX111" fmla="*/ 169546 w 601094"/>
                <a:gd name="connsiteY111" fmla="*/ 180449 h 522431"/>
                <a:gd name="connsiteX112" fmla="*/ 119138 w 601094"/>
                <a:gd name="connsiteY112" fmla="*/ 208160 h 522431"/>
                <a:gd name="connsiteX113" fmla="*/ 288868 w 601094"/>
                <a:gd name="connsiteY113" fmla="*/ 212292 h 522431"/>
                <a:gd name="connsiteX114" fmla="*/ 479541 w 601094"/>
                <a:gd name="connsiteY114" fmla="*/ 214966 h 522431"/>
                <a:gd name="connsiteX115" fmla="*/ 420367 w 601094"/>
                <a:gd name="connsiteY115" fmla="*/ 166593 h 522431"/>
                <a:gd name="connsiteX116" fmla="*/ 300922 w 601094"/>
                <a:gd name="connsiteY116" fmla="*/ 127898 h 522431"/>
                <a:gd name="connsiteX117" fmla="*/ 304940 w 601094"/>
                <a:gd name="connsiteY117" fmla="*/ 19043 h 522431"/>
                <a:gd name="connsiteX118" fmla="*/ 305671 w 601094"/>
                <a:gd name="connsiteY118" fmla="*/ 25606 h 522431"/>
                <a:gd name="connsiteX119" fmla="*/ 320282 w 601094"/>
                <a:gd name="connsiteY119" fmla="*/ 28766 h 522431"/>
                <a:gd name="connsiteX120" fmla="*/ 311271 w 601094"/>
                <a:gd name="connsiteY120" fmla="*/ 22932 h 522431"/>
                <a:gd name="connsiteX121" fmla="*/ 304940 w 601094"/>
                <a:gd name="connsiteY121" fmla="*/ 19043 h 522431"/>
                <a:gd name="connsiteX122" fmla="*/ 296417 w 601094"/>
                <a:gd name="connsiteY122" fmla="*/ 113 h 522431"/>
                <a:gd name="connsiteX123" fmla="*/ 302992 w 601094"/>
                <a:gd name="connsiteY123" fmla="*/ 4458 h 522431"/>
                <a:gd name="connsiteX124" fmla="*/ 302992 w 601094"/>
                <a:gd name="connsiteY124" fmla="*/ 4701 h 522431"/>
                <a:gd name="connsiteX125" fmla="*/ 323691 w 601094"/>
                <a:gd name="connsiteY125" fmla="*/ 12723 h 522431"/>
                <a:gd name="connsiteX126" fmla="*/ 355835 w 601094"/>
                <a:gd name="connsiteY126" fmla="*/ 31197 h 522431"/>
                <a:gd name="connsiteX127" fmla="*/ 351451 w 601094"/>
                <a:gd name="connsiteY127" fmla="*/ 47727 h 522431"/>
                <a:gd name="connsiteX128" fmla="*/ 306888 w 601094"/>
                <a:gd name="connsiteY128" fmla="*/ 47970 h 522431"/>
                <a:gd name="connsiteX129" fmla="*/ 302018 w 601094"/>
                <a:gd name="connsiteY129" fmla="*/ 104851 h 522431"/>
                <a:gd name="connsiteX130" fmla="*/ 388222 w 601094"/>
                <a:gd name="connsiteY130" fmla="*/ 131832 h 522431"/>
                <a:gd name="connsiteX131" fmla="*/ 491960 w 601094"/>
                <a:gd name="connsiteY131" fmla="*/ 235385 h 522431"/>
                <a:gd name="connsiteX132" fmla="*/ 583035 w 601094"/>
                <a:gd name="connsiteY132" fmla="*/ 217640 h 522431"/>
                <a:gd name="connsiteX133" fmla="*/ 596185 w 601094"/>
                <a:gd name="connsiteY133" fmla="*/ 224203 h 522431"/>
                <a:gd name="connsiteX134" fmla="*/ 598376 w 601094"/>
                <a:gd name="connsiteY134" fmla="*/ 229551 h 522431"/>
                <a:gd name="connsiteX135" fmla="*/ 599107 w 601094"/>
                <a:gd name="connsiteY135" fmla="*/ 403840 h 522431"/>
                <a:gd name="connsiteX136" fmla="*/ 591558 w 601094"/>
                <a:gd name="connsiteY136" fmla="*/ 516629 h 522431"/>
                <a:gd name="connsiteX137" fmla="*/ 585470 w 601094"/>
                <a:gd name="connsiteY137" fmla="*/ 519546 h 522431"/>
                <a:gd name="connsiteX138" fmla="*/ 577677 w 601094"/>
                <a:gd name="connsiteY138" fmla="*/ 522220 h 522431"/>
                <a:gd name="connsiteX139" fmla="*/ 449101 w 601094"/>
                <a:gd name="connsiteY139" fmla="*/ 489890 h 522431"/>
                <a:gd name="connsiteX140" fmla="*/ 323934 w 601094"/>
                <a:gd name="connsiteY140" fmla="*/ 501558 h 522431"/>
                <a:gd name="connsiteX141" fmla="*/ 89429 w 601094"/>
                <a:gd name="connsiteY141" fmla="*/ 487459 h 522431"/>
                <a:gd name="connsiteX142" fmla="*/ 84072 w 601094"/>
                <a:gd name="connsiteY142" fmla="*/ 492564 h 522431"/>
                <a:gd name="connsiteX143" fmla="*/ 12966 w 601094"/>
                <a:gd name="connsiteY143" fmla="*/ 518817 h 522431"/>
                <a:gd name="connsiteX144" fmla="*/ 4686 w 601094"/>
                <a:gd name="connsiteY144" fmla="*/ 512497 h 522431"/>
                <a:gd name="connsiteX145" fmla="*/ 7121 w 601094"/>
                <a:gd name="connsiteY145" fmla="*/ 310497 h 522431"/>
                <a:gd name="connsiteX146" fmla="*/ 6878 w 601094"/>
                <a:gd name="connsiteY146" fmla="*/ 210834 h 522431"/>
                <a:gd name="connsiteX147" fmla="*/ 15888 w 601094"/>
                <a:gd name="connsiteY147" fmla="*/ 212535 h 522431"/>
                <a:gd name="connsiteX148" fmla="*/ 66782 w 601094"/>
                <a:gd name="connsiteY148" fmla="*/ 247296 h 522431"/>
                <a:gd name="connsiteX149" fmla="*/ 115485 w 601094"/>
                <a:gd name="connsiteY149" fmla="*/ 242434 h 522431"/>
                <a:gd name="connsiteX150" fmla="*/ 85046 w 601094"/>
                <a:gd name="connsiteY150" fmla="*/ 211806 h 522431"/>
                <a:gd name="connsiteX151" fmla="*/ 88212 w 601094"/>
                <a:gd name="connsiteY151" fmla="*/ 200138 h 522431"/>
                <a:gd name="connsiteX152" fmla="*/ 274014 w 601094"/>
                <a:gd name="connsiteY152" fmla="*/ 111171 h 522431"/>
                <a:gd name="connsiteX153" fmla="*/ 292521 w 601094"/>
                <a:gd name="connsiteY153" fmla="*/ 105580 h 522431"/>
                <a:gd name="connsiteX154" fmla="*/ 290329 w 601094"/>
                <a:gd name="connsiteY154" fmla="*/ 40434 h 522431"/>
                <a:gd name="connsiteX155" fmla="*/ 290086 w 601094"/>
                <a:gd name="connsiteY155" fmla="*/ 29009 h 522431"/>
                <a:gd name="connsiteX156" fmla="*/ 290573 w 601094"/>
                <a:gd name="connsiteY156" fmla="*/ 6160 h 522431"/>
                <a:gd name="connsiteX157" fmla="*/ 296417 w 601094"/>
                <a:gd name="connsiteY157" fmla="*/ 113 h 522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601094" h="522431">
                  <a:moveTo>
                    <a:pt x="427885" y="274980"/>
                  </a:moveTo>
                  <a:cubicBezTo>
                    <a:pt x="432025" y="289568"/>
                    <a:pt x="431782" y="309261"/>
                    <a:pt x="432269" y="321660"/>
                  </a:cubicBezTo>
                  <a:cubicBezTo>
                    <a:pt x="433730" y="357156"/>
                    <a:pt x="437139" y="394111"/>
                    <a:pt x="431295" y="429121"/>
                  </a:cubicBezTo>
                  <a:cubicBezTo>
                    <a:pt x="427885" y="449300"/>
                    <a:pt x="455403" y="436171"/>
                    <a:pt x="453455" y="417208"/>
                  </a:cubicBezTo>
                  <a:cubicBezTo>
                    <a:pt x="451020" y="394840"/>
                    <a:pt x="449802" y="372230"/>
                    <a:pt x="448585" y="349619"/>
                  </a:cubicBezTo>
                  <a:cubicBezTo>
                    <a:pt x="447611" y="333330"/>
                    <a:pt x="446637" y="317527"/>
                    <a:pt x="448585" y="301238"/>
                  </a:cubicBezTo>
                  <a:cubicBezTo>
                    <a:pt x="450533" y="282760"/>
                    <a:pt x="446880" y="275224"/>
                    <a:pt x="427885" y="274980"/>
                  </a:cubicBezTo>
                  <a:close/>
                  <a:moveTo>
                    <a:pt x="352921" y="272822"/>
                  </a:moveTo>
                  <a:cubicBezTo>
                    <a:pt x="351217" y="305158"/>
                    <a:pt x="355112" y="339439"/>
                    <a:pt x="354868" y="371774"/>
                  </a:cubicBezTo>
                  <a:cubicBezTo>
                    <a:pt x="354868" y="389279"/>
                    <a:pt x="353651" y="405812"/>
                    <a:pt x="351947" y="423317"/>
                  </a:cubicBezTo>
                  <a:cubicBezTo>
                    <a:pt x="350000" y="446170"/>
                    <a:pt x="359980" y="444468"/>
                    <a:pt x="378481" y="441065"/>
                  </a:cubicBezTo>
                  <a:cubicBezTo>
                    <a:pt x="393817" y="438390"/>
                    <a:pt x="387488" y="426477"/>
                    <a:pt x="386514" y="411647"/>
                  </a:cubicBezTo>
                  <a:cubicBezTo>
                    <a:pt x="385540" y="395357"/>
                    <a:pt x="384323" y="378825"/>
                    <a:pt x="385297" y="362535"/>
                  </a:cubicBezTo>
                  <a:cubicBezTo>
                    <a:pt x="386514" y="342356"/>
                    <a:pt x="388948" y="321690"/>
                    <a:pt x="388461" y="301511"/>
                  </a:cubicBezTo>
                  <a:cubicBezTo>
                    <a:pt x="387974" y="273552"/>
                    <a:pt x="380428" y="274038"/>
                    <a:pt x="356816" y="273795"/>
                  </a:cubicBezTo>
                  <a:cubicBezTo>
                    <a:pt x="355112" y="273795"/>
                    <a:pt x="353895" y="273309"/>
                    <a:pt x="352921" y="272822"/>
                  </a:cubicBezTo>
                  <a:close/>
                  <a:moveTo>
                    <a:pt x="276425" y="271096"/>
                  </a:moveTo>
                  <a:cubicBezTo>
                    <a:pt x="286174" y="306831"/>
                    <a:pt x="280325" y="345969"/>
                    <a:pt x="279350" y="382676"/>
                  </a:cubicBezTo>
                  <a:cubicBezTo>
                    <a:pt x="278862" y="397748"/>
                    <a:pt x="278131" y="413063"/>
                    <a:pt x="278131" y="427892"/>
                  </a:cubicBezTo>
                  <a:cubicBezTo>
                    <a:pt x="278131" y="449041"/>
                    <a:pt x="279350" y="450986"/>
                    <a:pt x="302017" y="447096"/>
                  </a:cubicBezTo>
                  <a:cubicBezTo>
                    <a:pt x="317128" y="444422"/>
                    <a:pt x="309085" y="407715"/>
                    <a:pt x="308841" y="393859"/>
                  </a:cubicBezTo>
                  <a:cubicBezTo>
                    <a:pt x="308841" y="369792"/>
                    <a:pt x="308353" y="345483"/>
                    <a:pt x="309816" y="321660"/>
                  </a:cubicBezTo>
                  <a:cubicBezTo>
                    <a:pt x="310547" y="308289"/>
                    <a:pt x="314690" y="291759"/>
                    <a:pt x="313472" y="278875"/>
                  </a:cubicBezTo>
                  <a:cubicBezTo>
                    <a:pt x="312497" y="266477"/>
                    <a:pt x="288855" y="273041"/>
                    <a:pt x="281787" y="273041"/>
                  </a:cubicBezTo>
                  <a:cubicBezTo>
                    <a:pt x="279594" y="273041"/>
                    <a:pt x="277888" y="272068"/>
                    <a:pt x="276425" y="271096"/>
                  </a:cubicBezTo>
                  <a:close/>
                  <a:moveTo>
                    <a:pt x="207982" y="270139"/>
                  </a:moveTo>
                  <a:cubicBezTo>
                    <a:pt x="205060" y="301985"/>
                    <a:pt x="210174" y="339421"/>
                    <a:pt x="212122" y="371024"/>
                  </a:cubicBezTo>
                  <a:cubicBezTo>
                    <a:pt x="213339" y="390471"/>
                    <a:pt x="214800" y="409433"/>
                    <a:pt x="213826" y="428880"/>
                  </a:cubicBezTo>
                  <a:cubicBezTo>
                    <a:pt x="209687" y="437632"/>
                    <a:pt x="211635" y="443952"/>
                    <a:pt x="219427" y="447842"/>
                  </a:cubicBezTo>
                  <a:cubicBezTo>
                    <a:pt x="226732" y="450030"/>
                    <a:pt x="232576" y="448571"/>
                    <a:pt x="237689" y="443709"/>
                  </a:cubicBezTo>
                  <a:cubicBezTo>
                    <a:pt x="237933" y="410891"/>
                    <a:pt x="236472" y="377830"/>
                    <a:pt x="236472" y="345013"/>
                  </a:cubicBezTo>
                  <a:cubicBezTo>
                    <a:pt x="236228" y="330670"/>
                    <a:pt x="236715" y="316570"/>
                    <a:pt x="237446" y="302228"/>
                  </a:cubicBezTo>
                  <a:cubicBezTo>
                    <a:pt x="238663" y="279620"/>
                    <a:pt x="232819" y="274515"/>
                    <a:pt x="213339" y="272570"/>
                  </a:cubicBezTo>
                  <a:cubicBezTo>
                    <a:pt x="211148" y="272327"/>
                    <a:pt x="209200" y="271355"/>
                    <a:pt x="207982" y="270139"/>
                  </a:cubicBezTo>
                  <a:close/>
                  <a:moveTo>
                    <a:pt x="167332" y="268198"/>
                  </a:moveTo>
                  <a:cubicBezTo>
                    <a:pt x="169037" y="272817"/>
                    <a:pt x="147120" y="270629"/>
                    <a:pt x="141519" y="270872"/>
                  </a:cubicBezTo>
                  <a:cubicBezTo>
                    <a:pt x="139571" y="270872"/>
                    <a:pt x="138110" y="270386"/>
                    <a:pt x="136893" y="269657"/>
                  </a:cubicBezTo>
                  <a:cubicBezTo>
                    <a:pt x="138354" y="310259"/>
                    <a:pt x="141276" y="350861"/>
                    <a:pt x="141032" y="391464"/>
                  </a:cubicBezTo>
                  <a:cubicBezTo>
                    <a:pt x="141032" y="409698"/>
                    <a:pt x="141763" y="428176"/>
                    <a:pt x="138354" y="445924"/>
                  </a:cubicBezTo>
                  <a:cubicBezTo>
                    <a:pt x="134701" y="464645"/>
                    <a:pt x="170011" y="452002"/>
                    <a:pt x="167332" y="431823"/>
                  </a:cubicBezTo>
                  <a:cubicBezTo>
                    <a:pt x="162705" y="395354"/>
                    <a:pt x="165384" y="358641"/>
                    <a:pt x="168793" y="322172"/>
                  </a:cubicBezTo>
                  <a:cubicBezTo>
                    <a:pt x="170498" y="304910"/>
                    <a:pt x="173907" y="284974"/>
                    <a:pt x="167332" y="268198"/>
                  </a:cubicBezTo>
                  <a:close/>
                  <a:moveTo>
                    <a:pt x="424963" y="258205"/>
                  </a:moveTo>
                  <a:cubicBezTo>
                    <a:pt x="464414" y="252613"/>
                    <a:pt x="474155" y="272063"/>
                    <a:pt x="470015" y="309504"/>
                  </a:cubicBezTo>
                  <a:cubicBezTo>
                    <a:pt x="466362" y="340137"/>
                    <a:pt x="467336" y="372959"/>
                    <a:pt x="468797" y="403836"/>
                  </a:cubicBezTo>
                  <a:cubicBezTo>
                    <a:pt x="469284" y="414047"/>
                    <a:pt x="476346" y="438116"/>
                    <a:pt x="467336" y="447112"/>
                  </a:cubicBezTo>
                  <a:cubicBezTo>
                    <a:pt x="455160" y="459511"/>
                    <a:pt x="414248" y="458782"/>
                    <a:pt x="417658" y="434469"/>
                  </a:cubicBezTo>
                  <a:cubicBezTo>
                    <a:pt x="422528" y="402377"/>
                    <a:pt x="418875" y="368097"/>
                    <a:pt x="418632" y="335761"/>
                  </a:cubicBezTo>
                  <a:cubicBezTo>
                    <a:pt x="418632" y="314123"/>
                    <a:pt x="420823" y="288838"/>
                    <a:pt x="415222" y="267687"/>
                  </a:cubicBezTo>
                  <a:cubicBezTo>
                    <a:pt x="414492" y="264526"/>
                    <a:pt x="416927" y="262581"/>
                    <a:pt x="419362" y="262824"/>
                  </a:cubicBezTo>
                  <a:cubicBezTo>
                    <a:pt x="420336" y="260393"/>
                    <a:pt x="422041" y="258691"/>
                    <a:pt x="424963" y="258205"/>
                  </a:cubicBezTo>
                  <a:close/>
                  <a:moveTo>
                    <a:pt x="356816" y="257749"/>
                  </a:moveTo>
                  <a:cubicBezTo>
                    <a:pt x="368500" y="258235"/>
                    <a:pt x="380428" y="258478"/>
                    <a:pt x="392356" y="258478"/>
                  </a:cubicBezTo>
                  <a:cubicBezTo>
                    <a:pt x="395034" y="258478"/>
                    <a:pt x="398198" y="260423"/>
                    <a:pt x="398685" y="263340"/>
                  </a:cubicBezTo>
                  <a:cubicBezTo>
                    <a:pt x="408179" y="315126"/>
                    <a:pt x="399415" y="371045"/>
                    <a:pt x="400876" y="423803"/>
                  </a:cubicBezTo>
                  <a:cubicBezTo>
                    <a:pt x="401606" y="455652"/>
                    <a:pt x="396738" y="452248"/>
                    <a:pt x="366066" y="455652"/>
                  </a:cubicBezTo>
                  <a:cubicBezTo>
                    <a:pt x="335638" y="459299"/>
                    <a:pt x="336611" y="437418"/>
                    <a:pt x="340019" y="412133"/>
                  </a:cubicBezTo>
                  <a:cubicBezTo>
                    <a:pt x="346835" y="362292"/>
                    <a:pt x="337585" y="310507"/>
                    <a:pt x="344401" y="260909"/>
                  </a:cubicBezTo>
                  <a:cubicBezTo>
                    <a:pt x="344888" y="257019"/>
                    <a:pt x="350000" y="256776"/>
                    <a:pt x="352434" y="258964"/>
                  </a:cubicBezTo>
                  <a:cubicBezTo>
                    <a:pt x="353651" y="258235"/>
                    <a:pt x="354868" y="257749"/>
                    <a:pt x="356816" y="257749"/>
                  </a:cubicBezTo>
                  <a:close/>
                  <a:moveTo>
                    <a:pt x="213339" y="256040"/>
                  </a:moveTo>
                  <a:cubicBezTo>
                    <a:pt x="251569" y="254095"/>
                    <a:pt x="255709" y="265277"/>
                    <a:pt x="252787" y="302228"/>
                  </a:cubicBezTo>
                  <a:cubicBezTo>
                    <a:pt x="248891" y="352548"/>
                    <a:pt x="257170" y="404571"/>
                    <a:pt x="250595" y="454405"/>
                  </a:cubicBezTo>
                  <a:cubicBezTo>
                    <a:pt x="249865" y="458052"/>
                    <a:pt x="247673" y="461212"/>
                    <a:pt x="243290" y="461455"/>
                  </a:cubicBezTo>
                  <a:cubicBezTo>
                    <a:pt x="231602" y="461455"/>
                    <a:pt x="219670" y="461455"/>
                    <a:pt x="207738" y="461455"/>
                  </a:cubicBezTo>
                  <a:cubicBezTo>
                    <a:pt x="203842" y="461698"/>
                    <a:pt x="201407" y="458538"/>
                    <a:pt x="201164" y="454891"/>
                  </a:cubicBezTo>
                  <a:cubicBezTo>
                    <a:pt x="197755" y="418184"/>
                    <a:pt x="199216" y="379775"/>
                    <a:pt x="199459" y="342825"/>
                  </a:cubicBezTo>
                  <a:cubicBezTo>
                    <a:pt x="199459" y="318758"/>
                    <a:pt x="192885" y="288371"/>
                    <a:pt x="198972" y="265277"/>
                  </a:cubicBezTo>
                  <a:cubicBezTo>
                    <a:pt x="199703" y="262117"/>
                    <a:pt x="203355" y="261388"/>
                    <a:pt x="205790" y="262360"/>
                  </a:cubicBezTo>
                  <a:cubicBezTo>
                    <a:pt x="206521" y="259200"/>
                    <a:pt x="208956" y="256283"/>
                    <a:pt x="213339" y="256040"/>
                  </a:cubicBezTo>
                  <a:close/>
                  <a:moveTo>
                    <a:pt x="281787" y="255781"/>
                  </a:moveTo>
                  <a:cubicBezTo>
                    <a:pt x="310303" y="255052"/>
                    <a:pt x="331264" y="253107"/>
                    <a:pt x="327608" y="286897"/>
                  </a:cubicBezTo>
                  <a:cubicBezTo>
                    <a:pt x="322002" y="341350"/>
                    <a:pt x="323464" y="396533"/>
                    <a:pt x="323708" y="451472"/>
                  </a:cubicBezTo>
                  <a:cubicBezTo>
                    <a:pt x="323708" y="455605"/>
                    <a:pt x="320540" y="457793"/>
                    <a:pt x="316884" y="458279"/>
                  </a:cubicBezTo>
                  <a:cubicBezTo>
                    <a:pt x="292755" y="461196"/>
                    <a:pt x="262533" y="469461"/>
                    <a:pt x="262533" y="435914"/>
                  </a:cubicBezTo>
                  <a:cubicBezTo>
                    <a:pt x="262533" y="379030"/>
                    <a:pt x="264726" y="321173"/>
                    <a:pt x="267895" y="264289"/>
                  </a:cubicBezTo>
                  <a:cubicBezTo>
                    <a:pt x="268138" y="260886"/>
                    <a:pt x="272038" y="260157"/>
                    <a:pt x="273744" y="262831"/>
                  </a:cubicBezTo>
                  <a:cubicBezTo>
                    <a:pt x="274475" y="259184"/>
                    <a:pt x="277156" y="255781"/>
                    <a:pt x="281787" y="255781"/>
                  </a:cubicBezTo>
                  <a:close/>
                  <a:moveTo>
                    <a:pt x="163192" y="253367"/>
                  </a:moveTo>
                  <a:cubicBezTo>
                    <a:pt x="171289" y="254339"/>
                    <a:pt x="178534" y="257257"/>
                    <a:pt x="179751" y="264794"/>
                  </a:cubicBezTo>
                  <a:cubicBezTo>
                    <a:pt x="184135" y="295428"/>
                    <a:pt x="177560" y="323631"/>
                    <a:pt x="176829" y="354508"/>
                  </a:cubicBezTo>
                  <a:cubicBezTo>
                    <a:pt x="176342" y="377119"/>
                    <a:pt x="174151" y="399730"/>
                    <a:pt x="177073" y="422341"/>
                  </a:cubicBezTo>
                  <a:cubicBezTo>
                    <a:pt x="178534" y="434254"/>
                    <a:pt x="180482" y="445438"/>
                    <a:pt x="176099" y="457108"/>
                  </a:cubicBezTo>
                  <a:cubicBezTo>
                    <a:pt x="171472" y="470237"/>
                    <a:pt x="141276" y="461484"/>
                    <a:pt x="132996" y="460755"/>
                  </a:cubicBezTo>
                  <a:cubicBezTo>
                    <a:pt x="131535" y="460755"/>
                    <a:pt x="130074" y="459539"/>
                    <a:pt x="130074" y="457838"/>
                  </a:cubicBezTo>
                  <a:cubicBezTo>
                    <a:pt x="132266" y="392193"/>
                    <a:pt x="117168" y="319255"/>
                    <a:pt x="132266" y="255312"/>
                  </a:cubicBezTo>
                  <a:cubicBezTo>
                    <a:pt x="132996" y="253124"/>
                    <a:pt x="136162" y="253610"/>
                    <a:pt x="136406" y="255798"/>
                  </a:cubicBezTo>
                  <a:cubicBezTo>
                    <a:pt x="137623" y="254583"/>
                    <a:pt x="139328" y="253853"/>
                    <a:pt x="141519" y="253610"/>
                  </a:cubicBezTo>
                  <a:cubicBezTo>
                    <a:pt x="146146" y="253367"/>
                    <a:pt x="155096" y="252394"/>
                    <a:pt x="163192" y="253367"/>
                  </a:cubicBezTo>
                  <a:close/>
                  <a:moveTo>
                    <a:pt x="15157" y="218612"/>
                  </a:moveTo>
                  <a:cubicBezTo>
                    <a:pt x="5904" y="271847"/>
                    <a:pt x="21002" y="337722"/>
                    <a:pt x="20027" y="391686"/>
                  </a:cubicBezTo>
                  <a:cubicBezTo>
                    <a:pt x="19297" y="425474"/>
                    <a:pt x="17592" y="459505"/>
                    <a:pt x="17592" y="493293"/>
                  </a:cubicBezTo>
                  <a:cubicBezTo>
                    <a:pt x="17592" y="505933"/>
                    <a:pt x="71653" y="478222"/>
                    <a:pt x="79445" y="475791"/>
                  </a:cubicBezTo>
                  <a:cubicBezTo>
                    <a:pt x="80906" y="475305"/>
                    <a:pt x="82367" y="475305"/>
                    <a:pt x="83585" y="475548"/>
                  </a:cubicBezTo>
                  <a:cubicBezTo>
                    <a:pt x="180991" y="476278"/>
                    <a:pt x="276205" y="489890"/>
                    <a:pt x="373855" y="479438"/>
                  </a:cubicBezTo>
                  <a:cubicBezTo>
                    <a:pt x="455920" y="470687"/>
                    <a:pt x="510954" y="465825"/>
                    <a:pt x="582061" y="507149"/>
                  </a:cubicBezTo>
                  <a:cubicBezTo>
                    <a:pt x="584252" y="505933"/>
                    <a:pt x="586931" y="506177"/>
                    <a:pt x="588879" y="508607"/>
                  </a:cubicBezTo>
                  <a:cubicBezTo>
                    <a:pt x="566232" y="478708"/>
                    <a:pt x="581817" y="399707"/>
                    <a:pt x="582791" y="365433"/>
                  </a:cubicBezTo>
                  <a:cubicBezTo>
                    <a:pt x="584009" y="324839"/>
                    <a:pt x="584009" y="284487"/>
                    <a:pt x="581817" y="243893"/>
                  </a:cubicBezTo>
                  <a:cubicBezTo>
                    <a:pt x="554300" y="264068"/>
                    <a:pt x="507302" y="259936"/>
                    <a:pt x="479541" y="244622"/>
                  </a:cubicBezTo>
                  <a:cubicBezTo>
                    <a:pt x="473940" y="246080"/>
                    <a:pt x="467365" y="238788"/>
                    <a:pt x="471505" y="233683"/>
                  </a:cubicBezTo>
                  <a:cubicBezTo>
                    <a:pt x="471748" y="233197"/>
                    <a:pt x="471748" y="232954"/>
                    <a:pt x="471992" y="232711"/>
                  </a:cubicBezTo>
                  <a:cubicBezTo>
                    <a:pt x="405512" y="223717"/>
                    <a:pt x="332944" y="230766"/>
                    <a:pt x="265734" y="227849"/>
                  </a:cubicBezTo>
                  <a:cubicBezTo>
                    <a:pt x="217762" y="225662"/>
                    <a:pt x="167598" y="221043"/>
                    <a:pt x="119138" y="222988"/>
                  </a:cubicBezTo>
                  <a:cubicBezTo>
                    <a:pt x="120599" y="227849"/>
                    <a:pt x="122791" y="233440"/>
                    <a:pt x="126200" y="240003"/>
                  </a:cubicBezTo>
                  <a:cubicBezTo>
                    <a:pt x="126687" y="240976"/>
                    <a:pt x="126687" y="241948"/>
                    <a:pt x="126687" y="242920"/>
                  </a:cubicBezTo>
                  <a:cubicBezTo>
                    <a:pt x="127661" y="244379"/>
                    <a:pt x="127905" y="246566"/>
                    <a:pt x="126200" y="248268"/>
                  </a:cubicBezTo>
                  <a:cubicBezTo>
                    <a:pt x="112563" y="261151"/>
                    <a:pt x="86994" y="262610"/>
                    <a:pt x="69461" y="258721"/>
                  </a:cubicBezTo>
                  <a:cubicBezTo>
                    <a:pt x="45110" y="253616"/>
                    <a:pt x="31473" y="235871"/>
                    <a:pt x="15157" y="218612"/>
                  </a:cubicBezTo>
                  <a:close/>
                  <a:moveTo>
                    <a:pt x="300922" y="127898"/>
                  </a:moveTo>
                  <a:cubicBezTo>
                    <a:pt x="287057" y="128201"/>
                    <a:pt x="273283" y="131103"/>
                    <a:pt x="259890" y="137666"/>
                  </a:cubicBezTo>
                  <a:cubicBezTo>
                    <a:pt x="230181" y="152251"/>
                    <a:pt x="200229" y="167808"/>
                    <a:pt x="169546" y="180449"/>
                  </a:cubicBezTo>
                  <a:cubicBezTo>
                    <a:pt x="143490" y="191144"/>
                    <a:pt x="124008" y="195276"/>
                    <a:pt x="119138" y="208160"/>
                  </a:cubicBezTo>
                  <a:cubicBezTo>
                    <a:pt x="173198" y="199409"/>
                    <a:pt x="235782" y="209618"/>
                    <a:pt x="288868" y="212292"/>
                  </a:cubicBezTo>
                  <a:cubicBezTo>
                    <a:pt x="351451" y="215209"/>
                    <a:pt x="417932" y="207431"/>
                    <a:pt x="479541" y="214966"/>
                  </a:cubicBezTo>
                  <a:cubicBezTo>
                    <a:pt x="481732" y="190415"/>
                    <a:pt x="443501" y="177532"/>
                    <a:pt x="420367" y="166593"/>
                  </a:cubicBezTo>
                  <a:cubicBezTo>
                    <a:pt x="384935" y="149456"/>
                    <a:pt x="342518" y="126986"/>
                    <a:pt x="300922" y="127898"/>
                  </a:cubicBezTo>
                  <a:close/>
                  <a:moveTo>
                    <a:pt x="304940" y="19043"/>
                  </a:moveTo>
                  <a:cubicBezTo>
                    <a:pt x="305184" y="21231"/>
                    <a:pt x="305427" y="23419"/>
                    <a:pt x="305671" y="25606"/>
                  </a:cubicBezTo>
                  <a:cubicBezTo>
                    <a:pt x="310541" y="27308"/>
                    <a:pt x="315411" y="28280"/>
                    <a:pt x="320282" y="28766"/>
                  </a:cubicBezTo>
                  <a:cubicBezTo>
                    <a:pt x="317359" y="26822"/>
                    <a:pt x="314194" y="24877"/>
                    <a:pt x="311271" y="22932"/>
                  </a:cubicBezTo>
                  <a:cubicBezTo>
                    <a:pt x="309567" y="21717"/>
                    <a:pt x="307132" y="20502"/>
                    <a:pt x="304940" y="19043"/>
                  </a:cubicBezTo>
                  <a:close/>
                  <a:moveTo>
                    <a:pt x="296417" y="113"/>
                  </a:moveTo>
                  <a:cubicBezTo>
                    <a:pt x="299339" y="-403"/>
                    <a:pt x="302383" y="812"/>
                    <a:pt x="302992" y="4458"/>
                  </a:cubicBezTo>
                  <a:cubicBezTo>
                    <a:pt x="302992" y="4701"/>
                    <a:pt x="302992" y="4701"/>
                    <a:pt x="302992" y="4701"/>
                  </a:cubicBezTo>
                  <a:cubicBezTo>
                    <a:pt x="310054" y="5431"/>
                    <a:pt x="318090" y="10535"/>
                    <a:pt x="323691" y="12723"/>
                  </a:cubicBezTo>
                  <a:cubicBezTo>
                    <a:pt x="335136" y="17585"/>
                    <a:pt x="346338" y="23176"/>
                    <a:pt x="355835" y="31197"/>
                  </a:cubicBezTo>
                  <a:cubicBezTo>
                    <a:pt x="361192" y="35816"/>
                    <a:pt x="358757" y="46511"/>
                    <a:pt x="351451" y="47727"/>
                  </a:cubicBezTo>
                  <a:cubicBezTo>
                    <a:pt x="338302" y="49914"/>
                    <a:pt x="321499" y="51130"/>
                    <a:pt x="306888" y="47970"/>
                  </a:cubicBezTo>
                  <a:cubicBezTo>
                    <a:pt x="307375" y="67173"/>
                    <a:pt x="306158" y="86863"/>
                    <a:pt x="302018" y="104851"/>
                  </a:cubicBezTo>
                  <a:cubicBezTo>
                    <a:pt x="331727" y="105337"/>
                    <a:pt x="365819" y="122109"/>
                    <a:pt x="388222" y="131832"/>
                  </a:cubicBezTo>
                  <a:cubicBezTo>
                    <a:pt x="429620" y="149577"/>
                    <a:pt x="547238" y="184095"/>
                    <a:pt x="491960" y="235385"/>
                  </a:cubicBezTo>
                  <a:cubicBezTo>
                    <a:pt x="524348" y="245108"/>
                    <a:pt x="554300" y="233926"/>
                    <a:pt x="583035" y="217640"/>
                  </a:cubicBezTo>
                  <a:cubicBezTo>
                    <a:pt x="588879" y="214480"/>
                    <a:pt x="595454" y="218855"/>
                    <a:pt x="596185" y="224203"/>
                  </a:cubicBezTo>
                  <a:cubicBezTo>
                    <a:pt x="597402" y="225662"/>
                    <a:pt x="598376" y="227363"/>
                    <a:pt x="598376" y="229551"/>
                  </a:cubicBezTo>
                  <a:cubicBezTo>
                    <a:pt x="600811" y="287404"/>
                    <a:pt x="600081" y="345987"/>
                    <a:pt x="599107" y="403840"/>
                  </a:cubicBezTo>
                  <a:cubicBezTo>
                    <a:pt x="598620" y="440302"/>
                    <a:pt x="607386" y="482841"/>
                    <a:pt x="591558" y="516629"/>
                  </a:cubicBezTo>
                  <a:cubicBezTo>
                    <a:pt x="590584" y="518817"/>
                    <a:pt x="587905" y="519789"/>
                    <a:pt x="585470" y="519546"/>
                  </a:cubicBezTo>
                  <a:cubicBezTo>
                    <a:pt x="583765" y="521734"/>
                    <a:pt x="581087" y="522949"/>
                    <a:pt x="577677" y="522220"/>
                  </a:cubicBezTo>
                  <a:cubicBezTo>
                    <a:pt x="532871" y="510795"/>
                    <a:pt x="499996" y="485515"/>
                    <a:pt x="449101" y="489890"/>
                  </a:cubicBezTo>
                  <a:cubicBezTo>
                    <a:pt x="407460" y="493293"/>
                    <a:pt x="365819" y="499856"/>
                    <a:pt x="323934" y="501558"/>
                  </a:cubicBezTo>
                  <a:cubicBezTo>
                    <a:pt x="248445" y="504718"/>
                    <a:pt x="163458" y="506177"/>
                    <a:pt x="89429" y="487459"/>
                  </a:cubicBezTo>
                  <a:cubicBezTo>
                    <a:pt x="88455" y="489647"/>
                    <a:pt x="86751" y="491592"/>
                    <a:pt x="84072" y="492564"/>
                  </a:cubicBezTo>
                  <a:cubicBezTo>
                    <a:pt x="58990" y="501072"/>
                    <a:pt x="39265" y="515171"/>
                    <a:pt x="12966" y="518817"/>
                  </a:cubicBezTo>
                  <a:cubicBezTo>
                    <a:pt x="8582" y="519303"/>
                    <a:pt x="5173" y="517115"/>
                    <a:pt x="4686" y="512497"/>
                  </a:cubicBezTo>
                  <a:cubicBezTo>
                    <a:pt x="-915" y="445406"/>
                    <a:pt x="12235" y="377830"/>
                    <a:pt x="7121" y="310497"/>
                  </a:cubicBezTo>
                  <a:cubicBezTo>
                    <a:pt x="5173" y="283758"/>
                    <a:pt x="-7733" y="235628"/>
                    <a:pt x="6878" y="210834"/>
                  </a:cubicBezTo>
                  <a:cubicBezTo>
                    <a:pt x="9556" y="206458"/>
                    <a:pt x="15157" y="208403"/>
                    <a:pt x="15888" y="212535"/>
                  </a:cubicBezTo>
                  <a:cubicBezTo>
                    <a:pt x="32203" y="223960"/>
                    <a:pt x="46571" y="243406"/>
                    <a:pt x="66782" y="247296"/>
                  </a:cubicBezTo>
                  <a:cubicBezTo>
                    <a:pt x="84559" y="250699"/>
                    <a:pt x="99170" y="246323"/>
                    <a:pt x="115485" y="242434"/>
                  </a:cubicBezTo>
                  <a:cubicBezTo>
                    <a:pt x="103797" y="232711"/>
                    <a:pt x="94300" y="224446"/>
                    <a:pt x="85046" y="211806"/>
                  </a:cubicBezTo>
                  <a:cubicBezTo>
                    <a:pt x="82367" y="208160"/>
                    <a:pt x="84315" y="202326"/>
                    <a:pt x="88212" y="200138"/>
                  </a:cubicBezTo>
                  <a:cubicBezTo>
                    <a:pt x="148116" y="166836"/>
                    <a:pt x="213622" y="144473"/>
                    <a:pt x="274014" y="111171"/>
                  </a:cubicBezTo>
                  <a:cubicBezTo>
                    <a:pt x="279858" y="108011"/>
                    <a:pt x="285946" y="106309"/>
                    <a:pt x="292521" y="105580"/>
                  </a:cubicBezTo>
                  <a:cubicBezTo>
                    <a:pt x="292521" y="83946"/>
                    <a:pt x="290816" y="62068"/>
                    <a:pt x="290329" y="40434"/>
                  </a:cubicBezTo>
                  <a:cubicBezTo>
                    <a:pt x="287894" y="37031"/>
                    <a:pt x="288138" y="32656"/>
                    <a:pt x="290086" y="29009"/>
                  </a:cubicBezTo>
                  <a:cubicBezTo>
                    <a:pt x="289842" y="21474"/>
                    <a:pt x="290086" y="13695"/>
                    <a:pt x="290573" y="6160"/>
                  </a:cubicBezTo>
                  <a:cubicBezTo>
                    <a:pt x="290695" y="2878"/>
                    <a:pt x="293495" y="630"/>
                    <a:pt x="296417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302" name="iṣľîďê">
            <a:extLst>
              <a:ext uri="{FF2B5EF4-FFF2-40B4-BE49-F238E27FC236}">
                <a16:creationId xmlns="" xmlns:a16="http://schemas.microsoft.com/office/drawing/2014/main" id="{969F82C7-ED04-489F-A63A-5DC9ECA0FDFA}"/>
              </a:ext>
            </a:extLst>
          </p:cNvPr>
          <p:cNvGrpSpPr/>
          <p:nvPr/>
        </p:nvGrpSpPr>
        <p:grpSpPr>
          <a:xfrm>
            <a:off x="9185364" y="2319774"/>
            <a:ext cx="2108063" cy="970279"/>
            <a:chOff x="1486986" y="1378373"/>
            <a:chExt cx="2108063" cy="970279"/>
          </a:xfrm>
        </p:grpSpPr>
        <p:sp>
          <p:nvSpPr>
            <p:cNvPr id="303" name="ïṥlïḋé">
              <a:extLst>
                <a:ext uri="{FF2B5EF4-FFF2-40B4-BE49-F238E27FC236}">
                  <a16:creationId xmlns="" xmlns:a16="http://schemas.microsoft.com/office/drawing/2014/main" id="{7A8DAC34-3B14-4EF9-953D-998845ED9731}"/>
                </a:ext>
              </a:extLst>
            </p:cNvPr>
            <p:cNvSpPr/>
            <p:nvPr/>
          </p:nvSpPr>
          <p:spPr bwMode="auto">
            <a:xfrm>
              <a:off x="1486986" y="179125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304" name="iṧļiḑe">
              <a:extLst>
                <a:ext uri="{FF2B5EF4-FFF2-40B4-BE49-F238E27FC236}">
                  <a16:creationId xmlns="" xmlns:a16="http://schemas.microsoft.com/office/drawing/2014/main" id="{0FB3A989-A14C-4705-9D1F-2213D47833A0}"/>
                </a:ext>
              </a:extLst>
            </p:cNvPr>
            <p:cNvSpPr txBox="1"/>
            <p:nvPr/>
          </p:nvSpPr>
          <p:spPr bwMode="auto">
            <a:xfrm>
              <a:off x="1486986" y="1378373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cxnSp>
        <p:nvCxnSpPr>
          <p:cNvPr id="305" name="直接连接符 304">
            <a:extLst>
              <a:ext uri="{FF2B5EF4-FFF2-40B4-BE49-F238E27FC236}">
                <a16:creationId xmlns="" xmlns:a16="http://schemas.microsoft.com/office/drawing/2014/main" id="{3C0819C2-B681-4B39-A809-21D856556592}"/>
              </a:ext>
            </a:extLst>
          </p:cNvPr>
          <p:cNvCxnSpPr/>
          <p:nvPr/>
        </p:nvCxnSpPr>
        <p:spPr>
          <a:xfrm>
            <a:off x="3065827" y="3469836"/>
            <a:ext cx="0" cy="970279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8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306" name="直接连接符 305">
            <a:extLst>
              <a:ext uri="{FF2B5EF4-FFF2-40B4-BE49-F238E27FC236}">
                <a16:creationId xmlns="" xmlns:a16="http://schemas.microsoft.com/office/drawing/2014/main" id="{F8C97B39-3989-4577-A7C3-9BC821A8AA8E}"/>
              </a:ext>
            </a:extLst>
          </p:cNvPr>
          <p:cNvCxnSpPr/>
          <p:nvPr/>
        </p:nvCxnSpPr>
        <p:spPr>
          <a:xfrm>
            <a:off x="9012237" y="2872936"/>
            <a:ext cx="0" cy="970279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8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2450911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60338" y="911224"/>
            <a:ext cx="0" cy="5026025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7938" y="7938"/>
            <a:ext cx="917575" cy="920750"/>
            <a:chOff x="7938" y="7938"/>
            <a:chExt cx="917575" cy="920750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938" y="7938"/>
              <a:ext cx="917575" cy="903288"/>
            </a:xfrm>
            <a:custGeom>
              <a:avLst/>
              <a:gdLst>
                <a:gd name="T0" fmla="*/ 578 w 578"/>
                <a:gd name="T1" fmla="*/ 0 h 569"/>
                <a:gd name="T2" fmla="*/ 382 w 578"/>
                <a:gd name="T3" fmla="*/ 0 h 569"/>
                <a:gd name="T4" fmla="*/ 382 w 578"/>
                <a:gd name="T5" fmla="*/ 222 h 569"/>
                <a:gd name="T6" fmla="*/ 482 w 578"/>
                <a:gd name="T7" fmla="*/ 222 h 569"/>
                <a:gd name="T8" fmla="*/ 482 w 578"/>
                <a:gd name="T9" fmla="*/ 111 h 569"/>
                <a:gd name="T10" fmla="*/ 0 w 578"/>
                <a:gd name="T11" fmla="*/ 111 h 569"/>
                <a:gd name="T12" fmla="*/ 0 w 578"/>
                <a:gd name="T13" fmla="*/ 0 h 569"/>
                <a:gd name="T14" fmla="*/ 96 w 578"/>
                <a:gd name="T15" fmla="*/ 0 h 569"/>
                <a:gd name="T16" fmla="*/ 96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578" y="0"/>
                  </a:moveTo>
                  <a:lnTo>
                    <a:pt x="382" y="0"/>
                  </a:lnTo>
                  <a:lnTo>
                    <a:pt x="382" y="222"/>
                  </a:lnTo>
                  <a:lnTo>
                    <a:pt x="482" y="222"/>
                  </a:lnTo>
                  <a:lnTo>
                    <a:pt x="482" y="111"/>
                  </a:lnTo>
                  <a:lnTo>
                    <a:pt x="0" y="111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938" y="7938"/>
              <a:ext cx="606425" cy="920750"/>
            </a:xfrm>
            <a:custGeom>
              <a:avLst/>
              <a:gdLst>
                <a:gd name="T0" fmla="*/ 0 w 382"/>
                <a:gd name="T1" fmla="*/ 580 h 580"/>
                <a:gd name="T2" fmla="*/ 0 w 382"/>
                <a:gd name="T3" fmla="*/ 454 h 580"/>
                <a:gd name="T4" fmla="*/ 196 w 382"/>
                <a:gd name="T5" fmla="*/ 454 h 580"/>
                <a:gd name="T6" fmla="*/ 196 w 382"/>
                <a:gd name="T7" fmla="*/ 343 h 580"/>
                <a:gd name="T8" fmla="*/ 96 w 382"/>
                <a:gd name="T9" fmla="*/ 343 h 580"/>
                <a:gd name="T10" fmla="*/ 0 w 382"/>
                <a:gd name="T11" fmla="*/ 343 h 580"/>
                <a:gd name="T12" fmla="*/ 0 w 382"/>
                <a:gd name="T13" fmla="*/ 212 h 580"/>
                <a:gd name="T14" fmla="*/ 96 w 382"/>
                <a:gd name="T15" fmla="*/ 212 h 580"/>
                <a:gd name="T16" fmla="*/ 226 w 382"/>
                <a:gd name="T17" fmla="*/ 212 h 580"/>
                <a:gd name="T18" fmla="*/ 226 w 382"/>
                <a:gd name="T19" fmla="*/ 111 h 580"/>
                <a:gd name="T20" fmla="*/ 226 w 382"/>
                <a:gd name="T21" fmla="*/ 0 h 580"/>
                <a:gd name="T22" fmla="*/ 382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580"/>
                  </a:moveTo>
                  <a:lnTo>
                    <a:pt x="0" y="454"/>
                  </a:lnTo>
                  <a:lnTo>
                    <a:pt x="196" y="454"/>
                  </a:lnTo>
                  <a:lnTo>
                    <a:pt x="196" y="343"/>
                  </a:lnTo>
                  <a:lnTo>
                    <a:pt x="96" y="343"/>
                  </a:lnTo>
                  <a:lnTo>
                    <a:pt x="0" y="343"/>
                  </a:lnTo>
                  <a:lnTo>
                    <a:pt x="0" y="212"/>
                  </a:lnTo>
                  <a:lnTo>
                    <a:pt x="96" y="212"/>
                  </a:lnTo>
                  <a:lnTo>
                    <a:pt x="226" y="212"/>
                  </a:lnTo>
                  <a:lnTo>
                    <a:pt x="226" y="111"/>
                  </a:lnTo>
                  <a:lnTo>
                    <a:pt x="226" y="0"/>
                  </a:lnTo>
                  <a:lnTo>
                    <a:pt x="3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19088" y="360363"/>
              <a:ext cx="295275" cy="423863"/>
            </a:xfrm>
            <a:custGeom>
              <a:avLst/>
              <a:gdLst>
                <a:gd name="T0" fmla="*/ 186 w 186"/>
                <a:gd name="T1" fmla="*/ 0 h 267"/>
                <a:gd name="T2" fmla="*/ 186 w 186"/>
                <a:gd name="T3" fmla="*/ 121 h 267"/>
                <a:gd name="T4" fmla="*/ 0 w 186"/>
                <a:gd name="T5" fmla="*/ 121 h 267"/>
                <a:gd name="T6" fmla="*/ 0 w 186"/>
                <a:gd name="T7" fmla="*/ 50 h 267"/>
                <a:gd name="T8" fmla="*/ 110 w 186"/>
                <a:gd name="T9" fmla="*/ 50 h 267"/>
                <a:gd name="T10" fmla="*/ 110 w 186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0"/>
                  </a:moveTo>
                  <a:lnTo>
                    <a:pt x="186" y="121"/>
                  </a:lnTo>
                  <a:lnTo>
                    <a:pt x="0" y="121"/>
                  </a:lnTo>
                  <a:lnTo>
                    <a:pt x="0" y="50"/>
                  </a:lnTo>
                  <a:lnTo>
                    <a:pt x="110" y="50"/>
                  </a:lnTo>
                  <a:lnTo>
                    <a:pt x="110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2034838" y="911225"/>
            <a:ext cx="0" cy="5041900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11269663" y="60190"/>
            <a:ext cx="917575" cy="920750"/>
            <a:chOff x="11269663" y="7938"/>
            <a:chExt cx="917575" cy="920750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1269663" y="7938"/>
              <a:ext cx="917575" cy="903288"/>
            </a:xfrm>
            <a:custGeom>
              <a:avLst/>
              <a:gdLst>
                <a:gd name="T0" fmla="*/ 0 w 578"/>
                <a:gd name="T1" fmla="*/ 0 h 569"/>
                <a:gd name="T2" fmla="*/ 196 w 578"/>
                <a:gd name="T3" fmla="*/ 0 h 569"/>
                <a:gd name="T4" fmla="*/ 196 w 578"/>
                <a:gd name="T5" fmla="*/ 222 h 569"/>
                <a:gd name="T6" fmla="*/ 96 w 578"/>
                <a:gd name="T7" fmla="*/ 222 h 569"/>
                <a:gd name="T8" fmla="*/ 96 w 578"/>
                <a:gd name="T9" fmla="*/ 111 h 569"/>
                <a:gd name="T10" fmla="*/ 578 w 578"/>
                <a:gd name="T11" fmla="*/ 111 h 569"/>
                <a:gd name="T12" fmla="*/ 578 w 578"/>
                <a:gd name="T13" fmla="*/ 0 h 569"/>
                <a:gd name="T14" fmla="*/ 482 w 578"/>
                <a:gd name="T15" fmla="*/ 0 h 569"/>
                <a:gd name="T16" fmla="*/ 482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0" y="0"/>
                  </a:moveTo>
                  <a:lnTo>
                    <a:pt x="196" y="0"/>
                  </a:lnTo>
                  <a:lnTo>
                    <a:pt x="196" y="222"/>
                  </a:lnTo>
                  <a:lnTo>
                    <a:pt x="96" y="222"/>
                  </a:lnTo>
                  <a:lnTo>
                    <a:pt x="96" y="111"/>
                  </a:lnTo>
                  <a:lnTo>
                    <a:pt x="578" y="111"/>
                  </a:lnTo>
                  <a:lnTo>
                    <a:pt x="578" y="0"/>
                  </a:lnTo>
                  <a:lnTo>
                    <a:pt x="482" y="0"/>
                  </a:lnTo>
                  <a:lnTo>
                    <a:pt x="482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580813" y="7938"/>
              <a:ext cx="606425" cy="920750"/>
            </a:xfrm>
            <a:custGeom>
              <a:avLst/>
              <a:gdLst>
                <a:gd name="T0" fmla="*/ 382 w 382"/>
                <a:gd name="T1" fmla="*/ 580 h 580"/>
                <a:gd name="T2" fmla="*/ 382 w 382"/>
                <a:gd name="T3" fmla="*/ 454 h 580"/>
                <a:gd name="T4" fmla="*/ 191 w 382"/>
                <a:gd name="T5" fmla="*/ 454 h 580"/>
                <a:gd name="T6" fmla="*/ 191 w 382"/>
                <a:gd name="T7" fmla="*/ 343 h 580"/>
                <a:gd name="T8" fmla="*/ 286 w 382"/>
                <a:gd name="T9" fmla="*/ 343 h 580"/>
                <a:gd name="T10" fmla="*/ 382 w 382"/>
                <a:gd name="T11" fmla="*/ 343 h 580"/>
                <a:gd name="T12" fmla="*/ 382 w 382"/>
                <a:gd name="T13" fmla="*/ 212 h 580"/>
                <a:gd name="T14" fmla="*/ 286 w 382"/>
                <a:gd name="T15" fmla="*/ 212 h 580"/>
                <a:gd name="T16" fmla="*/ 156 w 382"/>
                <a:gd name="T17" fmla="*/ 212 h 580"/>
                <a:gd name="T18" fmla="*/ 156 w 382"/>
                <a:gd name="T19" fmla="*/ 111 h 580"/>
                <a:gd name="T20" fmla="*/ 156 w 382"/>
                <a:gd name="T21" fmla="*/ 0 h 580"/>
                <a:gd name="T22" fmla="*/ 0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580"/>
                  </a:moveTo>
                  <a:lnTo>
                    <a:pt x="382" y="454"/>
                  </a:lnTo>
                  <a:lnTo>
                    <a:pt x="191" y="454"/>
                  </a:lnTo>
                  <a:lnTo>
                    <a:pt x="191" y="343"/>
                  </a:lnTo>
                  <a:lnTo>
                    <a:pt x="286" y="343"/>
                  </a:lnTo>
                  <a:lnTo>
                    <a:pt x="382" y="343"/>
                  </a:lnTo>
                  <a:lnTo>
                    <a:pt x="382" y="212"/>
                  </a:lnTo>
                  <a:lnTo>
                    <a:pt x="286" y="212"/>
                  </a:lnTo>
                  <a:lnTo>
                    <a:pt x="156" y="212"/>
                  </a:lnTo>
                  <a:lnTo>
                    <a:pt x="156" y="111"/>
                  </a:lnTo>
                  <a:lnTo>
                    <a:pt x="156" y="0"/>
                  </a:ln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580813" y="360363"/>
              <a:ext cx="303213" cy="423863"/>
            </a:xfrm>
            <a:custGeom>
              <a:avLst/>
              <a:gdLst>
                <a:gd name="T0" fmla="*/ 0 w 191"/>
                <a:gd name="T1" fmla="*/ 0 h 267"/>
                <a:gd name="T2" fmla="*/ 0 w 191"/>
                <a:gd name="T3" fmla="*/ 121 h 267"/>
                <a:gd name="T4" fmla="*/ 191 w 191"/>
                <a:gd name="T5" fmla="*/ 121 h 267"/>
                <a:gd name="T6" fmla="*/ 191 w 191"/>
                <a:gd name="T7" fmla="*/ 50 h 267"/>
                <a:gd name="T8" fmla="*/ 76 w 191"/>
                <a:gd name="T9" fmla="*/ 50 h 267"/>
                <a:gd name="T10" fmla="*/ 76 w 191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0"/>
                  </a:moveTo>
                  <a:lnTo>
                    <a:pt x="0" y="121"/>
                  </a:lnTo>
                  <a:lnTo>
                    <a:pt x="191" y="121"/>
                  </a:lnTo>
                  <a:lnTo>
                    <a:pt x="191" y="50"/>
                  </a:lnTo>
                  <a:lnTo>
                    <a:pt x="76" y="50"/>
                  </a:lnTo>
                  <a:lnTo>
                    <a:pt x="76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700" y="5937250"/>
            <a:ext cx="12179300" cy="920750"/>
            <a:chOff x="7938" y="3462338"/>
            <a:chExt cx="12179300" cy="920750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1269663" y="3478213"/>
              <a:ext cx="917575" cy="904875"/>
            </a:xfrm>
            <a:custGeom>
              <a:avLst/>
              <a:gdLst>
                <a:gd name="T0" fmla="*/ 0 w 578"/>
                <a:gd name="T1" fmla="*/ 570 h 570"/>
                <a:gd name="T2" fmla="*/ 196 w 578"/>
                <a:gd name="T3" fmla="*/ 570 h 570"/>
                <a:gd name="T4" fmla="*/ 196 w 578"/>
                <a:gd name="T5" fmla="*/ 348 h 570"/>
                <a:gd name="T6" fmla="*/ 96 w 578"/>
                <a:gd name="T7" fmla="*/ 348 h 570"/>
                <a:gd name="T8" fmla="*/ 96 w 578"/>
                <a:gd name="T9" fmla="*/ 459 h 570"/>
                <a:gd name="T10" fmla="*/ 578 w 578"/>
                <a:gd name="T11" fmla="*/ 459 h 570"/>
                <a:gd name="T12" fmla="*/ 578 w 578"/>
                <a:gd name="T13" fmla="*/ 570 h 570"/>
                <a:gd name="T14" fmla="*/ 482 w 578"/>
                <a:gd name="T15" fmla="*/ 570 h 570"/>
                <a:gd name="T16" fmla="*/ 482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0" y="570"/>
                  </a:moveTo>
                  <a:lnTo>
                    <a:pt x="196" y="570"/>
                  </a:lnTo>
                  <a:lnTo>
                    <a:pt x="196" y="348"/>
                  </a:lnTo>
                  <a:lnTo>
                    <a:pt x="96" y="348"/>
                  </a:lnTo>
                  <a:lnTo>
                    <a:pt x="96" y="459"/>
                  </a:lnTo>
                  <a:lnTo>
                    <a:pt x="578" y="459"/>
                  </a:lnTo>
                  <a:lnTo>
                    <a:pt x="578" y="570"/>
                  </a:lnTo>
                  <a:lnTo>
                    <a:pt x="482" y="570"/>
                  </a:lnTo>
                  <a:lnTo>
                    <a:pt x="4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1580813" y="3462338"/>
              <a:ext cx="606425" cy="920750"/>
            </a:xfrm>
            <a:custGeom>
              <a:avLst/>
              <a:gdLst>
                <a:gd name="T0" fmla="*/ 382 w 382"/>
                <a:gd name="T1" fmla="*/ 0 h 580"/>
                <a:gd name="T2" fmla="*/ 382 w 382"/>
                <a:gd name="T3" fmla="*/ 126 h 580"/>
                <a:gd name="T4" fmla="*/ 191 w 382"/>
                <a:gd name="T5" fmla="*/ 126 h 580"/>
                <a:gd name="T6" fmla="*/ 191 w 382"/>
                <a:gd name="T7" fmla="*/ 237 h 580"/>
                <a:gd name="T8" fmla="*/ 286 w 382"/>
                <a:gd name="T9" fmla="*/ 237 h 580"/>
                <a:gd name="T10" fmla="*/ 382 w 382"/>
                <a:gd name="T11" fmla="*/ 237 h 580"/>
                <a:gd name="T12" fmla="*/ 382 w 382"/>
                <a:gd name="T13" fmla="*/ 368 h 580"/>
                <a:gd name="T14" fmla="*/ 286 w 382"/>
                <a:gd name="T15" fmla="*/ 368 h 580"/>
                <a:gd name="T16" fmla="*/ 156 w 382"/>
                <a:gd name="T17" fmla="*/ 368 h 580"/>
                <a:gd name="T18" fmla="*/ 156 w 382"/>
                <a:gd name="T19" fmla="*/ 469 h 580"/>
                <a:gd name="T20" fmla="*/ 156 w 382"/>
                <a:gd name="T21" fmla="*/ 580 h 580"/>
                <a:gd name="T22" fmla="*/ 0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0"/>
                  </a:moveTo>
                  <a:lnTo>
                    <a:pt x="382" y="126"/>
                  </a:lnTo>
                  <a:lnTo>
                    <a:pt x="191" y="126"/>
                  </a:lnTo>
                  <a:lnTo>
                    <a:pt x="191" y="237"/>
                  </a:lnTo>
                  <a:lnTo>
                    <a:pt x="286" y="237"/>
                  </a:lnTo>
                  <a:lnTo>
                    <a:pt x="382" y="237"/>
                  </a:lnTo>
                  <a:lnTo>
                    <a:pt x="382" y="368"/>
                  </a:lnTo>
                  <a:lnTo>
                    <a:pt x="286" y="368"/>
                  </a:lnTo>
                  <a:lnTo>
                    <a:pt x="156" y="368"/>
                  </a:lnTo>
                  <a:lnTo>
                    <a:pt x="156" y="469"/>
                  </a:lnTo>
                  <a:lnTo>
                    <a:pt x="156" y="580"/>
                  </a:lnTo>
                  <a:lnTo>
                    <a:pt x="0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1580813" y="3606800"/>
              <a:ext cx="303213" cy="423863"/>
            </a:xfrm>
            <a:custGeom>
              <a:avLst/>
              <a:gdLst>
                <a:gd name="T0" fmla="*/ 0 w 191"/>
                <a:gd name="T1" fmla="*/ 267 h 267"/>
                <a:gd name="T2" fmla="*/ 0 w 191"/>
                <a:gd name="T3" fmla="*/ 146 h 267"/>
                <a:gd name="T4" fmla="*/ 191 w 191"/>
                <a:gd name="T5" fmla="*/ 146 h 267"/>
                <a:gd name="T6" fmla="*/ 191 w 191"/>
                <a:gd name="T7" fmla="*/ 217 h 267"/>
                <a:gd name="T8" fmla="*/ 76 w 191"/>
                <a:gd name="T9" fmla="*/ 217 h 267"/>
                <a:gd name="T10" fmla="*/ 76 w 191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267"/>
                  </a:moveTo>
                  <a:lnTo>
                    <a:pt x="0" y="146"/>
                  </a:lnTo>
                  <a:lnTo>
                    <a:pt x="191" y="146"/>
                  </a:lnTo>
                  <a:lnTo>
                    <a:pt x="191" y="217"/>
                  </a:lnTo>
                  <a:lnTo>
                    <a:pt x="76" y="217"/>
                  </a:lnTo>
                  <a:lnTo>
                    <a:pt x="7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938" y="3478213"/>
              <a:ext cx="917575" cy="904875"/>
            </a:xfrm>
            <a:custGeom>
              <a:avLst/>
              <a:gdLst>
                <a:gd name="T0" fmla="*/ 578 w 578"/>
                <a:gd name="T1" fmla="*/ 570 h 570"/>
                <a:gd name="T2" fmla="*/ 382 w 578"/>
                <a:gd name="T3" fmla="*/ 570 h 570"/>
                <a:gd name="T4" fmla="*/ 382 w 578"/>
                <a:gd name="T5" fmla="*/ 348 h 570"/>
                <a:gd name="T6" fmla="*/ 482 w 578"/>
                <a:gd name="T7" fmla="*/ 348 h 570"/>
                <a:gd name="T8" fmla="*/ 482 w 578"/>
                <a:gd name="T9" fmla="*/ 459 h 570"/>
                <a:gd name="T10" fmla="*/ 0 w 578"/>
                <a:gd name="T11" fmla="*/ 459 h 570"/>
                <a:gd name="T12" fmla="*/ 0 w 578"/>
                <a:gd name="T13" fmla="*/ 570 h 570"/>
                <a:gd name="T14" fmla="*/ 96 w 578"/>
                <a:gd name="T15" fmla="*/ 570 h 570"/>
                <a:gd name="T16" fmla="*/ 96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578" y="570"/>
                  </a:moveTo>
                  <a:lnTo>
                    <a:pt x="382" y="570"/>
                  </a:lnTo>
                  <a:lnTo>
                    <a:pt x="382" y="348"/>
                  </a:lnTo>
                  <a:lnTo>
                    <a:pt x="482" y="348"/>
                  </a:lnTo>
                  <a:lnTo>
                    <a:pt x="482" y="459"/>
                  </a:lnTo>
                  <a:lnTo>
                    <a:pt x="0" y="459"/>
                  </a:lnTo>
                  <a:lnTo>
                    <a:pt x="0" y="570"/>
                  </a:lnTo>
                  <a:lnTo>
                    <a:pt x="96" y="570"/>
                  </a:lnTo>
                  <a:lnTo>
                    <a:pt x="9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938" y="3462338"/>
              <a:ext cx="606425" cy="920750"/>
            </a:xfrm>
            <a:custGeom>
              <a:avLst/>
              <a:gdLst>
                <a:gd name="T0" fmla="*/ 0 w 382"/>
                <a:gd name="T1" fmla="*/ 0 h 580"/>
                <a:gd name="T2" fmla="*/ 0 w 382"/>
                <a:gd name="T3" fmla="*/ 126 h 580"/>
                <a:gd name="T4" fmla="*/ 196 w 382"/>
                <a:gd name="T5" fmla="*/ 126 h 580"/>
                <a:gd name="T6" fmla="*/ 196 w 382"/>
                <a:gd name="T7" fmla="*/ 237 h 580"/>
                <a:gd name="T8" fmla="*/ 96 w 382"/>
                <a:gd name="T9" fmla="*/ 237 h 580"/>
                <a:gd name="T10" fmla="*/ 0 w 382"/>
                <a:gd name="T11" fmla="*/ 237 h 580"/>
                <a:gd name="T12" fmla="*/ 0 w 382"/>
                <a:gd name="T13" fmla="*/ 368 h 580"/>
                <a:gd name="T14" fmla="*/ 96 w 382"/>
                <a:gd name="T15" fmla="*/ 368 h 580"/>
                <a:gd name="T16" fmla="*/ 226 w 382"/>
                <a:gd name="T17" fmla="*/ 368 h 580"/>
                <a:gd name="T18" fmla="*/ 226 w 382"/>
                <a:gd name="T19" fmla="*/ 469 h 580"/>
                <a:gd name="T20" fmla="*/ 226 w 382"/>
                <a:gd name="T21" fmla="*/ 580 h 580"/>
                <a:gd name="T22" fmla="*/ 382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0"/>
                  </a:moveTo>
                  <a:lnTo>
                    <a:pt x="0" y="126"/>
                  </a:lnTo>
                  <a:lnTo>
                    <a:pt x="196" y="126"/>
                  </a:lnTo>
                  <a:lnTo>
                    <a:pt x="196" y="237"/>
                  </a:lnTo>
                  <a:lnTo>
                    <a:pt x="96" y="237"/>
                  </a:lnTo>
                  <a:lnTo>
                    <a:pt x="0" y="237"/>
                  </a:lnTo>
                  <a:lnTo>
                    <a:pt x="0" y="368"/>
                  </a:lnTo>
                  <a:lnTo>
                    <a:pt x="96" y="368"/>
                  </a:lnTo>
                  <a:lnTo>
                    <a:pt x="226" y="368"/>
                  </a:lnTo>
                  <a:lnTo>
                    <a:pt x="226" y="469"/>
                  </a:lnTo>
                  <a:lnTo>
                    <a:pt x="226" y="580"/>
                  </a:lnTo>
                  <a:lnTo>
                    <a:pt x="382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19088" y="3606800"/>
              <a:ext cx="295275" cy="423863"/>
            </a:xfrm>
            <a:custGeom>
              <a:avLst/>
              <a:gdLst>
                <a:gd name="T0" fmla="*/ 186 w 186"/>
                <a:gd name="T1" fmla="*/ 267 h 267"/>
                <a:gd name="T2" fmla="*/ 186 w 186"/>
                <a:gd name="T3" fmla="*/ 146 h 267"/>
                <a:gd name="T4" fmla="*/ 0 w 186"/>
                <a:gd name="T5" fmla="*/ 146 h 267"/>
                <a:gd name="T6" fmla="*/ 0 w 186"/>
                <a:gd name="T7" fmla="*/ 217 h 267"/>
                <a:gd name="T8" fmla="*/ 110 w 186"/>
                <a:gd name="T9" fmla="*/ 217 h 267"/>
                <a:gd name="T10" fmla="*/ 110 w 186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267"/>
                  </a:moveTo>
                  <a:lnTo>
                    <a:pt x="186" y="146"/>
                  </a:lnTo>
                  <a:lnTo>
                    <a:pt x="0" y="146"/>
                  </a:lnTo>
                  <a:lnTo>
                    <a:pt x="0" y="217"/>
                  </a:lnTo>
                  <a:lnTo>
                    <a:pt x="110" y="217"/>
                  </a:lnTo>
                  <a:lnTo>
                    <a:pt x="11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Line 11"/>
          <p:cNvSpPr>
            <a:spLocks noChangeShapeType="1"/>
          </p:cNvSpPr>
          <p:nvPr/>
        </p:nvSpPr>
        <p:spPr bwMode="auto">
          <a:xfrm flipH="1" flipV="1">
            <a:off x="319473" y="6665594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Line 11"/>
          <p:cNvSpPr>
            <a:spLocks noChangeShapeType="1"/>
          </p:cNvSpPr>
          <p:nvPr/>
        </p:nvSpPr>
        <p:spPr bwMode="auto">
          <a:xfrm flipH="1" flipV="1">
            <a:off x="387146" y="207963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4338" name="组合 64337"/>
          <p:cNvGrpSpPr/>
          <p:nvPr/>
        </p:nvGrpSpPr>
        <p:grpSpPr>
          <a:xfrm>
            <a:off x="-303213" y="3309938"/>
            <a:ext cx="803276" cy="842963"/>
            <a:chOff x="-303213" y="3309938"/>
            <a:chExt cx="803276" cy="842963"/>
          </a:xfrm>
        </p:grpSpPr>
        <p:sp>
          <p:nvSpPr>
            <p:cNvPr id="64137" name="Freeform 685"/>
            <p:cNvSpPr>
              <a:spLocks/>
            </p:cNvSpPr>
            <p:nvPr/>
          </p:nvSpPr>
          <p:spPr bwMode="auto">
            <a:xfrm>
              <a:off x="-161925" y="3309938"/>
              <a:ext cx="406400" cy="407988"/>
            </a:xfrm>
            <a:custGeom>
              <a:avLst/>
              <a:gdLst>
                <a:gd name="T0" fmla="*/ 31 w 46"/>
                <a:gd name="T1" fmla="*/ 46 h 46"/>
                <a:gd name="T2" fmla="*/ 23 w 46"/>
                <a:gd name="T3" fmla="*/ 6 h 46"/>
                <a:gd name="T4" fmla="*/ 31 w 46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31" y="46"/>
                  </a:moveTo>
                  <a:cubicBezTo>
                    <a:pt x="31" y="46"/>
                    <a:pt x="0" y="13"/>
                    <a:pt x="23" y="6"/>
                  </a:cubicBezTo>
                  <a:cubicBezTo>
                    <a:pt x="46" y="0"/>
                    <a:pt x="31" y="46"/>
                    <a:pt x="31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8" name="Freeform 686"/>
            <p:cNvSpPr>
              <a:spLocks/>
            </p:cNvSpPr>
            <p:nvPr/>
          </p:nvSpPr>
          <p:spPr bwMode="auto">
            <a:xfrm>
              <a:off x="111125" y="3317875"/>
              <a:ext cx="388938" cy="400050"/>
            </a:xfrm>
            <a:custGeom>
              <a:avLst/>
              <a:gdLst>
                <a:gd name="T0" fmla="*/ 0 w 44"/>
                <a:gd name="T1" fmla="*/ 45 h 45"/>
                <a:gd name="T2" fmla="*/ 24 w 44"/>
                <a:gd name="T3" fmla="*/ 12 h 45"/>
                <a:gd name="T4" fmla="*/ 0 w 44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5">
                  <a:moveTo>
                    <a:pt x="0" y="45"/>
                  </a:moveTo>
                  <a:cubicBezTo>
                    <a:pt x="0" y="45"/>
                    <a:pt x="3" y="0"/>
                    <a:pt x="24" y="12"/>
                  </a:cubicBezTo>
                  <a:cubicBezTo>
                    <a:pt x="44" y="25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9" name="Freeform 687"/>
            <p:cNvSpPr>
              <a:spLocks/>
            </p:cNvSpPr>
            <p:nvPr/>
          </p:nvSpPr>
          <p:spPr bwMode="auto">
            <a:xfrm>
              <a:off x="111125" y="3513138"/>
              <a:ext cx="371475" cy="427038"/>
            </a:xfrm>
            <a:custGeom>
              <a:avLst/>
              <a:gdLst>
                <a:gd name="T0" fmla="*/ 0 w 42"/>
                <a:gd name="T1" fmla="*/ 23 h 48"/>
                <a:gd name="T2" fmla="*/ 41 w 42"/>
                <a:gd name="T3" fmla="*/ 24 h 48"/>
                <a:gd name="T4" fmla="*/ 0 w 42"/>
                <a:gd name="T5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8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8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0" name="Freeform 688"/>
            <p:cNvSpPr>
              <a:spLocks/>
            </p:cNvSpPr>
            <p:nvPr/>
          </p:nvSpPr>
          <p:spPr bwMode="auto">
            <a:xfrm>
              <a:off x="111125" y="3717926"/>
              <a:ext cx="361950" cy="434975"/>
            </a:xfrm>
            <a:custGeom>
              <a:avLst/>
              <a:gdLst>
                <a:gd name="T0" fmla="*/ 0 w 41"/>
                <a:gd name="T1" fmla="*/ 0 h 49"/>
                <a:gd name="T2" fmla="*/ 23 w 41"/>
                <a:gd name="T3" fmla="*/ 35 h 49"/>
                <a:gd name="T4" fmla="*/ 0 w 41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9">
                  <a:moveTo>
                    <a:pt x="0" y="0"/>
                  </a:moveTo>
                  <a:cubicBezTo>
                    <a:pt x="0" y="0"/>
                    <a:pt x="41" y="20"/>
                    <a:pt x="23" y="35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1" name="Freeform 689"/>
            <p:cNvSpPr>
              <a:spLocks/>
            </p:cNvSpPr>
            <p:nvPr/>
          </p:nvSpPr>
          <p:spPr bwMode="auto">
            <a:xfrm>
              <a:off x="-223838" y="3717926"/>
              <a:ext cx="396875" cy="407988"/>
            </a:xfrm>
            <a:custGeom>
              <a:avLst/>
              <a:gdLst>
                <a:gd name="T0" fmla="*/ 38 w 45"/>
                <a:gd name="T1" fmla="*/ 0 h 46"/>
                <a:gd name="T2" fmla="*/ 23 w 45"/>
                <a:gd name="T3" fmla="*/ 39 h 46"/>
                <a:gd name="T4" fmla="*/ 38 w 45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6">
                  <a:moveTo>
                    <a:pt x="38" y="0"/>
                  </a:moveTo>
                  <a:cubicBezTo>
                    <a:pt x="38" y="0"/>
                    <a:pt x="45" y="46"/>
                    <a:pt x="23" y="39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2" name="Freeform 690"/>
            <p:cNvSpPr>
              <a:spLocks/>
            </p:cNvSpPr>
            <p:nvPr/>
          </p:nvSpPr>
          <p:spPr bwMode="auto">
            <a:xfrm>
              <a:off x="-303213" y="3602038"/>
              <a:ext cx="414338" cy="400050"/>
            </a:xfrm>
            <a:custGeom>
              <a:avLst/>
              <a:gdLst>
                <a:gd name="T0" fmla="*/ 47 w 47"/>
                <a:gd name="T1" fmla="*/ 13 h 45"/>
                <a:gd name="T2" fmla="*/ 7 w 47"/>
                <a:gd name="T3" fmla="*/ 23 h 45"/>
                <a:gd name="T4" fmla="*/ 47 w 47"/>
                <a:gd name="T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5">
                  <a:moveTo>
                    <a:pt x="47" y="13"/>
                  </a:moveTo>
                  <a:cubicBezTo>
                    <a:pt x="47" y="13"/>
                    <a:pt x="14" y="45"/>
                    <a:pt x="7" y="23"/>
                  </a:cubicBezTo>
                  <a:cubicBezTo>
                    <a:pt x="0" y="0"/>
                    <a:pt x="47" y="13"/>
                    <a:pt x="47" y="1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3" name="Freeform 691"/>
            <p:cNvSpPr>
              <a:spLocks/>
            </p:cNvSpPr>
            <p:nvPr/>
          </p:nvSpPr>
          <p:spPr bwMode="auto">
            <a:xfrm>
              <a:off x="-277813" y="3354388"/>
              <a:ext cx="406400" cy="381000"/>
            </a:xfrm>
            <a:custGeom>
              <a:avLst/>
              <a:gdLst>
                <a:gd name="T0" fmla="*/ 46 w 46"/>
                <a:gd name="T1" fmla="*/ 41 h 43"/>
                <a:gd name="T2" fmla="*/ 10 w 46"/>
                <a:gd name="T3" fmla="*/ 22 h 43"/>
                <a:gd name="T4" fmla="*/ 46 w 46"/>
                <a:gd name="T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3">
                  <a:moveTo>
                    <a:pt x="46" y="41"/>
                  </a:moveTo>
                  <a:cubicBezTo>
                    <a:pt x="46" y="41"/>
                    <a:pt x="0" y="43"/>
                    <a:pt x="10" y="22"/>
                  </a:cubicBezTo>
                  <a:cubicBezTo>
                    <a:pt x="20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4" name="Freeform 692"/>
            <p:cNvSpPr>
              <a:spLocks/>
            </p:cNvSpPr>
            <p:nvPr/>
          </p:nvSpPr>
          <p:spPr bwMode="auto">
            <a:xfrm>
              <a:off x="22225" y="3663951"/>
              <a:ext cx="150813" cy="125413"/>
            </a:xfrm>
            <a:custGeom>
              <a:avLst/>
              <a:gdLst>
                <a:gd name="T0" fmla="*/ 16 w 17"/>
                <a:gd name="T1" fmla="*/ 5 h 14"/>
                <a:gd name="T2" fmla="*/ 11 w 17"/>
                <a:gd name="T3" fmla="*/ 13 h 14"/>
                <a:gd name="T4" fmla="*/ 2 w 17"/>
                <a:gd name="T5" fmla="*/ 10 h 14"/>
                <a:gd name="T6" fmla="*/ 7 w 17"/>
                <a:gd name="T7" fmla="*/ 1 h 14"/>
                <a:gd name="T8" fmla="*/ 16 w 17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6" y="5"/>
                  </a:moveTo>
                  <a:cubicBezTo>
                    <a:pt x="17" y="8"/>
                    <a:pt x="14" y="11"/>
                    <a:pt x="11" y="13"/>
                  </a:cubicBezTo>
                  <a:cubicBezTo>
                    <a:pt x="7" y="14"/>
                    <a:pt x="3" y="13"/>
                    <a:pt x="2" y="10"/>
                  </a:cubicBezTo>
                  <a:cubicBezTo>
                    <a:pt x="0" y="6"/>
                    <a:pt x="3" y="3"/>
                    <a:pt x="7" y="1"/>
                  </a:cubicBezTo>
                  <a:cubicBezTo>
                    <a:pt x="10" y="0"/>
                    <a:pt x="15" y="1"/>
                    <a:pt x="16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5" name="Freeform 693"/>
            <p:cNvSpPr>
              <a:spLocks/>
            </p:cNvSpPr>
            <p:nvPr/>
          </p:nvSpPr>
          <p:spPr bwMode="auto">
            <a:xfrm>
              <a:off x="76200" y="3646488"/>
              <a:ext cx="17463" cy="53975"/>
            </a:xfrm>
            <a:custGeom>
              <a:avLst/>
              <a:gdLst>
                <a:gd name="T0" fmla="*/ 1 w 2"/>
                <a:gd name="T1" fmla="*/ 1 h 6"/>
                <a:gd name="T2" fmla="*/ 0 w 2"/>
                <a:gd name="T3" fmla="*/ 0 h 6"/>
                <a:gd name="T4" fmla="*/ 0 w 2"/>
                <a:gd name="T5" fmla="*/ 1 h 6"/>
                <a:gd name="T6" fmla="*/ 0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1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6" name="Freeform 694"/>
            <p:cNvSpPr>
              <a:spLocks/>
            </p:cNvSpPr>
            <p:nvPr/>
          </p:nvSpPr>
          <p:spPr bwMode="auto">
            <a:xfrm>
              <a:off x="93662" y="36464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0 w 2"/>
                <a:gd name="T7" fmla="*/ 2 h 5"/>
                <a:gd name="T8" fmla="*/ 0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7" name="Freeform 695"/>
            <p:cNvSpPr>
              <a:spLocks/>
            </p:cNvSpPr>
            <p:nvPr/>
          </p:nvSpPr>
          <p:spPr bwMode="auto">
            <a:xfrm>
              <a:off x="103187" y="3646488"/>
              <a:ext cx="25400" cy="44450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0 h 5"/>
                <a:gd name="T4" fmla="*/ 1 w 3"/>
                <a:gd name="T5" fmla="*/ 1 h 5"/>
                <a:gd name="T6" fmla="*/ 1 w 3"/>
                <a:gd name="T7" fmla="*/ 2 h 5"/>
                <a:gd name="T8" fmla="*/ 0 w 3"/>
                <a:gd name="T9" fmla="*/ 5 h 5"/>
                <a:gd name="T10" fmla="*/ 2 w 3"/>
                <a:gd name="T11" fmla="*/ 2 h 5"/>
                <a:gd name="T12" fmla="*/ 3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8" name="Freeform 696"/>
            <p:cNvSpPr>
              <a:spLocks/>
            </p:cNvSpPr>
            <p:nvPr/>
          </p:nvSpPr>
          <p:spPr bwMode="auto">
            <a:xfrm>
              <a:off x="111125" y="3656013"/>
              <a:ext cx="34925" cy="44450"/>
            </a:xfrm>
            <a:custGeom>
              <a:avLst/>
              <a:gdLst>
                <a:gd name="T0" fmla="*/ 3 w 4"/>
                <a:gd name="T1" fmla="*/ 1 h 5"/>
                <a:gd name="T2" fmla="*/ 3 w 4"/>
                <a:gd name="T3" fmla="*/ 0 h 5"/>
                <a:gd name="T4" fmla="*/ 2 w 4"/>
                <a:gd name="T5" fmla="*/ 0 h 5"/>
                <a:gd name="T6" fmla="*/ 2 w 4"/>
                <a:gd name="T7" fmla="*/ 1 h 5"/>
                <a:gd name="T8" fmla="*/ 0 w 4"/>
                <a:gd name="T9" fmla="*/ 5 h 5"/>
                <a:gd name="T10" fmla="*/ 2 w 4"/>
                <a:gd name="T11" fmla="*/ 2 h 5"/>
                <a:gd name="T12" fmla="*/ 3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9" name="Freeform 697"/>
            <p:cNvSpPr>
              <a:spLocks/>
            </p:cNvSpPr>
            <p:nvPr/>
          </p:nvSpPr>
          <p:spPr bwMode="auto">
            <a:xfrm>
              <a:off x="120650" y="3663951"/>
              <a:ext cx="34925" cy="36513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3 w 4"/>
                <a:gd name="T5" fmla="*/ 0 h 4"/>
                <a:gd name="T6" fmla="*/ 2 w 4"/>
                <a:gd name="T7" fmla="*/ 1 h 4"/>
                <a:gd name="T8" fmla="*/ 0 w 4"/>
                <a:gd name="T9" fmla="*/ 4 h 4"/>
                <a:gd name="T10" fmla="*/ 3 w 4"/>
                <a:gd name="T11" fmla="*/ 2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0" name="Freeform 698"/>
            <p:cNvSpPr>
              <a:spLocks/>
            </p:cNvSpPr>
            <p:nvPr/>
          </p:nvSpPr>
          <p:spPr bwMode="auto">
            <a:xfrm>
              <a:off x="120650" y="3683001"/>
              <a:ext cx="52388" cy="25400"/>
            </a:xfrm>
            <a:custGeom>
              <a:avLst/>
              <a:gdLst>
                <a:gd name="T0" fmla="*/ 5 w 6"/>
                <a:gd name="T1" fmla="*/ 1 h 3"/>
                <a:gd name="T2" fmla="*/ 6 w 6"/>
                <a:gd name="T3" fmla="*/ 0 h 3"/>
                <a:gd name="T4" fmla="*/ 4 w 6"/>
                <a:gd name="T5" fmla="*/ 0 h 3"/>
                <a:gd name="T6" fmla="*/ 4 w 6"/>
                <a:gd name="T7" fmla="*/ 1 h 3"/>
                <a:gd name="T8" fmla="*/ 0 w 6"/>
                <a:gd name="T9" fmla="*/ 3 h 3"/>
                <a:gd name="T10" fmla="*/ 4 w 6"/>
                <a:gd name="T11" fmla="*/ 1 h 3"/>
                <a:gd name="T12" fmla="*/ 5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1" name="Freeform 699"/>
            <p:cNvSpPr>
              <a:spLocks/>
            </p:cNvSpPr>
            <p:nvPr/>
          </p:nvSpPr>
          <p:spPr bwMode="auto">
            <a:xfrm>
              <a:off x="128587" y="3700463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4 w 6"/>
                <a:gd name="T7" fmla="*/ 0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1"/>
                    <a:pt x="6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2" name="Freeform 700"/>
            <p:cNvSpPr>
              <a:spLocks/>
            </p:cNvSpPr>
            <p:nvPr/>
          </p:nvSpPr>
          <p:spPr bwMode="auto">
            <a:xfrm>
              <a:off x="128587" y="3717926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5 w 6"/>
                <a:gd name="T5" fmla="*/ 0 h 2"/>
                <a:gd name="T6" fmla="*/ 4 w 6"/>
                <a:gd name="T7" fmla="*/ 0 h 2"/>
                <a:gd name="T8" fmla="*/ 0 w 6"/>
                <a:gd name="T9" fmla="*/ 0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1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3" name="Freeform 701"/>
            <p:cNvSpPr>
              <a:spLocks/>
            </p:cNvSpPr>
            <p:nvPr/>
          </p:nvSpPr>
          <p:spPr bwMode="auto">
            <a:xfrm>
              <a:off x="128587" y="3727451"/>
              <a:ext cx="53975" cy="25400"/>
            </a:xfrm>
            <a:custGeom>
              <a:avLst/>
              <a:gdLst>
                <a:gd name="T0" fmla="*/ 5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5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5" y="3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4" y="3"/>
                    <a:pt x="5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4" name="Freeform 702"/>
            <p:cNvSpPr>
              <a:spLocks/>
            </p:cNvSpPr>
            <p:nvPr/>
          </p:nvSpPr>
          <p:spPr bwMode="auto">
            <a:xfrm>
              <a:off x="128587" y="3735388"/>
              <a:ext cx="44450" cy="3492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5" name="Freeform 703"/>
            <p:cNvSpPr>
              <a:spLocks/>
            </p:cNvSpPr>
            <p:nvPr/>
          </p:nvSpPr>
          <p:spPr bwMode="auto">
            <a:xfrm>
              <a:off x="128587" y="3744913"/>
              <a:ext cx="34925" cy="444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3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3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6" name="Freeform 704"/>
            <p:cNvSpPr>
              <a:spLocks/>
            </p:cNvSpPr>
            <p:nvPr/>
          </p:nvSpPr>
          <p:spPr bwMode="auto">
            <a:xfrm>
              <a:off x="120650" y="3752851"/>
              <a:ext cx="25400" cy="44450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5 h 5"/>
                <a:gd name="T4" fmla="*/ 3 w 3"/>
                <a:gd name="T5" fmla="*/ 3 h 5"/>
                <a:gd name="T6" fmla="*/ 2 w 3"/>
                <a:gd name="T7" fmla="*/ 3 h 5"/>
                <a:gd name="T8" fmla="*/ 0 w 3"/>
                <a:gd name="T9" fmla="*/ 0 h 5"/>
                <a:gd name="T10" fmla="*/ 2 w 3"/>
                <a:gd name="T11" fmla="*/ 3 h 5"/>
                <a:gd name="T12" fmla="*/ 2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1" y="4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7" name="Freeform 705"/>
            <p:cNvSpPr>
              <a:spLocks/>
            </p:cNvSpPr>
            <p:nvPr/>
          </p:nvSpPr>
          <p:spPr bwMode="auto">
            <a:xfrm>
              <a:off x="111125" y="3752851"/>
              <a:ext cx="26988" cy="53975"/>
            </a:xfrm>
            <a:custGeom>
              <a:avLst/>
              <a:gdLst>
                <a:gd name="T0" fmla="*/ 1 w 3"/>
                <a:gd name="T1" fmla="*/ 5 h 6"/>
                <a:gd name="T2" fmla="*/ 2 w 3"/>
                <a:gd name="T3" fmla="*/ 6 h 6"/>
                <a:gd name="T4" fmla="*/ 2 w 3"/>
                <a:gd name="T5" fmla="*/ 5 h 6"/>
                <a:gd name="T6" fmla="*/ 2 w 3"/>
                <a:gd name="T7" fmla="*/ 4 h 6"/>
                <a:gd name="T8" fmla="*/ 0 w 3"/>
                <a:gd name="T9" fmla="*/ 0 h 6"/>
                <a:gd name="T10" fmla="*/ 1 w 3"/>
                <a:gd name="T11" fmla="*/ 4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8" name="Freeform 706"/>
            <p:cNvSpPr>
              <a:spLocks/>
            </p:cNvSpPr>
            <p:nvPr/>
          </p:nvSpPr>
          <p:spPr bwMode="auto">
            <a:xfrm>
              <a:off x="103187" y="3762376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5 h 6"/>
                <a:gd name="T4" fmla="*/ 1 w 2"/>
                <a:gd name="T5" fmla="*/ 4 h 6"/>
                <a:gd name="T6" fmla="*/ 1 w 2"/>
                <a:gd name="T7" fmla="*/ 3 h 6"/>
                <a:gd name="T8" fmla="*/ 0 w 2"/>
                <a:gd name="T9" fmla="*/ 0 h 6"/>
                <a:gd name="T10" fmla="*/ 0 w 2"/>
                <a:gd name="T11" fmla="*/ 3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5"/>
                  </a:cubicBezTo>
                  <a:cubicBezTo>
                    <a:pt x="1" y="5"/>
                    <a:pt x="2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9" name="Freeform 707"/>
            <p:cNvSpPr>
              <a:spLocks/>
            </p:cNvSpPr>
            <p:nvPr/>
          </p:nvSpPr>
          <p:spPr bwMode="auto">
            <a:xfrm>
              <a:off x="84137" y="3762376"/>
              <a:ext cx="9525" cy="44450"/>
            </a:xfrm>
            <a:custGeom>
              <a:avLst/>
              <a:gdLst>
                <a:gd name="T0" fmla="*/ 0 w 1"/>
                <a:gd name="T1" fmla="*/ 4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4 h 5"/>
                <a:gd name="T8" fmla="*/ 1 w 1"/>
                <a:gd name="T9" fmla="*/ 0 h 5"/>
                <a:gd name="T10" fmla="*/ 0 w 1"/>
                <a:gd name="T11" fmla="*/ 3 h 5"/>
                <a:gd name="T12" fmla="*/ 0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0" name="Freeform 708"/>
            <p:cNvSpPr>
              <a:spLocks/>
            </p:cNvSpPr>
            <p:nvPr/>
          </p:nvSpPr>
          <p:spPr bwMode="auto">
            <a:xfrm>
              <a:off x="58737" y="3762376"/>
              <a:ext cx="34925" cy="44450"/>
            </a:xfrm>
            <a:custGeom>
              <a:avLst/>
              <a:gdLst>
                <a:gd name="T0" fmla="*/ 1 w 4"/>
                <a:gd name="T1" fmla="*/ 4 h 5"/>
                <a:gd name="T2" fmla="*/ 1 w 4"/>
                <a:gd name="T3" fmla="*/ 5 h 5"/>
                <a:gd name="T4" fmla="*/ 2 w 4"/>
                <a:gd name="T5" fmla="*/ 4 h 5"/>
                <a:gd name="T6" fmla="*/ 2 w 4"/>
                <a:gd name="T7" fmla="*/ 3 h 5"/>
                <a:gd name="T8" fmla="*/ 4 w 4"/>
                <a:gd name="T9" fmla="*/ 0 h 5"/>
                <a:gd name="T10" fmla="*/ 2 w 4"/>
                <a:gd name="T11" fmla="*/ 3 h 5"/>
                <a:gd name="T12" fmla="*/ 1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1" name="Freeform 709"/>
            <p:cNvSpPr>
              <a:spLocks/>
            </p:cNvSpPr>
            <p:nvPr/>
          </p:nvSpPr>
          <p:spPr bwMode="auto">
            <a:xfrm>
              <a:off x="49212" y="3752851"/>
              <a:ext cx="34925" cy="44450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5 h 5"/>
                <a:gd name="T4" fmla="*/ 1 w 4"/>
                <a:gd name="T5" fmla="*/ 4 h 5"/>
                <a:gd name="T6" fmla="*/ 1 w 4"/>
                <a:gd name="T7" fmla="*/ 3 h 5"/>
                <a:gd name="T8" fmla="*/ 4 w 4"/>
                <a:gd name="T9" fmla="*/ 0 h 5"/>
                <a:gd name="T10" fmla="*/ 1 w 4"/>
                <a:gd name="T11" fmla="*/ 3 h 5"/>
                <a:gd name="T12" fmla="*/ 0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4"/>
                    <a:pt x="1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2" name="Freeform 710"/>
            <p:cNvSpPr>
              <a:spLocks/>
            </p:cNvSpPr>
            <p:nvPr/>
          </p:nvSpPr>
          <p:spPr bwMode="auto">
            <a:xfrm>
              <a:off x="31750" y="3752851"/>
              <a:ext cx="44450" cy="26988"/>
            </a:xfrm>
            <a:custGeom>
              <a:avLst/>
              <a:gdLst>
                <a:gd name="T0" fmla="*/ 0 w 5"/>
                <a:gd name="T1" fmla="*/ 2 h 3"/>
                <a:gd name="T2" fmla="*/ 0 w 5"/>
                <a:gd name="T3" fmla="*/ 3 h 3"/>
                <a:gd name="T4" fmla="*/ 2 w 5"/>
                <a:gd name="T5" fmla="*/ 3 h 3"/>
                <a:gd name="T6" fmla="*/ 2 w 5"/>
                <a:gd name="T7" fmla="*/ 2 h 3"/>
                <a:gd name="T8" fmla="*/ 5 w 5"/>
                <a:gd name="T9" fmla="*/ 0 h 3"/>
                <a:gd name="T10" fmla="*/ 2 w 5"/>
                <a:gd name="T11" fmla="*/ 2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3" name="Freeform 711"/>
            <p:cNvSpPr>
              <a:spLocks/>
            </p:cNvSpPr>
            <p:nvPr/>
          </p:nvSpPr>
          <p:spPr bwMode="auto">
            <a:xfrm>
              <a:off x="22225" y="3744913"/>
              <a:ext cx="44450" cy="25400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2 w 5"/>
                <a:gd name="T11" fmla="*/ 1 h 3"/>
                <a:gd name="T12" fmla="*/ 1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4" name="Freeform 712"/>
            <p:cNvSpPr>
              <a:spLocks/>
            </p:cNvSpPr>
            <p:nvPr/>
          </p:nvSpPr>
          <p:spPr bwMode="auto">
            <a:xfrm>
              <a:off x="14287" y="3735388"/>
              <a:ext cx="52388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2 w 6"/>
                <a:gd name="T5" fmla="*/ 1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0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5" name="Freeform 713"/>
            <p:cNvSpPr>
              <a:spLocks/>
            </p:cNvSpPr>
            <p:nvPr/>
          </p:nvSpPr>
          <p:spPr bwMode="auto">
            <a:xfrm>
              <a:off x="14287" y="3717926"/>
              <a:ext cx="52388" cy="9525"/>
            </a:xfrm>
            <a:custGeom>
              <a:avLst/>
              <a:gdLst>
                <a:gd name="T0" fmla="*/ 1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2 w 6"/>
                <a:gd name="T7" fmla="*/ 1 h 1"/>
                <a:gd name="T8" fmla="*/ 6 w 6"/>
                <a:gd name="T9" fmla="*/ 1 h 1"/>
                <a:gd name="T10" fmla="*/ 2 w 6"/>
                <a:gd name="T11" fmla="*/ 0 h 1"/>
                <a:gd name="T12" fmla="*/ 1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6" name="Freeform 714"/>
            <p:cNvSpPr>
              <a:spLocks/>
            </p:cNvSpPr>
            <p:nvPr/>
          </p:nvSpPr>
          <p:spPr bwMode="auto">
            <a:xfrm>
              <a:off x="14287" y="3690938"/>
              <a:ext cx="52388" cy="26988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1 h 3"/>
                <a:gd name="T4" fmla="*/ 1 w 6"/>
                <a:gd name="T5" fmla="*/ 2 h 3"/>
                <a:gd name="T6" fmla="*/ 2 w 6"/>
                <a:gd name="T7" fmla="*/ 2 h 3"/>
                <a:gd name="T8" fmla="*/ 6 w 6"/>
                <a:gd name="T9" fmla="*/ 3 h 3"/>
                <a:gd name="T10" fmla="*/ 3 w 6"/>
                <a:gd name="T11" fmla="*/ 2 h 3"/>
                <a:gd name="T12" fmla="*/ 2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7" name="Freeform 715"/>
            <p:cNvSpPr>
              <a:spLocks/>
            </p:cNvSpPr>
            <p:nvPr/>
          </p:nvSpPr>
          <p:spPr bwMode="auto">
            <a:xfrm>
              <a:off x="22225" y="3673476"/>
              <a:ext cx="44450" cy="34925"/>
            </a:xfrm>
            <a:custGeom>
              <a:avLst/>
              <a:gdLst>
                <a:gd name="T0" fmla="*/ 2 w 5"/>
                <a:gd name="T1" fmla="*/ 1 h 4"/>
                <a:gd name="T2" fmla="*/ 1 w 5"/>
                <a:gd name="T3" fmla="*/ 1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3 w 5"/>
                <a:gd name="T11" fmla="*/ 2 h 4"/>
                <a:gd name="T12" fmla="*/ 2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8" name="Freeform 716"/>
            <p:cNvSpPr>
              <a:spLocks/>
            </p:cNvSpPr>
            <p:nvPr/>
          </p:nvSpPr>
          <p:spPr bwMode="auto">
            <a:xfrm>
              <a:off x="41275" y="3663951"/>
              <a:ext cx="34925" cy="44450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1 w 4"/>
                <a:gd name="T7" fmla="*/ 2 h 5"/>
                <a:gd name="T8" fmla="*/ 4 w 4"/>
                <a:gd name="T9" fmla="*/ 5 h 5"/>
                <a:gd name="T10" fmla="*/ 2 w 4"/>
                <a:gd name="T11" fmla="*/ 1 h 5"/>
                <a:gd name="T12" fmla="*/ 1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5"/>
                    <a:pt x="4" y="5"/>
                  </a:cubicBezTo>
                  <a:cubicBezTo>
                    <a:pt x="3" y="4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9" name="Freeform 717"/>
            <p:cNvSpPr>
              <a:spLocks/>
            </p:cNvSpPr>
            <p:nvPr/>
          </p:nvSpPr>
          <p:spPr bwMode="auto">
            <a:xfrm>
              <a:off x="58737" y="3656013"/>
              <a:ext cx="25400" cy="44450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2 h 5"/>
                <a:gd name="T8" fmla="*/ 3 w 3"/>
                <a:gd name="T9" fmla="*/ 5 h 5"/>
                <a:gd name="T10" fmla="*/ 1 w 3"/>
                <a:gd name="T11" fmla="*/ 1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2" y="4"/>
                    <a:pt x="2" y="2"/>
                    <a:pt x="1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0" name="Freeform 718"/>
            <p:cNvSpPr>
              <a:spLocks/>
            </p:cNvSpPr>
            <p:nvPr/>
          </p:nvSpPr>
          <p:spPr bwMode="auto">
            <a:xfrm>
              <a:off x="76200" y="3532188"/>
              <a:ext cx="34925" cy="168275"/>
            </a:xfrm>
            <a:custGeom>
              <a:avLst/>
              <a:gdLst>
                <a:gd name="T0" fmla="*/ 4 w 4"/>
                <a:gd name="T1" fmla="*/ 19 h 19"/>
                <a:gd name="T2" fmla="*/ 1 w 4"/>
                <a:gd name="T3" fmla="*/ 10 h 19"/>
                <a:gd name="T4" fmla="*/ 0 w 4"/>
                <a:gd name="T5" fmla="*/ 0 h 19"/>
                <a:gd name="T6" fmla="*/ 2 w 4"/>
                <a:gd name="T7" fmla="*/ 9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cubicBezTo>
                    <a:pt x="2" y="16"/>
                    <a:pt x="2" y="13"/>
                    <a:pt x="1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2"/>
                    <a:pt x="4" y="15"/>
                    <a:pt x="4" y="19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1" name="Freeform 719"/>
            <p:cNvSpPr>
              <a:spLocks/>
            </p:cNvSpPr>
            <p:nvPr/>
          </p:nvSpPr>
          <p:spPr bwMode="auto">
            <a:xfrm>
              <a:off x="128587" y="3557588"/>
              <a:ext cx="79375" cy="142875"/>
            </a:xfrm>
            <a:custGeom>
              <a:avLst/>
              <a:gdLst>
                <a:gd name="T0" fmla="*/ 0 w 9"/>
                <a:gd name="T1" fmla="*/ 16 h 16"/>
                <a:gd name="T2" fmla="*/ 3 w 9"/>
                <a:gd name="T3" fmla="*/ 7 h 16"/>
                <a:gd name="T4" fmla="*/ 9 w 9"/>
                <a:gd name="T5" fmla="*/ 0 h 16"/>
                <a:gd name="T6" fmla="*/ 5 w 9"/>
                <a:gd name="T7" fmla="*/ 8 h 16"/>
                <a:gd name="T8" fmla="*/ 0 w 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1" y="13"/>
                    <a:pt x="2" y="10"/>
                    <a:pt x="3" y="7"/>
                  </a:cubicBezTo>
                  <a:cubicBezTo>
                    <a:pt x="5" y="5"/>
                    <a:pt x="7" y="2"/>
                    <a:pt x="9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1"/>
                    <a:pt x="2" y="14"/>
                    <a:pt x="0" y="1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2" name="Freeform 720"/>
            <p:cNvSpPr>
              <a:spLocks/>
            </p:cNvSpPr>
            <p:nvPr/>
          </p:nvSpPr>
          <p:spPr bwMode="auto">
            <a:xfrm>
              <a:off x="138112" y="3663951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8 w 18"/>
                <a:gd name="T3" fmla="*/ 2 h 6"/>
                <a:gd name="T4" fmla="*/ 18 w 18"/>
                <a:gd name="T5" fmla="*/ 0 h 6"/>
                <a:gd name="T6" fmla="*/ 9 w 18"/>
                <a:gd name="T7" fmla="*/ 3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2" y="4"/>
                    <a:pt x="5" y="3"/>
                    <a:pt x="8" y="2"/>
                  </a:cubicBezTo>
                  <a:cubicBezTo>
                    <a:pt x="11" y="1"/>
                    <a:pt x="14" y="0"/>
                    <a:pt x="1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4"/>
                    <a:pt x="3" y="5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3" name="Freeform 721"/>
            <p:cNvSpPr>
              <a:spLocks/>
            </p:cNvSpPr>
            <p:nvPr/>
          </p:nvSpPr>
          <p:spPr bwMode="auto">
            <a:xfrm>
              <a:off x="128587" y="3717926"/>
              <a:ext cx="158750" cy="44450"/>
            </a:xfrm>
            <a:custGeom>
              <a:avLst/>
              <a:gdLst>
                <a:gd name="T0" fmla="*/ 0 w 18"/>
                <a:gd name="T1" fmla="*/ 0 h 5"/>
                <a:gd name="T2" fmla="*/ 9 w 18"/>
                <a:gd name="T3" fmla="*/ 1 h 5"/>
                <a:gd name="T4" fmla="*/ 18 w 18"/>
                <a:gd name="T5" fmla="*/ 5 h 5"/>
                <a:gd name="T6" fmla="*/ 9 w 18"/>
                <a:gd name="T7" fmla="*/ 3 h 5"/>
                <a:gd name="T8" fmla="*/ 0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0" y="0"/>
                  </a:moveTo>
                  <a:cubicBezTo>
                    <a:pt x="3" y="0"/>
                    <a:pt x="6" y="1"/>
                    <a:pt x="9" y="1"/>
                  </a:cubicBezTo>
                  <a:cubicBezTo>
                    <a:pt x="12" y="2"/>
                    <a:pt x="16" y="3"/>
                    <a:pt x="1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4" name="Freeform 722"/>
            <p:cNvSpPr>
              <a:spLocks/>
            </p:cNvSpPr>
            <p:nvPr/>
          </p:nvSpPr>
          <p:spPr bwMode="auto">
            <a:xfrm>
              <a:off x="120650" y="3744913"/>
              <a:ext cx="61913" cy="150813"/>
            </a:xfrm>
            <a:custGeom>
              <a:avLst/>
              <a:gdLst>
                <a:gd name="T0" fmla="*/ 0 w 7"/>
                <a:gd name="T1" fmla="*/ 0 h 17"/>
                <a:gd name="T2" fmla="*/ 4 w 7"/>
                <a:gd name="T3" fmla="*/ 8 h 17"/>
                <a:gd name="T4" fmla="*/ 7 w 7"/>
                <a:gd name="T5" fmla="*/ 17 h 17"/>
                <a:gd name="T6" fmla="*/ 3 w 7"/>
                <a:gd name="T7" fmla="*/ 8 h 17"/>
                <a:gd name="T8" fmla="*/ 0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0"/>
                  </a:moveTo>
                  <a:cubicBezTo>
                    <a:pt x="2" y="2"/>
                    <a:pt x="3" y="5"/>
                    <a:pt x="4" y="8"/>
                  </a:cubicBezTo>
                  <a:cubicBezTo>
                    <a:pt x="6" y="11"/>
                    <a:pt x="7" y="14"/>
                    <a:pt x="7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5" name="Freeform 723"/>
            <p:cNvSpPr>
              <a:spLocks/>
            </p:cNvSpPr>
            <p:nvPr/>
          </p:nvSpPr>
          <p:spPr bwMode="auto">
            <a:xfrm>
              <a:off x="41275" y="3735388"/>
              <a:ext cx="61913" cy="160338"/>
            </a:xfrm>
            <a:custGeom>
              <a:avLst/>
              <a:gdLst>
                <a:gd name="T0" fmla="*/ 7 w 7"/>
                <a:gd name="T1" fmla="*/ 0 h 18"/>
                <a:gd name="T2" fmla="*/ 5 w 7"/>
                <a:gd name="T3" fmla="*/ 10 h 18"/>
                <a:gd name="T4" fmla="*/ 0 w 7"/>
                <a:gd name="T5" fmla="*/ 18 h 18"/>
                <a:gd name="T6" fmla="*/ 3 w 7"/>
                <a:gd name="T7" fmla="*/ 9 h 18"/>
                <a:gd name="T8" fmla="*/ 7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7" y="0"/>
                  </a:moveTo>
                  <a:cubicBezTo>
                    <a:pt x="7" y="4"/>
                    <a:pt x="6" y="7"/>
                    <a:pt x="5" y="10"/>
                  </a:cubicBezTo>
                  <a:cubicBezTo>
                    <a:pt x="4" y="12"/>
                    <a:pt x="2" y="16"/>
                    <a:pt x="0" y="1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6" name="Freeform 724"/>
            <p:cNvSpPr>
              <a:spLocks/>
            </p:cNvSpPr>
            <p:nvPr/>
          </p:nvSpPr>
          <p:spPr bwMode="auto">
            <a:xfrm>
              <a:off x="-57150" y="3727451"/>
              <a:ext cx="150813" cy="69850"/>
            </a:xfrm>
            <a:custGeom>
              <a:avLst/>
              <a:gdLst>
                <a:gd name="T0" fmla="*/ 17 w 17"/>
                <a:gd name="T1" fmla="*/ 0 h 8"/>
                <a:gd name="T2" fmla="*/ 9 w 17"/>
                <a:gd name="T3" fmla="*/ 5 h 8"/>
                <a:gd name="T4" fmla="*/ 0 w 17"/>
                <a:gd name="T5" fmla="*/ 8 h 8"/>
                <a:gd name="T6" fmla="*/ 8 w 17"/>
                <a:gd name="T7" fmla="*/ 4 h 8"/>
                <a:gd name="T8" fmla="*/ 17 w 1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4" y="2"/>
                    <a:pt x="12" y="4"/>
                    <a:pt x="9" y="5"/>
                  </a:cubicBezTo>
                  <a:cubicBezTo>
                    <a:pt x="6" y="7"/>
                    <a:pt x="3" y="8"/>
                    <a:pt x="0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1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7" name="Freeform 725"/>
            <p:cNvSpPr>
              <a:spLocks/>
            </p:cNvSpPr>
            <p:nvPr/>
          </p:nvSpPr>
          <p:spPr bwMode="auto">
            <a:xfrm>
              <a:off x="-65088" y="3663951"/>
              <a:ext cx="158750" cy="44450"/>
            </a:xfrm>
            <a:custGeom>
              <a:avLst/>
              <a:gdLst>
                <a:gd name="T0" fmla="*/ 18 w 18"/>
                <a:gd name="T1" fmla="*/ 5 h 5"/>
                <a:gd name="T2" fmla="*/ 9 w 18"/>
                <a:gd name="T3" fmla="*/ 4 h 5"/>
                <a:gd name="T4" fmla="*/ 0 w 18"/>
                <a:gd name="T5" fmla="*/ 0 h 5"/>
                <a:gd name="T6" fmla="*/ 9 w 18"/>
                <a:gd name="T7" fmla="*/ 2 h 5"/>
                <a:gd name="T8" fmla="*/ 18 w 1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8" y="5"/>
                  </a:moveTo>
                  <a:cubicBezTo>
                    <a:pt x="15" y="5"/>
                    <a:pt x="12" y="4"/>
                    <a:pt x="9" y="4"/>
                  </a:cubicBezTo>
                  <a:cubicBezTo>
                    <a:pt x="6" y="3"/>
                    <a:pt x="2" y="2"/>
                    <a:pt x="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2" y="3"/>
                    <a:pt x="15" y="4"/>
                    <a:pt x="18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8" name="Freeform 726"/>
            <p:cNvSpPr>
              <a:spLocks/>
            </p:cNvSpPr>
            <p:nvPr/>
          </p:nvSpPr>
          <p:spPr bwMode="auto">
            <a:xfrm>
              <a:off x="-12700" y="3575051"/>
              <a:ext cx="115888" cy="125413"/>
            </a:xfrm>
            <a:custGeom>
              <a:avLst/>
              <a:gdLst>
                <a:gd name="T0" fmla="*/ 13 w 13"/>
                <a:gd name="T1" fmla="*/ 14 h 14"/>
                <a:gd name="T2" fmla="*/ 6 w 13"/>
                <a:gd name="T3" fmla="*/ 8 h 14"/>
                <a:gd name="T4" fmla="*/ 0 w 13"/>
                <a:gd name="T5" fmla="*/ 0 h 14"/>
                <a:gd name="T6" fmla="*/ 7 w 13"/>
                <a:gd name="T7" fmla="*/ 7 h 14"/>
                <a:gd name="T8" fmla="*/ 13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cubicBezTo>
                    <a:pt x="10" y="13"/>
                    <a:pt x="8" y="11"/>
                    <a:pt x="6" y="8"/>
                  </a:cubicBezTo>
                  <a:cubicBezTo>
                    <a:pt x="4" y="6"/>
                    <a:pt x="2" y="3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10"/>
                    <a:pt x="11" y="12"/>
                    <a:pt x="13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2" name="组合 64341"/>
          <p:cNvGrpSpPr/>
          <p:nvPr/>
        </p:nvGrpSpPr>
        <p:grpSpPr>
          <a:xfrm>
            <a:off x="11191136" y="6164717"/>
            <a:ext cx="795338" cy="850900"/>
            <a:chOff x="11530012" y="3097213"/>
            <a:chExt cx="795338" cy="850900"/>
          </a:xfrm>
        </p:grpSpPr>
        <p:sp>
          <p:nvSpPr>
            <p:cNvPr id="64179" name="Freeform 727"/>
            <p:cNvSpPr>
              <a:spLocks/>
            </p:cNvSpPr>
            <p:nvPr/>
          </p:nvSpPr>
          <p:spPr bwMode="auto">
            <a:xfrm>
              <a:off x="11663362" y="3097213"/>
              <a:ext cx="406400" cy="415925"/>
            </a:xfrm>
            <a:custGeom>
              <a:avLst/>
              <a:gdLst>
                <a:gd name="T0" fmla="*/ 32 w 46"/>
                <a:gd name="T1" fmla="*/ 47 h 47"/>
                <a:gd name="T2" fmla="*/ 23 w 46"/>
                <a:gd name="T3" fmla="*/ 6 h 47"/>
                <a:gd name="T4" fmla="*/ 32 w 46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7">
                  <a:moveTo>
                    <a:pt x="32" y="47"/>
                  </a:moveTo>
                  <a:cubicBezTo>
                    <a:pt x="32" y="47"/>
                    <a:pt x="0" y="13"/>
                    <a:pt x="23" y="6"/>
                  </a:cubicBezTo>
                  <a:cubicBezTo>
                    <a:pt x="46" y="0"/>
                    <a:pt x="32" y="47"/>
                    <a:pt x="32" y="4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0" name="Freeform 728"/>
            <p:cNvSpPr>
              <a:spLocks/>
            </p:cNvSpPr>
            <p:nvPr/>
          </p:nvSpPr>
          <p:spPr bwMode="auto">
            <a:xfrm>
              <a:off x="11936412" y="3105150"/>
              <a:ext cx="388938" cy="407988"/>
            </a:xfrm>
            <a:custGeom>
              <a:avLst/>
              <a:gdLst>
                <a:gd name="T0" fmla="*/ 0 w 44"/>
                <a:gd name="T1" fmla="*/ 46 h 46"/>
                <a:gd name="T2" fmla="*/ 24 w 44"/>
                <a:gd name="T3" fmla="*/ 13 h 46"/>
                <a:gd name="T4" fmla="*/ 0 w 44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0" y="46"/>
                  </a:moveTo>
                  <a:cubicBezTo>
                    <a:pt x="0" y="46"/>
                    <a:pt x="4" y="0"/>
                    <a:pt x="24" y="13"/>
                  </a:cubicBezTo>
                  <a:cubicBezTo>
                    <a:pt x="44" y="25"/>
                    <a:pt x="0" y="46"/>
                    <a:pt x="0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1" name="Freeform 729"/>
            <p:cNvSpPr>
              <a:spLocks/>
            </p:cNvSpPr>
            <p:nvPr/>
          </p:nvSpPr>
          <p:spPr bwMode="auto">
            <a:xfrm>
              <a:off x="11936412" y="3309938"/>
              <a:ext cx="371475" cy="417513"/>
            </a:xfrm>
            <a:custGeom>
              <a:avLst/>
              <a:gdLst>
                <a:gd name="T0" fmla="*/ 0 w 42"/>
                <a:gd name="T1" fmla="*/ 23 h 47"/>
                <a:gd name="T2" fmla="*/ 41 w 42"/>
                <a:gd name="T3" fmla="*/ 24 h 47"/>
                <a:gd name="T4" fmla="*/ 0 w 42"/>
                <a:gd name="T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7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2" name="Freeform 730"/>
            <p:cNvSpPr>
              <a:spLocks/>
            </p:cNvSpPr>
            <p:nvPr/>
          </p:nvSpPr>
          <p:spPr bwMode="auto">
            <a:xfrm>
              <a:off x="11936412" y="3513138"/>
              <a:ext cx="371475" cy="434975"/>
            </a:xfrm>
            <a:custGeom>
              <a:avLst/>
              <a:gdLst>
                <a:gd name="T0" fmla="*/ 0 w 42"/>
                <a:gd name="T1" fmla="*/ 0 h 49"/>
                <a:gd name="T2" fmla="*/ 23 w 42"/>
                <a:gd name="T3" fmla="*/ 34 h 49"/>
                <a:gd name="T4" fmla="*/ 0 w 4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9">
                  <a:moveTo>
                    <a:pt x="0" y="0"/>
                  </a:moveTo>
                  <a:cubicBezTo>
                    <a:pt x="0" y="0"/>
                    <a:pt x="42" y="19"/>
                    <a:pt x="23" y="34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3" name="Freeform 731"/>
            <p:cNvSpPr>
              <a:spLocks/>
            </p:cNvSpPr>
            <p:nvPr/>
          </p:nvSpPr>
          <p:spPr bwMode="auto">
            <a:xfrm>
              <a:off x="11601450" y="3513138"/>
              <a:ext cx="406400" cy="400050"/>
            </a:xfrm>
            <a:custGeom>
              <a:avLst/>
              <a:gdLst>
                <a:gd name="T0" fmla="*/ 38 w 46"/>
                <a:gd name="T1" fmla="*/ 0 h 45"/>
                <a:gd name="T2" fmla="*/ 23 w 46"/>
                <a:gd name="T3" fmla="*/ 38 h 45"/>
                <a:gd name="T4" fmla="*/ 38 w 46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5">
                  <a:moveTo>
                    <a:pt x="38" y="0"/>
                  </a:moveTo>
                  <a:cubicBezTo>
                    <a:pt x="38" y="0"/>
                    <a:pt x="46" y="45"/>
                    <a:pt x="23" y="38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4" name="Freeform 732"/>
            <p:cNvSpPr>
              <a:spLocks/>
            </p:cNvSpPr>
            <p:nvPr/>
          </p:nvSpPr>
          <p:spPr bwMode="auto">
            <a:xfrm>
              <a:off x="11530012" y="3389313"/>
              <a:ext cx="406400" cy="407988"/>
            </a:xfrm>
            <a:custGeom>
              <a:avLst/>
              <a:gdLst>
                <a:gd name="T0" fmla="*/ 46 w 46"/>
                <a:gd name="T1" fmla="*/ 14 h 46"/>
                <a:gd name="T2" fmla="*/ 6 w 46"/>
                <a:gd name="T3" fmla="*/ 23 h 46"/>
                <a:gd name="T4" fmla="*/ 46 w 46"/>
                <a:gd name="T5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46" y="14"/>
                  </a:moveTo>
                  <a:cubicBezTo>
                    <a:pt x="46" y="14"/>
                    <a:pt x="13" y="46"/>
                    <a:pt x="6" y="23"/>
                  </a:cubicBezTo>
                  <a:cubicBezTo>
                    <a:pt x="0" y="0"/>
                    <a:pt x="46" y="14"/>
                    <a:pt x="46" y="1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5" name="Freeform 733"/>
            <p:cNvSpPr>
              <a:spLocks/>
            </p:cNvSpPr>
            <p:nvPr/>
          </p:nvSpPr>
          <p:spPr bwMode="auto">
            <a:xfrm>
              <a:off x="11557000" y="3141663"/>
              <a:ext cx="406400" cy="390525"/>
            </a:xfrm>
            <a:custGeom>
              <a:avLst/>
              <a:gdLst>
                <a:gd name="T0" fmla="*/ 46 w 46"/>
                <a:gd name="T1" fmla="*/ 41 h 44"/>
                <a:gd name="T2" fmla="*/ 9 w 46"/>
                <a:gd name="T3" fmla="*/ 22 h 44"/>
                <a:gd name="T4" fmla="*/ 46 w 46"/>
                <a:gd name="T5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4">
                  <a:moveTo>
                    <a:pt x="46" y="41"/>
                  </a:moveTo>
                  <a:cubicBezTo>
                    <a:pt x="46" y="41"/>
                    <a:pt x="0" y="44"/>
                    <a:pt x="9" y="22"/>
                  </a:cubicBezTo>
                  <a:cubicBezTo>
                    <a:pt x="19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6" name="Freeform 734"/>
            <p:cNvSpPr>
              <a:spLocks/>
            </p:cNvSpPr>
            <p:nvPr/>
          </p:nvSpPr>
          <p:spPr bwMode="auto">
            <a:xfrm>
              <a:off x="11857037" y="3451226"/>
              <a:ext cx="141288" cy="123825"/>
            </a:xfrm>
            <a:custGeom>
              <a:avLst/>
              <a:gdLst>
                <a:gd name="T0" fmla="*/ 15 w 16"/>
                <a:gd name="T1" fmla="*/ 5 h 14"/>
                <a:gd name="T2" fmla="*/ 10 w 16"/>
                <a:gd name="T3" fmla="*/ 13 h 14"/>
                <a:gd name="T4" fmla="*/ 1 w 16"/>
                <a:gd name="T5" fmla="*/ 10 h 14"/>
                <a:gd name="T6" fmla="*/ 6 w 16"/>
                <a:gd name="T7" fmla="*/ 2 h 14"/>
                <a:gd name="T8" fmla="*/ 15 w 1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5" y="5"/>
                  </a:moveTo>
                  <a:cubicBezTo>
                    <a:pt x="16" y="8"/>
                    <a:pt x="14" y="12"/>
                    <a:pt x="10" y="13"/>
                  </a:cubicBezTo>
                  <a:cubicBezTo>
                    <a:pt x="6" y="14"/>
                    <a:pt x="2" y="13"/>
                    <a:pt x="1" y="10"/>
                  </a:cubicBezTo>
                  <a:cubicBezTo>
                    <a:pt x="0" y="7"/>
                    <a:pt x="2" y="3"/>
                    <a:pt x="6" y="2"/>
                  </a:cubicBezTo>
                  <a:cubicBezTo>
                    <a:pt x="10" y="0"/>
                    <a:pt x="14" y="2"/>
                    <a:pt x="15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7" name="Freeform 735"/>
            <p:cNvSpPr>
              <a:spLocks/>
            </p:cNvSpPr>
            <p:nvPr/>
          </p:nvSpPr>
          <p:spPr bwMode="auto">
            <a:xfrm>
              <a:off x="11901487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2 h 6"/>
                <a:gd name="T6" fmla="*/ 1 w 2"/>
                <a:gd name="T7" fmla="*/ 2 h 6"/>
                <a:gd name="T8" fmla="*/ 2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4"/>
                    <a:pt x="2" y="6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8" name="Freeform 736"/>
            <p:cNvSpPr>
              <a:spLocks/>
            </p:cNvSpPr>
            <p:nvPr/>
          </p:nvSpPr>
          <p:spPr bwMode="auto">
            <a:xfrm>
              <a:off x="11918950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9" name="Freeform 737"/>
            <p:cNvSpPr>
              <a:spLocks/>
            </p:cNvSpPr>
            <p:nvPr/>
          </p:nvSpPr>
          <p:spPr bwMode="auto">
            <a:xfrm>
              <a:off x="11936412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0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0" name="Freeform 738"/>
            <p:cNvSpPr>
              <a:spLocks/>
            </p:cNvSpPr>
            <p:nvPr/>
          </p:nvSpPr>
          <p:spPr bwMode="auto">
            <a:xfrm>
              <a:off x="11936412" y="3443288"/>
              <a:ext cx="34925" cy="44450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0 h 5"/>
                <a:gd name="T4" fmla="*/ 2 w 4"/>
                <a:gd name="T5" fmla="*/ 1 h 5"/>
                <a:gd name="T6" fmla="*/ 2 w 4"/>
                <a:gd name="T7" fmla="*/ 2 h 5"/>
                <a:gd name="T8" fmla="*/ 0 w 4"/>
                <a:gd name="T9" fmla="*/ 5 h 5"/>
                <a:gd name="T10" fmla="*/ 3 w 4"/>
                <a:gd name="T11" fmla="*/ 2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1" name="Freeform 739"/>
            <p:cNvSpPr>
              <a:spLocks/>
            </p:cNvSpPr>
            <p:nvPr/>
          </p:nvSpPr>
          <p:spPr bwMode="auto">
            <a:xfrm>
              <a:off x="11945937" y="3451226"/>
              <a:ext cx="42863" cy="44450"/>
            </a:xfrm>
            <a:custGeom>
              <a:avLst/>
              <a:gdLst>
                <a:gd name="T0" fmla="*/ 4 w 5"/>
                <a:gd name="T1" fmla="*/ 2 h 5"/>
                <a:gd name="T2" fmla="*/ 4 w 5"/>
                <a:gd name="T3" fmla="*/ 1 h 5"/>
                <a:gd name="T4" fmla="*/ 3 w 5"/>
                <a:gd name="T5" fmla="*/ 1 h 5"/>
                <a:gd name="T6" fmla="*/ 3 w 5"/>
                <a:gd name="T7" fmla="*/ 2 h 5"/>
                <a:gd name="T8" fmla="*/ 0 w 5"/>
                <a:gd name="T9" fmla="*/ 5 h 5"/>
                <a:gd name="T10" fmla="*/ 3 w 5"/>
                <a:gd name="T11" fmla="*/ 2 h 5"/>
                <a:gd name="T12" fmla="*/ 4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2" name="Freeform 740"/>
            <p:cNvSpPr>
              <a:spLocks/>
            </p:cNvSpPr>
            <p:nvPr/>
          </p:nvSpPr>
          <p:spPr bwMode="auto">
            <a:xfrm>
              <a:off x="11953875" y="3468688"/>
              <a:ext cx="44450" cy="26988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4 w 5"/>
                <a:gd name="T5" fmla="*/ 0 h 3"/>
                <a:gd name="T6" fmla="*/ 3 w 5"/>
                <a:gd name="T7" fmla="*/ 1 h 3"/>
                <a:gd name="T8" fmla="*/ 0 w 5"/>
                <a:gd name="T9" fmla="*/ 3 h 3"/>
                <a:gd name="T10" fmla="*/ 3 w 5"/>
                <a:gd name="T11" fmla="*/ 2 h 3"/>
                <a:gd name="T12" fmla="*/ 5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3" name="Freeform 741"/>
            <p:cNvSpPr>
              <a:spLocks/>
            </p:cNvSpPr>
            <p:nvPr/>
          </p:nvSpPr>
          <p:spPr bwMode="auto">
            <a:xfrm>
              <a:off x="11953875" y="3487738"/>
              <a:ext cx="53975" cy="17463"/>
            </a:xfrm>
            <a:custGeom>
              <a:avLst/>
              <a:gdLst>
                <a:gd name="T0" fmla="*/ 5 w 6"/>
                <a:gd name="T1" fmla="*/ 2 h 2"/>
                <a:gd name="T2" fmla="*/ 6 w 6"/>
                <a:gd name="T3" fmla="*/ 1 h 2"/>
                <a:gd name="T4" fmla="*/ 5 w 6"/>
                <a:gd name="T5" fmla="*/ 0 h 2"/>
                <a:gd name="T6" fmla="*/ 4 w 6"/>
                <a:gd name="T7" fmla="*/ 1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4" name="Freeform 742"/>
            <p:cNvSpPr>
              <a:spLocks/>
            </p:cNvSpPr>
            <p:nvPr/>
          </p:nvSpPr>
          <p:spPr bwMode="auto">
            <a:xfrm>
              <a:off x="11963400" y="3505201"/>
              <a:ext cx="52388" cy="17463"/>
            </a:xfrm>
            <a:custGeom>
              <a:avLst/>
              <a:gdLst>
                <a:gd name="T0" fmla="*/ 5 w 6"/>
                <a:gd name="T1" fmla="*/ 2 h 2"/>
                <a:gd name="T2" fmla="*/ 5 w 6"/>
                <a:gd name="T3" fmla="*/ 1 h 2"/>
                <a:gd name="T4" fmla="*/ 4 w 6"/>
                <a:gd name="T5" fmla="*/ 0 h 2"/>
                <a:gd name="T6" fmla="*/ 3 w 6"/>
                <a:gd name="T7" fmla="*/ 1 h 2"/>
                <a:gd name="T8" fmla="*/ 0 w 6"/>
                <a:gd name="T9" fmla="*/ 1 h 2"/>
                <a:gd name="T10" fmla="*/ 3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5" name="Freeform 743"/>
            <p:cNvSpPr>
              <a:spLocks/>
            </p:cNvSpPr>
            <p:nvPr/>
          </p:nvSpPr>
          <p:spPr bwMode="auto">
            <a:xfrm>
              <a:off x="11963400" y="3522663"/>
              <a:ext cx="44450" cy="17463"/>
            </a:xfrm>
            <a:custGeom>
              <a:avLst/>
              <a:gdLst>
                <a:gd name="T0" fmla="*/ 4 w 5"/>
                <a:gd name="T1" fmla="*/ 2 h 2"/>
                <a:gd name="T2" fmla="*/ 5 w 5"/>
                <a:gd name="T3" fmla="*/ 1 h 2"/>
                <a:gd name="T4" fmla="*/ 4 w 5"/>
                <a:gd name="T5" fmla="*/ 0 h 2"/>
                <a:gd name="T6" fmla="*/ 3 w 5"/>
                <a:gd name="T7" fmla="*/ 1 h 2"/>
                <a:gd name="T8" fmla="*/ 0 w 5"/>
                <a:gd name="T9" fmla="*/ 0 h 2"/>
                <a:gd name="T10" fmla="*/ 3 w 5"/>
                <a:gd name="T11" fmla="*/ 1 h 2"/>
                <a:gd name="T12" fmla="*/ 4 w 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6" name="Freeform 744"/>
            <p:cNvSpPr>
              <a:spLocks/>
            </p:cNvSpPr>
            <p:nvPr/>
          </p:nvSpPr>
          <p:spPr bwMode="auto">
            <a:xfrm>
              <a:off x="11953875" y="3532188"/>
              <a:ext cx="53975" cy="25400"/>
            </a:xfrm>
            <a:custGeom>
              <a:avLst/>
              <a:gdLst>
                <a:gd name="T0" fmla="*/ 4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4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3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7" name="Freeform 745"/>
            <p:cNvSpPr>
              <a:spLocks/>
            </p:cNvSpPr>
            <p:nvPr/>
          </p:nvSpPr>
          <p:spPr bwMode="auto">
            <a:xfrm>
              <a:off x="11953875" y="3540126"/>
              <a:ext cx="44450" cy="34925"/>
            </a:xfrm>
            <a:custGeom>
              <a:avLst/>
              <a:gdLst>
                <a:gd name="T0" fmla="*/ 3 w 5"/>
                <a:gd name="T1" fmla="*/ 4 h 4"/>
                <a:gd name="T2" fmla="*/ 4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2"/>
                    <a:pt x="3" y="2"/>
                  </a:cubicBezTo>
                  <a:cubicBezTo>
                    <a:pt x="2" y="3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8" name="Freeform 746"/>
            <p:cNvSpPr>
              <a:spLocks/>
            </p:cNvSpPr>
            <p:nvPr/>
          </p:nvSpPr>
          <p:spPr bwMode="auto">
            <a:xfrm>
              <a:off x="11945937" y="3540126"/>
              <a:ext cx="34925" cy="44450"/>
            </a:xfrm>
            <a:custGeom>
              <a:avLst/>
              <a:gdLst>
                <a:gd name="T0" fmla="*/ 2 w 4"/>
                <a:gd name="T1" fmla="*/ 5 h 5"/>
                <a:gd name="T2" fmla="*/ 4 w 4"/>
                <a:gd name="T3" fmla="*/ 5 h 5"/>
                <a:gd name="T4" fmla="*/ 4 w 4"/>
                <a:gd name="T5" fmla="*/ 4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4 h 5"/>
                <a:gd name="T12" fmla="*/ 2 w 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9" name="Freeform 747"/>
            <p:cNvSpPr>
              <a:spLocks/>
            </p:cNvSpPr>
            <p:nvPr/>
          </p:nvSpPr>
          <p:spPr bwMode="auto">
            <a:xfrm>
              <a:off x="11945937" y="3549651"/>
              <a:ext cx="17463" cy="44450"/>
            </a:xfrm>
            <a:custGeom>
              <a:avLst/>
              <a:gdLst>
                <a:gd name="T0" fmla="*/ 0 w 2"/>
                <a:gd name="T1" fmla="*/ 5 h 5"/>
                <a:gd name="T2" fmla="*/ 1 w 2"/>
                <a:gd name="T3" fmla="*/ 5 h 5"/>
                <a:gd name="T4" fmla="*/ 2 w 2"/>
                <a:gd name="T5" fmla="*/ 4 h 5"/>
                <a:gd name="T6" fmla="*/ 1 w 2"/>
                <a:gd name="T7" fmla="*/ 3 h 5"/>
                <a:gd name="T8" fmla="*/ 0 w 2"/>
                <a:gd name="T9" fmla="*/ 0 h 5"/>
                <a:gd name="T10" fmla="*/ 0 w 2"/>
                <a:gd name="T11" fmla="*/ 3 h 5"/>
                <a:gd name="T12" fmla="*/ 0 w 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0" name="Freeform 748"/>
            <p:cNvSpPr>
              <a:spLocks/>
            </p:cNvSpPr>
            <p:nvPr/>
          </p:nvSpPr>
          <p:spPr bwMode="auto">
            <a:xfrm>
              <a:off x="11928475" y="3549651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1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1" name="Freeform 749"/>
            <p:cNvSpPr>
              <a:spLocks/>
            </p:cNvSpPr>
            <p:nvPr/>
          </p:nvSpPr>
          <p:spPr bwMode="auto">
            <a:xfrm>
              <a:off x="11909425" y="3549651"/>
              <a:ext cx="19050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2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2" name="Freeform 750"/>
            <p:cNvSpPr>
              <a:spLocks/>
            </p:cNvSpPr>
            <p:nvPr/>
          </p:nvSpPr>
          <p:spPr bwMode="auto">
            <a:xfrm>
              <a:off x="11891962" y="3549651"/>
              <a:ext cx="26988" cy="44450"/>
            </a:xfrm>
            <a:custGeom>
              <a:avLst/>
              <a:gdLst>
                <a:gd name="T0" fmla="*/ 0 w 3"/>
                <a:gd name="T1" fmla="*/ 4 h 5"/>
                <a:gd name="T2" fmla="*/ 1 w 3"/>
                <a:gd name="T3" fmla="*/ 5 h 5"/>
                <a:gd name="T4" fmla="*/ 2 w 3"/>
                <a:gd name="T5" fmla="*/ 4 h 5"/>
                <a:gd name="T6" fmla="*/ 2 w 3"/>
                <a:gd name="T7" fmla="*/ 4 h 5"/>
                <a:gd name="T8" fmla="*/ 3 w 3"/>
                <a:gd name="T9" fmla="*/ 0 h 5"/>
                <a:gd name="T10" fmla="*/ 1 w 3"/>
                <a:gd name="T11" fmla="*/ 3 h 5"/>
                <a:gd name="T12" fmla="*/ 0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3" name="Freeform 751"/>
            <p:cNvSpPr>
              <a:spLocks/>
            </p:cNvSpPr>
            <p:nvPr/>
          </p:nvSpPr>
          <p:spPr bwMode="auto">
            <a:xfrm>
              <a:off x="11874500" y="3549651"/>
              <a:ext cx="34925" cy="34925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4 h 4"/>
                <a:gd name="T4" fmla="*/ 2 w 4"/>
                <a:gd name="T5" fmla="*/ 4 h 4"/>
                <a:gd name="T6" fmla="*/ 2 w 4"/>
                <a:gd name="T7" fmla="*/ 3 h 4"/>
                <a:gd name="T8" fmla="*/ 4 w 4"/>
                <a:gd name="T9" fmla="*/ 0 h 4"/>
                <a:gd name="T10" fmla="*/ 1 w 4"/>
                <a:gd name="T11" fmla="*/ 2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4" name="Freeform 752"/>
            <p:cNvSpPr>
              <a:spLocks/>
            </p:cNvSpPr>
            <p:nvPr/>
          </p:nvSpPr>
          <p:spPr bwMode="auto">
            <a:xfrm>
              <a:off x="11857037" y="3540126"/>
              <a:ext cx="44450" cy="34925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2 w 5"/>
                <a:gd name="T5" fmla="*/ 3 h 4"/>
                <a:gd name="T6" fmla="*/ 2 w 5"/>
                <a:gd name="T7" fmla="*/ 2 h 4"/>
                <a:gd name="T8" fmla="*/ 5 w 5"/>
                <a:gd name="T9" fmla="*/ 0 h 4"/>
                <a:gd name="T10" fmla="*/ 2 w 5"/>
                <a:gd name="T11" fmla="*/ 2 h 4"/>
                <a:gd name="T12" fmla="*/ 1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5" name="Freeform 753"/>
            <p:cNvSpPr>
              <a:spLocks/>
            </p:cNvSpPr>
            <p:nvPr/>
          </p:nvSpPr>
          <p:spPr bwMode="auto">
            <a:xfrm>
              <a:off x="11847512" y="3532188"/>
              <a:ext cx="53975" cy="25400"/>
            </a:xfrm>
            <a:custGeom>
              <a:avLst/>
              <a:gdLst>
                <a:gd name="T0" fmla="*/ 1 w 6"/>
                <a:gd name="T1" fmla="*/ 1 h 3"/>
                <a:gd name="T2" fmla="*/ 0 w 6"/>
                <a:gd name="T3" fmla="*/ 2 h 3"/>
                <a:gd name="T4" fmla="*/ 2 w 6"/>
                <a:gd name="T5" fmla="*/ 3 h 3"/>
                <a:gd name="T6" fmla="*/ 2 w 6"/>
                <a:gd name="T7" fmla="*/ 2 h 3"/>
                <a:gd name="T8" fmla="*/ 6 w 6"/>
                <a:gd name="T9" fmla="*/ 0 h 3"/>
                <a:gd name="T10" fmla="*/ 2 w 6"/>
                <a:gd name="T11" fmla="*/ 1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6" y="0"/>
                    <a:pt x="6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6" name="Freeform 754"/>
            <p:cNvSpPr>
              <a:spLocks/>
            </p:cNvSpPr>
            <p:nvPr/>
          </p:nvSpPr>
          <p:spPr bwMode="auto">
            <a:xfrm>
              <a:off x="11847512" y="3522663"/>
              <a:ext cx="53975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1 w 6"/>
                <a:gd name="T5" fmla="*/ 2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1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6" y="0"/>
                    <a:pt x="6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7" name="Freeform 755"/>
            <p:cNvSpPr>
              <a:spLocks/>
            </p:cNvSpPr>
            <p:nvPr/>
          </p:nvSpPr>
          <p:spPr bwMode="auto">
            <a:xfrm>
              <a:off x="11847512" y="3505201"/>
              <a:ext cx="44450" cy="17463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1 h 2"/>
                <a:gd name="T4" fmla="*/ 1 w 5"/>
                <a:gd name="T5" fmla="*/ 2 h 2"/>
                <a:gd name="T6" fmla="*/ 2 w 5"/>
                <a:gd name="T7" fmla="*/ 1 h 2"/>
                <a:gd name="T8" fmla="*/ 5 w 5"/>
                <a:gd name="T9" fmla="*/ 2 h 2"/>
                <a:gd name="T10" fmla="*/ 2 w 5"/>
                <a:gd name="T11" fmla="*/ 1 h 2"/>
                <a:gd name="T12" fmla="*/ 1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8" name="Freeform 756"/>
            <p:cNvSpPr>
              <a:spLocks/>
            </p:cNvSpPr>
            <p:nvPr/>
          </p:nvSpPr>
          <p:spPr bwMode="auto">
            <a:xfrm>
              <a:off x="11847512" y="3487738"/>
              <a:ext cx="44450" cy="25400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1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3 h 3"/>
                <a:gd name="T10" fmla="*/ 2 w 5"/>
                <a:gd name="T11" fmla="*/ 1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2"/>
                    <a:pt x="5" y="3"/>
                    <a:pt x="5" y="3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9" name="Freeform 757"/>
            <p:cNvSpPr>
              <a:spLocks/>
            </p:cNvSpPr>
            <p:nvPr/>
          </p:nvSpPr>
          <p:spPr bwMode="auto">
            <a:xfrm>
              <a:off x="11857037" y="3468688"/>
              <a:ext cx="44450" cy="36513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0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2 w 5"/>
                <a:gd name="T11" fmla="*/ 1 h 4"/>
                <a:gd name="T12" fmla="*/ 1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0" name="Freeform 758"/>
            <p:cNvSpPr>
              <a:spLocks/>
            </p:cNvSpPr>
            <p:nvPr/>
          </p:nvSpPr>
          <p:spPr bwMode="auto">
            <a:xfrm>
              <a:off x="11866562" y="3451226"/>
              <a:ext cx="34925" cy="44450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1 h 5"/>
                <a:gd name="T4" fmla="*/ 1 w 4"/>
                <a:gd name="T5" fmla="*/ 2 h 5"/>
                <a:gd name="T6" fmla="*/ 2 w 4"/>
                <a:gd name="T7" fmla="*/ 2 h 5"/>
                <a:gd name="T8" fmla="*/ 4 w 4"/>
                <a:gd name="T9" fmla="*/ 5 h 5"/>
                <a:gd name="T10" fmla="*/ 2 w 4"/>
                <a:gd name="T11" fmla="*/ 2 h 5"/>
                <a:gd name="T12" fmla="*/ 2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1" name="Freeform 759"/>
            <p:cNvSpPr>
              <a:spLocks/>
            </p:cNvSpPr>
            <p:nvPr/>
          </p:nvSpPr>
          <p:spPr bwMode="auto">
            <a:xfrm>
              <a:off x="11884025" y="3443288"/>
              <a:ext cx="25400" cy="44450"/>
            </a:xfrm>
            <a:custGeom>
              <a:avLst/>
              <a:gdLst>
                <a:gd name="T0" fmla="*/ 2 w 3"/>
                <a:gd name="T1" fmla="*/ 1 h 5"/>
                <a:gd name="T2" fmla="*/ 0 w 3"/>
                <a:gd name="T3" fmla="*/ 0 h 5"/>
                <a:gd name="T4" fmla="*/ 0 w 3"/>
                <a:gd name="T5" fmla="*/ 2 h 5"/>
                <a:gd name="T6" fmla="*/ 1 w 3"/>
                <a:gd name="T7" fmla="*/ 2 h 5"/>
                <a:gd name="T8" fmla="*/ 3 w 3"/>
                <a:gd name="T9" fmla="*/ 5 h 5"/>
                <a:gd name="T10" fmla="*/ 2 w 3"/>
                <a:gd name="T11" fmla="*/ 2 h 5"/>
                <a:gd name="T12" fmla="*/ 2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2" name="Freeform 760"/>
            <p:cNvSpPr>
              <a:spLocks/>
            </p:cNvSpPr>
            <p:nvPr/>
          </p:nvSpPr>
          <p:spPr bwMode="auto">
            <a:xfrm>
              <a:off x="11901487" y="3327400"/>
              <a:ext cx="34925" cy="160338"/>
            </a:xfrm>
            <a:custGeom>
              <a:avLst/>
              <a:gdLst>
                <a:gd name="T0" fmla="*/ 4 w 4"/>
                <a:gd name="T1" fmla="*/ 18 h 18"/>
                <a:gd name="T2" fmla="*/ 1 w 4"/>
                <a:gd name="T3" fmla="*/ 9 h 18"/>
                <a:gd name="T4" fmla="*/ 0 w 4"/>
                <a:gd name="T5" fmla="*/ 0 h 18"/>
                <a:gd name="T6" fmla="*/ 3 w 4"/>
                <a:gd name="T7" fmla="*/ 9 h 18"/>
                <a:gd name="T8" fmla="*/ 4 w 4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4" y="18"/>
                  </a:moveTo>
                  <a:cubicBezTo>
                    <a:pt x="3" y="15"/>
                    <a:pt x="2" y="12"/>
                    <a:pt x="1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4" y="15"/>
                    <a:pt x="4" y="1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3" name="Freeform 761"/>
            <p:cNvSpPr>
              <a:spLocks/>
            </p:cNvSpPr>
            <p:nvPr/>
          </p:nvSpPr>
          <p:spPr bwMode="auto">
            <a:xfrm>
              <a:off x="11953875" y="3344863"/>
              <a:ext cx="88900" cy="150813"/>
            </a:xfrm>
            <a:custGeom>
              <a:avLst/>
              <a:gdLst>
                <a:gd name="T0" fmla="*/ 0 w 10"/>
                <a:gd name="T1" fmla="*/ 17 h 17"/>
                <a:gd name="T2" fmla="*/ 4 w 10"/>
                <a:gd name="T3" fmla="*/ 8 h 17"/>
                <a:gd name="T4" fmla="*/ 10 w 10"/>
                <a:gd name="T5" fmla="*/ 0 h 17"/>
                <a:gd name="T6" fmla="*/ 5 w 10"/>
                <a:gd name="T7" fmla="*/ 9 h 17"/>
                <a:gd name="T8" fmla="*/ 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1" y="13"/>
                    <a:pt x="2" y="11"/>
                    <a:pt x="4" y="8"/>
                  </a:cubicBezTo>
                  <a:cubicBezTo>
                    <a:pt x="5" y="5"/>
                    <a:pt x="7" y="2"/>
                    <a:pt x="10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1"/>
                    <a:pt x="2" y="14"/>
                    <a:pt x="0" y="1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4" name="Freeform 762"/>
            <p:cNvSpPr>
              <a:spLocks/>
            </p:cNvSpPr>
            <p:nvPr/>
          </p:nvSpPr>
          <p:spPr bwMode="auto">
            <a:xfrm>
              <a:off x="11963400" y="3451226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9 w 18"/>
                <a:gd name="T3" fmla="*/ 2 h 6"/>
                <a:gd name="T4" fmla="*/ 18 w 18"/>
                <a:gd name="T5" fmla="*/ 1 h 6"/>
                <a:gd name="T6" fmla="*/ 9 w 18"/>
                <a:gd name="T7" fmla="*/ 4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3" y="4"/>
                    <a:pt x="6" y="3"/>
                    <a:pt x="9" y="2"/>
                  </a:cubicBezTo>
                  <a:cubicBezTo>
                    <a:pt x="12" y="1"/>
                    <a:pt x="15" y="0"/>
                    <a:pt x="18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4"/>
                    <a:pt x="3" y="6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5" name="Freeform 763"/>
            <p:cNvSpPr>
              <a:spLocks/>
            </p:cNvSpPr>
            <p:nvPr/>
          </p:nvSpPr>
          <p:spPr bwMode="auto">
            <a:xfrm>
              <a:off x="11953875" y="3513138"/>
              <a:ext cx="168275" cy="36513"/>
            </a:xfrm>
            <a:custGeom>
              <a:avLst/>
              <a:gdLst>
                <a:gd name="T0" fmla="*/ 0 w 19"/>
                <a:gd name="T1" fmla="*/ 0 h 4"/>
                <a:gd name="T2" fmla="*/ 10 w 19"/>
                <a:gd name="T3" fmla="*/ 1 h 4"/>
                <a:gd name="T4" fmla="*/ 19 w 19"/>
                <a:gd name="T5" fmla="*/ 4 h 4"/>
                <a:gd name="T6" fmla="*/ 9 w 19"/>
                <a:gd name="T7" fmla="*/ 2 h 4"/>
                <a:gd name="T8" fmla="*/ 0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4" y="0"/>
                    <a:pt x="7" y="0"/>
                    <a:pt x="10" y="1"/>
                  </a:cubicBezTo>
                  <a:cubicBezTo>
                    <a:pt x="13" y="2"/>
                    <a:pt x="16" y="2"/>
                    <a:pt x="1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6" name="Freeform 764"/>
            <p:cNvSpPr>
              <a:spLocks/>
            </p:cNvSpPr>
            <p:nvPr/>
          </p:nvSpPr>
          <p:spPr bwMode="auto">
            <a:xfrm>
              <a:off x="11945937" y="3532188"/>
              <a:ext cx="61913" cy="158750"/>
            </a:xfrm>
            <a:custGeom>
              <a:avLst/>
              <a:gdLst>
                <a:gd name="T0" fmla="*/ 0 w 7"/>
                <a:gd name="T1" fmla="*/ 0 h 18"/>
                <a:gd name="T2" fmla="*/ 5 w 7"/>
                <a:gd name="T3" fmla="*/ 8 h 18"/>
                <a:gd name="T4" fmla="*/ 7 w 7"/>
                <a:gd name="T5" fmla="*/ 18 h 18"/>
                <a:gd name="T6" fmla="*/ 4 w 7"/>
                <a:gd name="T7" fmla="*/ 9 h 18"/>
                <a:gd name="T8" fmla="*/ 0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0"/>
                  </a:moveTo>
                  <a:cubicBezTo>
                    <a:pt x="2" y="3"/>
                    <a:pt x="4" y="5"/>
                    <a:pt x="5" y="8"/>
                  </a:cubicBezTo>
                  <a:cubicBezTo>
                    <a:pt x="6" y="11"/>
                    <a:pt x="7" y="14"/>
                    <a:pt x="7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7" name="Freeform 765"/>
            <p:cNvSpPr>
              <a:spLocks/>
            </p:cNvSpPr>
            <p:nvPr/>
          </p:nvSpPr>
          <p:spPr bwMode="auto">
            <a:xfrm>
              <a:off x="11874500" y="3532188"/>
              <a:ext cx="61913" cy="150813"/>
            </a:xfrm>
            <a:custGeom>
              <a:avLst/>
              <a:gdLst>
                <a:gd name="T0" fmla="*/ 7 w 7"/>
                <a:gd name="T1" fmla="*/ 0 h 17"/>
                <a:gd name="T2" fmla="*/ 4 w 7"/>
                <a:gd name="T3" fmla="*/ 9 h 17"/>
                <a:gd name="T4" fmla="*/ 0 w 7"/>
                <a:gd name="T5" fmla="*/ 17 h 17"/>
                <a:gd name="T6" fmla="*/ 3 w 7"/>
                <a:gd name="T7" fmla="*/ 8 h 17"/>
                <a:gd name="T8" fmla="*/ 7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6" y="3"/>
                    <a:pt x="5" y="6"/>
                    <a:pt x="4" y="9"/>
                  </a:cubicBezTo>
                  <a:cubicBezTo>
                    <a:pt x="3" y="12"/>
                    <a:pt x="2" y="15"/>
                    <a:pt x="0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5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8" name="Freeform 766"/>
            <p:cNvSpPr>
              <a:spLocks/>
            </p:cNvSpPr>
            <p:nvPr/>
          </p:nvSpPr>
          <p:spPr bwMode="auto">
            <a:xfrm>
              <a:off x="11768137" y="3513138"/>
              <a:ext cx="150813" cy="80963"/>
            </a:xfrm>
            <a:custGeom>
              <a:avLst/>
              <a:gdLst>
                <a:gd name="T0" fmla="*/ 17 w 17"/>
                <a:gd name="T1" fmla="*/ 0 h 9"/>
                <a:gd name="T2" fmla="*/ 9 w 17"/>
                <a:gd name="T3" fmla="*/ 6 h 9"/>
                <a:gd name="T4" fmla="*/ 0 w 17"/>
                <a:gd name="T5" fmla="*/ 9 h 9"/>
                <a:gd name="T6" fmla="*/ 9 w 17"/>
                <a:gd name="T7" fmla="*/ 4 h 9"/>
                <a:gd name="T8" fmla="*/ 17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5" y="3"/>
                    <a:pt x="12" y="4"/>
                    <a:pt x="9" y="6"/>
                  </a:cubicBezTo>
                  <a:cubicBezTo>
                    <a:pt x="7" y="7"/>
                    <a:pt x="4" y="8"/>
                    <a:pt x="0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9" name="Freeform 767"/>
            <p:cNvSpPr>
              <a:spLocks/>
            </p:cNvSpPr>
            <p:nvPr/>
          </p:nvSpPr>
          <p:spPr bwMode="auto">
            <a:xfrm>
              <a:off x="11760200" y="3451226"/>
              <a:ext cx="158750" cy="53975"/>
            </a:xfrm>
            <a:custGeom>
              <a:avLst/>
              <a:gdLst>
                <a:gd name="T0" fmla="*/ 18 w 18"/>
                <a:gd name="T1" fmla="*/ 6 h 6"/>
                <a:gd name="T2" fmla="*/ 9 w 18"/>
                <a:gd name="T3" fmla="*/ 4 h 6"/>
                <a:gd name="T4" fmla="*/ 0 w 18"/>
                <a:gd name="T5" fmla="*/ 0 h 6"/>
                <a:gd name="T6" fmla="*/ 9 w 18"/>
                <a:gd name="T7" fmla="*/ 3 h 6"/>
                <a:gd name="T8" fmla="*/ 18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cubicBezTo>
                    <a:pt x="15" y="6"/>
                    <a:pt x="12" y="5"/>
                    <a:pt x="9" y="4"/>
                  </a:cubicBezTo>
                  <a:cubicBezTo>
                    <a:pt x="6" y="3"/>
                    <a:pt x="3" y="2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5" y="4"/>
                    <a:pt x="18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0" name="Freeform 768"/>
            <p:cNvSpPr>
              <a:spLocks/>
            </p:cNvSpPr>
            <p:nvPr/>
          </p:nvSpPr>
          <p:spPr bwMode="auto">
            <a:xfrm>
              <a:off x="11822112" y="3371850"/>
              <a:ext cx="106363" cy="123825"/>
            </a:xfrm>
            <a:custGeom>
              <a:avLst/>
              <a:gdLst>
                <a:gd name="T0" fmla="*/ 12 w 12"/>
                <a:gd name="T1" fmla="*/ 14 h 14"/>
                <a:gd name="T2" fmla="*/ 5 w 12"/>
                <a:gd name="T3" fmla="*/ 8 h 14"/>
                <a:gd name="T4" fmla="*/ 0 w 12"/>
                <a:gd name="T5" fmla="*/ 0 h 14"/>
                <a:gd name="T6" fmla="*/ 6 w 12"/>
                <a:gd name="T7" fmla="*/ 7 h 14"/>
                <a:gd name="T8" fmla="*/ 12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9"/>
                    <a:pt x="11" y="11"/>
                    <a:pt x="12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9" name="组合 64338"/>
          <p:cNvGrpSpPr/>
          <p:nvPr/>
        </p:nvGrpSpPr>
        <p:grpSpPr>
          <a:xfrm>
            <a:off x="589755" y="793048"/>
            <a:ext cx="565151" cy="603250"/>
            <a:chOff x="1550987" y="1552575"/>
            <a:chExt cx="565151" cy="603250"/>
          </a:xfrm>
        </p:grpSpPr>
        <p:sp>
          <p:nvSpPr>
            <p:cNvPr id="64221" name="Freeform 769"/>
            <p:cNvSpPr>
              <a:spLocks/>
            </p:cNvSpPr>
            <p:nvPr/>
          </p:nvSpPr>
          <p:spPr bwMode="auto">
            <a:xfrm>
              <a:off x="1647825" y="1552575"/>
              <a:ext cx="292100" cy="301625"/>
            </a:xfrm>
            <a:custGeom>
              <a:avLst/>
              <a:gdLst>
                <a:gd name="T0" fmla="*/ 22 w 33"/>
                <a:gd name="T1" fmla="*/ 34 h 34"/>
                <a:gd name="T2" fmla="*/ 16 w 33"/>
                <a:gd name="T3" fmla="*/ 5 h 34"/>
                <a:gd name="T4" fmla="*/ 22 w 33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4">
                  <a:moveTo>
                    <a:pt x="22" y="34"/>
                  </a:moveTo>
                  <a:cubicBezTo>
                    <a:pt x="22" y="34"/>
                    <a:pt x="0" y="10"/>
                    <a:pt x="16" y="5"/>
                  </a:cubicBezTo>
                  <a:cubicBezTo>
                    <a:pt x="33" y="0"/>
                    <a:pt x="22" y="34"/>
                    <a:pt x="22" y="3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2" name="Freeform 770"/>
            <p:cNvSpPr>
              <a:spLocks/>
            </p:cNvSpPr>
            <p:nvPr/>
          </p:nvSpPr>
          <p:spPr bwMode="auto">
            <a:xfrm>
              <a:off x="1841500" y="1560513"/>
              <a:ext cx="274638" cy="293688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3" name="Freeform 771"/>
            <p:cNvSpPr>
              <a:spLocks/>
            </p:cNvSpPr>
            <p:nvPr/>
          </p:nvSpPr>
          <p:spPr bwMode="auto">
            <a:xfrm>
              <a:off x="1841500" y="1703388"/>
              <a:ext cx="265113" cy="301625"/>
            </a:xfrm>
            <a:custGeom>
              <a:avLst/>
              <a:gdLst>
                <a:gd name="T0" fmla="*/ 0 w 30"/>
                <a:gd name="T1" fmla="*/ 17 h 34"/>
                <a:gd name="T2" fmla="*/ 29 w 30"/>
                <a:gd name="T3" fmla="*/ 17 h 34"/>
                <a:gd name="T4" fmla="*/ 0 w 30"/>
                <a:gd name="T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7"/>
                  </a:moveTo>
                  <a:cubicBezTo>
                    <a:pt x="0" y="17"/>
                    <a:pt x="28" y="0"/>
                    <a:pt x="29" y="17"/>
                  </a:cubicBezTo>
                  <a:cubicBezTo>
                    <a:pt x="30" y="34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4" name="Freeform 772"/>
            <p:cNvSpPr>
              <a:spLocks/>
            </p:cNvSpPr>
            <p:nvPr/>
          </p:nvSpPr>
          <p:spPr bwMode="auto">
            <a:xfrm>
              <a:off x="1841500" y="1854200"/>
              <a:ext cx="265113" cy="301625"/>
            </a:xfrm>
            <a:custGeom>
              <a:avLst/>
              <a:gdLst>
                <a:gd name="T0" fmla="*/ 0 w 30"/>
                <a:gd name="T1" fmla="*/ 0 h 34"/>
                <a:gd name="T2" fmla="*/ 16 w 30"/>
                <a:gd name="T3" fmla="*/ 24 h 34"/>
                <a:gd name="T4" fmla="*/ 0 w 30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0"/>
                  </a:moveTo>
                  <a:cubicBezTo>
                    <a:pt x="0" y="0"/>
                    <a:pt x="30" y="14"/>
                    <a:pt x="16" y="24"/>
                  </a:cubicBezTo>
                  <a:cubicBezTo>
                    <a:pt x="3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5" name="Freeform 773"/>
            <p:cNvSpPr>
              <a:spLocks/>
            </p:cNvSpPr>
            <p:nvPr/>
          </p:nvSpPr>
          <p:spPr bwMode="auto">
            <a:xfrm>
              <a:off x="1603375" y="1854200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6" name="Freeform 774"/>
            <p:cNvSpPr>
              <a:spLocks/>
            </p:cNvSpPr>
            <p:nvPr/>
          </p:nvSpPr>
          <p:spPr bwMode="auto">
            <a:xfrm>
              <a:off x="1550987" y="1765300"/>
              <a:ext cx="290513" cy="284163"/>
            </a:xfrm>
            <a:custGeom>
              <a:avLst/>
              <a:gdLst>
                <a:gd name="T0" fmla="*/ 33 w 33"/>
                <a:gd name="T1" fmla="*/ 10 h 32"/>
                <a:gd name="T2" fmla="*/ 5 w 33"/>
                <a:gd name="T3" fmla="*/ 16 h 32"/>
                <a:gd name="T4" fmla="*/ 33 w 33"/>
                <a:gd name="T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2">
                  <a:moveTo>
                    <a:pt x="33" y="10"/>
                  </a:moveTo>
                  <a:cubicBezTo>
                    <a:pt x="33" y="10"/>
                    <a:pt x="9" y="32"/>
                    <a:pt x="5" y="16"/>
                  </a:cubicBezTo>
                  <a:cubicBezTo>
                    <a:pt x="0" y="0"/>
                    <a:pt x="33" y="10"/>
                    <a:pt x="33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7" name="Freeform 775"/>
            <p:cNvSpPr>
              <a:spLocks/>
            </p:cNvSpPr>
            <p:nvPr/>
          </p:nvSpPr>
          <p:spPr bwMode="auto">
            <a:xfrm>
              <a:off x="1568450" y="1587500"/>
              <a:ext cx="292100" cy="274638"/>
            </a:xfrm>
            <a:custGeom>
              <a:avLst/>
              <a:gdLst>
                <a:gd name="T0" fmla="*/ 33 w 33"/>
                <a:gd name="T1" fmla="*/ 29 h 31"/>
                <a:gd name="T2" fmla="*/ 7 w 33"/>
                <a:gd name="T3" fmla="*/ 16 h 31"/>
                <a:gd name="T4" fmla="*/ 33 w 33"/>
                <a:gd name="T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1">
                  <a:moveTo>
                    <a:pt x="33" y="29"/>
                  </a:moveTo>
                  <a:cubicBezTo>
                    <a:pt x="33" y="29"/>
                    <a:pt x="0" y="31"/>
                    <a:pt x="7" y="16"/>
                  </a:cubicBezTo>
                  <a:cubicBezTo>
                    <a:pt x="14" y="0"/>
                    <a:pt x="33" y="29"/>
                    <a:pt x="33" y="29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8" name="Freeform 776"/>
            <p:cNvSpPr>
              <a:spLocks/>
            </p:cNvSpPr>
            <p:nvPr/>
          </p:nvSpPr>
          <p:spPr bwMode="auto">
            <a:xfrm>
              <a:off x="1781175" y="1809750"/>
              <a:ext cx="104775" cy="88900"/>
            </a:xfrm>
            <a:custGeom>
              <a:avLst/>
              <a:gdLst>
                <a:gd name="T0" fmla="*/ 11 w 12"/>
                <a:gd name="T1" fmla="*/ 3 h 10"/>
                <a:gd name="T2" fmla="*/ 7 w 12"/>
                <a:gd name="T3" fmla="*/ 9 h 10"/>
                <a:gd name="T4" fmla="*/ 1 w 12"/>
                <a:gd name="T5" fmla="*/ 7 h 10"/>
                <a:gd name="T6" fmla="*/ 5 w 12"/>
                <a:gd name="T7" fmla="*/ 1 h 10"/>
                <a:gd name="T8" fmla="*/ 11 w 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3"/>
                  </a:moveTo>
                  <a:cubicBezTo>
                    <a:pt x="12" y="6"/>
                    <a:pt x="10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7" y="0"/>
                    <a:pt x="10" y="1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9" name="Freeform 777"/>
            <p:cNvSpPr>
              <a:spLocks/>
            </p:cNvSpPr>
            <p:nvPr/>
          </p:nvSpPr>
          <p:spPr bwMode="auto">
            <a:xfrm>
              <a:off x="1816100" y="1800225"/>
              <a:ext cx="7938" cy="3651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1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0" name="Freeform 778"/>
            <p:cNvSpPr>
              <a:spLocks/>
            </p:cNvSpPr>
            <p:nvPr/>
          </p:nvSpPr>
          <p:spPr bwMode="auto">
            <a:xfrm>
              <a:off x="1824037" y="17922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1 w 2"/>
                <a:gd name="T7" fmla="*/ 2 h 5"/>
                <a:gd name="T8" fmla="*/ 1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1" name="Freeform 779"/>
            <p:cNvSpPr>
              <a:spLocks/>
            </p:cNvSpPr>
            <p:nvPr/>
          </p:nvSpPr>
          <p:spPr bwMode="auto">
            <a:xfrm>
              <a:off x="1833562" y="1800225"/>
              <a:ext cx="17463" cy="36513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1 w 2"/>
                <a:gd name="T5" fmla="*/ 0 h 4"/>
                <a:gd name="T6" fmla="*/ 1 w 2"/>
                <a:gd name="T7" fmla="*/ 1 h 4"/>
                <a:gd name="T8" fmla="*/ 0 w 2"/>
                <a:gd name="T9" fmla="*/ 4 h 4"/>
                <a:gd name="T10" fmla="*/ 2 w 2"/>
                <a:gd name="T11" fmla="*/ 1 h 4"/>
                <a:gd name="T12" fmla="*/ 2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2" name="Freeform 780"/>
            <p:cNvSpPr>
              <a:spLocks/>
            </p:cNvSpPr>
            <p:nvPr/>
          </p:nvSpPr>
          <p:spPr bwMode="auto">
            <a:xfrm>
              <a:off x="1841500" y="1800225"/>
              <a:ext cx="26988" cy="36513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1 w 3"/>
                <a:gd name="T5" fmla="*/ 1 h 4"/>
                <a:gd name="T6" fmla="*/ 1 w 3"/>
                <a:gd name="T7" fmla="*/ 1 h 4"/>
                <a:gd name="T8" fmla="*/ 0 w 3"/>
                <a:gd name="T9" fmla="*/ 4 h 4"/>
                <a:gd name="T10" fmla="*/ 2 w 3"/>
                <a:gd name="T11" fmla="*/ 2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3" name="Freeform 781"/>
            <p:cNvSpPr>
              <a:spLocks/>
            </p:cNvSpPr>
            <p:nvPr/>
          </p:nvSpPr>
          <p:spPr bwMode="auto">
            <a:xfrm>
              <a:off x="1851025" y="1809750"/>
              <a:ext cx="26988" cy="26988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2 w 3"/>
                <a:gd name="T5" fmla="*/ 0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4" name="Freeform 782"/>
            <p:cNvSpPr>
              <a:spLocks/>
            </p:cNvSpPr>
            <p:nvPr/>
          </p:nvSpPr>
          <p:spPr bwMode="auto">
            <a:xfrm>
              <a:off x="1851025" y="1817688"/>
              <a:ext cx="34925" cy="26988"/>
            </a:xfrm>
            <a:custGeom>
              <a:avLst/>
              <a:gdLst>
                <a:gd name="T0" fmla="*/ 3 w 4"/>
                <a:gd name="T1" fmla="*/ 1 h 3"/>
                <a:gd name="T2" fmla="*/ 4 w 4"/>
                <a:gd name="T3" fmla="*/ 1 h 3"/>
                <a:gd name="T4" fmla="*/ 3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5" name="Freeform 783"/>
            <p:cNvSpPr>
              <a:spLocks/>
            </p:cNvSpPr>
            <p:nvPr/>
          </p:nvSpPr>
          <p:spPr bwMode="auto">
            <a:xfrm>
              <a:off x="1851025" y="1836738"/>
              <a:ext cx="44450" cy="7938"/>
            </a:xfrm>
            <a:custGeom>
              <a:avLst/>
              <a:gdLst>
                <a:gd name="T0" fmla="*/ 4 w 5"/>
                <a:gd name="T1" fmla="*/ 1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6" name="Freeform 784"/>
            <p:cNvSpPr>
              <a:spLocks/>
            </p:cNvSpPr>
            <p:nvPr/>
          </p:nvSpPr>
          <p:spPr bwMode="auto">
            <a:xfrm>
              <a:off x="1860550" y="1844675"/>
              <a:ext cx="34925" cy="1746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1 h 2"/>
                <a:gd name="T4" fmla="*/ 3 w 4"/>
                <a:gd name="T5" fmla="*/ 0 h 2"/>
                <a:gd name="T6" fmla="*/ 2 w 4"/>
                <a:gd name="T7" fmla="*/ 1 h 2"/>
                <a:gd name="T8" fmla="*/ 0 w 4"/>
                <a:gd name="T9" fmla="*/ 1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7" name="Freeform 785"/>
            <p:cNvSpPr>
              <a:spLocks/>
            </p:cNvSpPr>
            <p:nvPr/>
          </p:nvSpPr>
          <p:spPr bwMode="auto">
            <a:xfrm>
              <a:off x="1860550" y="1854200"/>
              <a:ext cx="34925" cy="17463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3 w 4"/>
                <a:gd name="T5" fmla="*/ 1 h 2"/>
                <a:gd name="T6" fmla="*/ 2 w 4"/>
                <a:gd name="T7" fmla="*/ 1 h 2"/>
                <a:gd name="T8" fmla="*/ 0 w 4"/>
                <a:gd name="T9" fmla="*/ 0 h 2"/>
                <a:gd name="T10" fmla="*/ 2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8" name="Freeform 786"/>
            <p:cNvSpPr>
              <a:spLocks/>
            </p:cNvSpPr>
            <p:nvPr/>
          </p:nvSpPr>
          <p:spPr bwMode="auto">
            <a:xfrm>
              <a:off x="1851025" y="1862138"/>
              <a:ext cx="34925" cy="19050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2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9" name="Freeform 787"/>
            <p:cNvSpPr>
              <a:spLocks/>
            </p:cNvSpPr>
            <p:nvPr/>
          </p:nvSpPr>
          <p:spPr bwMode="auto">
            <a:xfrm>
              <a:off x="1851025" y="1871663"/>
              <a:ext cx="26988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3 w 3"/>
                <a:gd name="T5" fmla="*/ 2 h 3"/>
                <a:gd name="T6" fmla="*/ 2 w 3"/>
                <a:gd name="T7" fmla="*/ 1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0" name="Freeform 788"/>
            <p:cNvSpPr>
              <a:spLocks/>
            </p:cNvSpPr>
            <p:nvPr/>
          </p:nvSpPr>
          <p:spPr bwMode="auto">
            <a:xfrm>
              <a:off x="1851025" y="1871663"/>
              <a:ext cx="17463" cy="34925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1" name="Freeform 789"/>
            <p:cNvSpPr>
              <a:spLocks/>
            </p:cNvSpPr>
            <p:nvPr/>
          </p:nvSpPr>
          <p:spPr bwMode="auto">
            <a:xfrm>
              <a:off x="1841500" y="1871663"/>
              <a:ext cx="19050" cy="44450"/>
            </a:xfrm>
            <a:custGeom>
              <a:avLst/>
              <a:gdLst>
                <a:gd name="T0" fmla="*/ 1 w 2"/>
                <a:gd name="T1" fmla="*/ 4 h 5"/>
                <a:gd name="T2" fmla="*/ 2 w 2"/>
                <a:gd name="T3" fmla="*/ 4 h 5"/>
                <a:gd name="T4" fmla="*/ 2 w 2"/>
                <a:gd name="T5" fmla="*/ 3 h 5"/>
                <a:gd name="T6" fmla="*/ 1 w 2"/>
                <a:gd name="T7" fmla="*/ 3 h 5"/>
                <a:gd name="T8" fmla="*/ 0 w 2"/>
                <a:gd name="T9" fmla="*/ 0 h 5"/>
                <a:gd name="T10" fmla="*/ 1 w 2"/>
                <a:gd name="T11" fmla="*/ 3 h 5"/>
                <a:gd name="T12" fmla="*/ 1 w 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2" name="Freeform 790"/>
            <p:cNvSpPr>
              <a:spLocks/>
            </p:cNvSpPr>
            <p:nvPr/>
          </p:nvSpPr>
          <p:spPr bwMode="auto">
            <a:xfrm>
              <a:off x="1833562" y="1881188"/>
              <a:ext cx="7938" cy="3492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3" name="Freeform 791"/>
            <p:cNvSpPr>
              <a:spLocks/>
            </p:cNvSpPr>
            <p:nvPr/>
          </p:nvSpPr>
          <p:spPr bwMode="auto">
            <a:xfrm>
              <a:off x="1824037" y="1881188"/>
              <a:ext cx="9525" cy="34925"/>
            </a:xfrm>
            <a:custGeom>
              <a:avLst/>
              <a:gdLst>
                <a:gd name="T0" fmla="*/ 0 w 1"/>
                <a:gd name="T1" fmla="*/ 3 h 4"/>
                <a:gd name="T2" fmla="*/ 0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4" name="Freeform 792"/>
            <p:cNvSpPr>
              <a:spLocks/>
            </p:cNvSpPr>
            <p:nvPr/>
          </p:nvSpPr>
          <p:spPr bwMode="auto">
            <a:xfrm>
              <a:off x="1806575" y="1881188"/>
              <a:ext cx="17463" cy="25400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5" name="Freeform 793"/>
            <p:cNvSpPr>
              <a:spLocks/>
            </p:cNvSpPr>
            <p:nvPr/>
          </p:nvSpPr>
          <p:spPr bwMode="auto">
            <a:xfrm>
              <a:off x="1798637" y="1871663"/>
              <a:ext cx="25400" cy="34925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4 h 4"/>
                <a:gd name="T4" fmla="*/ 1 w 3"/>
                <a:gd name="T5" fmla="*/ 3 h 4"/>
                <a:gd name="T6" fmla="*/ 1 w 3"/>
                <a:gd name="T7" fmla="*/ 3 h 4"/>
                <a:gd name="T8" fmla="*/ 3 w 3"/>
                <a:gd name="T9" fmla="*/ 0 h 4"/>
                <a:gd name="T10" fmla="*/ 1 w 3"/>
                <a:gd name="T11" fmla="*/ 2 h 4"/>
                <a:gd name="T12" fmla="*/ 0 w 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6" name="Freeform 794"/>
            <p:cNvSpPr>
              <a:spLocks/>
            </p:cNvSpPr>
            <p:nvPr/>
          </p:nvSpPr>
          <p:spPr bwMode="auto">
            <a:xfrm>
              <a:off x="1789112" y="1871663"/>
              <a:ext cx="26988" cy="2698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1 w 3"/>
                <a:gd name="T5" fmla="*/ 2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1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7" name="Freeform 795"/>
            <p:cNvSpPr>
              <a:spLocks/>
            </p:cNvSpPr>
            <p:nvPr/>
          </p:nvSpPr>
          <p:spPr bwMode="auto">
            <a:xfrm>
              <a:off x="1781175" y="1862138"/>
              <a:ext cx="34925" cy="1905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1 w 4"/>
                <a:gd name="T7" fmla="*/ 2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8" name="Freeform 796"/>
            <p:cNvSpPr>
              <a:spLocks/>
            </p:cNvSpPr>
            <p:nvPr/>
          </p:nvSpPr>
          <p:spPr bwMode="auto">
            <a:xfrm>
              <a:off x="1771650" y="1862138"/>
              <a:ext cx="44450" cy="9525"/>
            </a:xfrm>
            <a:custGeom>
              <a:avLst/>
              <a:gdLst>
                <a:gd name="T0" fmla="*/ 1 w 5"/>
                <a:gd name="T1" fmla="*/ 0 h 1"/>
                <a:gd name="T2" fmla="*/ 0 w 5"/>
                <a:gd name="T3" fmla="*/ 0 h 1"/>
                <a:gd name="T4" fmla="*/ 1 w 5"/>
                <a:gd name="T5" fmla="*/ 1 h 1"/>
                <a:gd name="T6" fmla="*/ 2 w 5"/>
                <a:gd name="T7" fmla="*/ 0 h 1"/>
                <a:gd name="T8" fmla="*/ 5 w 5"/>
                <a:gd name="T9" fmla="*/ 0 h 1"/>
                <a:gd name="T10" fmla="*/ 2 w 5"/>
                <a:gd name="T11" fmla="*/ 0 h 1"/>
                <a:gd name="T12" fmla="*/ 1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9" name="Freeform 797"/>
            <p:cNvSpPr>
              <a:spLocks/>
            </p:cNvSpPr>
            <p:nvPr/>
          </p:nvSpPr>
          <p:spPr bwMode="auto">
            <a:xfrm>
              <a:off x="1771650" y="1844675"/>
              <a:ext cx="34925" cy="9525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1 h 1"/>
                <a:gd name="T10" fmla="*/ 2 w 4"/>
                <a:gd name="T11" fmla="*/ 1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0" name="Freeform 798"/>
            <p:cNvSpPr>
              <a:spLocks/>
            </p:cNvSpPr>
            <p:nvPr/>
          </p:nvSpPr>
          <p:spPr bwMode="auto">
            <a:xfrm>
              <a:off x="1781175" y="1836738"/>
              <a:ext cx="34925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1 w 4"/>
                <a:gd name="T7" fmla="*/ 1 h 2"/>
                <a:gd name="T8" fmla="*/ 4 w 4"/>
                <a:gd name="T9" fmla="*/ 2 h 2"/>
                <a:gd name="T10" fmla="*/ 1 w 4"/>
                <a:gd name="T11" fmla="*/ 0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1" name="Freeform 799"/>
            <p:cNvSpPr>
              <a:spLocks/>
            </p:cNvSpPr>
            <p:nvPr/>
          </p:nvSpPr>
          <p:spPr bwMode="auto">
            <a:xfrm>
              <a:off x="1781175" y="1817688"/>
              <a:ext cx="34925" cy="26988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1 w 4"/>
                <a:gd name="T5" fmla="*/ 1 h 3"/>
                <a:gd name="T6" fmla="*/ 1 w 4"/>
                <a:gd name="T7" fmla="*/ 1 h 3"/>
                <a:gd name="T8" fmla="*/ 4 w 4"/>
                <a:gd name="T9" fmla="*/ 3 h 3"/>
                <a:gd name="T10" fmla="*/ 2 w 4"/>
                <a:gd name="T11" fmla="*/ 1 h 3"/>
                <a:gd name="T12" fmla="*/ 1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2"/>
                    <a:pt x="4" y="3"/>
                    <a:pt x="4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2" name="Freeform 800"/>
            <p:cNvSpPr>
              <a:spLocks/>
            </p:cNvSpPr>
            <p:nvPr/>
          </p:nvSpPr>
          <p:spPr bwMode="auto">
            <a:xfrm>
              <a:off x="1789112" y="1809750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1 w 3"/>
                <a:gd name="T5" fmla="*/ 1 h 3"/>
                <a:gd name="T6" fmla="*/ 1 w 3"/>
                <a:gd name="T7" fmla="*/ 1 h 3"/>
                <a:gd name="T8" fmla="*/ 3 w 3"/>
                <a:gd name="T9" fmla="*/ 3 h 3"/>
                <a:gd name="T10" fmla="*/ 2 w 3"/>
                <a:gd name="T11" fmla="*/ 1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3" name="Freeform 801"/>
            <p:cNvSpPr>
              <a:spLocks/>
            </p:cNvSpPr>
            <p:nvPr/>
          </p:nvSpPr>
          <p:spPr bwMode="auto">
            <a:xfrm>
              <a:off x="1798637" y="1800225"/>
              <a:ext cx="25400" cy="36513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0 h 4"/>
                <a:gd name="T4" fmla="*/ 1 w 3"/>
                <a:gd name="T5" fmla="*/ 1 h 4"/>
                <a:gd name="T6" fmla="*/ 1 w 3"/>
                <a:gd name="T7" fmla="*/ 2 h 4"/>
                <a:gd name="T8" fmla="*/ 3 w 3"/>
                <a:gd name="T9" fmla="*/ 4 h 4"/>
                <a:gd name="T10" fmla="*/ 2 w 3"/>
                <a:gd name="T11" fmla="*/ 1 h 4"/>
                <a:gd name="T12" fmla="*/ 2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4" name="Freeform 802"/>
            <p:cNvSpPr>
              <a:spLocks/>
            </p:cNvSpPr>
            <p:nvPr/>
          </p:nvSpPr>
          <p:spPr bwMode="auto">
            <a:xfrm>
              <a:off x="1816100" y="1720850"/>
              <a:ext cx="25400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6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3" y="10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5" name="Freeform 803"/>
            <p:cNvSpPr>
              <a:spLocks/>
            </p:cNvSpPr>
            <p:nvPr/>
          </p:nvSpPr>
          <p:spPr bwMode="auto">
            <a:xfrm>
              <a:off x="1851025" y="1738313"/>
              <a:ext cx="61913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5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2" y="9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6" name="Freeform 804"/>
            <p:cNvSpPr>
              <a:spLocks/>
            </p:cNvSpPr>
            <p:nvPr/>
          </p:nvSpPr>
          <p:spPr bwMode="auto">
            <a:xfrm>
              <a:off x="1860550" y="1809750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3"/>
                    <a:pt x="4" y="2"/>
                    <a:pt x="6" y="1"/>
                  </a:cubicBezTo>
                  <a:cubicBezTo>
                    <a:pt x="8" y="1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7" name="Freeform 805"/>
            <p:cNvSpPr>
              <a:spLocks/>
            </p:cNvSpPr>
            <p:nvPr/>
          </p:nvSpPr>
          <p:spPr bwMode="auto">
            <a:xfrm>
              <a:off x="1851025" y="1854200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0 h 3"/>
                <a:gd name="T4" fmla="*/ 13 w 13"/>
                <a:gd name="T5" fmla="*/ 3 h 3"/>
                <a:gd name="T6" fmla="*/ 7 w 13"/>
                <a:gd name="T7" fmla="*/ 1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1"/>
                    <a:pt x="12" y="2"/>
                    <a:pt x="13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8" name="Freeform 806"/>
            <p:cNvSpPr>
              <a:spLocks/>
            </p:cNvSpPr>
            <p:nvPr/>
          </p:nvSpPr>
          <p:spPr bwMode="auto">
            <a:xfrm>
              <a:off x="1851025" y="1862138"/>
              <a:ext cx="44450" cy="115888"/>
            </a:xfrm>
            <a:custGeom>
              <a:avLst/>
              <a:gdLst>
                <a:gd name="T0" fmla="*/ 0 w 5"/>
                <a:gd name="T1" fmla="*/ 0 h 13"/>
                <a:gd name="T2" fmla="*/ 3 w 5"/>
                <a:gd name="T3" fmla="*/ 6 h 13"/>
                <a:gd name="T4" fmla="*/ 5 w 5"/>
                <a:gd name="T5" fmla="*/ 13 h 13"/>
                <a:gd name="T6" fmla="*/ 2 w 5"/>
                <a:gd name="T7" fmla="*/ 7 h 13"/>
                <a:gd name="T8" fmla="*/ 0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8"/>
                    <a:pt x="5" y="10"/>
                    <a:pt x="5" y="1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9" name="Freeform 807"/>
            <p:cNvSpPr>
              <a:spLocks/>
            </p:cNvSpPr>
            <p:nvPr/>
          </p:nvSpPr>
          <p:spPr bwMode="auto">
            <a:xfrm>
              <a:off x="1789112" y="1862138"/>
              <a:ext cx="44450" cy="115888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6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2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0" name="Freeform 808"/>
            <p:cNvSpPr>
              <a:spLocks/>
            </p:cNvSpPr>
            <p:nvPr/>
          </p:nvSpPr>
          <p:spPr bwMode="auto">
            <a:xfrm>
              <a:off x="1719262" y="1854200"/>
              <a:ext cx="114300" cy="52388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1" name="Freeform 809"/>
            <p:cNvSpPr>
              <a:spLocks/>
            </p:cNvSpPr>
            <p:nvPr/>
          </p:nvSpPr>
          <p:spPr bwMode="auto">
            <a:xfrm>
              <a:off x="1719262" y="1809750"/>
              <a:ext cx="114300" cy="34925"/>
            </a:xfrm>
            <a:custGeom>
              <a:avLst/>
              <a:gdLst>
                <a:gd name="T0" fmla="*/ 13 w 13"/>
                <a:gd name="T1" fmla="*/ 4 h 4"/>
                <a:gd name="T2" fmla="*/ 6 w 13"/>
                <a:gd name="T3" fmla="*/ 3 h 4"/>
                <a:gd name="T4" fmla="*/ 0 w 13"/>
                <a:gd name="T5" fmla="*/ 0 h 4"/>
                <a:gd name="T6" fmla="*/ 6 w 13"/>
                <a:gd name="T7" fmla="*/ 2 h 4"/>
                <a:gd name="T8" fmla="*/ 13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4"/>
                  </a:moveTo>
                  <a:cubicBezTo>
                    <a:pt x="10" y="4"/>
                    <a:pt x="8" y="3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2" name="Freeform 810"/>
            <p:cNvSpPr>
              <a:spLocks/>
            </p:cNvSpPr>
            <p:nvPr/>
          </p:nvSpPr>
          <p:spPr bwMode="auto">
            <a:xfrm>
              <a:off x="1754187" y="1747838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6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9"/>
                    <a:pt x="6" y="8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1" name="组合 64340"/>
          <p:cNvGrpSpPr/>
          <p:nvPr/>
        </p:nvGrpSpPr>
        <p:grpSpPr>
          <a:xfrm>
            <a:off x="11336337" y="4614863"/>
            <a:ext cx="573088" cy="603250"/>
            <a:chOff x="11336337" y="4614863"/>
            <a:chExt cx="573088" cy="603250"/>
          </a:xfrm>
        </p:grpSpPr>
        <p:sp>
          <p:nvSpPr>
            <p:cNvPr id="64263" name="Freeform 811"/>
            <p:cNvSpPr>
              <a:spLocks/>
            </p:cNvSpPr>
            <p:nvPr/>
          </p:nvSpPr>
          <p:spPr bwMode="auto">
            <a:xfrm>
              <a:off x="11442700" y="4614863"/>
              <a:ext cx="282575" cy="292100"/>
            </a:xfrm>
            <a:custGeom>
              <a:avLst/>
              <a:gdLst>
                <a:gd name="T0" fmla="*/ 22 w 32"/>
                <a:gd name="T1" fmla="*/ 33 h 33"/>
                <a:gd name="T2" fmla="*/ 16 w 32"/>
                <a:gd name="T3" fmla="*/ 4 h 33"/>
                <a:gd name="T4" fmla="*/ 22 w 32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3">
                  <a:moveTo>
                    <a:pt x="22" y="33"/>
                  </a:moveTo>
                  <a:cubicBezTo>
                    <a:pt x="22" y="33"/>
                    <a:pt x="0" y="9"/>
                    <a:pt x="16" y="4"/>
                  </a:cubicBezTo>
                  <a:cubicBezTo>
                    <a:pt x="32" y="0"/>
                    <a:pt x="22" y="33"/>
                    <a:pt x="22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4" name="Freeform 812"/>
            <p:cNvSpPr>
              <a:spLocks/>
            </p:cNvSpPr>
            <p:nvPr/>
          </p:nvSpPr>
          <p:spPr bwMode="auto">
            <a:xfrm>
              <a:off x="11636375" y="4614863"/>
              <a:ext cx="273050" cy="292100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5" name="Freeform 813"/>
            <p:cNvSpPr>
              <a:spLocks/>
            </p:cNvSpPr>
            <p:nvPr/>
          </p:nvSpPr>
          <p:spPr bwMode="auto">
            <a:xfrm>
              <a:off x="11636375" y="4765676"/>
              <a:ext cx="265113" cy="301625"/>
            </a:xfrm>
            <a:custGeom>
              <a:avLst/>
              <a:gdLst>
                <a:gd name="T0" fmla="*/ 0 w 30"/>
                <a:gd name="T1" fmla="*/ 16 h 34"/>
                <a:gd name="T2" fmla="*/ 29 w 30"/>
                <a:gd name="T3" fmla="*/ 17 h 34"/>
                <a:gd name="T4" fmla="*/ 0 w 30"/>
                <a:gd name="T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6"/>
                  </a:moveTo>
                  <a:cubicBezTo>
                    <a:pt x="0" y="16"/>
                    <a:pt x="28" y="0"/>
                    <a:pt x="29" y="17"/>
                  </a:cubicBezTo>
                  <a:cubicBezTo>
                    <a:pt x="30" y="34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6" name="Freeform 814"/>
            <p:cNvSpPr>
              <a:spLocks/>
            </p:cNvSpPr>
            <p:nvPr/>
          </p:nvSpPr>
          <p:spPr bwMode="auto">
            <a:xfrm>
              <a:off x="11636375" y="4906963"/>
              <a:ext cx="255588" cy="311150"/>
            </a:xfrm>
            <a:custGeom>
              <a:avLst/>
              <a:gdLst>
                <a:gd name="T0" fmla="*/ 0 w 29"/>
                <a:gd name="T1" fmla="*/ 0 h 35"/>
                <a:gd name="T2" fmla="*/ 16 w 29"/>
                <a:gd name="T3" fmla="*/ 24 h 35"/>
                <a:gd name="T4" fmla="*/ 0 w 2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5">
                  <a:moveTo>
                    <a:pt x="0" y="0"/>
                  </a:moveTo>
                  <a:cubicBezTo>
                    <a:pt x="0" y="0"/>
                    <a:pt x="29" y="14"/>
                    <a:pt x="16" y="24"/>
                  </a:cubicBezTo>
                  <a:cubicBezTo>
                    <a:pt x="2" y="3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7" name="Freeform 815"/>
            <p:cNvSpPr>
              <a:spLocks/>
            </p:cNvSpPr>
            <p:nvPr/>
          </p:nvSpPr>
          <p:spPr bwMode="auto">
            <a:xfrm>
              <a:off x="11398250" y="4906963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8" name="Freeform 816"/>
            <p:cNvSpPr>
              <a:spLocks/>
            </p:cNvSpPr>
            <p:nvPr/>
          </p:nvSpPr>
          <p:spPr bwMode="auto">
            <a:xfrm>
              <a:off x="11336337" y="4818063"/>
              <a:ext cx="300038" cy="293688"/>
            </a:xfrm>
            <a:custGeom>
              <a:avLst/>
              <a:gdLst>
                <a:gd name="T0" fmla="*/ 34 w 34"/>
                <a:gd name="T1" fmla="*/ 10 h 33"/>
                <a:gd name="T2" fmla="*/ 5 w 34"/>
                <a:gd name="T3" fmla="*/ 17 h 33"/>
                <a:gd name="T4" fmla="*/ 34 w 34"/>
                <a:gd name="T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3">
                  <a:moveTo>
                    <a:pt x="34" y="10"/>
                  </a:moveTo>
                  <a:cubicBezTo>
                    <a:pt x="34" y="10"/>
                    <a:pt x="10" y="33"/>
                    <a:pt x="5" y="17"/>
                  </a:cubicBezTo>
                  <a:cubicBezTo>
                    <a:pt x="0" y="0"/>
                    <a:pt x="34" y="10"/>
                    <a:pt x="34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9" name="Freeform 817"/>
            <p:cNvSpPr>
              <a:spLocks/>
            </p:cNvSpPr>
            <p:nvPr/>
          </p:nvSpPr>
          <p:spPr bwMode="auto">
            <a:xfrm>
              <a:off x="11361737" y="4640263"/>
              <a:ext cx="284163" cy="284163"/>
            </a:xfrm>
            <a:custGeom>
              <a:avLst/>
              <a:gdLst>
                <a:gd name="T0" fmla="*/ 32 w 32"/>
                <a:gd name="T1" fmla="*/ 30 h 32"/>
                <a:gd name="T2" fmla="*/ 7 w 32"/>
                <a:gd name="T3" fmla="*/ 16 h 32"/>
                <a:gd name="T4" fmla="*/ 32 w 32"/>
                <a:gd name="T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32" y="30"/>
                  </a:moveTo>
                  <a:cubicBezTo>
                    <a:pt x="32" y="30"/>
                    <a:pt x="0" y="32"/>
                    <a:pt x="7" y="16"/>
                  </a:cubicBezTo>
                  <a:cubicBezTo>
                    <a:pt x="13" y="0"/>
                    <a:pt x="32" y="30"/>
                    <a:pt x="32" y="3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0" name="Freeform 818"/>
            <p:cNvSpPr>
              <a:spLocks/>
            </p:cNvSpPr>
            <p:nvPr/>
          </p:nvSpPr>
          <p:spPr bwMode="auto">
            <a:xfrm>
              <a:off x="11574462" y="4872038"/>
              <a:ext cx="106363" cy="79375"/>
            </a:xfrm>
            <a:custGeom>
              <a:avLst/>
              <a:gdLst>
                <a:gd name="T0" fmla="*/ 11 w 12"/>
                <a:gd name="T1" fmla="*/ 3 h 9"/>
                <a:gd name="T2" fmla="*/ 7 w 12"/>
                <a:gd name="T3" fmla="*/ 8 h 9"/>
                <a:gd name="T4" fmla="*/ 1 w 12"/>
                <a:gd name="T5" fmla="*/ 6 h 9"/>
                <a:gd name="T6" fmla="*/ 4 w 12"/>
                <a:gd name="T7" fmla="*/ 1 h 9"/>
                <a:gd name="T8" fmla="*/ 11 w 12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2" y="5"/>
                    <a:pt x="10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10" y="0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1" name="Freeform 819"/>
            <p:cNvSpPr>
              <a:spLocks/>
            </p:cNvSpPr>
            <p:nvPr/>
          </p:nvSpPr>
          <p:spPr bwMode="auto">
            <a:xfrm>
              <a:off x="11609387" y="4854576"/>
              <a:ext cx="9525" cy="349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0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2" name="Freeform 820"/>
            <p:cNvSpPr>
              <a:spLocks/>
            </p:cNvSpPr>
            <p:nvPr/>
          </p:nvSpPr>
          <p:spPr bwMode="auto">
            <a:xfrm>
              <a:off x="11618912" y="4854576"/>
              <a:ext cx="17463" cy="3492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0 w 2"/>
                <a:gd name="T5" fmla="*/ 1 h 4"/>
                <a:gd name="T6" fmla="*/ 1 w 2"/>
                <a:gd name="T7" fmla="*/ 1 h 4"/>
                <a:gd name="T8" fmla="*/ 1 w 2"/>
                <a:gd name="T9" fmla="*/ 4 h 4"/>
                <a:gd name="T10" fmla="*/ 1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3" name="Freeform 821"/>
            <p:cNvSpPr>
              <a:spLocks/>
            </p:cNvSpPr>
            <p:nvPr/>
          </p:nvSpPr>
          <p:spPr bwMode="auto">
            <a:xfrm>
              <a:off x="11626850" y="4854576"/>
              <a:ext cx="19050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1 w 2"/>
                <a:gd name="T5" fmla="*/ 1 h 4"/>
                <a:gd name="T6" fmla="*/ 1 w 2"/>
                <a:gd name="T7" fmla="*/ 1 h 4"/>
                <a:gd name="T8" fmla="*/ 0 w 2"/>
                <a:gd name="T9" fmla="*/ 4 h 4"/>
                <a:gd name="T10" fmla="*/ 1 w 2"/>
                <a:gd name="T11" fmla="*/ 1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4" name="Freeform 822"/>
            <p:cNvSpPr>
              <a:spLocks/>
            </p:cNvSpPr>
            <p:nvPr/>
          </p:nvSpPr>
          <p:spPr bwMode="auto">
            <a:xfrm>
              <a:off x="11636375" y="4854576"/>
              <a:ext cx="17463" cy="34925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1 h 4"/>
                <a:gd name="T4" fmla="*/ 1 w 2"/>
                <a:gd name="T5" fmla="*/ 1 h 4"/>
                <a:gd name="T6" fmla="*/ 1 w 2"/>
                <a:gd name="T7" fmla="*/ 2 h 4"/>
                <a:gd name="T8" fmla="*/ 0 w 2"/>
                <a:gd name="T9" fmla="*/ 4 h 4"/>
                <a:gd name="T10" fmla="*/ 2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5" name="Freeform 823"/>
            <p:cNvSpPr>
              <a:spLocks/>
            </p:cNvSpPr>
            <p:nvPr/>
          </p:nvSpPr>
          <p:spPr bwMode="auto">
            <a:xfrm>
              <a:off x="11636375" y="4862513"/>
              <a:ext cx="34925" cy="2698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1 h 3"/>
                <a:gd name="T4" fmla="*/ 2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6" name="Freeform 824"/>
            <p:cNvSpPr>
              <a:spLocks/>
            </p:cNvSpPr>
            <p:nvPr/>
          </p:nvSpPr>
          <p:spPr bwMode="auto">
            <a:xfrm>
              <a:off x="11645900" y="4879976"/>
              <a:ext cx="34925" cy="19050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0 h 2"/>
                <a:gd name="T4" fmla="*/ 3 w 4"/>
                <a:gd name="T5" fmla="*/ 0 h 2"/>
                <a:gd name="T6" fmla="*/ 2 w 4"/>
                <a:gd name="T7" fmla="*/ 0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7" name="Freeform 825"/>
            <p:cNvSpPr>
              <a:spLocks/>
            </p:cNvSpPr>
            <p:nvPr/>
          </p:nvSpPr>
          <p:spPr bwMode="auto">
            <a:xfrm>
              <a:off x="11645900" y="4889501"/>
              <a:ext cx="34925" cy="9525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1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8" name="Freeform 826"/>
            <p:cNvSpPr>
              <a:spLocks/>
            </p:cNvSpPr>
            <p:nvPr/>
          </p:nvSpPr>
          <p:spPr bwMode="auto">
            <a:xfrm>
              <a:off x="11645900" y="4906963"/>
              <a:ext cx="42863" cy="9525"/>
            </a:xfrm>
            <a:custGeom>
              <a:avLst/>
              <a:gdLst>
                <a:gd name="T0" fmla="*/ 4 w 5"/>
                <a:gd name="T1" fmla="*/ 1 h 1"/>
                <a:gd name="T2" fmla="*/ 5 w 5"/>
                <a:gd name="T3" fmla="*/ 0 h 1"/>
                <a:gd name="T4" fmla="*/ 4 w 5"/>
                <a:gd name="T5" fmla="*/ 0 h 1"/>
                <a:gd name="T6" fmla="*/ 3 w 5"/>
                <a:gd name="T7" fmla="*/ 0 h 1"/>
                <a:gd name="T8" fmla="*/ 0 w 5"/>
                <a:gd name="T9" fmla="*/ 0 h 1"/>
                <a:gd name="T10" fmla="*/ 3 w 5"/>
                <a:gd name="T11" fmla="*/ 0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9" name="Freeform 827"/>
            <p:cNvSpPr>
              <a:spLocks/>
            </p:cNvSpPr>
            <p:nvPr/>
          </p:nvSpPr>
          <p:spPr bwMode="auto">
            <a:xfrm>
              <a:off x="11645900" y="4916488"/>
              <a:ext cx="34925" cy="7938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0" name="Freeform 828"/>
            <p:cNvSpPr>
              <a:spLocks/>
            </p:cNvSpPr>
            <p:nvPr/>
          </p:nvSpPr>
          <p:spPr bwMode="auto">
            <a:xfrm>
              <a:off x="11645900" y="4916488"/>
              <a:ext cx="34925" cy="26988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2 h 3"/>
                <a:gd name="T4" fmla="*/ 3 w 4"/>
                <a:gd name="T5" fmla="*/ 2 h 3"/>
                <a:gd name="T6" fmla="*/ 3 w 4"/>
                <a:gd name="T7" fmla="*/ 2 h 3"/>
                <a:gd name="T8" fmla="*/ 0 w 4"/>
                <a:gd name="T9" fmla="*/ 0 h 3"/>
                <a:gd name="T10" fmla="*/ 2 w 4"/>
                <a:gd name="T11" fmla="*/ 2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1" name="Freeform 829"/>
            <p:cNvSpPr>
              <a:spLocks/>
            </p:cNvSpPr>
            <p:nvPr/>
          </p:nvSpPr>
          <p:spPr bwMode="auto">
            <a:xfrm>
              <a:off x="11645900" y="4924426"/>
              <a:ext cx="25400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3 w 3"/>
                <a:gd name="T5" fmla="*/ 2 h 3"/>
                <a:gd name="T6" fmla="*/ 2 w 3"/>
                <a:gd name="T7" fmla="*/ 2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2" name="Freeform 830"/>
            <p:cNvSpPr>
              <a:spLocks/>
            </p:cNvSpPr>
            <p:nvPr/>
          </p:nvSpPr>
          <p:spPr bwMode="auto">
            <a:xfrm>
              <a:off x="11645900" y="4924426"/>
              <a:ext cx="17463" cy="36513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3" name="Freeform 831"/>
            <p:cNvSpPr>
              <a:spLocks/>
            </p:cNvSpPr>
            <p:nvPr/>
          </p:nvSpPr>
          <p:spPr bwMode="auto">
            <a:xfrm>
              <a:off x="11636375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4" name="Freeform 832"/>
            <p:cNvSpPr>
              <a:spLocks/>
            </p:cNvSpPr>
            <p:nvPr/>
          </p:nvSpPr>
          <p:spPr bwMode="auto">
            <a:xfrm>
              <a:off x="11626850" y="4933951"/>
              <a:ext cx="9525" cy="3492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  <a:gd name="T10" fmla="*/ 0 w 1"/>
                <a:gd name="T11" fmla="*/ 3 h 4"/>
                <a:gd name="T12" fmla="*/ 0 w 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5" name="Freeform 833"/>
            <p:cNvSpPr>
              <a:spLocks/>
            </p:cNvSpPr>
            <p:nvPr/>
          </p:nvSpPr>
          <p:spPr bwMode="auto">
            <a:xfrm>
              <a:off x="11609387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3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6" name="Freeform 834"/>
            <p:cNvSpPr>
              <a:spLocks/>
            </p:cNvSpPr>
            <p:nvPr/>
          </p:nvSpPr>
          <p:spPr bwMode="auto">
            <a:xfrm>
              <a:off x="11601450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4 h 4"/>
                <a:gd name="T4" fmla="*/ 1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7" name="Freeform 835"/>
            <p:cNvSpPr>
              <a:spLocks/>
            </p:cNvSpPr>
            <p:nvPr/>
          </p:nvSpPr>
          <p:spPr bwMode="auto">
            <a:xfrm>
              <a:off x="11591925" y="4933951"/>
              <a:ext cx="26988" cy="26988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1 w 3"/>
                <a:gd name="T5" fmla="*/ 3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2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8" name="Freeform 836"/>
            <p:cNvSpPr>
              <a:spLocks/>
            </p:cNvSpPr>
            <p:nvPr/>
          </p:nvSpPr>
          <p:spPr bwMode="auto">
            <a:xfrm>
              <a:off x="11574462" y="4924426"/>
              <a:ext cx="34925" cy="26988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3 h 3"/>
                <a:gd name="T4" fmla="*/ 2 w 4"/>
                <a:gd name="T5" fmla="*/ 3 h 3"/>
                <a:gd name="T6" fmla="*/ 2 w 4"/>
                <a:gd name="T7" fmla="*/ 2 h 3"/>
                <a:gd name="T8" fmla="*/ 4 w 4"/>
                <a:gd name="T9" fmla="*/ 0 h 3"/>
                <a:gd name="T10" fmla="*/ 2 w 4"/>
                <a:gd name="T11" fmla="*/ 2 h 3"/>
                <a:gd name="T12" fmla="*/ 1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9" name="Freeform 837"/>
            <p:cNvSpPr>
              <a:spLocks/>
            </p:cNvSpPr>
            <p:nvPr/>
          </p:nvSpPr>
          <p:spPr bwMode="auto">
            <a:xfrm>
              <a:off x="11574462" y="4924426"/>
              <a:ext cx="34925" cy="19050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0" name="Freeform 838"/>
            <p:cNvSpPr>
              <a:spLocks/>
            </p:cNvSpPr>
            <p:nvPr/>
          </p:nvSpPr>
          <p:spPr bwMode="auto">
            <a:xfrm>
              <a:off x="11564937" y="4916488"/>
              <a:ext cx="36513" cy="7938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2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1" name="Freeform 839"/>
            <p:cNvSpPr>
              <a:spLocks/>
            </p:cNvSpPr>
            <p:nvPr/>
          </p:nvSpPr>
          <p:spPr bwMode="auto">
            <a:xfrm>
              <a:off x="11564937" y="4899026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1 w 4"/>
                <a:gd name="T5" fmla="*/ 2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2" name="Freeform 840"/>
            <p:cNvSpPr>
              <a:spLocks/>
            </p:cNvSpPr>
            <p:nvPr/>
          </p:nvSpPr>
          <p:spPr bwMode="auto">
            <a:xfrm>
              <a:off x="11564937" y="4889501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1 w 4"/>
                <a:gd name="T5" fmla="*/ 1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3" name="Freeform 841"/>
            <p:cNvSpPr>
              <a:spLocks/>
            </p:cNvSpPr>
            <p:nvPr/>
          </p:nvSpPr>
          <p:spPr bwMode="auto">
            <a:xfrm>
              <a:off x="11574462" y="4872038"/>
              <a:ext cx="34925" cy="26988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1 h 3"/>
                <a:gd name="T4" fmla="*/ 1 w 4"/>
                <a:gd name="T5" fmla="*/ 2 h 3"/>
                <a:gd name="T6" fmla="*/ 1 w 4"/>
                <a:gd name="T7" fmla="*/ 2 h 3"/>
                <a:gd name="T8" fmla="*/ 4 w 4"/>
                <a:gd name="T9" fmla="*/ 3 h 3"/>
                <a:gd name="T10" fmla="*/ 2 w 4"/>
                <a:gd name="T11" fmla="*/ 2 h 3"/>
                <a:gd name="T12" fmla="*/ 1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3"/>
                    <a:pt x="4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4" name="Freeform 842"/>
            <p:cNvSpPr>
              <a:spLocks/>
            </p:cNvSpPr>
            <p:nvPr/>
          </p:nvSpPr>
          <p:spPr bwMode="auto">
            <a:xfrm>
              <a:off x="11583987" y="4862513"/>
              <a:ext cx="25400" cy="36513"/>
            </a:xfrm>
            <a:custGeom>
              <a:avLst/>
              <a:gdLst>
                <a:gd name="T0" fmla="*/ 1 w 3"/>
                <a:gd name="T1" fmla="*/ 1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2 h 4"/>
                <a:gd name="T8" fmla="*/ 3 w 3"/>
                <a:gd name="T9" fmla="*/ 4 h 4"/>
                <a:gd name="T10" fmla="*/ 1 w 3"/>
                <a:gd name="T11" fmla="*/ 2 h 4"/>
                <a:gd name="T12" fmla="*/ 1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5" name="Freeform 843"/>
            <p:cNvSpPr>
              <a:spLocks/>
            </p:cNvSpPr>
            <p:nvPr/>
          </p:nvSpPr>
          <p:spPr bwMode="auto">
            <a:xfrm>
              <a:off x="11591925" y="4854576"/>
              <a:ext cx="17463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1 h 4"/>
                <a:gd name="T4" fmla="*/ 1 w 2"/>
                <a:gd name="T5" fmla="*/ 2 h 4"/>
                <a:gd name="T6" fmla="*/ 1 w 2"/>
                <a:gd name="T7" fmla="*/ 2 h 4"/>
                <a:gd name="T8" fmla="*/ 2 w 2"/>
                <a:gd name="T9" fmla="*/ 4 h 4"/>
                <a:gd name="T10" fmla="*/ 1 w 2"/>
                <a:gd name="T11" fmla="*/ 2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6" name="Freeform 844"/>
            <p:cNvSpPr>
              <a:spLocks/>
            </p:cNvSpPr>
            <p:nvPr/>
          </p:nvSpPr>
          <p:spPr bwMode="auto">
            <a:xfrm>
              <a:off x="11609387" y="4773613"/>
              <a:ext cx="26988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3" y="11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7" name="Freeform 845"/>
            <p:cNvSpPr>
              <a:spLocks/>
            </p:cNvSpPr>
            <p:nvPr/>
          </p:nvSpPr>
          <p:spPr bwMode="auto">
            <a:xfrm>
              <a:off x="11645900" y="4791076"/>
              <a:ext cx="60325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8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8" name="Freeform 846"/>
            <p:cNvSpPr>
              <a:spLocks/>
            </p:cNvSpPr>
            <p:nvPr/>
          </p:nvSpPr>
          <p:spPr bwMode="auto">
            <a:xfrm>
              <a:off x="11653837" y="4872038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9" name="Freeform 847"/>
            <p:cNvSpPr>
              <a:spLocks/>
            </p:cNvSpPr>
            <p:nvPr/>
          </p:nvSpPr>
          <p:spPr bwMode="auto">
            <a:xfrm>
              <a:off x="11645900" y="4906963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1 h 3"/>
                <a:gd name="T4" fmla="*/ 13 w 13"/>
                <a:gd name="T5" fmla="*/ 3 h 3"/>
                <a:gd name="T6" fmla="*/ 7 w 13"/>
                <a:gd name="T7" fmla="*/ 2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2" y="0"/>
                    <a:pt x="5" y="0"/>
                    <a:pt x="7" y="1"/>
                  </a:cubicBezTo>
                  <a:cubicBezTo>
                    <a:pt x="9" y="1"/>
                    <a:pt x="11" y="2"/>
                    <a:pt x="1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0" name="Freeform 848"/>
            <p:cNvSpPr>
              <a:spLocks/>
            </p:cNvSpPr>
            <p:nvPr/>
          </p:nvSpPr>
          <p:spPr bwMode="auto">
            <a:xfrm>
              <a:off x="11636375" y="4924426"/>
              <a:ext cx="44450" cy="106363"/>
            </a:xfrm>
            <a:custGeom>
              <a:avLst/>
              <a:gdLst>
                <a:gd name="T0" fmla="*/ 0 w 5"/>
                <a:gd name="T1" fmla="*/ 0 h 12"/>
                <a:gd name="T2" fmla="*/ 4 w 5"/>
                <a:gd name="T3" fmla="*/ 5 h 12"/>
                <a:gd name="T4" fmla="*/ 5 w 5"/>
                <a:gd name="T5" fmla="*/ 12 h 12"/>
                <a:gd name="T6" fmla="*/ 3 w 5"/>
                <a:gd name="T7" fmla="*/ 6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2" y="1"/>
                    <a:pt x="3" y="3"/>
                    <a:pt x="4" y="5"/>
                  </a:cubicBezTo>
                  <a:cubicBezTo>
                    <a:pt x="5" y="8"/>
                    <a:pt x="5" y="10"/>
                    <a:pt x="5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1" name="Freeform 849"/>
            <p:cNvSpPr>
              <a:spLocks/>
            </p:cNvSpPr>
            <p:nvPr/>
          </p:nvSpPr>
          <p:spPr bwMode="auto">
            <a:xfrm>
              <a:off x="11583987" y="4916488"/>
              <a:ext cx="42863" cy="114300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7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2" name="Freeform 850"/>
            <p:cNvSpPr>
              <a:spLocks/>
            </p:cNvSpPr>
            <p:nvPr/>
          </p:nvSpPr>
          <p:spPr bwMode="auto">
            <a:xfrm>
              <a:off x="11512550" y="4906963"/>
              <a:ext cx="106363" cy="53975"/>
            </a:xfrm>
            <a:custGeom>
              <a:avLst/>
              <a:gdLst>
                <a:gd name="T0" fmla="*/ 12 w 12"/>
                <a:gd name="T1" fmla="*/ 0 h 6"/>
                <a:gd name="T2" fmla="*/ 7 w 12"/>
                <a:gd name="T3" fmla="*/ 4 h 6"/>
                <a:gd name="T4" fmla="*/ 0 w 12"/>
                <a:gd name="T5" fmla="*/ 6 h 6"/>
                <a:gd name="T6" fmla="*/ 6 w 12"/>
                <a:gd name="T7" fmla="*/ 3 h 6"/>
                <a:gd name="T8" fmla="*/ 12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3" name="Freeform 851"/>
            <p:cNvSpPr>
              <a:spLocks/>
            </p:cNvSpPr>
            <p:nvPr/>
          </p:nvSpPr>
          <p:spPr bwMode="auto">
            <a:xfrm>
              <a:off x="11512550" y="4862513"/>
              <a:ext cx="106363" cy="36513"/>
            </a:xfrm>
            <a:custGeom>
              <a:avLst/>
              <a:gdLst>
                <a:gd name="T0" fmla="*/ 12 w 12"/>
                <a:gd name="T1" fmla="*/ 4 h 4"/>
                <a:gd name="T2" fmla="*/ 6 w 12"/>
                <a:gd name="T3" fmla="*/ 3 h 4"/>
                <a:gd name="T4" fmla="*/ 0 w 12"/>
                <a:gd name="T5" fmla="*/ 0 h 4"/>
                <a:gd name="T6" fmla="*/ 6 w 12"/>
                <a:gd name="T7" fmla="*/ 2 h 4"/>
                <a:gd name="T8" fmla="*/ 12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2" y="4"/>
                  </a:moveTo>
                  <a:cubicBezTo>
                    <a:pt x="10" y="4"/>
                    <a:pt x="8" y="4"/>
                    <a:pt x="6" y="3"/>
                  </a:cubicBezTo>
                  <a:cubicBezTo>
                    <a:pt x="4" y="2"/>
                    <a:pt x="1" y="2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10" y="3"/>
                    <a:pt x="1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4" name="Freeform 852"/>
            <p:cNvSpPr>
              <a:spLocks/>
            </p:cNvSpPr>
            <p:nvPr/>
          </p:nvSpPr>
          <p:spPr bwMode="auto">
            <a:xfrm>
              <a:off x="11547475" y="4810126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5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8"/>
                    <a:pt x="6" y="7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0" name="组合 64339"/>
          <p:cNvGrpSpPr/>
          <p:nvPr/>
        </p:nvGrpSpPr>
        <p:grpSpPr>
          <a:xfrm>
            <a:off x="311150" y="5608003"/>
            <a:ext cx="406400" cy="434975"/>
            <a:chOff x="1585912" y="4879976"/>
            <a:chExt cx="406400" cy="434975"/>
          </a:xfrm>
        </p:grpSpPr>
        <p:sp>
          <p:nvSpPr>
            <p:cNvPr id="64305" name="Freeform 853"/>
            <p:cNvSpPr>
              <a:spLocks/>
            </p:cNvSpPr>
            <p:nvPr/>
          </p:nvSpPr>
          <p:spPr bwMode="auto">
            <a:xfrm>
              <a:off x="1657350" y="4879976"/>
              <a:ext cx="203200" cy="214313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3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3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6" name="Freeform 854"/>
            <p:cNvSpPr>
              <a:spLocks/>
            </p:cNvSpPr>
            <p:nvPr/>
          </p:nvSpPr>
          <p:spPr bwMode="auto">
            <a:xfrm>
              <a:off x="1798637" y="4889501"/>
              <a:ext cx="193675" cy="204788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2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7" name="Freeform 855"/>
            <p:cNvSpPr>
              <a:spLocks/>
            </p:cNvSpPr>
            <p:nvPr/>
          </p:nvSpPr>
          <p:spPr bwMode="auto">
            <a:xfrm>
              <a:off x="1798637" y="4986338"/>
              <a:ext cx="184150" cy="214313"/>
            </a:xfrm>
            <a:custGeom>
              <a:avLst/>
              <a:gdLst>
                <a:gd name="T0" fmla="*/ 0 w 21"/>
                <a:gd name="T1" fmla="*/ 12 h 24"/>
                <a:gd name="T2" fmla="*/ 20 w 21"/>
                <a:gd name="T3" fmla="*/ 12 h 24"/>
                <a:gd name="T4" fmla="*/ 0 w 21"/>
                <a:gd name="T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2"/>
                  </a:moveTo>
                  <a:cubicBezTo>
                    <a:pt x="0" y="12"/>
                    <a:pt x="20" y="0"/>
                    <a:pt x="20" y="12"/>
                  </a:cubicBezTo>
                  <a:cubicBezTo>
                    <a:pt x="21" y="24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8" name="Freeform 856"/>
            <p:cNvSpPr>
              <a:spLocks/>
            </p:cNvSpPr>
            <p:nvPr/>
          </p:nvSpPr>
          <p:spPr bwMode="auto">
            <a:xfrm>
              <a:off x="1798637" y="5094288"/>
              <a:ext cx="184150" cy="220663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9" name="Freeform 857"/>
            <p:cNvSpPr>
              <a:spLocks/>
            </p:cNvSpPr>
            <p:nvPr/>
          </p:nvSpPr>
          <p:spPr bwMode="auto">
            <a:xfrm>
              <a:off x="1630362" y="5094288"/>
              <a:ext cx="203200" cy="203200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0" name="Freeform 858"/>
            <p:cNvSpPr>
              <a:spLocks/>
            </p:cNvSpPr>
            <p:nvPr/>
          </p:nvSpPr>
          <p:spPr bwMode="auto">
            <a:xfrm>
              <a:off x="1585912" y="5030788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1" name="Freeform 859"/>
            <p:cNvSpPr>
              <a:spLocks/>
            </p:cNvSpPr>
            <p:nvPr/>
          </p:nvSpPr>
          <p:spPr bwMode="auto">
            <a:xfrm>
              <a:off x="1603375" y="4906963"/>
              <a:ext cx="203200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9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2" name="Freeform 860"/>
            <p:cNvSpPr>
              <a:spLocks/>
            </p:cNvSpPr>
            <p:nvPr/>
          </p:nvSpPr>
          <p:spPr bwMode="auto">
            <a:xfrm>
              <a:off x="1754187" y="5067301"/>
              <a:ext cx="69850" cy="61913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4 h 7"/>
                <a:gd name="T6" fmla="*/ 3 w 8"/>
                <a:gd name="T7" fmla="*/ 0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3"/>
                    <a:pt x="7" y="5"/>
                    <a:pt x="5" y="6"/>
                  </a:cubicBezTo>
                  <a:cubicBezTo>
                    <a:pt x="3" y="7"/>
                    <a:pt x="1" y="6"/>
                    <a:pt x="1" y="4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0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3" name="Freeform 861"/>
            <p:cNvSpPr>
              <a:spLocks/>
            </p:cNvSpPr>
            <p:nvPr/>
          </p:nvSpPr>
          <p:spPr bwMode="auto">
            <a:xfrm>
              <a:off x="1781175" y="5057776"/>
              <a:ext cx="7938" cy="1746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2 h 2"/>
                <a:gd name="T10" fmla="*/ 0 w 1"/>
                <a:gd name="T11" fmla="*/ 1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4" name="Freeform 862"/>
            <p:cNvSpPr>
              <a:spLocks/>
            </p:cNvSpPr>
            <p:nvPr/>
          </p:nvSpPr>
          <p:spPr bwMode="auto">
            <a:xfrm>
              <a:off x="1789112" y="5049838"/>
              <a:ext cx="9525" cy="25400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5" name="Freeform 863"/>
            <p:cNvSpPr>
              <a:spLocks/>
            </p:cNvSpPr>
            <p:nvPr/>
          </p:nvSpPr>
          <p:spPr bwMode="auto">
            <a:xfrm>
              <a:off x="1789112" y="5057776"/>
              <a:ext cx="17463" cy="17463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0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6" name="Freeform 864"/>
            <p:cNvSpPr>
              <a:spLocks/>
            </p:cNvSpPr>
            <p:nvPr/>
          </p:nvSpPr>
          <p:spPr bwMode="auto">
            <a:xfrm>
              <a:off x="1798637" y="5057776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7" name="Freeform 865"/>
            <p:cNvSpPr>
              <a:spLocks/>
            </p:cNvSpPr>
            <p:nvPr/>
          </p:nvSpPr>
          <p:spPr bwMode="auto">
            <a:xfrm>
              <a:off x="1798637" y="5067301"/>
              <a:ext cx="25400" cy="17463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8" name="Freeform 866"/>
            <p:cNvSpPr>
              <a:spLocks/>
            </p:cNvSpPr>
            <p:nvPr/>
          </p:nvSpPr>
          <p:spPr bwMode="auto">
            <a:xfrm>
              <a:off x="1806575" y="5067301"/>
              <a:ext cx="17463" cy="17463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1 h 2"/>
                <a:gd name="T4" fmla="*/ 1 w 2"/>
                <a:gd name="T5" fmla="*/ 1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9" name="Freeform 867"/>
            <p:cNvSpPr>
              <a:spLocks/>
            </p:cNvSpPr>
            <p:nvPr/>
          </p:nvSpPr>
          <p:spPr bwMode="auto">
            <a:xfrm>
              <a:off x="1806575" y="5075238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1 h 1"/>
                <a:gd name="T4" fmla="*/ 2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2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0" name="Freeform 868"/>
            <p:cNvSpPr>
              <a:spLocks/>
            </p:cNvSpPr>
            <p:nvPr/>
          </p:nvSpPr>
          <p:spPr bwMode="auto">
            <a:xfrm>
              <a:off x="1806575" y="5094288"/>
              <a:ext cx="26988" cy="0"/>
            </a:xfrm>
            <a:custGeom>
              <a:avLst/>
              <a:gdLst>
                <a:gd name="T0" fmla="*/ 2 w 3"/>
                <a:gd name="T1" fmla="*/ 3 w 3"/>
                <a:gd name="T2" fmla="*/ 2 w 3"/>
                <a:gd name="T3" fmla="*/ 2 w 3"/>
                <a:gd name="T4" fmla="*/ 0 w 3"/>
                <a:gd name="T5" fmla="*/ 2 w 3"/>
                <a:gd name="T6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1" name="Freeform 869"/>
            <p:cNvSpPr>
              <a:spLocks/>
            </p:cNvSpPr>
            <p:nvPr/>
          </p:nvSpPr>
          <p:spPr bwMode="auto">
            <a:xfrm>
              <a:off x="1806575" y="5094288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3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2" name="Freeform 870"/>
            <p:cNvSpPr>
              <a:spLocks/>
            </p:cNvSpPr>
            <p:nvPr/>
          </p:nvSpPr>
          <p:spPr bwMode="auto">
            <a:xfrm>
              <a:off x="1806575" y="5102226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3" name="Freeform 871"/>
            <p:cNvSpPr>
              <a:spLocks/>
            </p:cNvSpPr>
            <p:nvPr/>
          </p:nvSpPr>
          <p:spPr bwMode="auto">
            <a:xfrm>
              <a:off x="1806575" y="5102226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2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4" name="Freeform 872"/>
            <p:cNvSpPr>
              <a:spLocks/>
            </p:cNvSpPr>
            <p:nvPr/>
          </p:nvSpPr>
          <p:spPr bwMode="auto">
            <a:xfrm>
              <a:off x="1798637" y="5111751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5" name="Freeform 873"/>
            <p:cNvSpPr>
              <a:spLocks/>
            </p:cNvSpPr>
            <p:nvPr/>
          </p:nvSpPr>
          <p:spPr bwMode="auto">
            <a:xfrm>
              <a:off x="1798637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6" name="Freeform 874"/>
            <p:cNvSpPr>
              <a:spLocks/>
            </p:cNvSpPr>
            <p:nvPr/>
          </p:nvSpPr>
          <p:spPr bwMode="auto">
            <a:xfrm>
              <a:off x="1789112" y="5111751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7" name="Freeform 875"/>
            <p:cNvSpPr>
              <a:spLocks/>
            </p:cNvSpPr>
            <p:nvPr/>
          </p:nvSpPr>
          <p:spPr bwMode="auto">
            <a:xfrm>
              <a:off x="1781175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1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8" name="Freeform 876"/>
            <p:cNvSpPr>
              <a:spLocks/>
            </p:cNvSpPr>
            <p:nvPr/>
          </p:nvSpPr>
          <p:spPr bwMode="auto">
            <a:xfrm>
              <a:off x="1771650" y="5111751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9" name="Freeform 877"/>
            <p:cNvSpPr>
              <a:spLocks/>
            </p:cNvSpPr>
            <p:nvPr/>
          </p:nvSpPr>
          <p:spPr bwMode="auto">
            <a:xfrm>
              <a:off x="1762125" y="5111751"/>
              <a:ext cx="19050" cy="17463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1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0" name="Freeform 878"/>
            <p:cNvSpPr>
              <a:spLocks/>
            </p:cNvSpPr>
            <p:nvPr/>
          </p:nvSpPr>
          <p:spPr bwMode="auto">
            <a:xfrm>
              <a:off x="1754187" y="5111751"/>
              <a:ext cx="26988" cy="7938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1" name="Freeform 879"/>
            <p:cNvSpPr>
              <a:spLocks/>
            </p:cNvSpPr>
            <p:nvPr/>
          </p:nvSpPr>
          <p:spPr bwMode="auto">
            <a:xfrm>
              <a:off x="1754187" y="5102226"/>
              <a:ext cx="26988" cy="952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2" name="Freeform 880"/>
            <p:cNvSpPr>
              <a:spLocks/>
            </p:cNvSpPr>
            <p:nvPr/>
          </p:nvSpPr>
          <p:spPr bwMode="auto">
            <a:xfrm>
              <a:off x="1744662" y="5094288"/>
              <a:ext cx="26988" cy="7938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3" name="Freeform 881"/>
            <p:cNvSpPr>
              <a:spLocks/>
            </p:cNvSpPr>
            <p:nvPr/>
          </p:nvSpPr>
          <p:spPr bwMode="auto">
            <a:xfrm>
              <a:off x="1744662" y="5084763"/>
              <a:ext cx="26988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4" name="Freeform 882"/>
            <p:cNvSpPr>
              <a:spLocks/>
            </p:cNvSpPr>
            <p:nvPr/>
          </p:nvSpPr>
          <p:spPr bwMode="auto">
            <a:xfrm>
              <a:off x="1754187" y="5075238"/>
              <a:ext cx="17463" cy="1905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5" name="Freeform 883"/>
            <p:cNvSpPr>
              <a:spLocks/>
            </p:cNvSpPr>
            <p:nvPr/>
          </p:nvSpPr>
          <p:spPr bwMode="auto">
            <a:xfrm>
              <a:off x="1754187" y="5067301"/>
              <a:ext cx="17463" cy="17463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6" name="Freeform 884"/>
            <p:cNvSpPr>
              <a:spLocks/>
            </p:cNvSpPr>
            <p:nvPr/>
          </p:nvSpPr>
          <p:spPr bwMode="auto">
            <a:xfrm>
              <a:off x="1762125" y="5067301"/>
              <a:ext cx="19050" cy="1746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0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5" name="Freeform 886"/>
            <p:cNvSpPr>
              <a:spLocks/>
            </p:cNvSpPr>
            <p:nvPr/>
          </p:nvSpPr>
          <p:spPr bwMode="auto">
            <a:xfrm>
              <a:off x="1771650" y="5057775"/>
              <a:ext cx="9525" cy="2698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6" name="Freeform 887"/>
            <p:cNvSpPr>
              <a:spLocks/>
            </p:cNvSpPr>
            <p:nvPr/>
          </p:nvSpPr>
          <p:spPr bwMode="auto">
            <a:xfrm>
              <a:off x="1781175" y="4995863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7" name="Freeform 888"/>
            <p:cNvSpPr>
              <a:spLocks/>
            </p:cNvSpPr>
            <p:nvPr/>
          </p:nvSpPr>
          <p:spPr bwMode="auto">
            <a:xfrm>
              <a:off x="1806575" y="5013325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3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6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8" name="Freeform 889"/>
            <p:cNvSpPr>
              <a:spLocks/>
            </p:cNvSpPr>
            <p:nvPr/>
          </p:nvSpPr>
          <p:spPr bwMode="auto">
            <a:xfrm>
              <a:off x="1806575" y="5067300"/>
              <a:ext cx="79375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1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9" name="Freeform 890"/>
            <p:cNvSpPr>
              <a:spLocks/>
            </p:cNvSpPr>
            <p:nvPr/>
          </p:nvSpPr>
          <p:spPr bwMode="auto">
            <a:xfrm>
              <a:off x="1806575" y="5094288"/>
              <a:ext cx="79375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0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0" name="Freeform 891"/>
            <p:cNvSpPr>
              <a:spLocks/>
            </p:cNvSpPr>
            <p:nvPr/>
          </p:nvSpPr>
          <p:spPr bwMode="auto">
            <a:xfrm>
              <a:off x="1798638" y="5102225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4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1" name="Freeform 892"/>
            <p:cNvSpPr>
              <a:spLocks/>
            </p:cNvSpPr>
            <p:nvPr/>
          </p:nvSpPr>
          <p:spPr bwMode="auto">
            <a:xfrm>
              <a:off x="1762125" y="5102225"/>
              <a:ext cx="26988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1 w 3"/>
                <a:gd name="T7" fmla="*/ 4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1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2" name="Freeform 893"/>
            <p:cNvSpPr>
              <a:spLocks/>
            </p:cNvSpPr>
            <p:nvPr/>
          </p:nvSpPr>
          <p:spPr bwMode="auto">
            <a:xfrm>
              <a:off x="1709738" y="5094288"/>
              <a:ext cx="79375" cy="34925"/>
            </a:xfrm>
            <a:custGeom>
              <a:avLst/>
              <a:gdLst>
                <a:gd name="T0" fmla="*/ 9 w 9"/>
                <a:gd name="T1" fmla="*/ 0 h 4"/>
                <a:gd name="T2" fmla="*/ 5 w 9"/>
                <a:gd name="T3" fmla="*/ 3 h 4"/>
                <a:gd name="T4" fmla="*/ 0 w 9"/>
                <a:gd name="T5" fmla="*/ 4 h 4"/>
                <a:gd name="T6" fmla="*/ 4 w 9"/>
                <a:gd name="T7" fmla="*/ 2 h 4"/>
                <a:gd name="T8" fmla="*/ 9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8" y="1"/>
                    <a:pt x="6" y="2"/>
                    <a:pt x="5" y="3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1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3" name="Freeform 894"/>
            <p:cNvSpPr>
              <a:spLocks/>
            </p:cNvSpPr>
            <p:nvPr/>
          </p:nvSpPr>
          <p:spPr bwMode="auto">
            <a:xfrm>
              <a:off x="1709738" y="5057775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2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3"/>
                    <a:pt x="4" y="2"/>
                  </a:cubicBezTo>
                  <a:cubicBezTo>
                    <a:pt x="3" y="2"/>
                    <a:pt x="1" y="1"/>
                    <a:pt x="0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3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4" name="Freeform 895"/>
            <p:cNvSpPr>
              <a:spLocks/>
            </p:cNvSpPr>
            <p:nvPr/>
          </p:nvSpPr>
          <p:spPr bwMode="auto">
            <a:xfrm>
              <a:off x="1736725" y="5022850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3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1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7" name="组合 64336"/>
          <p:cNvGrpSpPr/>
          <p:nvPr/>
        </p:nvGrpSpPr>
        <p:grpSpPr>
          <a:xfrm>
            <a:off x="10235408" y="710246"/>
            <a:ext cx="406400" cy="434975"/>
            <a:chOff x="9948863" y="1587500"/>
            <a:chExt cx="406400" cy="434975"/>
          </a:xfrm>
        </p:grpSpPr>
        <p:sp>
          <p:nvSpPr>
            <p:cNvPr id="64095" name="Freeform 896"/>
            <p:cNvSpPr>
              <a:spLocks/>
            </p:cNvSpPr>
            <p:nvPr/>
          </p:nvSpPr>
          <p:spPr bwMode="auto">
            <a:xfrm>
              <a:off x="10020300" y="1587500"/>
              <a:ext cx="203200" cy="212725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4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4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6" name="Freeform 897"/>
            <p:cNvSpPr>
              <a:spLocks/>
            </p:cNvSpPr>
            <p:nvPr/>
          </p:nvSpPr>
          <p:spPr bwMode="auto">
            <a:xfrm>
              <a:off x="10161588" y="1597025"/>
              <a:ext cx="193675" cy="203200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3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7" name="Freeform 898"/>
            <p:cNvSpPr>
              <a:spLocks/>
            </p:cNvSpPr>
            <p:nvPr/>
          </p:nvSpPr>
          <p:spPr bwMode="auto">
            <a:xfrm>
              <a:off x="10161588" y="1703388"/>
              <a:ext cx="185738" cy="212725"/>
            </a:xfrm>
            <a:custGeom>
              <a:avLst/>
              <a:gdLst>
                <a:gd name="T0" fmla="*/ 0 w 21"/>
                <a:gd name="T1" fmla="*/ 11 h 24"/>
                <a:gd name="T2" fmla="*/ 21 w 21"/>
                <a:gd name="T3" fmla="*/ 12 h 24"/>
                <a:gd name="T4" fmla="*/ 0 w 21"/>
                <a:gd name="T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1"/>
                  </a:moveTo>
                  <a:cubicBezTo>
                    <a:pt x="0" y="11"/>
                    <a:pt x="20" y="0"/>
                    <a:pt x="21" y="12"/>
                  </a:cubicBezTo>
                  <a:cubicBezTo>
                    <a:pt x="21" y="24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8" name="Freeform 899"/>
            <p:cNvSpPr>
              <a:spLocks/>
            </p:cNvSpPr>
            <p:nvPr/>
          </p:nvSpPr>
          <p:spPr bwMode="auto">
            <a:xfrm>
              <a:off x="10161588" y="1800225"/>
              <a:ext cx="185738" cy="222250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9" name="Freeform 900"/>
            <p:cNvSpPr>
              <a:spLocks/>
            </p:cNvSpPr>
            <p:nvPr/>
          </p:nvSpPr>
          <p:spPr bwMode="auto">
            <a:xfrm>
              <a:off x="9993313" y="1800225"/>
              <a:ext cx="203200" cy="204788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6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0" name="Freeform 901"/>
            <p:cNvSpPr>
              <a:spLocks/>
            </p:cNvSpPr>
            <p:nvPr/>
          </p:nvSpPr>
          <p:spPr bwMode="auto">
            <a:xfrm>
              <a:off x="9948863" y="1738313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1" name="Freeform 902"/>
            <p:cNvSpPr>
              <a:spLocks/>
            </p:cNvSpPr>
            <p:nvPr/>
          </p:nvSpPr>
          <p:spPr bwMode="auto">
            <a:xfrm>
              <a:off x="9967913" y="1614488"/>
              <a:ext cx="201613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10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2" name="Freeform 903"/>
            <p:cNvSpPr>
              <a:spLocks/>
            </p:cNvSpPr>
            <p:nvPr/>
          </p:nvSpPr>
          <p:spPr bwMode="auto">
            <a:xfrm>
              <a:off x="10117138" y="1773238"/>
              <a:ext cx="71438" cy="63500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5 h 7"/>
                <a:gd name="T6" fmla="*/ 3 w 8"/>
                <a:gd name="T7" fmla="*/ 1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7" y="6"/>
                    <a:pt x="5" y="6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3" name="Freeform 904"/>
            <p:cNvSpPr>
              <a:spLocks/>
            </p:cNvSpPr>
            <p:nvPr/>
          </p:nvSpPr>
          <p:spPr bwMode="auto">
            <a:xfrm>
              <a:off x="10144125" y="1765300"/>
              <a:ext cx="7938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4" name="Freeform 905"/>
            <p:cNvSpPr>
              <a:spLocks/>
            </p:cNvSpPr>
            <p:nvPr/>
          </p:nvSpPr>
          <p:spPr bwMode="auto">
            <a:xfrm>
              <a:off x="10152063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5" name="Freeform 906"/>
            <p:cNvSpPr>
              <a:spLocks/>
            </p:cNvSpPr>
            <p:nvPr/>
          </p:nvSpPr>
          <p:spPr bwMode="auto">
            <a:xfrm>
              <a:off x="10152063" y="1765300"/>
              <a:ext cx="17463" cy="26988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6" name="Freeform 907"/>
            <p:cNvSpPr>
              <a:spLocks/>
            </p:cNvSpPr>
            <p:nvPr/>
          </p:nvSpPr>
          <p:spPr bwMode="auto">
            <a:xfrm>
              <a:off x="10161588" y="1765300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7" name="Freeform 908"/>
            <p:cNvSpPr>
              <a:spLocks/>
            </p:cNvSpPr>
            <p:nvPr/>
          </p:nvSpPr>
          <p:spPr bwMode="auto">
            <a:xfrm>
              <a:off x="10161588" y="1773238"/>
              <a:ext cx="26988" cy="190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8" name="Freeform 909"/>
            <p:cNvSpPr>
              <a:spLocks/>
            </p:cNvSpPr>
            <p:nvPr/>
          </p:nvSpPr>
          <p:spPr bwMode="auto">
            <a:xfrm>
              <a:off x="10169525" y="1782763"/>
              <a:ext cx="19050" cy="952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9" name="Freeform 910"/>
            <p:cNvSpPr>
              <a:spLocks/>
            </p:cNvSpPr>
            <p:nvPr/>
          </p:nvSpPr>
          <p:spPr bwMode="auto">
            <a:xfrm>
              <a:off x="10169525" y="1792288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0" name="Freeform 911"/>
            <p:cNvSpPr>
              <a:spLocks/>
            </p:cNvSpPr>
            <p:nvPr/>
          </p:nvSpPr>
          <p:spPr bwMode="auto">
            <a:xfrm>
              <a:off x="10169525" y="1800225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1" name="Freeform 912"/>
            <p:cNvSpPr>
              <a:spLocks/>
            </p:cNvSpPr>
            <p:nvPr/>
          </p:nvSpPr>
          <p:spPr bwMode="auto">
            <a:xfrm>
              <a:off x="10169525" y="1809750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2" name="Freeform 913"/>
            <p:cNvSpPr>
              <a:spLocks/>
            </p:cNvSpPr>
            <p:nvPr/>
          </p:nvSpPr>
          <p:spPr bwMode="auto">
            <a:xfrm>
              <a:off x="10169525" y="1809750"/>
              <a:ext cx="26988" cy="1746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3" name="Freeform 914"/>
            <p:cNvSpPr>
              <a:spLocks/>
            </p:cNvSpPr>
            <p:nvPr/>
          </p:nvSpPr>
          <p:spPr bwMode="auto">
            <a:xfrm>
              <a:off x="10169525" y="1817688"/>
              <a:ext cx="19050" cy="1905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4" name="Freeform 915"/>
            <p:cNvSpPr>
              <a:spLocks/>
            </p:cNvSpPr>
            <p:nvPr/>
          </p:nvSpPr>
          <p:spPr bwMode="auto">
            <a:xfrm>
              <a:off x="10161588" y="1817688"/>
              <a:ext cx="17463" cy="26988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1 h 3"/>
                <a:gd name="T8" fmla="*/ 0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5" name="Freeform 916"/>
            <p:cNvSpPr>
              <a:spLocks/>
            </p:cNvSpPr>
            <p:nvPr/>
          </p:nvSpPr>
          <p:spPr bwMode="auto">
            <a:xfrm>
              <a:off x="10161588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6" name="Freeform 917"/>
            <p:cNvSpPr>
              <a:spLocks/>
            </p:cNvSpPr>
            <p:nvPr/>
          </p:nvSpPr>
          <p:spPr bwMode="auto">
            <a:xfrm>
              <a:off x="10152063" y="1817688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7" name="Freeform 918"/>
            <p:cNvSpPr>
              <a:spLocks/>
            </p:cNvSpPr>
            <p:nvPr/>
          </p:nvSpPr>
          <p:spPr bwMode="auto">
            <a:xfrm>
              <a:off x="10144125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8" name="Freeform 919"/>
            <p:cNvSpPr>
              <a:spLocks/>
            </p:cNvSpPr>
            <p:nvPr/>
          </p:nvSpPr>
          <p:spPr bwMode="auto">
            <a:xfrm>
              <a:off x="10134600" y="1817688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9" name="Freeform 920"/>
            <p:cNvSpPr>
              <a:spLocks/>
            </p:cNvSpPr>
            <p:nvPr/>
          </p:nvSpPr>
          <p:spPr bwMode="auto">
            <a:xfrm>
              <a:off x="10126663" y="1817688"/>
              <a:ext cx="17463" cy="1905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0" name="Freeform 921"/>
            <p:cNvSpPr>
              <a:spLocks/>
            </p:cNvSpPr>
            <p:nvPr/>
          </p:nvSpPr>
          <p:spPr bwMode="auto">
            <a:xfrm>
              <a:off x="10117138" y="1817688"/>
              <a:ext cx="26988" cy="19050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1" name="Freeform 922"/>
            <p:cNvSpPr>
              <a:spLocks/>
            </p:cNvSpPr>
            <p:nvPr/>
          </p:nvSpPr>
          <p:spPr bwMode="auto">
            <a:xfrm>
              <a:off x="10117138" y="1809750"/>
              <a:ext cx="26988" cy="1746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2" name="Freeform 923"/>
            <p:cNvSpPr>
              <a:spLocks/>
            </p:cNvSpPr>
            <p:nvPr/>
          </p:nvSpPr>
          <p:spPr bwMode="auto">
            <a:xfrm>
              <a:off x="10109200" y="1809750"/>
              <a:ext cx="25400" cy="793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3" name="Freeform 924"/>
            <p:cNvSpPr>
              <a:spLocks/>
            </p:cNvSpPr>
            <p:nvPr/>
          </p:nvSpPr>
          <p:spPr bwMode="auto">
            <a:xfrm>
              <a:off x="10109200" y="1800225"/>
              <a:ext cx="25400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4" name="Freeform 925"/>
            <p:cNvSpPr>
              <a:spLocks/>
            </p:cNvSpPr>
            <p:nvPr/>
          </p:nvSpPr>
          <p:spPr bwMode="auto">
            <a:xfrm>
              <a:off x="10117138" y="1792288"/>
              <a:ext cx="17463" cy="793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  <a:gd name="T10" fmla="*/ 1 w 2"/>
                <a:gd name="T11" fmla="*/ 0 h 1"/>
                <a:gd name="T12" fmla="*/ 0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5" name="Freeform 926"/>
            <p:cNvSpPr>
              <a:spLocks/>
            </p:cNvSpPr>
            <p:nvPr/>
          </p:nvSpPr>
          <p:spPr bwMode="auto">
            <a:xfrm>
              <a:off x="10117138" y="1782763"/>
              <a:ext cx="26988" cy="1746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0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6" name="Freeform 927"/>
            <p:cNvSpPr>
              <a:spLocks/>
            </p:cNvSpPr>
            <p:nvPr/>
          </p:nvSpPr>
          <p:spPr bwMode="auto">
            <a:xfrm>
              <a:off x="10126663" y="1773238"/>
              <a:ext cx="17463" cy="190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7" name="Freeform 928"/>
            <p:cNvSpPr>
              <a:spLocks/>
            </p:cNvSpPr>
            <p:nvPr/>
          </p:nvSpPr>
          <p:spPr bwMode="auto">
            <a:xfrm>
              <a:off x="10134600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8" name="Freeform 929"/>
            <p:cNvSpPr>
              <a:spLocks/>
            </p:cNvSpPr>
            <p:nvPr/>
          </p:nvSpPr>
          <p:spPr bwMode="auto">
            <a:xfrm>
              <a:off x="10144125" y="1703388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9" name="Freeform 930"/>
            <p:cNvSpPr>
              <a:spLocks/>
            </p:cNvSpPr>
            <p:nvPr/>
          </p:nvSpPr>
          <p:spPr bwMode="auto">
            <a:xfrm>
              <a:off x="10169525" y="1720850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4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0" name="Freeform 931"/>
            <p:cNvSpPr>
              <a:spLocks/>
            </p:cNvSpPr>
            <p:nvPr/>
          </p:nvSpPr>
          <p:spPr bwMode="auto">
            <a:xfrm>
              <a:off x="10169525" y="1773238"/>
              <a:ext cx="80963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2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1" name="Freeform 932"/>
            <p:cNvSpPr>
              <a:spLocks/>
            </p:cNvSpPr>
            <p:nvPr/>
          </p:nvSpPr>
          <p:spPr bwMode="auto">
            <a:xfrm>
              <a:off x="10169525" y="1800225"/>
              <a:ext cx="80963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1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1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2" name="Freeform 933"/>
            <p:cNvSpPr>
              <a:spLocks/>
            </p:cNvSpPr>
            <p:nvPr/>
          </p:nvSpPr>
          <p:spPr bwMode="auto">
            <a:xfrm>
              <a:off x="10161588" y="1809750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5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3" name="Freeform 934"/>
            <p:cNvSpPr>
              <a:spLocks/>
            </p:cNvSpPr>
            <p:nvPr/>
          </p:nvSpPr>
          <p:spPr bwMode="auto">
            <a:xfrm>
              <a:off x="10126663" y="1809750"/>
              <a:ext cx="25400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2 w 3"/>
                <a:gd name="T7" fmla="*/ 5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4" name="Freeform 935"/>
            <p:cNvSpPr>
              <a:spLocks/>
            </p:cNvSpPr>
            <p:nvPr/>
          </p:nvSpPr>
          <p:spPr bwMode="auto">
            <a:xfrm>
              <a:off x="10072688" y="1800225"/>
              <a:ext cx="79375" cy="44450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3 h 5"/>
                <a:gd name="T4" fmla="*/ 0 w 9"/>
                <a:gd name="T5" fmla="*/ 5 h 5"/>
                <a:gd name="T6" fmla="*/ 4 w 9"/>
                <a:gd name="T7" fmla="*/ 2 h 5"/>
                <a:gd name="T8" fmla="*/ 9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2"/>
                    <a:pt x="6" y="2"/>
                    <a:pt x="5" y="3"/>
                  </a:cubicBezTo>
                  <a:cubicBezTo>
                    <a:pt x="3" y="4"/>
                    <a:pt x="2" y="4"/>
                    <a:pt x="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5" name="Freeform 936"/>
            <p:cNvSpPr>
              <a:spLocks/>
            </p:cNvSpPr>
            <p:nvPr/>
          </p:nvSpPr>
          <p:spPr bwMode="auto">
            <a:xfrm>
              <a:off x="10072688" y="1773238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1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2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7" y="2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6" name="Freeform 937"/>
            <p:cNvSpPr>
              <a:spLocks/>
            </p:cNvSpPr>
            <p:nvPr/>
          </p:nvSpPr>
          <p:spPr bwMode="auto">
            <a:xfrm>
              <a:off x="10099675" y="1730375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4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0" name="2075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DF57E6D-8ADC-4120-8813-39F267F27EA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7113" y="1481406"/>
            <a:ext cx="10845800" cy="4687277"/>
            <a:chOff x="673100" y="1469611"/>
            <a:chExt cx="10845800" cy="4687277"/>
          </a:xfrm>
        </p:grpSpPr>
        <p:sp>
          <p:nvSpPr>
            <p:cNvPr id="281" name="îṩḻïḑé">
              <a:extLst>
                <a:ext uri="{FF2B5EF4-FFF2-40B4-BE49-F238E27FC236}">
                  <a16:creationId xmlns="" xmlns:a16="http://schemas.microsoft.com/office/drawing/2014/main" id="{1FCD1555-0839-40F3-8D1D-5577C7C72036}"/>
                </a:ext>
              </a:extLst>
            </p:cNvPr>
            <p:cNvSpPr/>
            <p:nvPr/>
          </p:nvSpPr>
          <p:spPr bwMode="auto">
            <a:xfrm>
              <a:off x="673100" y="3983292"/>
              <a:ext cx="3020766" cy="2163508"/>
            </a:xfrm>
            <a:custGeom>
              <a:avLst/>
              <a:gdLst>
                <a:gd name="T0" fmla="*/ 1320 w 2967"/>
                <a:gd name="T1" fmla="*/ 2125 h 2125"/>
                <a:gd name="T2" fmla="*/ 2967 w 2967"/>
                <a:gd name="T3" fmla="*/ 733 h 2125"/>
                <a:gd name="T4" fmla="*/ 2697 w 2967"/>
                <a:gd name="T5" fmla="*/ 239 h 2125"/>
                <a:gd name="T6" fmla="*/ 2228 w 2967"/>
                <a:gd name="T7" fmla="*/ 0 h 2125"/>
                <a:gd name="T8" fmla="*/ 0 w 2967"/>
                <a:gd name="T9" fmla="*/ 1759 h 2125"/>
                <a:gd name="T10" fmla="*/ 2 w 2967"/>
                <a:gd name="T11" fmla="*/ 2122 h 2125"/>
                <a:gd name="T12" fmla="*/ 1320 w 2967"/>
                <a:gd name="T13" fmla="*/ 2125 h 2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7" h="2125">
                  <a:moveTo>
                    <a:pt x="1320" y="2125"/>
                  </a:moveTo>
                  <a:lnTo>
                    <a:pt x="2967" y="733"/>
                  </a:lnTo>
                  <a:lnTo>
                    <a:pt x="2697" y="239"/>
                  </a:lnTo>
                  <a:lnTo>
                    <a:pt x="2228" y="0"/>
                  </a:lnTo>
                  <a:lnTo>
                    <a:pt x="0" y="1759"/>
                  </a:lnTo>
                  <a:lnTo>
                    <a:pt x="2" y="2122"/>
                  </a:lnTo>
                  <a:lnTo>
                    <a:pt x="1320" y="2125"/>
                  </a:ln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2" name="ïşľîḋè">
              <a:extLst>
                <a:ext uri="{FF2B5EF4-FFF2-40B4-BE49-F238E27FC236}">
                  <a16:creationId xmlns="" xmlns:a16="http://schemas.microsoft.com/office/drawing/2014/main" id="{42C98BE1-4AAC-493B-AAD7-B7C5809A944C}"/>
                </a:ext>
              </a:extLst>
            </p:cNvPr>
            <p:cNvSpPr/>
            <p:nvPr/>
          </p:nvSpPr>
          <p:spPr bwMode="auto">
            <a:xfrm rot="21480000">
              <a:off x="2151553" y="4433688"/>
              <a:ext cx="2859684" cy="1723200"/>
            </a:xfrm>
            <a:custGeom>
              <a:avLst/>
              <a:gdLst>
                <a:gd name="connsiteX0" fmla="*/ 2107292 w 2859684"/>
                <a:gd name="connsiteY0" fmla="*/ 0 h 1723200"/>
                <a:gd name="connsiteX1" fmla="*/ 2584791 w 2859684"/>
                <a:gd name="connsiteY1" fmla="*/ 243331 h 1723200"/>
                <a:gd name="connsiteX2" fmla="*/ 2859684 w 2859684"/>
                <a:gd name="connsiteY2" fmla="*/ 746283 h 1723200"/>
                <a:gd name="connsiteX3" fmla="*/ 1703806 w 2859684"/>
                <a:gd name="connsiteY3" fmla="*/ 1723200 h 1723200"/>
                <a:gd name="connsiteX4" fmla="*/ 0 w 2859684"/>
                <a:gd name="connsiteY4" fmla="*/ 1663701 h 172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9684" h="1723200">
                  <a:moveTo>
                    <a:pt x="2107292" y="0"/>
                  </a:moveTo>
                  <a:lnTo>
                    <a:pt x="2584791" y="243331"/>
                  </a:lnTo>
                  <a:lnTo>
                    <a:pt x="2859684" y="746283"/>
                  </a:lnTo>
                  <a:lnTo>
                    <a:pt x="1703806" y="1723200"/>
                  </a:lnTo>
                  <a:lnTo>
                    <a:pt x="0" y="1663701"/>
                  </a:ln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3" name="iṣ1íḋe">
              <a:extLst>
                <a:ext uri="{FF2B5EF4-FFF2-40B4-BE49-F238E27FC236}">
                  <a16:creationId xmlns="" xmlns:a16="http://schemas.microsoft.com/office/drawing/2014/main" id="{FA8EBBF2-8027-46F0-B18A-DFD0C3DC353A}"/>
                </a:ext>
              </a:extLst>
            </p:cNvPr>
            <p:cNvSpPr/>
            <p:nvPr/>
          </p:nvSpPr>
          <p:spPr bwMode="auto">
            <a:xfrm>
              <a:off x="673100" y="2495154"/>
              <a:ext cx="2936262" cy="3136832"/>
            </a:xfrm>
            <a:custGeom>
              <a:avLst/>
              <a:gdLst>
                <a:gd name="T0" fmla="*/ 2080 w 2884"/>
                <a:gd name="T1" fmla="*/ 0 h 3081"/>
                <a:gd name="T2" fmla="*/ 0 w 2884"/>
                <a:gd name="T3" fmla="*/ 1655 h 3081"/>
                <a:gd name="T4" fmla="*/ 0 w 2884"/>
                <a:gd name="T5" fmla="*/ 3081 h 3081"/>
                <a:gd name="T6" fmla="*/ 2884 w 2884"/>
                <a:gd name="T7" fmla="*/ 796 h 3081"/>
                <a:gd name="T8" fmla="*/ 2591 w 2884"/>
                <a:gd name="T9" fmla="*/ 259 h 3081"/>
                <a:gd name="T10" fmla="*/ 2080 w 2884"/>
                <a:gd name="T11" fmla="*/ 0 h 3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4" h="3081">
                  <a:moveTo>
                    <a:pt x="2080" y="0"/>
                  </a:moveTo>
                  <a:lnTo>
                    <a:pt x="0" y="1655"/>
                  </a:lnTo>
                  <a:lnTo>
                    <a:pt x="0" y="3081"/>
                  </a:lnTo>
                  <a:lnTo>
                    <a:pt x="2884" y="796"/>
                  </a:lnTo>
                  <a:lnTo>
                    <a:pt x="2591" y="259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rgbClr val="65C8D0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4" name="ïṥḻïḓè">
              <a:extLst>
                <a:ext uri="{FF2B5EF4-FFF2-40B4-BE49-F238E27FC236}">
                  <a16:creationId xmlns="" xmlns:a16="http://schemas.microsoft.com/office/drawing/2014/main" id="{2ED3B34C-39D3-4B68-830F-04F763411D0B}"/>
                </a:ext>
              </a:extLst>
            </p:cNvPr>
            <p:cNvSpPr/>
            <p:nvPr/>
          </p:nvSpPr>
          <p:spPr bwMode="auto">
            <a:xfrm>
              <a:off x="2859488" y="2423248"/>
              <a:ext cx="878104" cy="853459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rgbClr val="CC1515"/>
            </a:solidFill>
            <a:ln w="114300">
              <a:solidFill>
                <a:srgbClr val="FFFFFF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5" name="îśľíḍé">
              <a:extLst>
                <a:ext uri="{FF2B5EF4-FFF2-40B4-BE49-F238E27FC236}">
                  <a16:creationId xmlns="" xmlns:a16="http://schemas.microsoft.com/office/drawing/2014/main" id="{95539502-1D2E-4CD7-BE07-67322118EF9C}"/>
                </a:ext>
              </a:extLst>
            </p:cNvPr>
            <p:cNvSpPr/>
            <p:nvPr/>
          </p:nvSpPr>
          <p:spPr bwMode="auto">
            <a:xfrm>
              <a:off x="2974807" y="3917514"/>
              <a:ext cx="825972" cy="802791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rgbClr val="FFFFFF">
                <a:lumMod val="85000"/>
              </a:srgbClr>
            </a:solidFill>
            <a:ln w="114300">
              <a:solidFill>
                <a:srgbClr val="FFFFFF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6" name="ïşlîdé">
              <a:extLst>
                <a:ext uri="{FF2B5EF4-FFF2-40B4-BE49-F238E27FC236}">
                  <a16:creationId xmlns="" xmlns:a16="http://schemas.microsoft.com/office/drawing/2014/main" id="{D7B56C8A-2BA5-409D-A61F-BA327B9246ED}"/>
                </a:ext>
              </a:extLst>
            </p:cNvPr>
            <p:cNvSpPr/>
            <p:nvPr/>
          </p:nvSpPr>
          <p:spPr bwMode="auto">
            <a:xfrm>
              <a:off x="4310808" y="4318276"/>
              <a:ext cx="825972" cy="802791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rgbClr val="FFFFFF">
                <a:lumMod val="85000"/>
              </a:srgbClr>
            </a:solidFill>
            <a:ln w="114300">
              <a:solidFill>
                <a:srgbClr val="FFFFFF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7" name="íṣľiďé">
              <a:extLst>
                <a:ext uri="{FF2B5EF4-FFF2-40B4-BE49-F238E27FC236}">
                  <a16:creationId xmlns="" xmlns:a16="http://schemas.microsoft.com/office/drawing/2014/main" id="{AE30ED3E-CF0F-4813-89FA-D5C1E0EE4774}"/>
                </a:ext>
              </a:extLst>
            </p:cNvPr>
            <p:cNvSpPr/>
            <p:nvPr/>
          </p:nvSpPr>
          <p:spPr bwMode="auto">
            <a:xfrm>
              <a:off x="2866228" y="2421901"/>
              <a:ext cx="878104" cy="853459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rgbClr val="65C8D0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8" name="ïsļïdê">
              <a:extLst>
                <a:ext uri="{FF2B5EF4-FFF2-40B4-BE49-F238E27FC236}">
                  <a16:creationId xmlns="" xmlns:a16="http://schemas.microsoft.com/office/drawing/2014/main" id="{01A948FA-9D42-4C32-B4FC-4F069C91C43C}"/>
                </a:ext>
              </a:extLst>
            </p:cNvPr>
            <p:cNvSpPr/>
            <p:nvPr/>
          </p:nvSpPr>
          <p:spPr bwMode="auto">
            <a:xfrm>
              <a:off x="2981147" y="3916247"/>
              <a:ext cx="825972" cy="802791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rgbClr val="FFFFFF">
                <a:lumMod val="85000"/>
              </a:srgb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9" name="ïSļïḓe">
              <a:extLst>
                <a:ext uri="{FF2B5EF4-FFF2-40B4-BE49-F238E27FC236}">
                  <a16:creationId xmlns="" xmlns:a16="http://schemas.microsoft.com/office/drawing/2014/main" id="{8EE23D78-90FE-479A-BA9D-16083CFFA119}"/>
                </a:ext>
              </a:extLst>
            </p:cNvPr>
            <p:cNvSpPr/>
            <p:nvPr/>
          </p:nvSpPr>
          <p:spPr bwMode="auto">
            <a:xfrm>
              <a:off x="4317148" y="4317009"/>
              <a:ext cx="825972" cy="802791"/>
            </a:xfrm>
            <a:custGeom>
              <a:avLst/>
              <a:gdLst>
                <a:gd name="T0" fmla="*/ 557 w 678"/>
                <a:gd name="T1" fmla="*/ 594 h 659"/>
                <a:gd name="T2" fmla="*/ 574 w 678"/>
                <a:gd name="T3" fmla="*/ 522 h 659"/>
                <a:gd name="T4" fmla="*/ 627 w 678"/>
                <a:gd name="T5" fmla="*/ 468 h 659"/>
                <a:gd name="T6" fmla="*/ 570 w 678"/>
                <a:gd name="T7" fmla="*/ 452 h 659"/>
                <a:gd name="T8" fmla="*/ 542 w 678"/>
                <a:gd name="T9" fmla="*/ 404 h 659"/>
                <a:gd name="T10" fmla="*/ 574 w 678"/>
                <a:gd name="T11" fmla="*/ 352 h 659"/>
                <a:gd name="T12" fmla="*/ 614 w 678"/>
                <a:gd name="T13" fmla="*/ 310 h 659"/>
                <a:gd name="T14" fmla="*/ 543 w 678"/>
                <a:gd name="T15" fmla="*/ 286 h 659"/>
                <a:gd name="T16" fmla="*/ 509 w 678"/>
                <a:gd name="T17" fmla="*/ 249 h 659"/>
                <a:gd name="T18" fmla="*/ 645 w 678"/>
                <a:gd name="T19" fmla="*/ 90 h 659"/>
                <a:gd name="T20" fmla="*/ 677 w 678"/>
                <a:gd name="T21" fmla="*/ 35 h 659"/>
                <a:gd name="T22" fmla="*/ 646 w 678"/>
                <a:gd name="T23" fmla="*/ 0 h 659"/>
                <a:gd name="T24" fmla="*/ 588 w 678"/>
                <a:gd name="T25" fmla="*/ 27 h 659"/>
                <a:gd name="T26" fmla="*/ 416 w 678"/>
                <a:gd name="T27" fmla="*/ 146 h 659"/>
                <a:gd name="T28" fmla="*/ 383 w 678"/>
                <a:gd name="T29" fmla="*/ 109 h 659"/>
                <a:gd name="T30" fmla="*/ 366 w 678"/>
                <a:gd name="T31" fmla="*/ 36 h 659"/>
                <a:gd name="T32" fmla="*/ 320 w 678"/>
                <a:gd name="T33" fmla="*/ 71 h 659"/>
                <a:gd name="T34" fmla="*/ 265 w 678"/>
                <a:gd name="T35" fmla="*/ 98 h 659"/>
                <a:gd name="T36" fmla="*/ 220 w 678"/>
                <a:gd name="T37" fmla="*/ 65 h 659"/>
                <a:gd name="T38" fmla="*/ 210 w 678"/>
                <a:gd name="T39" fmla="*/ 6 h 659"/>
                <a:gd name="T40" fmla="*/ 151 w 678"/>
                <a:gd name="T41" fmla="*/ 54 h 659"/>
                <a:gd name="T42" fmla="*/ 78 w 678"/>
                <a:gd name="T43" fmla="*/ 63 h 659"/>
                <a:gd name="T44" fmla="*/ 45 w 678"/>
                <a:gd name="T45" fmla="*/ 95 h 659"/>
                <a:gd name="T46" fmla="*/ 300 w 678"/>
                <a:gd name="T47" fmla="*/ 289 h 659"/>
                <a:gd name="T48" fmla="*/ 85 w 678"/>
                <a:gd name="T49" fmla="*/ 450 h 659"/>
                <a:gd name="T50" fmla="*/ 24 w 678"/>
                <a:gd name="T51" fmla="*/ 442 h 659"/>
                <a:gd name="T52" fmla="*/ 35 w 678"/>
                <a:gd name="T53" fmla="*/ 508 h 659"/>
                <a:gd name="T54" fmla="*/ 110 w 678"/>
                <a:gd name="T55" fmla="*/ 592 h 659"/>
                <a:gd name="T56" fmla="*/ 175 w 678"/>
                <a:gd name="T57" fmla="*/ 609 h 659"/>
                <a:gd name="T58" fmla="*/ 173 w 678"/>
                <a:gd name="T59" fmla="*/ 548 h 659"/>
                <a:gd name="T60" fmla="*/ 355 w 678"/>
                <a:gd name="T61" fmla="*/ 350 h 659"/>
                <a:gd name="T62" fmla="*/ 522 w 678"/>
                <a:gd name="T63" fmla="*/ 62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8" h="659">
                  <a:moveTo>
                    <a:pt x="558" y="643"/>
                  </a:moveTo>
                  <a:cubicBezTo>
                    <a:pt x="560" y="634"/>
                    <a:pt x="561" y="619"/>
                    <a:pt x="557" y="594"/>
                  </a:cubicBezTo>
                  <a:cubicBezTo>
                    <a:pt x="557" y="594"/>
                    <a:pt x="556" y="582"/>
                    <a:pt x="554" y="567"/>
                  </a:cubicBezTo>
                  <a:cubicBezTo>
                    <a:pt x="553" y="553"/>
                    <a:pt x="562" y="532"/>
                    <a:pt x="574" y="522"/>
                  </a:cubicBezTo>
                  <a:cubicBezTo>
                    <a:pt x="612" y="491"/>
                    <a:pt x="612" y="491"/>
                    <a:pt x="612" y="491"/>
                  </a:cubicBezTo>
                  <a:cubicBezTo>
                    <a:pt x="612" y="491"/>
                    <a:pt x="623" y="483"/>
                    <a:pt x="627" y="468"/>
                  </a:cubicBezTo>
                  <a:cubicBezTo>
                    <a:pt x="632" y="453"/>
                    <a:pt x="620" y="433"/>
                    <a:pt x="610" y="435"/>
                  </a:cubicBezTo>
                  <a:cubicBezTo>
                    <a:pt x="600" y="436"/>
                    <a:pt x="583" y="446"/>
                    <a:pt x="570" y="452"/>
                  </a:cubicBezTo>
                  <a:cubicBezTo>
                    <a:pt x="557" y="459"/>
                    <a:pt x="545" y="450"/>
                    <a:pt x="544" y="434"/>
                  </a:cubicBezTo>
                  <a:cubicBezTo>
                    <a:pt x="542" y="404"/>
                    <a:pt x="542" y="404"/>
                    <a:pt x="542" y="404"/>
                  </a:cubicBezTo>
                  <a:cubicBezTo>
                    <a:pt x="541" y="388"/>
                    <a:pt x="551" y="367"/>
                    <a:pt x="565" y="359"/>
                  </a:cubicBezTo>
                  <a:cubicBezTo>
                    <a:pt x="574" y="352"/>
                    <a:pt x="574" y="352"/>
                    <a:pt x="574" y="352"/>
                  </a:cubicBezTo>
                  <a:cubicBezTo>
                    <a:pt x="588" y="343"/>
                    <a:pt x="609" y="326"/>
                    <a:pt x="614" y="310"/>
                  </a:cubicBezTo>
                  <a:cubicBezTo>
                    <a:pt x="614" y="310"/>
                    <a:pt x="614" y="310"/>
                    <a:pt x="614" y="310"/>
                  </a:cubicBezTo>
                  <a:cubicBezTo>
                    <a:pt x="619" y="294"/>
                    <a:pt x="603" y="275"/>
                    <a:pt x="591" y="274"/>
                  </a:cubicBezTo>
                  <a:cubicBezTo>
                    <a:pt x="580" y="273"/>
                    <a:pt x="558" y="282"/>
                    <a:pt x="543" y="286"/>
                  </a:cubicBezTo>
                  <a:cubicBezTo>
                    <a:pt x="527" y="290"/>
                    <a:pt x="513" y="280"/>
                    <a:pt x="511" y="264"/>
                  </a:cubicBezTo>
                  <a:cubicBezTo>
                    <a:pt x="509" y="249"/>
                    <a:pt x="509" y="249"/>
                    <a:pt x="509" y="249"/>
                  </a:cubicBezTo>
                  <a:cubicBezTo>
                    <a:pt x="508" y="232"/>
                    <a:pt x="516" y="210"/>
                    <a:pt x="528" y="19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57" y="78"/>
                    <a:pt x="675" y="58"/>
                    <a:pt x="677" y="42"/>
                  </a:cubicBezTo>
                  <a:cubicBezTo>
                    <a:pt x="677" y="39"/>
                    <a:pt x="677" y="37"/>
                    <a:pt x="677" y="35"/>
                  </a:cubicBezTo>
                  <a:cubicBezTo>
                    <a:pt x="678" y="27"/>
                    <a:pt x="673" y="19"/>
                    <a:pt x="667" y="13"/>
                  </a:cubicBezTo>
                  <a:cubicBezTo>
                    <a:pt x="661" y="6"/>
                    <a:pt x="654" y="1"/>
                    <a:pt x="646" y="0"/>
                  </a:cubicBezTo>
                  <a:cubicBezTo>
                    <a:pt x="644" y="0"/>
                    <a:pt x="642" y="0"/>
                    <a:pt x="639" y="0"/>
                  </a:cubicBezTo>
                  <a:cubicBezTo>
                    <a:pt x="623" y="1"/>
                    <a:pt x="601" y="16"/>
                    <a:pt x="588" y="27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55" y="143"/>
                    <a:pt x="432" y="149"/>
                    <a:pt x="416" y="146"/>
                  </a:cubicBezTo>
                  <a:cubicBezTo>
                    <a:pt x="402" y="143"/>
                    <a:pt x="402" y="143"/>
                    <a:pt x="402" y="143"/>
                  </a:cubicBezTo>
                  <a:cubicBezTo>
                    <a:pt x="385" y="139"/>
                    <a:pt x="377" y="124"/>
                    <a:pt x="383" y="109"/>
                  </a:cubicBezTo>
                  <a:cubicBezTo>
                    <a:pt x="389" y="94"/>
                    <a:pt x="399" y="73"/>
                    <a:pt x="399" y="62"/>
                  </a:cubicBezTo>
                  <a:cubicBezTo>
                    <a:pt x="400" y="50"/>
                    <a:pt x="382" y="32"/>
                    <a:pt x="366" y="36"/>
                  </a:cubicBezTo>
                  <a:cubicBezTo>
                    <a:pt x="366" y="36"/>
                    <a:pt x="366" y="36"/>
                    <a:pt x="366" y="36"/>
                  </a:cubicBezTo>
                  <a:cubicBezTo>
                    <a:pt x="350" y="39"/>
                    <a:pt x="330" y="58"/>
                    <a:pt x="320" y="71"/>
                  </a:cubicBezTo>
                  <a:cubicBezTo>
                    <a:pt x="313" y="80"/>
                    <a:pt x="313" y="80"/>
                    <a:pt x="313" y="80"/>
                  </a:cubicBezTo>
                  <a:cubicBezTo>
                    <a:pt x="302" y="92"/>
                    <a:pt x="281" y="101"/>
                    <a:pt x="265" y="98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19" y="90"/>
                    <a:pt x="212" y="77"/>
                    <a:pt x="220" y="65"/>
                  </a:cubicBezTo>
                  <a:cubicBezTo>
                    <a:pt x="227" y="52"/>
                    <a:pt x="239" y="36"/>
                    <a:pt x="241" y="27"/>
                  </a:cubicBezTo>
                  <a:cubicBezTo>
                    <a:pt x="244" y="17"/>
                    <a:pt x="225" y="4"/>
                    <a:pt x="210" y="6"/>
                  </a:cubicBezTo>
                  <a:cubicBezTo>
                    <a:pt x="195" y="9"/>
                    <a:pt x="186" y="19"/>
                    <a:pt x="186" y="19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39" y="65"/>
                    <a:pt x="118" y="72"/>
                    <a:pt x="104" y="69"/>
                  </a:cubicBezTo>
                  <a:cubicBezTo>
                    <a:pt x="89" y="66"/>
                    <a:pt x="78" y="63"/>
                    <a:pt x="78" y="63"/>
                  </a:cubicBezTo>
                  <a:cubicBezTo>
                    <a:pt x="53" y="57"/>
                    <a:pt x="38" y="56"/>
                    <a:pt x="29" y="58"/>
                  </a:cubicBezTo>
                  <a:cubicBezTo>
                    <a:pt x="13" y="61"/>
                    <a:pt x="30" y="87"/>
                    <a:pt x="45" y="95"/>
                  </a:cubicBezTo>
                  <a:cubicBezTo>
                    <a:pt x="293" y="257"/>
                    <a:pt x="293" y="257"/>
                    <a:pt x="293" y="257"/>
                  </a:cubicBezTo>
                  <a:cubicBezTo>
                    <a:pt x="308" y="265"/>
                    <a:pt x="311" y="280"/>
                    <a:pt x="300" y="289"/>
                  </a:cubicBezTo>
                  <a:cubicBezTo>
                    <a:pt x="136" y="438"/>
                    <a:pt x="136" y="438"/>
                    <a:pt x="136" y="438"/>
                  </a:cubicBezTo>
                  <a:cubicBezTo>
                    <a:pt x="124" y="449"/>
                    <a:pt x="100" y="456"/>
                    <a:pt x="85" y="450"/>
                  </a:cubicBezTo>
                  <a:cubicBezTo>
                    <a:pt x="70" y="447"/>
                    <a:pt x="70" y="447"/>
                    <a:pt x="70" y="447"/>
                  </a:cubicBezTo>
                  <a:cubicBezTo>
                    <a:pt x="54" y="441"/>
                    <a:pt x="33" y="439"/>
                    <a:pt x="24" y="442"/>
                  </a:cubicBezTo>
                  <a:cubicBezTo>
                    <a:pt x="8" y="450"/>
                    <a:pt x="2" y="461"/>
                    <a:pt x="1" y="473"/>
                  </a:cubicBezTo>
                  <a:cubicBezTo>
                    <a:pt x="0" y="482"/>
                    <a:pt x="10" y="500"/>
                    <a:pt x="35" y="508"/>
                  </a:cubicBezTo>
                  <a:cubicBezTo>
                    <a:pt x="50" y="516"/>
                    <a:pt x="70" y="521"/>
                    <a:pt x="88" y="536"/>
                  </a:cubicBezTo>
                  <a:cubicBezTo>
                    <a:pt x="101" y="555"/>
                    <a:pt x="104" y="576"/>
                    <a:pt x="110" y="592"/>
                  </a:cubicBezTo>
                  <a:cubicBezTo>
                    <a:pt x="116" y="617"/>
                    <a:pt x="133" y="629"/>
                    <a:pt x="142" y="629"/>
                  </a:cubicBezTo>
                  <a:cubicBezTo>
                    <a:pt x="154" y="629"/>
                    <a:pt x="165" y="625"/>
                    <a:pt x="175" y="609"/>
                  </a:cubicBezTo>
                  <a:cubicBezTo>
                    <a:pt x="179" y="600"/>
                    <a:pt x="179" y="579"/>
                    <a:pt x="175" y="563"/>
                  </a:cubicBezTo>
                  <a:cubicBezTo>
                    <a:pt x="173" y="548"/>
                    <a:pt x="173" y="548"/>
                    <a:pt x="173" y="548"/>
                  </a:cubicBezTo>
                  <a:cubicBezTo>
                    <a:pt x="169" y="532"/>
                    <a:pt x="178" y="509"/>
                    <a:pt x="190" y="498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66" y="340"/>
                    <a:pt x="380" y="345"/>
                    <a:pt x="386" y="360"/>
                  </a:cubicBezTo>
                  <a:cubicBezTo>
                    <a:pt x="522" y="624"/>
                    <a:pt x="522" y="624"/>
                    <a:pt x="522" y="624"/>
                  </a:cubicBezTo>
                  <a:cubicBezTo>
                    <a:pt x="529" y="639"/>
                    <a:pt x="553" y="659"/>
                    <a:pt x="558" y="643"/>
                  </a:cubicBezTo>
                </a:path>
              </a:pathLst>
            </a:custGeom>
            <a:solidFill>
              <a:srgbClr val="FFFFFF">
                <a:lumMod val="85000"/>
              </a:srgb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290" name="íŝḷiḍè">
              <a:extLst>
                <a:ext uri="{FF2B5EF4-FFF2-40B4-BE49-F238E27FC236}">
                  <a16:creationId xmlns="" xmlns:a16="http://schemas.microsoft.com/office/drawing/2014/main" id="{0C6D9209-7B11-4B28-AE1F-65EE327F3FD6}"/>
                </a:ext>
              </a:extLst>
            </p:cNvPr>
            <p:cNvGrpSpPr/>
            <p:nvPr/>
          </p:nvGrpSpPr>
          <p:grpSpPr>
            <a:xfrm>
              <a:off x="6816234" y="1469611"/>
              <a:ext cx="4702666" cy="4341356"/>
              <a:chOff x="7212273" y="1469611"/>
              <a:chExt cx="3907161" cy="4341356"/>
            </a:xfrm>
          </p:grpSpPr>
          <p:grpSp>
            <p:nvGrpSpPr>
              <p:cNvPr id="294" name="iṣ1iḓê">
                <a:extLst>
                  <a:ext uri="{FF2B5EF4-FFF2-40B4-BE49-F238E27FC236}">
                    <a16:creationId xmlns="" xmlns:a16="http://schemas.microsoft.com/office/drawing/2014/main" id="{C20A48F9-3B28-463F-86E9-6B52F532D2A0}"/>
                  </a:ext>
                </a:extLst>
              </p:cNvPr>
              <p:cNvGrpSpPr/>
              <p:nvPr/>
            </p:nvGrpSpPr>
            <p:grpSpPr>
              <a:xfrm>
                <a:off x="7212273" y="3086179"/>
                <a:ext cx="3907161" cy="1108218"/>
                <a:chOff x="7212273" y="3086179"/>
                <a:chExt cx="3907161" cy="1108218"/>
              </a:xfrm>
            </p:grpSpPr>
            <p:sp>
              <p:nvSpPr>
                <p:cNvPr id="303" name="iṣḷídè">
                  <a:extLst>
                    <a:ext uri="{FF2B5EF4-FFF2-40B4-BE49-F238E27FC236}">
                      <a16:creationId xmlns="" xmlns:a16="http://schemas.microsoft.com/office/drawing/2014/main" id="{D4B9D92C-C7C0-4F0F-9283-E8560265F1E8}"/>
                    </a:ext>
                  </a:extLst>
                </p:cNvPr>
                <p:cNvSpPr txBox="1"/>
                <p:nvPr/>
              </p:nvSpPr>
              <p:spPr bwMode="auto">
                <a:xfrm>
                  <a:off x="7212273" y="3086179"/>
                  <a:ext cx="390716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02</a:t>
                  </a:r>
                  <a:r>
                    <a:rPr kumimoji="0" lang="en-US" altLang="zh-CN" sz="20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.</a:t>
                  </a:r>
                  <a:r>
                    <a:rPr kumimoji="0" lang="zh-CN" altLang="en-US" sz="20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标题文字添加</a:t>
                  </a:r>
                  <a:endPara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304" name="íṥľîḓè">
                  <a:extLst>
                    <a:ext uri="{FF2B5EF4-FFF2-40B4-BE49-F238E27FC236}">
                      <a16:creationId xmlns="" xmlns:a16="http://schemas.microsoft.com/office/drawing/2014/main" id="{7D06C90E-E2D5-4999-B569-F53FA88E11DD}"/>
                    </a:ext>
                  </a:extLst>
                </p:cNvPr>
                <p:cNvSpPr/>
                <p:nvPr/>
              </p:nvSpPr>
              <p:spPr bwMode="auto">
                <a:xfrm>
                  <a:off x="7213670" y="3527984"/>
                  <a:ext cx="3905764" cy="666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lvl="0" indent="-171450">
                    <a:lnSpc>
                      <a:spcPct val="120000"/>
                    </a:lnSpc>
                    <a:buFont typeface="Wingdings" panose="05000000000000000000" pitchFamily="2" charset="2"/>
                    <a:buChar char="l"/>
                  </a:pPr>
                  <a:r>
                    <a:rPr lang="en-US" altLang="zh-CN" sz="1100" kern="0" dirty="0">
                      <a:solidFill>
                        <a:schemeClr val="bg1"/>
                      </a:solidFill>
                      <a:latin typeface="Arial"/>
                    </a:rPr>
                    <a:t>Supporting text here. </a:t>
                  </a:r>
                </a:p>
                <a:p>
                  <a:pPr marL="171450" lvl="0" indent="-171450">
                    <a:lnSpc>
                      <a:spcPct val="120000"/>
                    </a:lnSpc>
                    <a:buFont typeface="Wingdings" panose="05000000000000000000" pitchFamily="2" charset="2"/>
                    <a:buChar char="l"/>
                  </a:pPr>
                  <a:r>
                    <a:rPr lang="en-US" altLang="zh-CN" sz="1100" kern="0" dirty="0">
                      <a:solidFill>
                        <a:schemeClr val="bg1"/>
                      </a:solidFill>
                      <a:latin typeface="Arial"/>
                    </a:rPr>
                    <a:t>Copy paste fonts. Choose the only option to retain text.</a:t>
                  </a:r>
                </a:p>
              </p:txBody>
            </p:sp>
          </p:grpSp>
          <p:grpSp>
            <p:nvGrpSpPr>
              <p:cNvPr id="295" name="iŝliḑê">
                <a:extLst>
                  <a:ext uri="{FF2B5EF4-FFF2-40B4-BE49-F238E27FC236}">
                    <a16:creationId xmlns="" xmlns:a16="http://schemas.microsoft.com/office/drawing/2014/main" id="{C8F5B412-41C2-4F93-AB3E-90AB3C59A4C7}"/>
                  </a:ext>
                </a:extLst>
              </p:cNvPr>
              <p:cNvGrpSpPr/>
              <p:nvPr/>
            </p:nvGrpSpPr>
            <p:grpSpPr>
              <a:xfrm>
                <a:off x="7212273" y="4702749"/>
                <a:ext cx="3907161" cy="1108218"/>
                <a:chOff x="7212273" y="4702749"/>
                <a:chExt cx="3907161" cy="1108218"/>
              </a:xfrm>
            </p:grpSpPr>
            <p:sp>
              <p:nvSpPr>
                <p:cNvPr id="301" name="ïŝļíďé">
                  <a:extLst>
                    <a:ext uri="{FF2B5EF4-FFF2-40B4-BE49-F238E27FC236}">
                      <a16:creationId xmlns="" xmlns:a16="http://schemas.microsoft.com/office/drawing/2014/main" id="{7414DA55-4A4B-40F5-BA68-BAD423B14102}"/>
                    </a:ext>
                  </a:extLst>
                </p:cNvPr>
                <p:cNvSpPr txBox="1"/>
                <p:nvPr/>
              </p:nvSpPr>
              <p:spPr bwMode="auto">
                <a:xfrm>
                  <a:off x="7212273" y="4702749"/>
                  <a:ext cx="390716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03</a:t>
                  </a:r>
                  <a:r>
                    <a:rPr kumimoji="0" lang="en-US" altLang="zh-CN" sz="20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.</a:t>
                  </a:r>
                  <a:r>
                    <a:rPr kumimoji="0" lang="zh-CN" altLang="en-US" sz="20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标题文字添加</a:t>
                  </a:r>
                  <a:endPara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302" name="îšļíďé">
                  <a:extLst>
                    <a:ext uri="{FF2B5EF4-FFF2-40B4-BE49-F238E27FC236}">
                      <a16:creationId xmlns="" xmlns:a16="http://schemas.microsoft.com/office/drawing/2014/main" id="{B9B7B1FD-A094-4FB0-8A6C-20C06735A034}"/>
                    </a:ext>
                  </a:extLst>
                </p:cNvPr>
                <p:cNvSpPr/>
                <p:nvPr/>
              </p:nvSpPr>
              <p:spPr bwMode="auto">
                <a:xfrm>
                  <a:off x="7213670" y="5144554"/>
                  <a:ext cx="3905764" cy="666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lvl="0" indent="-171450">
                    <a:lnSpc>
                      <a:spcPct val="120000"/>
                    </a:lnSpc>
                    <a:buFont typeface="Wingdings" panose="05000000000000000000" pitchFamily="2" charset="2"/>
                    <a:buChar char="l"/>
                  </a:pPr>
                  <a:r>
                    <a:rPr lang="en-US" altLang="zh-CN" sz="1100" kern="0" dirty="0">
                      <a:solidFill>
                        <a:schemeClr val="bg1"/>
                      </a:solidFill>
                      <a:latin typeface="Arial"/>
                    </a:rPr>
                    <a:t>Supporting text here. </a:t>
                  </a:r>
                </a:p>
                <a:p>
                  <a:pPr marL="171450" lvl="0" indent="-171450">
                    <a:lnSpc>
                      <a:spcPct val="120000"/>
                    </a:lnSpc>
                    <a:buFont typeface="Wingdings" panose="05000000000000000000" pitchFamily="2" charset="2"/>
                    <a:buChar char="l"/>
                  </a:pPr>
                  <a:r>
                    <a:rPr lang="en-US" altLang="zh-CN" sz="1100" kern="0" dirty="0">
                      <a:solidFill>
                        <a:schemeClr val="bg1"/>
                      </a:solidFill>
                      <a:latin typeface="Arial"/>
                    </a:rPr>
                    <a:t>Copy paste fonts. Choose the only option to retain text.</a:t>
                  </a:r>
                </a:p>
              </p:txBody>
            </p:sp>
          </p:grpSp>
          <p:grpSp>
            <p:nvGrpSpPr>
              <p:cNvPr id="296" name="iṥ1iḍé">
                <a:extLst>
                  <a:ext uri="{FF2B5EF4-FFF2-40B4-BE49-F238E27FC236}">
                    <a16:creationId xmlns="" xmlns:a16="http://schemas.microsoft.com/office/drawing/2014/main" id="{1177D294-174D-415D-AFF7-E3B927F02D86}"/>
                  </a:ext>
                </a:extLst>
              </p:cNvPr>
              <p:cNvGrpSpPr/>
              <p:nvPr/>
            </p:nvGrpSpPr>
            <p:grpSpPr>
              <a:xfrm>
                <a:off x="7212273" y="1469611"/>
                <a:ext cx="3907161" cy="1108218"/>
                <a:chOff x="7212273" y="1469611"/>
                <a:chExt cx="3907161" cy="1108218"/>
              </a:xfrm>
            </p:grpSpPr>
            <p:sp>
              <p:nvSpPr>
                <p:cNvPr id="299" name="ïṧlîḍè">
                  <a:extLst>
                    <a:ext uri="{FF2B5EF4-FFF2-40B4-BE49-F238E27FC236}">
                      <a16:creationId xmlns="" xmlns:a16="http://schemas.microsoft.com/office/drawing/2014/main" id="{D9F7DA8A-DB79-44CF-B0C6-8A6E17A5AEC2}"/>
                    </a:ext>
                  </a:extLst>
                </p:cNvPr>
                <p:cNvSpPr txBox="1"/>
                <p:nvPr/>
              </p:nvSpPr>
              <p:spPr bwMode="auto">
                <a:xfrm>
                  <a:off x="7212273" y="1469611"/>
                  <a:ext cx="3907161" cy="441805"/>
                </a:xfrm>
                <a:prstGeom prst="rect">
                  <a:avLst/>
                </a:prstGeom>
                <a:solidFill>
                  <a:srgbClr val="65C8D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</a:rPr>
                    <a:t>01</a:t>
                  </a:r>
                  <a:r>
                    <a:rPr kumimoji="0" lang="en-US" altLang="zh-CN" sz="20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</a:rPr>
                    <a:t>.</a:t>
                  </a:r>
                  <a:r>
                    <a:rPr kumimoji="0" lang="zh-CN" altLang="en-US" sz="20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</a:rPr>
                    <a:t>标题文字添加</a:t>
                  </a:r>
                  <a:endPara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300" name="iş1íḍè">
                  <a:extLst>
                    <a:ext uri="{FF2B5EF4-FFF2-40B4-BE49-F238E27FC236}">
                      <a16:creationId xmlns="" xmlns:a16="http://schemas.microsoft.com/office/drawing/2014/main" id="{3997F119-5E37-4B89-955C-D47DAE295D04}"/>
                    </a:ext>
                  </a:extLst>
                </p:cNvPr>
                <p:cNvSpPr/>
                <p:nvPr/>
              </p:nvSpPr>
              <p:spPr bwMode="auto">
                <a:xfrm>
                  <a:off x="7213670" y="1911416"/>
                  <a:ext cx="3905764" cy="666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lvl="0" indent="-171450">
                    <a:lnSpc>
                      <a:spcPct val="120000"/>
                    </a:lnSpc>
                    <a:buFont typeface="Wingdings" panose="05000000000000000000" pitchFamily="2" charset="2"/>
                    <a:buChar char="l"/>
                  </a:pPr>
                  <a:r>
                    <a:rPr lang="en-US" altLang="zh-CN" sz="1100" kern="0" dirty="0">
                      <a:solidFill>
                        <a:schemeClr val="bg1"/>
                      </a:solidFill>
                      <a:latin typeface="Arial"/>
                    </a:rPr>
                    <a:t>Supporting text here. </a:t>
                  </a:r>
                </a:p>
                <a:p>
                  <a:pPr marL="171450" lvl="0" indent="-171450">
                    <a:lnSpc>
                      <a:spcPct val="120000"/>
                    </a:lnSpc>
                    <a:buFont typeface="Wingdings" panose="05000000000000000000" pitchFamily="2" charset="2"/>
                    <a:buChar char="l"/>
                  </a:pPr>
                  <a:r>
                    <a:rPr lang="en-US" altLang="zh-CN" sz="1100" kern="0" dirty="0">
                      <a:solidFill>
                        <a:schemeClr val="bg1"/>
                      </a:solidFill>
                      <a:latin typeface="Arial"/>
                    </a:rPr>
                    <a:t>Copy paste fonts. Choose the only option to retain text.</a:t>
                  </a:r>
                </a:p>
              </p:txBody>
            </p:sp>
          </p:grpSp>
          <p:cxnSp>
            <p:nvCxnSpPr>
              <p:cNvPr id="297" name="直接连接符 296">
                <a:extLst>
                  <a:ext uri="{FF2B5EF4-FFF2-40B4-BE49-F238E27FC236}">
                    <a16:creationId xmlns="" xmlns:a16="http://schemas.microsoft.com/office/drawing/2014/main" id="{085B335F-05BE-4EEF-9195-A7B668A10E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96713" y="2796524"/>
                <a:ext cx="3822721" cy="0"/>
              </a:xfrm>
              <a:prstGeom prst="line">
                <a:avLst/>
              </a:prstGeom>
              <a:noFill/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98" name="直接连接符 297">
                <a:extLst>
                  <a:ext uri="{FF2B5EF4-FFF2-40B4-BE49-F238E27FC236}">
                    <a16:creationId xmlns="" xmlns:a16="http://schemas.microsoft.com/office/drawing/2014/main" id="{87D23188-E360-4E31-AD7E-9F99A5D1F8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96713" y="4413092"/>
                <a:ext cx="3822721" cy="0"/>
              </a:xfrm>
              <a:prstGeom prst="line">
                <a:avLst/>
              </a:prstGeom>
              <a:noFill/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291" name="ïSľiḓè">
              <a:extLst>
                <a:ext uri="{FF2B5EF4-FFF2-40B4-BE49-F238E27FC236}">
                  <a16:creationId xmlns="" xmlns:a16="http://schemas.microsoft.com/office/drawing/2014/main" id="{7814F6FE-240F-4549-A9A5-9CFBE73DD5CA}"/>
                </a:ext>
              </a:extLst>
            </p:cNvPr>
            <p:cNvSpPr/>
            <p:nvPr/>
          </p:nvSpPr>
          <p:spPr>
            <a:xfrm rot="19320000">
              <a:off x="1196721" y="3723773"/>
              <a:ext cx="1305357" cy="400110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70000" lnSpcReduction="2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92" name="iśľíďè">
              <a:extLst>
                <a:ext uri="{FF2B5EF4-FFF2-40B4-BE49-F238E27FC236}">
                  <a16:creationId xmlns="" xmlns:a16="http://schemas.microsoft.com/office/drawing/2014/main" id="{A3EE1BDE-565A-498E-B013-BC9AB0C767F0}"/>
                </a:ext>
              </a:extLst>
            </p:cNvPr>
            <p:cNvSpPr/>
            <p:nvPr/>
          </p:nvSpPr>
          <p:spPr>
            <a:xfrm rot="19260000">
              <a:off x="1610840" y="4989833"/>
              <a:ext cx="1305357" cy="400110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70000" lnSpcReduction="2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93" name="iṩ1iḋê">
              <a:extLst>
                <a:ext uri="{FF2B5EF4-FFF2-40B4-BE49-F238E27FC236}">
                  <a16:creationId xmlns="" xmlns:a16="http://schemas.microsoft.com/office/drawing/2014/main" id="{4A498FC5-06A9-406E-9A25-F382B964CE4B}"/>
                </a:ext>
              </a:extLst>
            </p:cNvPr>
            <p:cNvSpPr/>
            <p:nvPr/>
          </p:nvSpPr>
          <p:spPr>
            <a:xfrm rot="19202161">
              <a:off x="3099958" y="5320764"/>
              <a:ext cx="1305357" cy="400110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70000" lnSpcReduction="2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0059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60338" y="911224"/>
            <a:ext cx="0" cy="5026025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7938" y="7938"/>
            <a:ext cx="917575" cy="920750"/>
            <a:chOff x="7938" y="7938"/>
            <a:chExt cx="917575" cy="920750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938" y="7938"/>
              <a:ext cx="917575" cy="903288"/>
            </a:xfrm>
            <a:custGeom>
              <a:avLst/>
              <a:gdLst>
                <a:gd name="T0" fmla="*/ 578 w 578"/>
                <a:gd name="T1" fmla="*/ 0 h 569"/>
                <a:gd name="T2" fmla="*/ 382 w 578"/>
                <a:gd name="T3" fmla="*/ 0 h 569"/>
                <a:gd name="T4" fmla="*/ 382 w 578"/>
                <a:gd name="T5" fmla="*/ 222 h 569"/>
                <a:gd name="T6" fmla="*/ 482 w 578"/>
                <a:gd name="T7" fmla="*/ 222 h 569"/>
                <a:gd name="T8" fmla="*/ 482 w 578"/>
                <a:gd name="T9" fmla="*/ 111 h 569"/>
                <a:gd name="T10" fmla="*/ 0 w 578"/>
                <a:gd name="T11" fmla="*/ 111 h 569"/>
                <a:gd name="T12" fmla="*/ 0 w 578"/>
                <a:gd name="T13" fmla="*/ 0 h 569"/>
                <a:gd name="T14" fmla="*/ 96 w 578"/>
                <a:gd name="T15" fmla="*/ 0 h 569"/>
                <a:gd name="T16" fmla="*/ 96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578" y="0"/>
                  </a:moveTo>
                  <a:lnTo>
                    <a:pt x="382" y="0"/>
                  </a:lnTo>
                  <a:lnTo>
                    <a:pt x="382" y="222"/>
                  </a:lnTo>
                  <a:lnTo>
                    <a:pt x="482" y="222"/>
                  </a:lnTo>
                  <a:lnTo>
                    <a:pt x="482" y="111"/>
                  </a:lnTo>
                  <a:lnTo>
                    <a:pt x="0" y="111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938" y="7938"/>
              <a:ext cx="606425" cy="920750"/>
            </a:xfrm>
            <a:custGeom>
              <a:avLst/>
              <a:gdLst>
                <a:gd name="T0" fmla="*/ 0 w 382"/>
                <a:gd name="T1" fmla="*/ 580 h 580"/>
                <a:gd name="T2" fmla="*/ 0 w 382"/>
                <a:gd name="T3" fmla="*/ 454 h 580"/>
                <a:gd name="T4" fmla="*/ 196 w 382"/>
                <a:gd name="T5" fmla="*/ 454 h 580"/>
                <a:gd name="T6" fmla="*/ 196 w 382"/>
                <a:gd name="T7" fmla="*/ 343 h 580"/>
                <a:gd name="T8" fmla="*/ 96 w 382"/>
                <a:gd name="T9" fmla="*/ 343 h 580"/>
                <a:gd name="T10" fmla="*/ 0 w 382"/>
                <a:gd name="T11" fmla="*/ 343 h 580"/>
                <a:gd name="T12" fmla="*/ 0 w 382"/>
                <a:gd name="T13" fmla="*/ 212 h 580"/>
                <a:gd name="T14" fmla="*/ 96 w 382"/>
                <a:gd name="T15" fmla="*/ 212 h 580"/>
                <a:gd name="T16" fmla="*/ 226 w 382"/>
                <a:gd name="T17" fmla="*/ 212 h 580"/>
                <a:gd name="T18" fmla="*/ 226 w 382"/>
                <a:gd name="T19" fmla="*/ 111 h 580"/>
                <a:gd name="T20" fmla="*/ 226 w 382"/>
                <a:gd name="T21" fmla="*/ 0 h 580"/>
                <a:gd name="T22" fmla="*/ 382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580"/>
                  </a:moveTo>
                  <a:lnTo>
                    <a:pt x="0" y="454"/>
                  </a:lnTo>
                  <a:lnTo>
                    <a:pt x="196" y="454"/>
                  </a:lnTo>
                  <a:lnTo>
                    <a:pt x="196" y="343"/>
                  </a:lnTo>
                  <a:lnTo>
                    <a:pt x="96" y="343"/>
                  </a:lnTo>
                  <a:lnTo>
                    <a:pt x="0" y="343"/>
                  </a:lnTo>
                  <a:lnTo>
                    <a:pt x="0" y="212"/>
                  </a:lnTo>
                  <a:lnTo>
                    <a:pt x="96" y="212"/>
                  </a:lnTo>
                  <a:lnTo>
                    <a:pt x="226" y="212"/>
                  </a:lnTo>
                  <a:lnTo>
                    <a:pt x="226" y="111"/>
                  </a:lnTo>
                  <a:lnTo>
                    <a:pt x="226" y="0"/>
                  </a:lnTo>
                  <a:lnTo>
                    <a:pt x="3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19088" y="360363"/>
              <a:ext cx="295275" cy="423863"/>
            </a:xfrm>
            <a:custGeom>
              <a:avLst/>
              <a:gdLst>
                <a:gd name="T0" fmla="*/ 186 w 186"/>
                <a:gd name="T1" fmla="*/ 0 h 267"/>
                <a:gd name="T2" fmla="*/ 186 w 186"/>
                <a:gd name="T3" fmla="*/ 121 h 267"/>
                <a:gd name="T4" fmla="*/ 0 w 186"/>
                <a:gd name="T5" fmla="*/ 121 h 267"/>
                <a:gd name="T6" fmla="*/ 0 w 186"/>
                <a:gd name="T7" fmla="*/ 50 h 267"/>
                <a:gd name="T8" fmla="*/ 110 w 186"/>
                <a:gd name="T9" fmla="*/ 50 h 267"/>
                <a:gd name="T10" fmla="*/ 110 w 186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0"/>
                  </a:moveTo>
                  <a:lnTo>
                    <a:pt x="186" y="121"/>
                  </a:lnTo>
                  <a:lnTo>
                    <a:pt x="0" y="121"/>
                  </a:lnTo>
                  <a:lnTo>
                    <a:pt x="0" y="50"/>
                  </a:lnTo>
                  <a:lnTo>
                    <a:pt x="110" y="50"/>
                  </a:lnTo>
                  <a:lnTo>
                    <a:pt x="110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2034838" y="911225"/>
            <a:ext cx="0" cy="5041900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11269663" y="60190"/>
            <a:ext cx="917575" cy="920750"/>
            <a:chOff x="11269663" y="7938"/>
            <a:chExt cx="917575" cy="920750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1269663" y="7938"/>
              <a:ext cx="917575" cy="903288"/>
            </a:xfrm>
            <a:custGeom>
              <a:avLst/>
              <a:gdLst>
                <a:gd name="T0" fmla="*/ 0 w 578"/>
                <a:gd name="T1" fmla="*/ 0 h 569"/>
                <a:gd name="T2" fmla="*/ 196 w 578"/>
                <a:gd name="T3" fmla="*/ 0 h 569"/>
                <a:gd name="T4" fmla="*/ 196 w 578"/>
                <a:gd name="T5" fmla="*/ 222 h 569"/>
                <a:gd name="T6" fmla="*/ 96 w 578"/>
                <a:gd name="T7" fmla="*/ 222 h 569"/>
                <a:gd name="T8" fmla="*/ 96 w 578"/>
                <a:gd name="T9" fmla="*/ 111 h 569"/>
                <a:gd name="T10" fmla="*/ 578 w 578"/>
                <a:gd name="T11" fmla="*/ 111 h 569"/>
                <a:gd name="T12" fmla="*/ 578 w 578"/>
                <a:gd name="T13" fmla="*/ 0 h 569"/>
                <a:gd name="T14" fmla="*/ 482 w 578"/>
                <a:gd name="T15" fmla="*/ 0 h 569"/>
                <a:gd name="T16" fmla="*/ 482 w 578"/>
                <a:gd name="T17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69">
                  <a:moveTo>
                    <a:pt x="0" y="0"/>
                  </a:moveTo>
                  <a:lnTo>
                    <a:pt x="196" y="0"/>
                  </a:lnTo>
                  <a:lnTo>
                    <a:pt x="196" y="222"/>
                  </a:lnTo>
                  <a:lnTo>
                    <a:pt x="96" y="222"/>
                  </a:lnTo>
                  <a:lnTo>
                    <a:pt x="96" y="111"/>
                  </a:lnTo>
                  <a:lnTo>
                    <a:pt x="578" y="111"/>
                  </a:lnTo>
                  <a:lnTo>
                    <a:pt x="578" y="0"/>
                  </a:lnTo>
                  <a:lnTo>
                    <a:pt x="482" y="0"/>
                  </a:lnTo>
                  <a:lnTo>
                    <a:pt x="482" y="569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580813" y="7938"/>
              <a:ext cx="606425" cy="920750"/>
            </a:xfrm>
            <a:custGeom>
              <a:avLst/>
              <a:gdLst>
                <a:gd name="T0" fmla="*/ 382 w 382"/>
                <a:gd name="T1" fmla="*/ 580 h 580"/>
                <a:gd name="T2" fmla="*/ 382 w 382"/>
                <a:gd name="T3" fmla="*/ 454 h 580"/>
                <a:gd name="T4" fmla="*/ 191 w 382"/>
                <a:gd name="T5" fmla="*/ 454 h 580"/>
                <a:gd name="T6" fmla="*/ 191 w 382"/>
                <a:gd name="T7" fmla="*/ 343 h 580"/>
                <a:gd name="T8" fmla="*/ 286 w 382"/>
                <a:gd name="T9" fmla="*/ 343 h 580"/>
                <a:gd name="T10" fmla="*/ 382 w 382"/>
                <a:gd name="T11" fmla="*/ 343 h 580"/>
                <a:gd name="T12" fmla="*/ 382 w 382"/>
                <a:gd name="T13" fmla="*/ 212 h 580"/>
                <a:gd name="T14" fmla="*/ 286 w 382"/>
                <a:gd name="T15" fmla="*/ 212 h 580"/>
                <a:gd name="T16" fmla="*/ 156 w 382"/>
                <a:gd name="T17" fmla="*/ 212 h 580"/>
                <a:gd name="T18" fmla="*/ 156 w 382"/>
                <a:gd name="T19" fmla="*/ 111 h 580"/>
                <a:gd name="T20" fmla="*/ 156 w 382"/>
                <a:gd name="T21" fmla="*/ 0 h 580"/>
                <a:gd name="T22" fmla="*/ 0 w 382"/>
                <a:gd name="T2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580"/>
                  </a:moveTo>
                  <a:lnTo>
                    <a:pt x="382" y="454"/>
                  </a:lnTo>
                  <a:lnTo>
                    <a:pt x="191" y="454"/>
                  </a:lnTo>
                  <a:lnTo>
                    <a:pt x="191" y="343"/>
                  </a:lnTo>
                  <a:lnTo>
                    <a:pt x="286" y="343"/>
                  </a:lnTo>
                  <a:lnTo>
                    <a:pt x="382" y="343"/>
                  </a:lnTo>
                  <a:lnTo>
                    <a:pt x="382" y="212"/>
                  </a:lnTo>
                  <a:lnTo>
                    <a:pt x="286" y="212"/>
                  </a:lnTo>
                  <a:lnTo>
                    <a:pt x="156" y="212"/>
                  </a:lnTo>
                  <a:lnTo>
                    <a:pt x="156" y="111"/>
                  </a:lnTo>
                  <a:lnTo>
                    <a:pt x="156" y="0"/>
                  </a:ln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580813" y="360363"/>
              <a:ext cx="303213" cy="423863"/>
            </a:xfrm>
            <a:custGeom>
              <a:avLst/>
              <a:gdLst>
                <a:gd name="T0" fmla="*/ 0 w 191"/>
                <a:gd name="T1" fmla="*/ 0 h 267"/>
                <a:gd name="T2" fmla="*/ 0 w 191"/>
                <a:gd name="T3" fmla="*/ 121 h 267"/>
                <a:gd name="T4" fmla="*/ 191 w 191"/>
                <a:gd name="T5" fmla="*/ 121 h 267"/>
                <a:gd name="T6" fmla="*/ 191 w 191"/>
                <a:gd name="T7" fmla="*/ 50 h 267"/>
                <a:gd name="T8" fmla="*/ 76 w 191"/>
                <a:gd name="T9" fmla="*/ 50 h 267"/>
                <a:gd name="T10" fmla="*/ 76 w 191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0"/>
                  </a:moveTo>
                  <a:lnTo>
                    <a:pt x="0" y="121"/>
                  </a:lnTo>
                  <a:lnTo>
                    <a:pt x="191" y="121"/>
                  </a:lnTo>
                  <a:lnTo>
                    <a:pt x="191" y="50"/>
                  </a:lnTo>
                  <a:lnTo>
                    <a:pt x="76" y="50"/>
                  </a:lnTo>
                  <a:lnTo>
                    <a:pt x="76" y="267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700" y="5937250"/>
            <a:ext cx="12179300" cy="920750"/>
            <a:chOff x="7938" y="3462338"/>
            <a:chExt cx="12179300" cy="920750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1269663" y="3478213"/>
              <a:ext cx="917575" cy="904875"/>
            </a:xfrm>
            <a:custGeom>
              <a:avLst/>
              <a:gdLst>
                <a:gd name="T0" fmla="*/ 0 w 578"/>
                <a:gd name="T1" fmla="*/ 570 h 570"/>
                <a:gd name="T2" fmla="*/ 196 w 578"/>
                <a:gd name="T3" fmla="*/ 570 h 570"/>
                <a:gd name="T4" fmla="*/ 196 w 578"/>
                <a:gd name="T5" fmla="*/ 348 h 570"/>
                <a:gd name="T6" fmla="*/ 96 w 578"/>
                <a:gd name="T7" fmla="*/ 348 h 570"/>
                <a:gd name="T8" fmla="*/ 96 w 578"/>
                <a:gd name="T9" fmla="*/ 459 h 570"/>
                <a:gd name="T10" fmla="*/ 578 w 578"/>
                <a:gd name="T11" fmla="*/ 459 h 570"/>
                <a:gd name="T12" fmla="*/ 578 w 578"/>
                <a:gd name="T13" fmla="*/ 570 h 570"/>
                <a:gd name="T14" fmla="*/ 482 w 578"/>
                <a:gd name="T15" fmla="*/ 570 h 570"/>
                <a:gd name="T16" fmla="*/ 482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0" y="570"/>
                  </a:moveTo>
                  <a:lnTo>
                    <a:pt x="196" y="570"/>
                  </a:lnTo>
                  <a:lnTo>
                    <a:pt x="196" y="348"/>
                  </a:lnTo>
                  <a:lnTo>
                    <a:pt x="96" y="348"/>
                  </a:lnTo>
                  <a:lnTo>
                    <a:pt x="96" y="459"/>
                  </a:lnTo>
                  <a:lnTo>
                    <a:pt x="578" y="459"/>
                  </a:lnTo>
                  <a:lnTo>
                    <a:pt x="578" y="570"/>
                  </a:lnTo>
                  <a:lnTo>
                    <a:pt x="482" y="570"/>
                  </a:lnTo>
                  <a:lnTo>
                    <a:pt x="482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1580813" y="3462338"/>
              <a:ext cx="606425" cy="920750"/>
            </a:xfrm>
            <a:custGeom>
              <a:avLst/>
              <a:gdLst>
                <a:gd name="T0" fmla="*/ 382 w 382"/>
                <a:gd name="T1" fmla="*/ 0 h 580"/>
                <a:gd name="T2" fmla="*/ 382 w 382"/>
                <a:gd name="T3" fmla="*/ 126 h 580"/>
                <a:gd name="T4" fmla="*/ 191 w 382"/>
                <a:gd name="T5" fmla="*/ 126 h 580"/>
                <a:gd name="T6" fmla="*/ 191 w 382"/>
                <a:gd name="T7" fmla="*/ 237 h 580"/>
                <a:gd name="T8" fmla="*/ 286 w 382"/>
                <a:gd name="T9" fmla="*/ 237 h 580"/>
                <a:gd name="T10" fmla="*/ 382 w 382"/>
                <a:gd name="T11" fmla="*/ 237 h 580"/>
                <a:gd name="T12" fmla="*/ 382 w 382"/>
                <a:gd name="T13" fmla="*/ 368 h 580"/>
                <a:gd name="T14" fmla="*/ 286 w 382"/>
                <a:gd name="T15" fmla="*/ 368 h 580"/>
                <a:gd name="T16" fmla="*/ 156 w 382"/>
                <a:gd name="T17" fmla="*/ 368 h 580"/>
                <a:gd name="T18" fmla="*/ 156 w 382"/>
                <a:gd name="T19" fmla="*/ 469 h 580"/>
                <a:gd name="T20" fmla="*/ 156 w 382"/>
                <a:gd name="T21" fmla="*/ 580 h 580"/>
                <a:gd name="T22" fmla="*/ 0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382" y="0"/>
                  </a:moveTo>
                  <a:lnTo>
                    <a:pt x="382" y="126"/>
                  </a:lnTo>
                  <a:lnTo>
                    <a:pt x="191" y="126"/>
                  </a:lnTo>
                  <a:lnTo>
                    <a:pt x="191" y="237"/>
                  </a:lnTo>
                  <a:lnTo>
                    <a:pt x="286" y="237"/>
                  </a:lnTo>
                  <a:lnTo>
                    <a:pt x="382" y="237"/>
                  </a:lnTo>
                  <a:lnTo>
                    <a:pt x="382" y="368"/>
                  </a:lnTo>
                  <a:lnTo>
                    <a:pt x="286" y="368"/>
                  </a:lnTo>
                  <a:lnTo>
                    <a:pt x="156" y="368"/>
                  </a:lnTo>
                  <a:lnTo>
                    <a:pt x="156" y="469"/>
                  </a:lnTo>
                  <a:lnTo>
                    <a:pt x="156" y="580"/>
                  </a:lnTo>
                  <a:lnTo>
                    <a:pt x="0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1580813" y="3606800"/>
              <a:ext cx="303213" cy="423863"/>
            </a:xfrm>
            <a:custGeom>
              <a:avLst/>
              <a:gdLst>
                <a:gd name="T0" fmla="*/ 0 w 191"/>
                <a:gd name="T1" fmla="*/ 267 h 267"/>
                <a:gd name="T2" fmla="*/ 0 w 191"/>
                <a:gd name="T3" fmla="*/ 146 h 267"/>
                <a:gd name="T4" fmla="*/ 191 w 191"/>
                <a:gd name="T5" fmla="*/ 146 h 267"/>
                <a:gd name="T6" fmla="*/ 191 w 191"/>
                <a:gd name="T7" fmla="*/ 217 h 267"/>
                <a:gd name="T8" fmla="*/ 76 w 191"/>
                <a:gd name="T9" fmla="*/ 217 h 267"/>
                <a:gd name="T10" fmla="*/ 76 w 191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267">
                  <a:moveTo>
                    <a:pt x="0" y="267"/>
                  </a:moveTo>
                  <a:lnTo>
                    <a:pt x="0" y="146"/>
                  </a:lnTo>
                  <a:lnTo>
                    <a:pt x="191" y="146"/>
                  </a:lnTo>
                  <a:lnTo>
                    <a:pt x="191" y="217"/>
                  </a:lnTo>
                  <a:lnTo>
                    <a:pt x="76" y="217"/>
                  </a:lnTo>
                  <a:lnTo>
                    <a:pt x="7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938" y="3478213"/>
              <a:ext cx="917575" cy="904875"/>
            </a:xfrm>
            <a:custGeom>
              <a:avLst/>
              <a:gdLst>
                <a:gd name="T0" fmla="*/ 578 w 578"/>
                <a:gd name="T1" fmla="*/ 570 h 570"/>
                <a:gd name="T2" fmla="*/ 382 w 578"/>
                <a:gd name="T3" fmla="*/ 570 h 570"/>
                <a:gd name="T4" fmla="*/ 382 w 578"/>
                <a:gd name="T5" fmla="*/ 348 h 570"/>
                <a:gd name="T6" fmla="*/ 482 w 578"/>
                <a:gd name="T7" fmla="*/ 348 h 570"/>
                <a:gd name="T8" fmla="*/ 482 w 578"/>
                <a:gd name="T9" fmla="*/ 459 h 570"/>
                <a:gd name="T10" fmla="*/ 0 w 578"/>
                <a:gd name="T11" fmla="*/ 459 h 570"/>
                <a:gd name="T12" fmla="*/ 0 w 578"/>
                <a:gd name="T13" fmla="*/ 570 h 570"/>
                <a:gd name="T14" fmla="*/ 96 w 578"/>
                <a:gd name="T15" fmla="*/ 570 h 570"/>
                <a:gd name="T16" fmla="*/ 96 w 578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8" h="570">
                  <a:moveTo>
                    <a:pt x="578" y="570"/>
                  </a:moveTo>
                  <a:lnTo>
                    <a:pt x="382" y="570"/>
                  </a:lnTo>
                  <a:lnTo>
                    <a:pt x="382" y="348"/>
                  </a:lnTo>
                  <a:lnTo>
                    <a:pt x="482" y="348"/>
                  </a:lnTo>
                  <a:lnTo>
                    <a:pt x="482" y="459"/>
                  </a:lnTo>
                  <a:lnTo>
                    <a:pt x="0" y="459"/>
                  </a:lnTo>
                  <a:lnTo>
                    <a:pt x="0" y="570"/>
                  </a:lnTo>
                  <a:lnTo>
                    <a:pt x="96" y="570"/>
                  </a:lnTo>
                  <a:lnTo>
                    <a:pt x="96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938" y="3462338"/>
              <a:ext cx="606425" cy="920750"/>
            </a:xfrm>
            <a:custGeom>
              <a:avLst/>
              <a:gdLst>
                <a:gd name="T0" fmla="*/ 0 w 382"/>
                <a:gd name="T1" fmla="*/ 0 h 580"/>
                <a:gd name="T2" fmla="*/ 0 w 382"/>
                <a:gd name="T3" fmla="*/ 126 h 580"/>
                <a:gd name="T4" fmla="*/ 196 w 382"/>
                <a:gd name="T5" fmla="*/ 126 h 580"/>
                <a:gd name="T6" fmla="*/ 196 w 382"/>
                <a:gd name="T7" fmla="*/ 237 h 580"/>
                <a:gd name="T8" fmla="*/ 96 w 382"/>
                <a:gd name="T9" fmla="*/ 237 h 580"/>
                <a:gd name="T10" fmla="*/ 0 w 382"/>
                <a:gd name="T11" fmla="*/ 237 h 580"/>
                <a:gd name="T12" fmla="*/ 0 w 382"/>
                <a:gd name="T13" fmla="*/ 368 h 580"/>
                <a:gd name="T14" fmla="*/ 96 w 382"/>
                <a:gd name="T15" fmla="*/ 368 h 580"/>
                <a:gd name="T16" fmla="*/ 226 w 382"/>
                <a:gd name="T17" fmla="*/ 368 h 580"/>
                <a:gd name="T18" fmla="*/ 226 w 382"/>
                <a:gd name="T19" fmla="*/ 469 h 580"/>
                <a:gd name="T20" fmla="*/ 226 w 382"/>
                <a:gd name="T21" fmla="*/ 580 h 580"/>
                <a:gd name="T22" fmla="*/ 382 w 382"/>
                <a:gd name="T2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0">
                  <a:moveTo>
                    <a:pt x="0" y="0"/>
                  </a:moveTo>
                  <a:lnTo>
                    <a:pt x="0" y="126"/>
                  </a:lnTo>
                  <a:lnTo>
                    <a:pt x="196" y="126"/>
                  </a:lnTo>
                  <a:lnTo>
                    <a:pt x="196" y="237"/>
                  </a:lnTo>
                  <a:lnTo>
                    <a:pt x="96" y="237"/>
                  </a:lnTo>
                  <a:lnTo>
                    <a:pt x="0" y="237"/>
                  </a:lnTo>
                  <a:lnTo>
                    <a:pt x="0" y="368"/>
                  </a:lnTo>
                  <a:lnTo>
                    <a:pt x="96" y="368"/>
                  </a:lnTo>
                  <a:lnTo>
                    <a:pt x="226" y="368"/>
                  </a:lnTo>
                  <a:lnTo>
                    <a:pt x="226" y="469"/>
                  </a:lnTo>
                  <a:lnTo>
                    <a:pt x="226" y="580"/>
                  </a:lnTo>
                  <a:lnTo>
                    <a:pt x="382" y="58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19088" y="3606800"/>
              <a:ext cx="295275" cy="423863"/>
            </a:xfrm>
            <a:custGeom>
              <a:avLst/>
              <a:gdLst>
                <a:gd name="T0" fmla="*/ 186 w 186"/>
                <a:gd name="T1" fmla="*/ 267 h 267"/>
                <a:gd name="T2" fmla="*/ 186 w 186"/>
                <a:gd name="T3" fmla="*/ 146 h 267"/>
                <a:gd name="T4" fmla="*/ 0 w 186"/>
                <a:gd name="T5" fmla="*/ 146 h 267"/>
                <a:gd name="T6" fmla="*/ 0 w 186"/>
                <a:gd name="T7" fmla="*/ 217 h 267"/>
                <a:gd name="T8" fmla="*/ 110 w 186"/>
                <a:gd name="T9" fmla="*/ 217 h 267"/>
                <a:gd name="T10" fmla="*/ 110 w 186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67">
                  <a:moveTo>
                    <a:pt x="186" y="267"/>
                  </a:moveTo>
                  <a:lnTo>
                    <a:pt x="186" y="146"/>
                  </a:lnTo>
                  <a:lnTo>
                    <a:pt x="0" y="146"/>
                  </a:lnTo>
                  <a:lnTo>
                    <a:pt x="0" y="217"/>
                  </a:lnTo>
                  <a:lnTo>
                    <a:pt x="110" y="217"/>
                  </a:lnTo>
                  <a:lnTo>
                    <a:pt x="110" y="0"/>
                  </a:lnTo>
                </a:path>
              </a:pathLst>
            </a:custGeom>
            <a:noFill/>
            <a:ln w="31750" cap="rnd">
              <a:solidFill>
                <a:srgbClr val="F7E49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Line 11"/>
          <p:cNvSpPr>
            <a:spLocks noChangeShapeType="1"/>
          </p:cNvSpPr>
          <p:nvPr/>
        </p:nvSpPr>
        <p:spPr bwMode="auto">
          <a:xfrm flipH="1" flipV="1">
            <a:off x="319473" y="6665594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Line 11"/>
          <p:cNvSpPr>
            <a:spLocks noChangeShapeType="1"/>
          </p:cNvSpPr>
          <p:nvPr/>
        </p:nvSpPr>
        <p:spPr bwMode="auto">
          <a:xfrm flipH="1" flipV="1">
            <a:off x="387146" y="207963"/>
            <a:ext cx="11417708" cy="41276"/>
          </a:xfrm>
          <a:prstGeom prst="line">
            <a:avLst/>
          </a:prstGeom>
          <a:noFill/>
          <a:ln w="31750" cap="rnd">
            <a:solidFill>
              <a:srgbClr val="F7E49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4338" name="组合 64337"/>
          <p:cNvGrpSpPr/>
          <p:nvPr/>
        </p:nvGrpSpPr>
        <p:grpSpPr>
          <a:xfrm>
            <a:off x="-303213" y="3309938"/>
            <a:ext cx="803276" cy="842963"/>
            <a:chOff x="-303213" y="3309938"/>
            <a:chExt cx="803276" cy="842963"/>
          </a:xfrm>
        </p:grpSpPr>
        <p:sp>
          <p:nvSpPr>
            <p:cNvPr id="64137" name="Freeform 685"/>
            <p:cNvSpPr>
              <a:spLocks/>
            </p:cNvSpPr>
            <p:nvPr/>
          </p:nvSpPr>
          <p:spPr bwMode="auto">
            <a:xfrm>
              <a:off x="-161925" y="3309938"/>
              <a:ext cx="406400" cy="407988"/>
            </a:xfrm>
            <a:custGeom>
              <a:avLst/>
              <a:gdLst>
                <a:gd name="T0" fmla="*/ 31 w 46"/>
                <a:gd name="T1" fmla="*/ 46 h 46"/>
                <a:gd name="T2" fmla="*/ 23 w 46"/>
                <a:gd name="T3" fmla="*/ 6 h 46"/>
                <a:gd name="T4" fmla="*/ 31 w 46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31" y="46"/>
                  </a:moveTo>
                  <a:cubicBezTo>
                    <a:pt x="31" y="46"/>
                    <a:pt x="0" y="13"/>
                    <a:pt x="23" y="6"/>
                  </a:cubicBezTo>
                  <a:cubicBezTo>
                    <a:pt x="46" y="0"/>
                    <a:pt x="31" y="46"/>
                    <a:pt x="31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8" name="Freeform 686"/>
            <p:cNvSpPr>
              <a:spLocks/>
            </p:cNvSpPr>
            <p:nvPr/>
          </p:nvSpPr>
          <p:spPr bwMode="auto">
            <a:xfrm>
              <a:off x="111125" y="3317875"/>
              <a:ext cx="388938" cy="400050"/>
            </a:xfrm>
            <a:custGeom>
              <a:avLst/>
              <a:gdLst>
                <a:gd name="T0" fmla="*/ 0 w 44"/>
                <a:gd name="T1" fmla="*/ 45 h 45"/>
                <a:gd name="T2" fmla="*/ 24 w 44"/>
                <a:gd name="T3" fmla="*/ 12 h 45"/>
                <a:gd name="T4" fmla="*/ 0 w 44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5">
                  <a:moveTo>
                    <a:pt x="0" y="45"/>
                  </a:moveTo>
                  <a:cubicBezTo>
                    <a:pt x="0" y="45"/>
                    <a:pt x="3" y="0"/>
                    <a:pt x="24" y="12"/>
                  </a:cubicBezTo>
                  <a:cubicBezTo>
                    <a:pt x="44" y="25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9" name="Freeform 687"/>
            <p:cNvSpPr>
              <a:spLocks/>
            </p:cNvSpPr>
            <p:nvPr/>
          </p:nvSpPr>
          <p:spPr bwMode="auto">
            <a:xfrm>
              <a:off x="111125" y="3513138"/>
              <a:ext cx="371475" cy="427038"/>
            </a:xfrm>
            <a:custGeom>
              <a:avLst/>
              <a:gdLst>
                <a:gd name="T0" fmla="*/ 0 w 42"/>
                <a:gd name="T1" fmla="*/ 23 h 48"/>
                <a:gd name="T2" fmla="*/ 41 w 42"/>
                <a:gd name="T3" fmla="*/ 24 h 48"/>
                <a:gd name="T4" fmla="*/ 0 w 42"/>
                <a:gd name="T5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8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8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0" name="Freeform 688"/>
            <p:cNvSpPr>
              <a:spLocks/>
            </p:cNvSpPr>
            <p:nvPr/>
          </p:nvSpPr>
          <p:spPr bwMode="auto">
            <a:xfrm>
              <a:off x="111125" y="3717926"/>
              <a:ext cx="361950" cy="434975"/>
            </a:xfrm>
            <a:custGeom>
              <a:avLst/>
              <a:gdLst>
                <a:gd name="T0" fmla="*/ 0 w 41"/>
                <a:gd name="T1" fmla="*/ 0 h 49"/>
                <a:gd name="T2" fmla="*/ 23 w 41"/>
                <a:gd name="T3" fmla="*/ 35 h 49"/>
                <a:gd name="T4" fmla="*/ 0 w 41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9">
                  <a:moveTo>
                    <a:pt x="0" y="0"/>
                  </a:moveTo>
                  <a:cubicBezTo>
                    <a:pt x="0" y="0"/>
                    <a:pt x="41" y="20"/>
                    <a:pt x="23" y="35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1" name="Freeform 689"/>
            <p:cNvSpPr>
              <a:spLocks/>
            </p:cNvSpPr>
            <p:nvPr/>
          </p:nvSpPr>
          <p:spPr bwMode="auto">
            <a:xfrm>
              <a:off x="-223838" y="3717926"/>
              <a:ext cx="396875" cy="407988"/>
            </a:xfrm>
            <a:custGeom>
              <a:avLst/>
              <a:gdLst>
                <a:gd name="T0" fmla="*/ 38 w 45"/>
                <a:gd name="T1" fmla="*/ 0 h 46"/>
                <a:gd name="T2" fmla="*/ 23 w 45"/>
                <a:gd name="T3" fmla="*/ 39 h 46"/>
                <a:gd name="T4" fmla="*/ 38 w 45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6">
                  <a:moveTo>
                    <a:pt x="38" y="0"/>
                  </a:moveTo>
                  <a:cubicBezTo>
                    <a:pt x="38" y="0"/>
                    <a:pt x="45" y="46"/>
                    <a:pt x="23" y="39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2" name="Freeform 690"/>
            <p:cNvSpPr>
              <a:spLocks/>
            </p:cNvSpPr>
            <p:nvPr/>
          </p:nvSpPr>
          <p:spPr bwMode="auto">
            <a:xfrm>
              <a:off x="-303213" y="3602038"/>
              <a:ext cx="414338" cy="400050"/>
            </a:xfrm>
            <a:custGeom>
              <a:avLst/>
              <a:gdLst>
                <a:gd name="T0" fmla="*/ 47 w 47"/>
                <a:gd name="T1" fmla="*/ 13 h 45"/>
                <a:gd name="T2" fmla="*/ 7 w 47"/>
                <a:gd name="T3" fmla="*/ 23 h 45"/>
                <a:gd name="T4" fmla="*/ 47 w 47"/>
                <a:gd name="T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5">
                  <a:moveTo>
                    <a:pt x="47" y="13"/>
                  </a:moveTo>
                  <a:cubicBezTo>
                    <a:pt x="47" y="13"/>
                    <a:pt x="14" y="45"/>
                    <a:pt x="7" y="23"/>
                  </a:cubicBezTo>
                  <a:cubicBezTo>
                    <a:pt x="0" y="0"/>
                    <a:pt x="47" y="13"/>
                    <a:pt x="47" y="1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3" name="Freeform 691"/>
            <p:cNvSpPr>
              <a:spLocks/>
            </p:cNvSpPr>
            <p:nvPr/>
          </p:nvSpPr>
          <p:spPr bwMode="auto">
            <a:xfrm>
              <a:off x="-277813" y="3354388"/>
              <a:ext cx="406400" cy="381000"/>
            </a:xfrm>
            <a:custGeom>
              <a:avLst/>
              <a:gdLst>
                <a:gd name="T0" fmla="*/ 46 w 46"/>
                <a:gd name="T1" fmla="*/ 41 h 43"/>
                <a:gd name="T2" fmla="*/ 10 w 46"/>
                <a:gd name="T3" fmla="*/ 22 h 43"/>
                <a:gd name="T4" fmla="*/ 46 w 46"/>
                <a:gd name="T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3">
                  <a:moveTo>
                    <a:pt x="46" y="41"/>
                  </a:moveTo>
                  <a:cubicBezTo>
                    <a:pt x="46" y="41"/>
                    <a:pt x="0" y="43"/>
                    <a:pt x="10" y="22"/>
                  </a:cubicBezTo>
                  <a:cubicBezTo>
                    <a:pt x="20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4" name="Freeform 692"/>
            <p:cNvSpPr>
              <a:spLocks/>
            </p:cNvSpPr>
            <p:nvPr/>
          </p:nvSpPr>
          <p:spPr bwMode="auto">
            <a:xfrm>
              <a:off x="22225" y="3663951"/>
              <a:ext cx="150813" cy="125413"/>
            </a:xfrm>
            <a:custGeom>
              <a:avLst/>
              <a:gdLst>
                <a:gd name="T0" fmla="*/ 16 w 17"/>
                <a:gd name="T1" fmla="*/ 5 h 14"/>
                <a:gd name="T2" fmla="*/ 11 w 17"/>
                <a:gd name="T3" fmla="*/ 13 h 14"/>
                <a:gd name="T4" fmla="*/ 2 w 17"/>
                <a:gd name="T5" fmla="*/ 10 h 14"/>
                <a:gd name="T6" fmla="*/ 7 w 17"/>
                <a:gd name="T7" fmla="*/ 1 h 14"/>
                <a:gd name="T8" fmla="*/ 16 w 17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6" y="5"/>
                  </a:moveTo>
                  <a:cubicBezTo>
                    <a:pt x="17" y="8"/>
                    <a:pt x="14" y="11"/>
                    <a:pt x="11" y="13"/>
                  </a:cubicBezTo>
                  <a:cubicBezTo>
                    <a:pt x="7" y="14"/>
                    <a:pt x="3" y="13"/>
                    <a:pt x="2" y="10"/>
                  </a:cubicBezTo>
                  <a:cubicBezTo>
                    <a:pt x="0" y="6"/>
                    <a:pt x="3" y="3"/>
                    <a:pt x="7" y="1"/>
                  </a:cubicBezTo>
                  <a:cubicBezTo>
                    <a:pt x="10" y="0"/>
                    <a:pt x="15" y="1"/>
                    <a:pt x="16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5" name="Freeform 693"/>
            <p:cNvSpPr>
              <a:spLocks/>
            </p:cNvSpPr>
            <p:nvPr/>
          </p:nvSpPr>
          <p:spPr bwMode="auto">
            <a:xfrm>
              <a:off x="76200" y="3646488"/>
              <a:ext cx="17463" cy="53975"/>
            </a:xfrm>
            <a:custGeom>
              <a:avLst/>
              <a:gdLst>
                <a:gd name="T0" fmla="*/ 1 w 2"/>
                <a:gd name="T1" fmla="*/ 1 h 6"/>
                <a:gd name="T2" fmla="*/ 0 w 2"/>
                <a:gd name="T3" fmla="*/ 0 h 6"/>
                <a:gd name="T4" fmla="*/ 0 w 2"/>
                <a:gd name="T5" fmla="*/ 1 h 6"/>
                <a:gd name="T6" fmla="*/ 0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1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6" name="Freeform 694"/>
            <p:cNvSpPr>
              <a:spLocks/>
            </p:cNvSpPr>
            <p:nvPr/>
          </p:nvSpPr>
          <p:spPr bwMode="auto">
            <a:xfrm>
              <a:off x="93662" y="36464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0 w 2"/>
                <a:gd name="T7" fmla="*/ 2 h 5"/>
                <a:gd name="T8" fmla="*/ 0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7" name="Freeform 695"/>
            <p:cNvSpPr>
              <a:spLocks/>
            </p:cNvSpPr>
            <p:nvPr/>
          </p:nvSpPr>
          <p:spPr bwMode="auto">
            <a:xfrm>
              <a:off x="103187" y="3646488"/>
              <a:ext cx="25400" cy="44450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0 h 5"/>
                <a:gd name="T4" fmla="*/ 1 w 3"/>
                <a:gd name="T5" fmla="*/ 1 h 5"/>
                <a:gd name="T6" fmla="*/ 1 w 3"/>
                <a:gd name="T7" fmla="*/ 2 h 5"/>
                <a:gd name="T8" fmla="*/ 0 w 3"/>
                <a:gd name="T9" fmla="*/ 5 h 5"/>
                <a:gd name="T10" fmla="*/ 2 w 3"/>
                <a:gd name="T11" fmla="*/ 2 h 5"/>
                <a:gd name="T12" fmla="*/ 3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8" name="Freeform 696"/>
            <p:cNvSpPr>
              <a:spLocks/>
            </p:cNvSpPr>
            <p:nvPr/>
          </p:nvSpPr>
          <p:spPr bwMode="auto">
            <a:xfrm>
              <a:off x="111125" y="3656013"/>
              <a:ext cx="34925" cy="44450"/>
            </a:xfrm>
            <a:custGeom>
              <a:avLst/>
              <a:gdLst>
                <a:gd name="T0" fmla="*/ 3 w 4"/>
                <a:gd name="T1" fmla="*/ 1 h 5"/>
                <a:gd name="T2" fmla="*/ 3 w 4"/>
                <a:gd name="T3" fmla="*/ 0 h 5"/>
                <a:gd name="T4" fmla="*/ 2 w 4"/>
                <a:gd name="T5" fmla="*/ 0 h 5"/>
                <a:gd name="T6" fmla="*/ 2 w 4"/>
                <a:gd name="T7" fmla="*/ 1 h 5"/>
                <a:gd name="T8" fmla="*/ 0 w 4"/>
                <a:gd name="T9" fmla="*/ 5 h 5"/>
                <a:gd name="T10" fmla="*/ 2 w 4"/>
                <a:gd name="T11" fmla="*/ 2 h 5"/>
                <a:gd name="T12" fmla="*/ 3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9" name="Freeform 697"/>
            <p:cNvSpPr>
              <a:spLocks/>
            </p:cNvSpPr>
            <p:nvPr/>
          </p:nvSpPr>
          <p:spPr bwMode="auto">
            <a:xfrm>
              <a:off x="120650" y="3663951"/>
              <a:ext cx="34925" cy="36513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3 w 4"/>
                <a:gd name="T5" fmla="*/ 0 h 4"/>
                <a:gd name="T6" fmla="*/ 2 w 4"/>
                <a:gd name="T7" fmla="*/ 1 h 4"/>
                <a:gd name="T8" fmla="*/ 0 w 4"/>
                <a:gd name="T9" fmla="*/ 4 h 4"/>
                <a:gd name="T10" fmla="*/ 3 w 4"/>
                <a:gd name="T11" fmla="*/ 2 h 4"/>
                <a:gd name="T12" fmla="*/ 4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0" name="Freeform 698"/>
            <p:cNvSpPr>
              <a:spLocks/>
            </p:cNvSpPr>
            <p:nvPr/>
          </p:nvSpPr>
          <p:spPr bwMode="auto">
            <a:xfrm>
              <a:off x="120650" y="3683001"/>
              <a:ext cx="52388" cy="25400"/>
            </a:xfrm>
            <a:custGeom>
              <a:avLst/>
              <a:gdLst>
                <a:gd name="T0" fmla="*/ 5 w 6"/>
                <a:gd name="T1" fmla="*/ 1 h 3"/>
                <a:gd name="T2" fmla="*/ 6 w 6"/>
                <a:gd name="T3" fmla="*/ 0 h 3"/>
                <a:gd name="T4" fmla="*/ 4 w 6"/>
                <a:gd name="T5" fmla="*/ 0 h 3"/>
                <a:gd name="T6" fmla="*/ 4 w 6"/>
                <a:gd name="T7" fmla="*/ 1 h 3"/>
                <a:gd name="T8" fmla="*/ 0 w 6"/>
                <a:gd name="T9" fmla="*/ 3 h 3"/>
                <a:gd name="T10" fmla="*/ 4 w 6"/>
                <a:gd name="T11" fmla="*/ 1 h 3"/>
                <a:gd name="T12" fmla="*/ 5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1" name="Freeform 699"/>
            <p:cNvSpPr>
              <a:spLocks/>
            </p:cNvSpPr>
            <p:nvPr/>
          </p:nvSpPr>
          <p:spPr bwMode="auto">
            <a:xfrm>
              <a:off x="128587" y="3700463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4 w 6"/>
                <a:gd name="T7" fmla="*/ 0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1"/>
                    <a:pt x="6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2" name="Freeform 700"/>
            <p:cNvSpPr>
              <a:spLocks/>
            </p:cNvSpPr>
            <p:nvPr/>
          </p:nvSpPr>
          <p:spPr bwMode="auto">
            <a:xfrm>
              <a:off x="128587" y="3717926"/>
              <a:ext cx="53975" cy="17463"/>
            </a:xfrm>
            <a:custGeom>
              <a:avLst/>
              <a:gdLst>
                <a:gd name="T0" fmla="*/ 5 w 6"/>
                <a:gd name="T1" fmla="*/ 1 h 2"/>
                <a:gd name="T2" fmla="*/ 6 w 6"/>
                <a:gd name="T3" fmla="*/ 0 h 2"/>
                <a:gd name="T4" fmla="*/ 5 w 6"/>
                <a:gd name="T5" fmla="*/ 0 h 2"/>
                <a:gd name="T6" fmla="*/ 4 w 6"/>
                <a:gd name="T7" fmla="*/ 0 h 2"/>
                <a:gd name="T8" fmla="*/ 0 w 6"/>
                <a:gd name="T9" fmla="*/ 0 h 2"/>
                <a:gd name="T10" fmla="*/ 4 w 6"/>
                <a:gd name="T11" fmla="*/ 1 h 2"/>
                <a:gd name="T12" fmla="*/ 5 w 6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1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3" name="Freeform 701"/>
            <p:cNvSpPr>
              <a:spLocks/>
            </p:cNvSpPr>
            <p:nvPr/>
          </p:nvSpPr>
          <p:spPr bwMode="auto">
            <a:xfrm>
              <a:off x="128587" y="3727451"/>
              <a:ext cx="53975" cy="25400"/>
            </a:xfrm>
            <a:custGeom>
              <a:avLst/>
              <a:gdLst>
                <a:gd name="T0" fmla="*/ 5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5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5" y="3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4" y="3"/>
                    <a:pt x="5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4" name="Freeform 702"/>
            <p:cNvSpPr>
              <a:spLocks/>
            </p:cNvSpPr>
            <p:nvPr/>
          </p:nvSpPr>
          <p:spPr bwMode="auto">
            <a:xfrm>
              <a:off x="128587" y="3735388"/>
              <a:ext cx="44450" cy="3492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4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5" name="Freeform 703"/>
            <p:cNvSpPr>
              <a:spLocks/>
            </p:cNvSpPr>
            <p:nvPr/>
          </p:nvSpPr>
          <p:spPr bwMode="auto">
            <a:xfrm>
              <a:off x="128587" y="3744913"/>
              <a:ext cx="34925" cy="44450"/>
            </a:xfrm>
            <a:custGeom>
              <a:avLst/>
              <a:gdLst>
                <a:gd name="T0" fmla="*/ 3 w 4"/>
                <a:gd name="T1" fmla="*/ 4 h 5"/>
                <a:gd name="T2" fmla="*/ 4 w 4"/>
                <a:gd name="T3" fmla="*/ 4 h 5"/>
                <a:gd name="T4" fmla="*/ 3 w 4"/>
                <a:gd name="T5" fmla="*/ 3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3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6" name="Freeform 704"/>
            <p:cNvSpPr>
              <a:spLocks/>
            </p:cNvSpPr>
            <p:nvPr/>
          </p:nvSpPr>
          <p:spPr bwMode="auto">
            <a:xfrm>
              <a:off x="120650" y="3752851"/>
              <a:ext cx="25400" cy="44450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5 h 5"/>
                <a:gd name="T4" fmla="*/ 3 w 3"/>
                <a:gd name="T5" fmla="*/ 3 h 5"/>
                <a:gd name="T6" fmla="*/ 2 w 3"/>
                <a:gd name="T7" fmla="*/ 3 h 5"/>
                <a:gd name="T8" fmla="*/ 0 w 3"/>
                <a:gd name="T9" fmla="*/ 0 h 5"/>
                <a:gd name="T10" fmla="*/ 2 w 3"/>
                <a:gd name="T11" fmla="*/ 3 h 5"/>
                <a:gd name="T12" fmla="*/ 2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1" y="4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7" name="Freeform 705"/>
            <p:cNvSpPr>
              <a:spLocks/>
            </p:cNvSpPr>
            <p:nvPr/>
          </p:nvSpPr>
          <p:spPr bwMode="auto">
            <a:xfrm>
              <a:off x="111125" y="3752851"/>
              <a:ext cx="26988" cy="53975"/>
            </a:xfrm>
            <a:custGeom>
              <a:avLst/>
              <a:gdLst>
                <a:gd name="T0" fmla="*/ 1 w 3"/>
                <a:gd name="T1" fmla="*/ 5 h 6"/>
                <a:gd name="T2" fmla="*/ 2 w 3"/>
                <a:gd name="T3" fmla="*/ 6 h 6"/>
                <a:gd name="T4" fmla="*/ 2 w 3"/>
                <a:gd name="T5" fmla="*/ 5 h 6"/>
                <a:gd name="T6" fmla="*/ 2 w 3"/>
                <a:gd name="T7" fmla="*/ 4 h 6"/>
                <a:gd name="T8" fmla="*/ 0 w 3"/>
                <a:gd name="T9" fmla="*/ 0 h 6"/>
                <a:gd name="T10" fmla="*/ 1 w 3"/>
                <a:gd name="T11" fmla="*/ 4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8" name="Freeform 706"/>
            <p:cNvSpPr>
              <a:spLocks/>
            </p:cNvSpPr>
            <p:nvPr/>
          </p:nvSpPr>
          <p:spPr bwMode="auto">
            <a:xfrm>
              <a:off x="103187" y="3762376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5 h 6"/>
                <a:gd name="T4" fmla="*/ 1 w 2"/>
                <a:gd name="T5" fmla="*/ 4 h 6"/>
                <a:gd name="T6" fmla="*/ 1 w 2"/>
                <a:gd name="T7" fmla="*/ 3 h 6"/>
                <a:gd name="T8" fmla="*/ 0 w 2"/>
                <a:gd name="T9" fmla="*/ 0 h 6"/>
                <a:gd name="T10" fmla="*/ 0 w 2"/>
                <a:gd name="T11" fmla="*/ 3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5"/>
                  </a:cubicBezTo>
                  <a:cubicBezTo>
                    <a:pt x="1" y="5"/>
                    <a:pt x="2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9" name="Freeform 707"/>
            <p:cNvSpPr>
              <a:spLocks/>
            </p:cNvSpPr>
            <p:nvPr/>
          </p:nvSpPr>
          <p:spPr bwMode="auto">
            <a:xfrm>
              <a:off x="84137" y="3762376"/>
              <a:ext cx="9525" cy="44450"/>
            </a:xfrm>
            <a:custGeom>
              <a:avLst/>
              <a:gdLst>
                <a:gd name="T0" fmla="*/ 0 w 1"/>
                <a:gd name="T1" fmla="*/ 4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4 h 5"/>
                <a:gd name="T8" fmla="*/ 1 w 1"/>
                <a:gd name="T9" fmla="*/ 0 h 5"/>
                <a:gd name="T10" fmla="*/ 0 w 1"/>
                <a:gd name="T11" fmla="*/ 3 h 5"/>
                <a:gd name="T12" fmla="*/ 0 w 1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0" name="Freeform 708"/>
            <p:cNvSpPr>
              <a:spLocks/>
            </p:cNvSpPr>
            <p:nvPr/>
          </p:nvSpPr>
          <p:spPr bwMode="auto">
            <a:xfrm>
              <a:off x="58737" y="3762376"/>
              <a:ext cx="34925" cy="44450"/>
            </a:xfrm>
            <a:custGeom>
              <a:avLst/>
              <a:gdLst>
                <a:gd name="T0" fmla="*/ 1 w 4"/>
                <a:gd name="T1" fmla="*/ 4 h 5"/>
                <a:gd name="T2" fmla="*/ 1 w 4"/>
                <a:gd name="T3" fmla="*/ 5 h 5"/>
                <a:gd name="T4" fmla="*/ 2 w 4"/>
                <a:gd name="T5" fmla="*/ 4 h 5"/>
                <a:gd name="T6" fmla="*/ 2 w 4"/>
                <a:gd name="T7" fmla="*/ 3 h 5"/>
                <a:gd name="T8" fmla="*/ 4 w 4"/>
                <a:gd name="T9" fmla="*/ 0 h 5"/>
                <a:gd name="T10" fmla="*/ 2 w 4"/>
                <a:gd name="T11" fmla="*/ 3 h 5"/>
                <a:gd name="T12" fmla="*/ 1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4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1" name="Freeform 709"/>
            <p:cNvSpPr>
              <a:spLocks/>
            </p:cNvSpPr>
            <p:nvPr/>
          </p:nvSpPr>
          <p:spPr bwMode="auto">
            <a:xfrm>
              <a:off x="49212" y="3752851"/>
              <a:ext cx="34925" cy="44450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5 h 5"/>
                <a:gd name="T4" fmla="*/ 1 w 4"/>
                <a:gd name="T5" fmla="*/ 4 h 5"/>
                <a:gd name="T6" fmla="*/ 1 w 4"/>
                <a:gd name="T7" fmla="*/ 3 h 5"/>
                <a:gd name="T8" fmla="*/ 4 w 4"/>
                <a:gd name="T9" fmla="*/ 0 h 5"/>
                <a:gd name="T10" fmla="*/ 1 w 4"/>
                <a:gd name="T11" fmla="*/ 3 h 5"/>
                <a:gd name="T12" fmla="*/ 0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2" y="4"/>
                    <a:pt x="1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2" name="Freeform 710"/>
            <p:cNvSpPr>
              <a:spLocks/>
            </p:cNvSpPr>
            <p:nvPr/>
          </p:nvSpPr>
          <p:spPr bwMode="auto">
            <a:xfrm>
              <a:off x="31750" y="3752851"/>
              <a:ext cx="44450" cy="26988"/>
            </a:xfrm>
            <a:custGeom>
              <a:avLst/>
              <a:gdLst>
                <a:gd name="T0" fmla="*/ 0 w 5"/>
                <a:gd name="T1" fmla="*/ 2 h 3"/>
                <a:gd name="T2" fmla="*/ 0 w 5"/>
                <a:gd name="T3" fmla="*/ 3 h 3"/>
                <a:gd name="T4" fmla="*/ 2 w 5"/>
                <a:gd name="T5" fmla="*/ 3 h 3"/>
                <a:gd name="T6" fmla="*/ 2 w 5"/>
                <a:gd name="T7" fmla="*/ 2 h 3"/>
                <a:gd name="T8" fmla="*/ 5 w 5"/>
                <a:gd name="T9" fmla="*/ 0 h 3"/>
                <a:gd name="T10" fmla="*/ 2 w 5"/>
                <a:gd name="T11" fmla="*/ 2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3" name="Freeform 711"/>
            <p:cNvSpPr>
              <a:spLocks/>
            </p:cNvSpPr>
            <p:nvPr/>
          </p:nvSpPr>
          <p:spPr bwMode="auto">
            <a:xfrm>
              <a:off x="22225" y="3744913"/>
              <a:ext cx="44450" cy="25400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2 w 5"/>
                <a:gd name="T11" fmla="*/ 1 h 3"/>
                <a:gd name="T12" fmla="*/ 1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4" name="Freeform 712"/>
            <p:cNvSpPr>
              <a:spLocks/>
            </p:cNvSpPr>
            <p:nvPr/>
          </p:nvSpPr>
          <p:spPr bwMode="auto">
            <a:xfrm>
              <a:off x="14287" y="3735388"/>
              <a:ext cx="52388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2 w 6"/>
                <a:gd name="T5" fmla="*/ 1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0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5" name="Freeform 713"/>
            <p:cNvSpPr>
              <a:spLocks/>
            </p:cNvSpPr>
            <p:nvPr/>
          </p:nvSpPr>
          <p:spPr bwMode="auto">
            <a:xfrm>
              <a:off x="14287" y="3717926"/>
              <a:ext cx="52388" cy="9525"/>
            </a:xfrm>
            <a:custGeom>
              <a:avLst/>
              <a:gdLst>
                <a:gd name="T0" fmla="*/ 1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2 w 6"/>
                <a:gd name="T7" fmla="*/ 1 h 1"/>
                <a:gd name="T8" fmla="*/ 6 w 6"/>
                <a:gd name="T9" fmla="*/ 1 h 1"/>
                <a:gd name="T10" fmla="*/ 2 w 6"/>
                <a:gd name="T11" fmla="*/ 0 h 1"/>
                <a:gd name="T12" fmla="*/ 1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6" name="Freeform 714"/>
            <p:cNvSpPr>
              <a:spLocks/>
            </p:cNvSpPr>
            <p:nvPr/>
          </p:nvSpPr>
          <p:spPr bwMode="auto">
            <a:xfrm>
              <a:off x="14287" y="3690938"/>
              <a:ext cx="52388" cy="26988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1 h 3"/>
                <a:gd name="T4" fmla="*/ 1 w 6"/>
                <a:gd name="T5" fmla="*/ 2 h 3"/>
                <a:gd name="T6" fmla="*/ 2 w 6"/>
                <a:gd name="T7" fmla="*/ 2 h 3"/>
                <a:gd name="T8" fmla="*/ 6 w 6"/>
                <a:gd name="T9" fmla="*/ 3 h 3"/>
                <a:gd name="T10" fmla="*/ 3 w 6"/>
                <a:gd name="T11" fmla="*/ 2 h 3"/>
                <a:gd name="T12" fmla="*/ 2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7" name="Freeform 715"/>
            <p:cNvSpPr>
              <a:spLocks/>
            </p:cNvSpPr>
            <p:nvPr/>
          </p:nvSpPr>
          <p:spPr bwMode="auto">
            <a:xfrm>
              <a:off x="22225" y="3673476"/>
              <a:ext cx="44450" cy="34925"/>
            </a:xfrm>
            <a:custGeom>
              <a:avLst/>
              <a:gdLst>
                <a:gd name="T0" fmla="*/ 2 w 5"/>
                <a:gd name="T1" fmla="*/ 1 h 4"/>
                <a:gd name="T2" fmla="*/ 1 w 5"/>
                <a:gd name="T3" fmla="*/ 1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3 w 5"/>
                <a:gd name="T11" fmla="*/ 2 h 4"/>
                <a:gd name="T12" fmla="*/ 2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8" name="Freeform 716"/>
            <p:cNvSpPr>
              <a:spLocks/>
            </p:cNvSpPr>
            <p:nvPr/>
          </p:nvSpPr>
          <p:spPr bwMode="auto">
            <a:xfrm>
              <a:off x="41275" y="3663951"/>
              <a:ext cx="34925" cy="44450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1 w 4"/>
                <a:gd name="T7" fmla="*/ 2 h 5"/>
                <a:gd name="T8" fmla="*/ 4 w 4"/>
                <a:gd name="T9" fmla="*/ 5 h 5"/>
                <a:gd name="T10" fmla="*/ 2 w 4"/>
                <a:gd name="T11" fmla="*/ 1 h 5"/>
                <a:gd name="T12" fmla="*/ 1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5"/>
                    <a:pt x="4" y="5"/>
                  </a:cubicBezTo>
                  <a:cubicBezTo>
                    <a:pt x="3" y="4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9" name="Freeform 717"/>
            <p:cNvSpPr>
              <a:spLocks/>
            </p:cNvSpPr>
            <p:nvPr/>
          </p:nvSpPr>
          <p:spPr bwMode="auto">
            <a:xfrm>
              <a:off x="58737" y="3656013"/>
              <a:ext cx="25400" cy="44450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2 h 5"/>
                <a:gd name="T8" fmla="*/ 3 w 3"/>
                <a:gd name="T9" fmla="*/ 5 h 5"/>
                <a:gd name="T10" fmla="*/ 1 w 3"/>
                <a:gd name="T11" fmla="*/ 1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2" y="4"/>
                    <a:pt x="2" y="2"/>
                    <a:pt x="1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0" name="Freeform 718"/>
            <p:cNvSpPr>
              <a:spLocks/>
            </p:cNvSpPr>
            <p:nvPr/>
          </p:nvSpPr>
          <p:spPr bwMode="auto">
            <a:xfrm>
              <a:off x="76200" y="3532188"/>
              <a:ext cx="34925" cy="168275"/>
            </a:xfrm>
            <a:custGeom>
              <a:avLst/>
              <a:gdLst>
                <a:gd name="T0" fmla="*/ 4 w 4"/>
                <a:gd name="T1" fmla="*/ 19 h 19"/>
                <a:gd name="T2" fmla="*/ 1 w 4"/>
                <a:gd name="T3" fmla="*/ 10 h 19"/>
                <a:gd name="T4" fmla="*/ 0 w 4"/>
                <a:gd name="T5" fmla="*/ 0 h 19"/>
                <a:gd name="T6" fmla="*/ 2 w 4"/>
                <a:gd name="T7" fmla="*/ 9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cubicBezTo>
                    <a:pt x="2" y="16"/>
                    <a:pt x="2" y="13"/>
                    <a:pt x="1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2"/>
                    <a:pt x="4" y="15"/>
                    <a:pt x="4" y="19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1" name="Freeform 719"/>
            <p:cNvSpPr>
              <a:spLocks/>
            </p:cNvSpPr>
            <p:nvPr/>
          </p:nvSpPr>
          <p:spPr bwMode="auto">
            <a:xfrm>
              <a:off x="128587" y="3557588"/>
              <a:ext cx="79375" cy="142875"/>
            </a:xfrm>
            <a:custGeom>
              <a:avLst/>
              <a:gdLst>
                <a:gd name="T0" fmla="*/ 0 w 9"/>
                <a:gd name="T1" fmla="*/ 16 h 16"/>
                <a:gd name="T2" fmla="*/ 3 w 9"/>
                <a:gd name="T3" fmla="*/ 7 h 16"/>
                <a:gd name="T4" fmla="*/ 9 w 9"/>
                <a:gd name="T5" fmla="*/ 0 h 16"/>
                <a:gd name="T6" fmla="*/ 5 w 9"/>
                <a:gd name="T7" fmla="*/ 8 h 16"/>
                <a:gd name="T8" fmla="*/ 0 w 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1" y="13"/>
                    <a:pt x="2" y="10"/>
                    <a:pt x="3" y="7"/>
                  </a:cubicBezTo>
                  <a:cubicBezTo>
                    <a:pt x="5" y="5"/>
                    <a:pt x="7" y="2"/>
                    <a:pt x="9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1"/>
                    <a:pt x="2" y="14"/>
                    <a:pt x="0" y="1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2" name="Freeform 720"/>
            <p:cNvSpPr>
              <a:spLocks/>
            </p:cNvSpPr>
            <p:nvPr/>
          </p:nvSpPr>
          <p:spPr bwMode="auto">
            <a:xfrm>
              <a:off x="138112" y="3663951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8 w 18"/>
                <a:gd name="T3" fmla="*/ 2 h 6"/>
                <a:gd name="T4" fmla="*/ 18 w 18"/>
                <a:gd name="T5" fmla="*/ 0 h 6"/>
                <a:gd name="T6" fmla="*/ 9 w 18"/>
                <a:gd name="T7" fmla="*/ 3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2" y="4"/>
                    <a:pt x="5" y="3"/>
                    <a:pt x="8" y="2"/>
                  </a:cubicBezTo>
                  <a:cubicBezTo>
                    <a:pt x="11" y="1"/>
                    <a:pt x="14" y="0"/>
                    <a:pt x="1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4"/>
                    <a:pt x="3" y="5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3" name="Freeform 721"/>
            <p:cNvSpPr>
              <a:spLocks/>
            </p:cNvSpPr>
            <p:nvPr/>
          </p:nvSpPr>
          <p:spPr bwMode="auto">
            <a:xfrm>
              <a:off x="128587" y="3717926"/>
              <a:ext cx="158750" cy="44450"/>
            </a:xfrm>
            <a:custGeom>
              <a:avLst/>
              <a:gdLst>
                <a:gd name="T0" fmla="*/ 0 w 18"/>
                <a:gd name="T1" fmla="*/ 0 h 5"/>
                <a:gd name="T2" fmla="*/ 9 w 18"/>
                <a:gd name="T3" fmla="*/ 1 h 5"/>
                <a:gd name="T4" fmla="*/ 18 w 18"/>
                <a:gd name="T5" fmla="*/ 5 h 5"/>
                <a:gd name="T6" fmla="*/ 9 w 18"/>
                <a:gd name="T7" fmla="*/ 3 h 5"/>
                <a:gd name="T8" fmla="*/ 0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0" y="0"/>
                  </a:moveTo>
                  <a:cubicBezTo>
                    <a:pt x="3" y="0"/>
                    <a:pt x="6" y="1"/>
                    <a:pt x="9" y="1"/>
                  </a:cubicBezTo>
                  <a:cubicBezTo>
                    <a:pt x="12" y="2"/>
                    <a:pt x="16" y="3"/>
                    <a:pt x="1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4" name="Freeform 722"/>
            <p:cNvSpPr>
              <a:spLocks/>
            </p:cNvSpPr>
            <p:nvPr/>
          </p:nvSpPr>
          <p:spPr bwMode="auto">
            <a:xfrm>
              <a:off x="120650" y="3744913"/>
              <a:ext cx="61913" cy="150813"/>
            </a:xfrm>
            <a:custGeom>
              <a:avLst/>
              <a:gdLst>
                <a:gd name="T0" fmla="*/ 0 w 7"/>
                <a:gd name="T1" fmla="*/ 0 h 17"/>
                <a:gd name="T2" fmla="*/ 4 w 7"/>
                <a:gd name="T3" fmla="*/ 8 h 17"/>
                <a:gd name="T4" fmla="*/ 7 w 7"/>
                <a:gd name="T5" fmla="*/ 17 h 17"/>
                <a:gd name="T6" fmla="*/ 3 w 7"/>
                <a:gd name="T7" fmla="*/ 8 h 17"/>
                <a:gd name="T8" fmla="*/ 0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0"/>
                  </a:moveTo>
                  <a:cubicBezTo>
                    <a:pt x="2" y="2"/>
                    <a:pt x="3" y="5"/>
                    <a:pt x="4" y="8"/>
                  </a:cubicBezTo>
                  <a:cubicBezTo>
                    <a:pt x="6" y="11"/>
                    <a:pt x="7" y="14"/>
                    <a:pt x="7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5" name="Freeform 723"/>
            <p:cNvSpPr>
              <a:spLocks/>
            </p:cNvSpPr>
            <p:nvPr/>
          </p:nvSpPr>
          <p:spPr bwMode="auto">
            <a:xfrm>
              <a:off x="41275" y="3735388"/>
              <a:ext cx="61913" cy="160338"/>
            </a:xfrm>
            <a:custGeom>
              <a:avLst/>
              <a:gdLst>
                <a:gd name="T0" fmla="*/ 7 w 7"/>
                <a:gd name="T1" fmla="*/ 0 h 18"/>
                <a:gd name="T2" fmla="*/ 5 w 7"/>
                <a:gd name="T3" fmla="*/ 10 h 18"/>
                <a:gd name="T4" fmla="*/ 0 w 7"/>
                <a:gd name="T5" fmla="*/ 18 h 18"/>
                <a:gd name="T6" fmla="*/ 3 w 7"/>
                <a:gd name="T7" fmla="*/ 9 h 18"/>
                <a:gd name="T8" fmla="*/ 7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7" y="0"/>
                  </a:moveTo>
                  <a:cubicBezTo>
                    <a:pt x="7" y="4"/>
                    <a:pt x="6" y="7"/>
                    <a:pt x="5" y="10"/>
                  </a:cubicBezTo>
                  <a:cubicBezTo>
                    <a:pt x="4" y="12"/>
                    <a:pt x="2" y="16"/>
                    <a:pt x="0" y="1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6" name="Freeform 724"/>
            <p:cNvSpPr>
              <a:spLocks/>
            </p:cNvSpPr>
            <p:nvPr/>
          </p:nvSpPr>
          <p:spPr bwMode="auto">
            <a:xfrm>
              <a:off x="-57150" y="3727451"/>
              <a:ext cx="150813" cy="69850"/>
            </a:xfrm>
            <a:custGeom>
              <a:avLst/>
              <a:gdLst>
                <a:gd name="T0" fmla="*/ 17 w 17"/>
                <a:gd name="T1" fmla="*/ 0 h 8"/>
                <a:gd name="T2" fmla="*/ 9 w 17"/>
                <a:gd name="T3" fmla="*/ 5 h 8"/>
                <a:gd name="T4" fmla="*/ 0 w 17"/>
                <a:gd name="T5" fmla="*/ 8 h 8"/>
                <a:gd name="T6" fmla="*/ 8 w 17"/>
                <a:gd name="T7" fmla="*/ 4 h 8"/>
                <a:gd name="T8" fmla="*/ 17 w 1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4" y="2"/>
                    <a:pt x="12" y="4"/>
                    <a:pt x="9" y="5"/>
                  </a:cubicBezTo>
                  <a:cubicBezTo>
                    <a:pt x="6" y="7"/>
                    <a:pt x="3" y="8"/>
                    <a:pt x="0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1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7" name="Freeform 725"/>
            <p:cNvSpPr>
              <a:spLocks/>
            </p:cNvSpPr>
            <p:nvPr/>
          </p:nvSpPr>
          <p:spPr bwMode="auto">
            <a:xfrm>
              <a:off x="-65088" y="3663951"/>
              <a:ext cx="158750" cy="44450"/>
            </a:xfrm>
            <a:custGeom>
              <a:avLst/>
              <a:gdLst>
                <a:gd name="T0" fmla="*/ 18 w 18"/>
                <a:gd name="T1" fmla="*/ 5 h 5"/>
                <a:gd name="T2" fmla="*/ 9 w 18"/>
                <a:gd name="T3" fmla="*/ 4 h 5"/>
                <a:gd name="T4" fmla="*/ 0 w 18"/>
                <a:gd name="T5" fmla="*/ 0 h 5"/>
                <a:gd name="T6" fmla="*/ 9 w 18"/>
                <a:gd name="T7" fmla="*/ 2 h 5"/>
                <a:gd name="T8" fmla="*/ 18 w 1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8" y="5"/>
                  </a:moveTo>
                  <a:cubicBezTo>
                    <a:pt x="15" y="5"/>
                    <a:pt x="12" y="4"/>
                    <a:pt x="9" y="4"/>
                  </a:cubicBezTo>
                  <a:cubicBezTo>
                    <a:pt x="6" y="3"/>
                    <a:pt x="2" y="2"/>
                    <a:pt x="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2" y="3"/>
                    <a:pt x="15" y="4"/>
                    <a:pt x="18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8" name="Freeform 726"/>
            <p:cNvSpPr>
              <a:spLocks/>
            </p:cNvSpPr>
            <p:nvPr/>
          </p:nvSpPr>
          <p:spPr bwMode="auto">
            <a:xfrm>
              <a:off x="-12700" y="3575051"/>
              <a:ext cx="115888" cy="125413"/>
            </a:xfrm>
            <a:custGeom>
              <a:avLst/>
              <a:gdLst>
                <a:gd name="T0" fmla="*/ 13 w 13"/>
                <a:gd name="T1" fmla="*/ 14 h 14"/>
                <a:gd name="T2" fmla="*/ 6 w 13"/>
                <a:gd name="T3" fmla="*/ 8 h 14"/>
                <a:gd name="T4" fmla="*/ 0 w 13"/>
                <a:gd name="T5" fmla="*/ 0 h 14"/>
                <a:gd name="T6" fmla="*/ 7 w 13"/>
                <a:gd name="T7" fmla="*/ 7 h 14"/>
                <a:gd name="T8" fmla="*/ 13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cubicBezTo>
                    <a:pt x="10" y="13"/>
                    <a:pt x="8" y="11"/>
                    <a:pt x="6" y="8"/>
                  </a:cubicBezTo>
                  <a:cubicBezTo>
                    <a:pt x="4" y="6"/>
                    <a:pt x="2" y="3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10"/>
                    <a:pt x="11" y="12"/>
                    <a:pt x="13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2" name="组合 64341"/>
          <p:cNvGrpSpPr/>
          <p:nvPr/>
        </p:nvGrpSpPr>
        <p:grpSpPr>
          <a:xfrm>
            <a:off x="11191136" y="6164717"/>
            <a:ext cx="795338" cy="850900"/>
            <a:chOff x="11530012" y="3097213"/>
            <a:chExt cx="795338" cy="850900"/>
          </a:xfrm>
        </p:grpSpPr>
        <p:sp>
          <p:nvSpPr>
            <p:cNvPr id="64179" name="Freeform 727"/>
            <p:cNvSpPr>
              <a:spLocks/>
            </p:cNvSpPr>
            <p:nvPr/>
          </p:nvSpPr>
          <p:spPr bwMode="auto">
            <a:xfrm>
              <a:off x="11663362" y="3097213"/>
              <a:ext cx="406400" cy="415925"/>
            </a:xfrm>
            <a:custGeom>
              <a:avLst/>
              <a:gdLst>
                <a:gd name="T0" fmla="*/ 32 w 46"/>
                <a:gd name="T1" fmla="*/ 47 h 47"/>
                <a:gd name="T2" fmla="*/ 23 w 46"/>
                <a:gd name="T3" fmla="*/ 6 h 47"/>
                <a:gd name="T4" fmla="*/ 32 w 46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7">
                  <a:moveTo>
                    <a:pt x="32" y="47"/>
                  </a:moveTo>
                  <a:cubicBezTo>
                    <a:pt x="32" y="47"/>
                    <a:pt x="0" y="13"/>
                    <a:pt x="23" y="6"/>
                  </a:cubicBezTo>
                  <a:cubicBezTo>
                    <a:pt x="46" y="0"/>
                    <a:pt x="32" y="47"/>
                    <a:pt x="32" y="4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0" name="Freeform 728"/>
            <p:cNvSpPr>
              <a:spLocks/>
            </p:cNvSpPr>
            <p:nvPr/>
          </p:nvSpPr>
          <p:spPr bwMode="auto">
            <a:xfrm>
              <a:off x="11936412" y="3105150"/>
              <a:ext cx="388938" cy="407988"/>
            </a:xfrm>
            <a:custGeom>
              <a:avLst/>
              <a:gdLst>
                <a:gd name="T0" fmla="*/ 0 w 44"/>
                <a:gd name="T1" fmla="*/ 46 h 46"/>
                <a:gd name="T2" fmla="*/ 24 w 44"/>
                <a:gd name="T3" fmla="*/ 13 h 46"/>
                <a:gd name="T4" fmla="*/ 0 w 44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0" y="46"/>
                  </a:moveTo>
                  <a:cubicBezTo>
                    <a:pt x="0" y="46"/>
                    <a:pt x="4" y="0"/>
                    <a:pt x="24" y="13"/>
                  </a:cubicBezTo>
                  <a:cubicBezTo>
                    <a:pt x="44" y="25"/>
                    <a:pt x="0" y="46"/>
                    <a:pt x="0" y="4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1" name="Freeform 729"/>
            <p:cNvSpPr>
              <a:spLocks/>
            </p:cNvSpPr>
            <p:nvPr/>
          </p:nvSpPr>
          <p:spPr bwMode="auto">
            <a:xfrm>
              <a:off x="11936412" y="3309938"/>
              <a:ext cx="371475" cy="417513"/>
            </a:xfrm>
            <a:custGeom>
              <a:avLst/>
              <a:gdLst>
                <a:gd name="T0" fmla="*/ 0 w 42"/>
                <a:gd name="T1" fmla="*/ 23 h 47"/>
                <a:gd name="T2" fmla="*/ 41 w 42"/>
                <a:gd name="T3" fmla="*/ 24 h 47"/>
                <a:gd name="T4" fmla="*/ 0 w 42"/>
                <a:gd name="T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0" y="23"/>
                  </a:moveTo>
                  <a:cubicBezTo>
                    <a:pt x="0" y="23"/>
                    <a:pt x="40" y="0"/>
                    <a:pt x="41" y="24"/>
                  </a:cubicBezTo>
                  <a:cubicBezTo>
                    <a:pt x="42" y="47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2" name="Freeform 730"/>
            <p:cNvSpPr>
              <a:spLocks/>
            </p:cNvSpPr>
            <p:nvPr/>
          </p:nvSpPr>
          <p:spPr bwMode="auto">
            <a:xfrm>
              <a:off x="11936412" y="3513138"/>
              <a:ext cx="371475" cy="434975"/>
            </a:xfrm>
            <a:custGeom>
              <a:avLst/>
              <a:gdLst>
                <a:gd name="T0" fmla="*/ 0 w 42"/>
                <a:gd name="T1" fmla="*/ 0 h 49"/>
                <a:gd name="T2" fmla="*/ 23 w 42"/>
                <a:gd name="T3" fmla="*/ 34 h 49"/>
                <a:gd name="T4" fmla="*/ 0 w 4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9">
                  <a:moveTo>
                    <a:pt x="0" y="0"/>
                  </a:moveTo>
                  <a:cubicBezTo>
                    <a:pt x="0" y="0"/>
                    <a:pt x="42" y="19"/>
                    <a:pt x="23" y="34"/>
                  </a:cubicBezTo>
                  <a:cubicBezTo>
                    <a:pt x="4" y="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3" name="Freeform 731"/>
            <p:cNvSpPr>
              <a:spLocks/>
            </p:cNvSpPr>
            <p:nvPr/>
          </p:nvSpPr>
          <p:spPr bwMode="auto">
            <a:xfrm>
              <a:off x="11601450" y="3513138"/>
              <a:ext cx="406400" cy="400050"/>
            </a:xfrm>
            <a:custGeom>
              <a:avLst/>
              <a:gdLst>
                <a:gd name="T0" fmla="*/ 38 w 46"/>
                <a:gd name="T1" fmla="*/ 0 h 45"/>
                <a:gd name="T2" fmla="*/ 23 w 46"/>
                <a:gd name="T3" fmla="*/ 38 h 45"/>
                <a:gd name="T4" fmla="*/ 38 w 46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5">
                  <a:moveTo>
                    <a:pt x="38" y="0"/>
                  </a:moveTo>
                  <a:cubicBezTo>
                    <a:pt x="38" y="0"/>
                    <a:pt x="46" y="45"/>
                    <a:pt x="23" y="38"/>
                  </a:cubicBezTo>
                  <a:cubicBezTo>
                    <a:pt x="0" y="31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4" name="Freeform 732"/>
            <p:cNvSpPr>
              <a:spLocks/>
            </p:cNvSpPr>
            <p:nvPr/>
          </p:nvSpPr>
          <p:spPr bwMode="auto">
            <a:xfrm>
              <a:off x="11530012" y="3389313"/>
              <a:ext cx="406400" cy="407988"/>
            </a:xfrm>
            <a:custGeom>
              <a:avLst/>
              <a:gdLst>
                <a:gd name="T0" fmla="*/ 46 w 46"/>
                <a:gd name="T1" fmla="*/ 14 h 46"/>
                <a:gd name="T2" fmla="*/ 6 w 46"/>
                <a:gd name="T3" fmla="*/ 23 h 46"/>
                <a:gd name="T4" fmla="*/ 46 w 46"/>
                <a:gd name="T5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6">
                  <a:moveTo>
                    <a:pt x="46" y="14"/>
                  </a:moveTo>
                  <a:cubicBezTo>
                    <a:pt x="46" y="14"/>
                    <a:pt x="13" y="46"/>
                    <a:pt x="6" y="23"/>
                  </a:cubicBezTo>
                  <a:cubicBezTo>
                    <a:pt x="0" y="0"/>
                    <a:pt x="46" y="14"/>
                    <a:pt x="46" y="1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5" name="Freeform 733"/>
            <p:cNvSpPr>
              <a:spLocks/>
            </p:cNvSpPr>
            <p:nvPr/>
          </p:nvSpPr>
          <p:spPr bwMode="auto">
            <a:xfrm>
              <a:off x="11557000" y="3141663"/>
              <a:ext cx="406400" cy="390525"/>
            </a:xfrm>
            <a:custGeom>
              <a:avLst/>
              <a:gdLst>
                <a:gd name="T0" fmla="*/ 46 w 46"/>
                <a:gd name="T1" fmla="*/ 41 h 44"/>
                <a:gd name="T2" fmla="*/ 9 w 46"/>
                <a:gd name="T3" fmla="*/ 22 h 44"/>
                <a:gd name="T4" fmla="*/ 46 w 46"/>
                <a:gd name="T5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4">
                  <a:moveTo>
                    <a:pt x="46" y="41"/>
                  </a:moveTo>
                  <a:cubicBezTo>
                    <a:pt x="46" y="41"/>
                    <a:pt x="0" y="44"/>
                    <a:pt x="9" y="22"/>
                  </a:cubicBezTo>
                  <a:cubicBezTo>
                    <a:pt x="19" y="0"/>
                    <a:pt x="46" y="41"/>
                    <a:pt x="46" y="4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6" name="Freeform 734"/>
            <p:cNvSpPr>
              <a:spLocks/>
            </p:cNvSpPr>
            <p:nvPr/>
          </p:nvSpPr>
          <p:spPr bwMode="auto">
            <a:xfrm>
              <a:off x="11857037" y="3451226"/>
              <a:ext cx="141288" cy="123825"/>
            </a:xfrm>
            <a:custGeom>
              <a:avLst/>
              <a:gdLst>
                <a:gd name="T0" fmla="*/ 15 w 16"/>
                <a:gd name="T1" fmla="*/ 5 h 14"/>
                <a:gd name="T2" fmla="*/ 10 w 16"/>
                <a:gd name="T3" fmla="*/ 13 h 14"/>
                <a:gd name="T4" fmla="*/ 1 w 16"/>
                <a:gd name="T5" fmla="*/ 10 h 14"/>
                <a:gd name="T6" fmla="*/ 6 w 16"/>
                <a:gd name="T7" fmla="*/ 2 h 14"/>
                <a:gd name="T8" fmla="*/ 15 w 1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5" y="5"/>
                  </a:moveTo>
                  <a:cubicBezTo>
                    <a:pt x="16" y="8"/>
                    <a:pt x="14" y="12"/>
                    <a:pt x="10" y="13"/>
                  </a:cubicBezTo>
                  <a:cubicBezTo>
                    <a:pt x="6" y="14"/>
                    <a:pt x="2" y="13"/>
                    <a:pt x="1" y="10"/>
                  </a:cubicBezTo>
                  <a:cubicBezTo>
                    <a:pt x="0" y="7"/>
                    <a:pt x="2" y="3"/>
                    <a:pt x="6" y="2"/>
                  </a:cubicBezTo>
                  <a:cubicBezTo>
                    <a:pt x="10" y="0"/>
                    <a:pt x="14" y="2"/>
                    <a:pt x="15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7" name="Freeform 735"/>
            <p:cNvSpPr>
              <a:spLocks/>
            </p:cNvSpPr>
            <p:nvPr/>
          </p:nvSpPr>
          <p:spPr bwMode="auto">
            <a:xfrm>
              <a:off x="11901487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2 h 6"/>
                <a:gd name="T6" fmla="*/ 1 w 2"/>
                <a:gd name="T7" fmla="*/ 2 h 6"/>
                <a:gd name="T8" fmla="*/ 2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4"/>
                    <a:pt x="2" y="6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8" name="Freeform 736"/>
            <p:cNvSpPr>
              <a:spLocks/>
            </p:cNvSpPr>
            <p:nvPr/>
          </p:nvSpPr>
          <p:spPr bwMode="auto">
            <a:xfrm>
              <a:off x="11918950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1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9" name="Freeform 737"/>
            <p:cNvSpPr>
              <a:spLocks/>
            </p:cNvSpPr>
            <p:nvPr/>
          </p:nvSpPr>
          <p:spPr bwMode="auto">
            <a:xfrm>
              <a:off x="11936412" y="3433763"/>
              <a:ext cx="17463" cy="53975"/>
            </a:xfrm>
            <a:custGeom>
              <a:avLst/>
              <a:gdLst>
                <a:gd name="T0" fmla="*/ 2 w 2"/>
                <a:gd name="T1" fmla="*/ 1 h 6"/>
                <a:gd name="T2" fmla="*/ 1 w 2"/>
                <a:gd name="T3" fmla="*/ 0 h 6"/>
                <a:gd name="T4" fmla="*/ 0 w 2"/>
                <a:gd name="T5" fmla="*/ 1 h 6"/>
                <a:gd name="T6" fmla="*/ 1 w 2"/>
                <a:gd name="T7" fmla="*/ 2 h 6"/>
                <a:gd name="T8" fmla="*/ 0 w 2"/>
                <a:gd name="T9" fmla="*/ 6 h 6"/>
                <a:gd name="T10" fmla="*/ 1 w 2"/>
                <a:gd name="T11" fmla="*/ 2 h 6"/>
                <a:gd name="T12" fmla="*/ 2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0" name="Freeform 738"/>
            <p:cNvSpPr>
              <a:spLocks/>
            </p:cNvSpPr>
            <p:nvPr/>
          </p:nvSpPr>
          <p:spPr bwMode="auto">
            <a:xfrm>
              <a:off x="11936412" y="3443288"/>
              <a:ext cx="34925" cy="44450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0 h 5"/>
                <a:gd name="T4" fmla="*/ 2 w 4"/>
                <a:gd name="T5" fmla="*/ 1 h 5"/>
                <a:gd name="T6" fmla="*/ 2 w 4"/>
                <a:gd name="T7" fmla="*/ 2 h 5"/>
                <a:gd name="T8" fmla="*/ 0 w 4"/>
                <a:gd name="T9" fmla="*/ 5 h 5"/>
                <a:gd name="T10" fmla="*/ 3 w 4"/>
                <a:gd name="T11" fmla="*/ 2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1" name="Freeform 739"/>
            <p:cNvSpPr>
              <a:spLocks/>
            </p:cNvSpPr>
            <p:nvPr/>
          </p:nvSpPr>
          <p:spPr bwMode="auto">
            <a:xfrm>
              <a:off x="11945937" y="3451226"/>
              <a:ext cx="42863" cy="44450"/>
            </a:xfrm>
            <a:custGeom>
              <a:avLst/>
              <a:gdLst>
                <a:gd name="T0" fmla="*/ 4 w 5"/>
                <a:gd name="T1" fmla="*/ 2 h 5"/>
                <a:gd name="T2" fmla="*/ 4 w 5"/>
                <a:gd name="T3" fmla="*/ 1 h 5"/>
                <a:gd name="T4" fmla="*/ 3 w 5"/>
                <a:gd name="T5" fmla="*/ 1 h 5"/>
                <a:gd name="T6" fmla="*/ 3 w 5"/>
                <a:gd name="T7" fmla="*/ 2 h 5"/>
                <a:gd name="T8" fmla="*/ 0 w 5"/>
                <a:gd name="T9" fmla="*/ 5 h 5"/>
                <a:gd name="T10" fmla="*/ 3 w 5"/>
                <a:gd name="T11" fmla="*/ 2 h 5"/>
                <a:gd name="T12" fmla="*/ 4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2" name="Freeform 740"/>
            <p:cNvSpPr>
              <a:spLocks/>
            </p:cNvSpPr>
            <p:nvPr/>
          </p:nvSpPr>
          <p:spPr bwMode="auto">
            <a:xfrm>
              <a:off x="11953875" y="3468688"/>
              <a:ext cx="44450" cy="26988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4 w 5"/>
                <a:gd name="T5" fmla="*/ 0 h 3"/>
                <a:gd name="T6" fmla="*/ 3 w 5"/>
                <a:gd name="T7" fmla="*/ 1 h 3"/>
                <a:gd name="T8" fmla="*/ 0 w 5"/>
                <a:gd name="T9" fmla="*/ 3 h 3"/>
                <a:gd name="T10" fmla="*/ 3 w 5"/>
                <a:gd name="T11" fmla="*/ 2 h 3"/>
                <a:gd name="T12" fmla="*/ 5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3" name="Freeform 741"/>
            <p:cNvSpPr>
              <a:spLocks/>
            </p:cNvSpPr>
            <p:nvPr/>
          </p:nvSpPr>
          <p:spPr bwMode="auto">
            <a:xfrm>
              <a:off x="11953875" y="3487738"/>
              <a:ext cx="53975" cy="17463"/>
            </a:xfrm>
            <a:custGeom>
              <a:avLst/>
              <a:gdLst>
                <a:gd name="T0" fmla="*/ 5 w 6"/>
                <a:gd name="T1" fmla="*/ 2 h 2"/>
                <a:gd name="T2" fmla="*/ 6 w 6"/>
                <a:gd name="T3" fmla="*/ 1 h 2"/>
                <a:gd name="T4" fmla="*/ 5 w 6"/>
                <a:gd name="T5" fmla="*/ 0 h 2"/>
                <a:gd name="T6" fmla="*/ 4 w 6"/>
                <a:gd name="T7" fmla="*/ 1 h 2"/>
                <a:gd name="T8" fmla="*/ 0 w 6"/>
                <a:gd name="T9" fmla="*/ 2 h 2"/>
                <a:gd name="T10" fmla="*/ 4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2" y="1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4" name="Freeform 742"/>
            <p:cNvSpPr>
              <a:spLocks/>
            </p:cNvSpPr>
            <p:nvPr/>
          </p:nvSpPr>
          <p:spPr bwMode="auto">
            <a:xfrm>
              <a:off x="11963400" y="3505201"/>
              <a:ext cx="52388" cy="17463"/>
            </a:xfrm>
            <a:custGeom>
              <a:avLst/>
              <a:gdLst>
                <a:gd name="T0" fmla="*/ 5 w 6"/>
                <a:gd name="T1" fmla="*/ 2 h 2"/>
                <a:gd name="T2" fmla="*/ 5 w 6"/>
                <a:gd name="T3" fmla="*/ 1 h 2"/>
                <a:gd name="T4" fmla="*/ 4 w 6"/>
                <a:gd name="T5" fmla="*/ 0 h 2"/>
                <a:gd name="T6" fmla="*/ 3 w 6"/>
                <a:gd name="T7" fmla="*/ 1 h 2"/>
                <a:gd name="T8" fmla="*/ 0 w 6"/>
                <a:gd name="T9" fmla="*/ 1 h 2"/>
                <a:gd name="T10" fmla="*/ 3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5" name="Freeform 743"/>
            <p:cNvSpPr>
              <a:spLocks/>
            </p:cNvSpPr>
            <p:nvPr/>
          </p:nvSpPr>
          <p:spPr bwMode="auto">
            <a:xfrm>
              <a:off x="11963400" y="3522663"/>
              <a:ext cx="44450" cy="17463"/>
            </a:xfrm>
            <a:custGeom>
              <a:avLst/>
              <a:gdLst>
                <a:gd name="T0" fmla="*/ 4 w 5"/>
                <a:gd name="T1" fmla="*/ 2 h 2"/>
                <a:gd name="T2" fmla="*/ 5 w 5"/>
                <a:gd name="T3" fmla="*/ 1 h 2"/>
                <a:gd name="T4" fmla="*/ 4 w 5"/>
                <a:gd name="T5" fmla="*/ 0 h 2"/>
                <a:gd name="T6" fmla="*/ 3 w 5"/>
                <a:gd name="T7" fmla="*/ 1 h 2"/>
                <a:gd name="T8" fmla="*/ 0 w 5"/>
                <a:gd name="T9" fmla="*/ 0 h 2"/>
                <a:gd name="T10" fmla="*/ 3 w 5"/>
                <a:gd name="T11" fmla="*/ 1 h 2"/>
                <a:gd name="T12" fmla="*/ 4 w 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6" name="Freeform 744"/>
            <p:cNvSpPr>
              <a:spLocks/>
            </p:cNvSpPr>
            <p:nvPr/>
          </p:nvSpPr>
          <p:spPr bwMode="auto">
            <a:xfrm>
              <a:off x="11953875" y="3532188"/>
              <a:ext cx="53975" cy="25400"/>
            </a:xfrm>
            <a:custGeom>
              <a:avLst/>
              <a:gdLst>
                <a:gd name="T0" fmla="*/ 4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0 h 3"/>
                <a:gd name="T10" fmla="*/ 4 w 6"/>
                <a:gd name="T11" fmla="*/ 2 h 3"/>
                <a:gd name="T12" fmla="*/ 4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3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7" name="Freeform 745"/>
            <p:cNvSpPr>
              <a:spLocks/>
            </p:cNvSpPr>
            <p:nvPr/>
          </p:nvSpPr>
          <p:spPr bwMode="auto">
            <a:xfrm>
              <a:off x="11953875" y="3540126"/>
              <a:ext cx="44450" cy="34925"/>
            </a:xfrm>
            <a:custGeom>
              <a:avLst/>
              <a:gdLst>
                <a:gd name="T0" fmla="*/ 3 w 5"/>
                <a:gd name="T1" fmla="*/ 4 h 4"/>
                <a:gd name="T2" fmla="*/ 4 w 5"/>
                <a:gd name="T3" fmla="*/ 3 h 4"/>
                <a:gd name="T4" fmla="*/ 4 w 5"/>
                <a:gd name="T5" fmla="*/ 2 h 4"/>
                <a:gd name="T6" fmla="*/ 3 w 5"/>
                <a:gd name="T7" fmla="*/ 2 h 4"/>
                <a:gd name="T8" fmla="*/ 0 w 5"/>
                <a:gd name="T9" fmla="*/ 0 h 4"/>
                <a:gd name="T10" fmla="*/ 3 w 5"/>
                <a:gd name="T11" fmla="*/ 2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3" y="4"/>
                    <a:pt x="4" y="4"/>
                    <a:pt x="4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2"/>
                    <a:pt x="3" y="2"/>
                  </a:cubicBezTo>
                  <a:cubicBezTo>
                    <a:pt x="2" y="3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8" name="Freeform 746"/>
            <p:cNvSpPr>
              <a:spLocks/>
            </p:cNvSpPr>
            <p:nvPr/>
          </p:nvSpPr>
          <p:spPr bwMode="auto">
            <a:xfrm>
              <a:off x="11945937" y="3540126"/>
              <a:ext cx="34925" cy="44450"/>
            </a:xfrm>
            <a:custGeom>
              <a:avLst/>
              <a:gdLst>
                <a:gd name="T0" fmla="*/ 2 w 4"/>
                <a:gd name="T1" fmla="*/ 5 h 5"/>
                <a:gd name="T2" fmla="*/ 4 w 4"/>
                <a:gd name="T3" fmla="*/ 5 h 5"/>
                <a:gd name="T4" fmla="*/ 4 w 4"/>
                <a:gd name="T5" fmla="*/ 4 h 5"/>
                <a:gd name="T6" fmla="*/ 3 w 4"/>
                <a:gd name="T7" fmla="*/ 3 h 5"/>
                <a:gd name="T8" fmla="*/ 0 w 4"/>
                <a:gd name="T9" fmla="*/ 0 h 5"/>
                <a:gd name="T10" fmla="*/ 2 w 4"/>
                <a:gd name="T11" fmla="*/ 4 h 5"/>
                <a:gd name="T12" fmla="*/ 2 w 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9" name="Freeform 747"/>
            <p:cNvSpPr>
              <a:spLocks/>
            </p:cNvSpPr>
            <p:nvPr/>
          </p:nvSpPr>
          <p:spPr bwMode="auto">
            <a:xfrm>
              <a:off x="11945937" y="3549651"/>
              <a:ext cx="17463" cy="44450"/>
            </a:xfrm>
            <a:custGeom>
              <a:avLst/>
              <a:gdLst>
                <a:gd name="T0" fmla="*/ 0 w 2"/>
                <a:gd name="T1" fmla="*/ 5 h 5"/>
                <a:gd name="T2" fmla="*/ 1 w 2"/>
                <a:gd name="T3" fmla="*/ 5 h 5"/>
                <a:gd name="T4" fmla="*/ 2 w 2"/>
                <a:gd name="T5" fmla="*/ 4 h 5"/>
                <a:gd name="T6" fmla="*/ 1 w 2"/>
                <a:gd name="T7" fmla="*/ 3 h 5"/>
                <a:gd name="T8" fmla="*/ 0 w 2"/>
                <a:gd name="T9" fmla="*/ 0 h 5"/>
                <a:gd name="T10" fmla="*/ 0 w 2"/>
                <a:gd name="T11" fmla="*/ 3 h 5"/>
                <a:gd name="T12" fmla="*/ 0 w 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0" name="Freeform 748"/>
            <p:cNvSpPr>
              <a:spLocks/>
            </p:cNvSpPr>
            <p:nvPr/>
          </p:nvSpPr>
          <p:spPr bwMode="auto">
            <a:xfrm>
              <a:off x="11928475" y="3549651"/>
              <a:ext cx="17463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1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1" name="Freeform 749"/>
            <p:cNvSpPr>
              <a:spLocks/>
            </p:cNvSpPr>
            <p:nvPr/>
          </p:nvSpPr>
          <p:spPr bwMode="auto">
            <a:xfrm>
              <a:off x="11909425" y="3549651"/>
              <a:ext cx="19050" cy="52388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6 h 6"/>
                <a:gd name="T4" fmla="*/ 2 w 2"/>
                <a:gd name="T5" fmla="*/ 5 h 6"/>
                <a:gd name="T6" fmla="*/ 1 w 2"/>
                <a:gd name="T7" fmla="*/ 4 h 6"/>
                <a:gd name="T8" fmla="*/ 2 w 2"/>
                <a:gd name="T9" fmla="*/ 0 h 6"/>
                <a:gd name="T10" fmla="*/ 1 w 2"/>
                <a:gd name="T11" fmla="*/ 4 h 6"/>
                <a:gd name="T12" fmla="*/ 0 w 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3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2" name="Freeform 750"/>
            <p:cNvSpPr>
              <a:spLocks/>
            </p:cNvSpPr>
            <p:nvPr/>
          </p:nvSpPr>
          <p:spPr bwMode="auto">
            <a:xfrm>
              <a:off x="11891962" y="3549651"/>
              <a:ext cx="26988" cy="44450"/>
            </a:xfrm>
            <a:custGeom>
              <a:avLst/>
              <a:gdLst>
                <a:gd name="T0" fmla="*/ 0 w 3"/>
                <a:gd name="T1" fmla="*/ 4 h 5"/>
                <a:gd name="T2" fmla="*/ 1 w 3"/>
                <a:gd name="T3" fmla="*/ 5 h 5"/>
                <a:gd name="T4" fmla="*/ 2 w 3"/>
                <a:gd name="T5" fmla="*/ 4 h 5"/>
                <a:gd name="T6" fmla="*/ 2 w 3"/>
                <a:gd name="T7" fmla="*/ 4 h 5"/>
                <a:gd name="T8" fmla="*/ 3 w 3"/>
                <a:gd name="T9" fmla="*/ 0 h 5"/>
                <a:gd name="T10" fmla="*/ 1 w 3"/>
                <a:gd name="T11" fmla="*/ 3 h 5"/>
                <a:gd name="T12" fmla="*/ 0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3" name="Freeform 751"/>
            <p:cNvSpPr>
              <a:spLocks/>
            </p:cNvSpPr>
            <p:nvPr/>
          </p:nvSpPr>
          <p:spPr bwMode="auto">
            <a:xfrm>
              <a:off x="11874500" y="3549651"/>
              <a:ext cx="34925" cy="34925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4 h 4"/>
                <a:gd name="T4" fmla="*/ 2 w 4"/>
                <a:gd name="T5" fmla="*/ 4 h 4"/>
                <a:gd name="T6" fmla="*/ 2 w 4"/>
                <a:gd name="T7" fmla="*/ 3 h 4"/>
                <a:gd name="T8" fmla="*/ 4 w 4"/>
                <a:gd name="T9" fmla="*/ 0 h 4"/>
                <a:gd name="T10" fmla="*/ 1 w 4"/>
                <a:gd name="T11" fmla="*/ 2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4" name="Freeform 752"/>
            <p:cNvSpPr>
              <a:spLocks/>
            </p:cNvSpPr>
            <p:nvPr/>
          </p:nvSpPr>
          <p:spPr bwMode="auto">
            <a:xfrm>
              <a:off x="11857037" y="3540126"/>
              <a:ext cx="44450" cy="34925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2 w 5"/>
                <a:gd name="T5" fmla="*/ 3 h 4"/>
                <a:gd name="T6" fmla="*/ 2 w 5"/>
                <a:gd name="T7" fmla="*/ 2 h 4"/>
                <a:gd name="T8" fmla="*/ 5 w 5"/>
                <a:gd name="T9" fmla="*/ 0 h 4"/>
                <a:gd name="T10" fmla="*/ 2 w 5"/>
                <a:gd name="T11" fmla="*/ 2 h 4"/>
                <a:gd name="T12" fmla="*/ 1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5" name="Freeform 753"/>
            <p:cNvSpPr>
              <a:spLocks/>
            </p:cNvSpPr>
            <p:nvPr/>
          </p:nvSpPr>
          <p:spPr bwMode="auto">
            <a:xfrm>
              <a:off x="11847512" y="3532188"/>
              <a:ext cx="53975" cy="25400"/>
            </a:xfrm>
            <a:custGeom>
              <a:avLst/>
              <a:gdLst>
                <a:gd name="T0" fmla="*/ 1 w 6"/>
                <a:gd name="T1" fmla="*/ 1 h 3"/>
                <a:gd name="T2" fmla="*/ 0 w 6"/>
                <a:gd name="T3" fmla="*/ 2 h 3"/>
                <a:gd name="T4" fmla="*/ 2 w 6"/>
                <a:gd name="T5" fmla="*/ 3 h 3"/>
                <a:gd name="T6" fmla="*/ 2 w 6"/>
                <a:gd name="T7" fmla="*/ 2 h 3"/>
                <a:gd name="T8" fmla="*/ 6 w 6"/>
                <a:gd name="T9" fmla="*/ 0 h 3"/>
                <a:gd name="T10" fmla="*/ 2 w 6"/>
                <a:gd name="T11" fmla="*/ 1 h 3"/>
                <a:gd name="T12" fmla="*/ 1 w 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6" y="0"/>
                    <a:pt x="6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6" name="Freeform 754"/>
            <p:cNvSpPr>
              <a:spLocks/>
            </p:cNvSpPr>
            <p:nvPr/>
          </p:nvSpPr>
          <p:spPr bwMode="auto">
            <a:xfrm>
              <a:off x="11847512" y="3522663"/>
              <a:ext cx="53975" cy="17463"/>
            </a:xfrm>
            <a:custGeom>
              <a:avLst/>
              <a:gdLst>
                <a:gd name="T0" fmla="*/ 1 w 6"/>
                <a:gd name="T1" fmla="*/ 0 h 2"/>
                <a:gd name="T2" fmla="*/ 0 w 6"/>
                <a:gd name="T3" fmla="*/ 1 h 2"/>
                <a:gd name="T4" fmla="*/ 1 w 6"/>
                <a:gd name="T5" fmla="*/ 2 h 2"/>
                <a:gd name="T6" fmla="*/ 2 w 6"/>
                <a:gd name="T7" fmla="*/ 1 h 2"/>
                <a:gd name="T8" fmla="*/ 6 w 6"/>
                <a:gd name="T9" fmla="*/ 0 h 2"/>
                <a:gd name="T10" fmla="*/ 2 w 6"/>
                <a:gd name="T11" fmla="*/ 1 h 2"/>
                <a:gd name="T12" fmla="*/ 1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6" y="0"/>
                    <a:pt x="6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7" name="Freeform 755"/>
            <p:cNvSpPr>
              <a:spLocks/>
            </p:cNvSpPr>
            <p:nvPr/>
          </p:nvSpPr>
          <p:spPr bwMode="auto">
            <a:xfrm>
              <a:off x="11847512" y="3505201"/>
              <a:ext cx="44450" cy="17463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1 h 2"/>
                <a:gd name="T4" fmla="*/ 1 w 5"/>
                <a:gd name="T5" fmla="*/ 2 h 2"/>
                <a:gd name="T6" fmla="*/ 2 w 5"/>
                <a:gd name="T7" fmla="*/ 1 h 2"/>
                <a:gd name="T8" fmla="*/ 5 w 5"/>
                <a:gd name="T9" fmla="*/ 2 h 2"/>
                <a:gd name="T10" fmla="*/ 2 w 5"/>
                <a:gd name="T11" fmla="*/ 1 h 2"/>
                <a:gd name="T12" fmla="*/ 1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8" name="Freeform 756"/>
            <p:cNvSpPr>
              <a:spLocks/>
            </p:cNvSpPr>
            <p:nvPr/>
          </p:nvSpPr>
          <p:spPr bwMode="auto">
            <a:xfrm>
              <a:off x="11847512" y="3487738"/>
              <a:ext cx="44450" cy="25400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1 h 3"/>
                <a:gd name="T4" fmla="*/ 1 w 5"/>
                <a:gd name="T5" fmla="*/ 2 h 3"/>
                <a:gd name="T6" fmla="*/ 2 w 5"/>
                <a:gd name="T7" fmla="*/ 1 h 3"/>
                <a:gd name="T8" fmla="*/ 5 w 5"/>
                <a:gd name="T9" fmla="*/ 3 h 3"/>
                <a:gd name="T10" fmla="*/ 2 w 5"/>
                <a:gd name="T11" fmla="*/ 1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2"/>
                    <a:pt x="5" y="3"/>
                    <a:pt x="5" y="3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9" name="Freeform 757"/>
            <p:cNvSpPr>
              <a:spLocks/>
            </p:cNvSpPr>
            <p:nvPr/>
          </p:nvSpPr>
          <p:spPr bwMode="auto">
            <a:xfrm>
              <a:off x="11857037" y="3468688"/>
              <a:ext cx="44450" cy="36513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0 h 4"/>
                <a:gd name="T4" fmla="*/ 1 w 5"/>
                <a:gd name="T5" fmla="*/ 2 h 4"/>
                <a:gd name="T6" fmla="*/ 2 w 5"/>
                <a:gd name="T7" fmla="*/ 2 h 4"/>
                <a:gd name="T8" fmla="*/ 5 w 5"/>
                <a:gd name="T9" fmla="*/ 4 h 4"/>
                <a:gd name="T10" fmla="*/ 2 w 5"/>
                <a:gd name="T11" fmla="*/ 1 h 4"/>
                <a:gd name="T12" fmla="*/ 1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3"/>
                    <a:pt x="5" y="4"/>
                    <a:pt x="5" y="4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0" name="Freeform 758"/>
            <p:cNvSpPr>
              <a:spLocks/>
            </p:cNvSpPr>
            <p:nvPr/>
          </p:nvSpPr>
          <p:spPr bwMode="auto">
            <a:xfrm>
              <a:off x="11866562" y="3451226"/>
              <a:ext cx="34925" cy="44450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1 h 5"/>
                <a:gd name="T4" fmla="*/ 1 w 4"/>
                <a:gd name="T5" fmla="*/ 2 h 5"/>
                <a:gd name="T6" fmla="*/ 2 w 4"/>
                <a:gd name="T7" fmla="*/ 2 h 5"/>
                <a:gd name="T8" fmla="*/ 4 w 4"/>
                <a:gd name="T9" fmla="*/ 5 h 5"/>
                <a:gd name="T10" fmla="*/ 2 w 4"/>
                <a:gd name="T11" fmla="*/ 2 h 5"/>
                <a:gd name="T12" fmla="*/ 2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1" name="Freeform 759"/>
            <p:cNvSpPr>
              <a:spLocks/>
            </p:cNvSpPr>
            <p:nvPr/>
          </p:nvSpPr>
          <p:spPr bwMode="auto">
            <a:xfrm>
              <a:off x="11884025" y="3443288"/>
              <a:ext cx="25400" cy="44450"/>
            </a:xfrm>
            <a:custGeom>
              <a:avLst/>
              <a:gdLst>
                <a:gd name="T0" fmla="*/ 2 w 3"/>
                <a:gd name="T1" fmla="*/ 1 h 5"/>
                <a:gd name="T2" fmla="*/ 0 w 3"/>
                <a:gd name="T3" fmla="*/ 0 h 5"/>
                <a:gd name="T4" fmla="*/ 0 w 3"/>
                <a:gd name="T5" fmla="*/ 2 h 5"/>
                <a:gd name="T6" fmla="*/ 1 w 3"/>
                <a:gd name="T7" fmla="*/ 2 h 5"/>
                <a:gd name="T8" fmla="*/ 3 w 3"/>
                <a:gd name="T9" fmla="*/ 5 h 5"/>
                <a:gd name="T10" fmla="*/ 2 w 3"/>
                <a:gd name="T11" fmla="*/ 2 h 5"/>
                <a:gd name="T12" fmla="*/ 2 w 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2" name="Freeform 760"/>
            <p:cNvSpPr>
              <a:spLocks/>
            </p:cNvSpPr>
            <p:nvPr/>
          </p:nvSpPr>
          <p:spPr bwMode="auto">
            <a:xfrm>
              <a:off x="11901487" y="3327400"/>
              <a:ext cx="34925" cy="160338"/>
            </a:xfrm>
            <a:custGeom>
              <a:avLst/>
              <a:gdLst>
                <a:gd name="T0" fmla="*/ 4 w 4"/>
                <a:gd name="T1" fmla="*/ 18 h 18"/>
                <a:gd name="T2" fmla="*/ 1 w 4"/>
                <a:gd name="T3" fmla="*/ 9 h 18"/>
                <a:gd name="T4" fmla="*/ 0 w 4"/>
                <a:gd name="T5" fmla="*/ 0 h 18"/>
                <a:gd name="T6" fmla="*/ 3 w 4"/>
                <a:gd name="T7" fmla="*/ 9 h 18"/>
                <a:gd name="T8" fmla="*/ 4 w 4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4" y="18"/>
                  </a:moveTo>
                  <a:cubicBezTo>
                    <a:pt x="3" y="15"/>
                    <a:pt x="2" y="12"/>
                    <a:pt x="1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4" y="15"/>
                    <a:pt x="4" y="1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3" name="Freeform 761"/>
            <p:cNvSpPr>
              <a:spLocks/>
            </p:cNvSpPr>
            <p:nvPr/>
          </p:nvSpPr>
          <p:spPr bwMode="auto">
            <a:xfrm>
              <a:off x="11953875" y="3344863"/>
              <a:ext cx="88900" cy="150813"/>
            </a:xfrm>
            <a:custGeom>
              <a:avLst/>
              <a:gdLst>
                <a:gd name="T0" fmla="*/ 0 w 10"/>
                <a:gd name="T1" fmla="*/ 17 h 17"/>
                <a:gd name="T2" fmla="*/ 4 w 10"/>
                <a:gd name="T3" fmla="*/ 8 h 17"/>
                <a:gd name="T4" fmla="*/ 10 w 10"/>
                <a:gd name="T5" fmla="*/ 0 h 17"/>
                <a:gd name="T6" fmla="*/ 5 w 10"/>
                <a:gd name="T7" fmla="*/ 9 h 17"/>
                <a:gd name="T8" fmla="*/ 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1" y="13"/>
                    <a:pt x="2" y="11"/>
                    <a:pt x="4" y="8"/>
                  </a:cubicBezTo>
                  <a:cubicBezTo>
                    <a:pt x="5" y="5"/>
                    <a:pt x="7" y="2"/>
                    <a:pt x="10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1"/>
                    <a:pt x="2" y="14"/>
                    <a:pt x="0" y="1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4" name="Freeform 762"/>
            <p:cNvSpPr>
              <a:spLocks/>
            </p:cNvSpPr>
            <p:nvPr/>
          </p:nvSpPr>
          <p:spPr bwMode="auto">
            <a:xfrm>
              <a:off x="11963400" y="3451226"/>
              <a:ext cx="158750" cy="53975"/>
            </a:xfrm>
            <a:custGeom>
              <a:avLst/>
              <a:gdLst>
                <a:gd name="T0" fmla="*/ 0 w 18"/>
                <a:gd name="T1" fmla="*/ 6 h 6"/>
                <a:gd name="T2" fmla="*/ 9 w 18"/>
                <a:gd name="T3" fmla="*/ 2 h 6"/>
                <a:gd name="T4" fmla="*/ 18 w 18"/>
                <a:gd name="T5" fmla="*/ 1 h 6"/>
                <a:gd name="T6" fmla="*/ 9 w 18"/>
                <a:gd name="T7" fmla="*/ 4 h 6"/>
                <a:gd name="T8" fmla="*/ 0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cubicBezTo>
                    <a:pt x="3" y="4"/>
                    <a:pt x="6" y="3"/>
                    <a:pt x="9" y="2"/>
                  </a:cubicBezTo>
                  <a:cubicBezTo>
                    <a:pt x="12" y="1"/>
                    <a:pt x="15" y="0"/>
                    <a:pt x="18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4"/>
                    <a:pt x="3" y="6"/>
                    <a:pt x="0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5" name="Freeform 763"/>
            <p:cNvSpPr>
              <a:spLocks/>
            </p:cNvSpPr>
            <p:nvPr/>
          </p:nvSpPr>
          <p:spPr bwMode="auto">
            <a:xfrm>
              <a:off x="11953875" y="3513138"/>
              <a:ext cx="168275" cy="36513"/>
            </a:xfrm>
            <a:custGeom>
              <a:avLst/>
              <a:gdLst>
                <a:gd name="T0" fmla="*/ 0 w 19"/>
                <a:gd name="T1" fmla="*/ 0 h 4"/>
                <a:gd name="T2" fmla="*/ 10 w 19"/>
                <a:gd name="T3" fmla="*/ 1 h 4"/>
                <a:gd name="T4" fmla="*/ 19 w 19"/>
                <a:gd name="T5" fmla="*/ 4 h 4"/>
                <a:gd name="T6" fmla="*/ 9 w 19"/>
                <a:gd name="T7" fmla="*/ 2 h 4"/>
                <a:gd name="T8" fmla="*/ 0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4" y="0"/>
                    <a:pt x="7" y="0"/>
                    <a:pt x="10" y="1"/>
                  </a:cubicBezTo>
                  <a:cubicBezTo>
                    <a:pt x="13" y="2"/>
                    <a:pt x="16" y="2"/>
                    <a:pt x="1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6" name="Freeform 764"/>
            <p:cNvSpPr>
              <a:spLocks/>
            </p:cNvSpPr>
            <p:nvPr/>
          </p:nvSpPr>
          <p:spPr bwMode="auto">
            <a:xfrm>
              <a:off x="11945937" y="3532188"/>
              <a:ext cx="61913" cy="158750"/>
            </a:xfrm>
            <a:custGeom>
              <a:avLst/>
              <a:gdLst>
                <a:gd name="T0" fmla="*/ 0 w 7"/>
                <a:gd name="T1" fmla="*/ 0 h 18"/>
                <a:gd name="T2" fmla="*/ 5 w 7"/>
                <a:gd name="T3" fmla="*/ 8 h 18"/>
                <a:gd name="T4" fmla="*/ 7 w 7"/>
                <a:gd name="T5" fmla="*/ 18 h 18"/>
                <a:gd name="T6" fmla="*/ 4 w 7"/>
                <a:gd name="T7" fmla="*/ 9 h 18"/>
                <a:gd name="T8" fmla="*/ 0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0"/>
                  </a:moveTo>
                  <a:cubicBezTo>
                    <a:pt x="2" y="3"/>
                    <a:pt x="4" y="5"/>
                    <a:pt x="5" y="8"/>
                  </a:cubicBezTo>
                  <a:cubicBezTo>
                    <a:pt x="6" y="11"/>
                    <a:pt x="7" y="14"/>
                    <a:pt x="7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7" name="Freeform 765"/>
            <p:cNvSpPr>
              <a:spLocks/>
            </p:cNvSpPr>
            <p:nvPr/>
          </p:nvSpPr>
          <p:spPr bwMode="auto">
            <a:xfrm>
              <a:off x="11874500" y="3532188"/>
              <a:ext cx="61913" cy="150813"/>
            </a:xfrm>
            <a:custGeom>
              <a:avLst/>
              <a:gdLst>
                <a:gd name="T0" fmla="*/ 7 w 7"/>
                <a:gd name="T1" fmla="*/ 0 h 17"/>
                <a:gd name="T2" fmla="*/ 4 w 7"/>
                <a:gd name="T3" fmla="*/ 9 h 17"/>
                <a:gd name="T4" fmla="*/ 0 w 7"/>
                <a:gd name="T5" fmla="*/ 17 h 17"/>
                <a:gd name="T6" fmla="*/ 3 w 7"/>
                <a:gd name="T7" fmla="*/ 8 h 17"/>
                <a:gd name="T8" fmla="*/ 7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6" y="3"/>
                    <a:pt x="5" y="6"/>
                    <a:pt x="4" y="9"/>
                  </a:cubicBezTo>
                  <a:cubicBezTo>
                    <a:pt x="3" y="12"/>
                    <a:pt x="2" y="15"/>
                    <a:pt x="0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6"/>
                    <a:pt x="5" y="3"/>
                    <a:pt x="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8" name="Freeform 766"/>
            <p:cNvSpPr>
              <a:spLocks/>
            </p:cNvSpPr>
            <p:nvPr/>
          </p:nvSpPr>
          <p:spPr bwMode="auto">
            <a:xfrm>
              <a:off x="11768137" y="3513138"/>
              <a:ext cx="150813" cy="80963"/>
            </a:xfrm>
            <a:custGeom>
              <a:avLst/>
              <a:gdLst>
                <a:gd name="T0" fmla="*/ 17 w 17"/>
                <a:gd name="T1" fmla="*/ 0 h 9"/>
                <a:gd name="T2" fmla="*/ 9 w 17"/>
                <a:gd name="T3" fmla="*/ 6 h 9"/>
                <a:gd name="T4" fmla="*/ 0 w 17"/>
                <a:gd name="T5" fmla="*/ 9 h 9"/>
                <a:gd name="T6" fmla="*/ 9 w 17"/>
                <a:gd name="T7" fmla="*/ 4 h 9"/>
                <a:gd name="T8" fmla="*/ 17 w 1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5" y="3"/>
                    <a:pt x="12" y="4"/>
                    <a:pt x="9" y="6"/>
                  </a:cubicBezTo>
                  <a:cubicBezTo>
                    <a:pt x="7" y="7"/>
                    <a:pt x="4" y="8"/>
                    <a:pt x="0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2" y="3"/>
                    <a:pt x="14" y="1"/>
                    <a:pt x="17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9" name="Freeform 767"/>
            <p:cNvSpPr>
              <a:spLocks/>
            </p:cNvSpPr>
            <p:nvPr/>
          </p:nvSpPr>
          <p:spPr bwMode="auto">
            <a:xfrm>
              <a:off x="11760200" y="3451226"/>
              <a:ext cx="158750" cy="53975"/>
            </a:xfrm>
            <a:custGeom>
              <a:avLst/>
              <a:gdLst>
                <a:gd name="T0" fmla="*/ 18 w 18"/>
                <a:gd name="T1" fmla="*/ 6 h 6"/>
                <a:gd name="T2" fmla="*/ 9 w 18"/>
                <a:gd name="T3" fmla="*/ 4 h 6"/>
                <a:gd name="T4" fmla="*/ 0 w 18"/>
                <a:gd name="T5" fmla="*/ 0 h 6"/>
                <a:gd name="T6" fmla="*/ 9 w 18"/>
                <a:gd name="T7" fmla="*/ 3 h 6"/>
                <a:gd name="T8" fmla="*/ 18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cubicBezTo>
                    <a:pt x="15" y="6"/>
                    <a:pt x="12" y="5"/>
                    <a:pt x="9" y="4"/>
                  </a:cubicBezTo>
                  <a:cubicBezTo>
                    <a:pt x="6" y="3"/>
                    <a:pt x="3" y="2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5" y="4"/>
                    <a:pt x="18" y="6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0" name="Freeform 768"/>
            <p:cNvSpPr>
              <a:spLocks/>
            </p:cNvSpPr>
            <p:nvPr/>
          </p:nvSpPr>
          <p:spPr bwMode="auto">
            <a:xfrm>
              <a:off x="11822112" y="3371850"/>
              <a:ext cx="106363" cy="123825"/>
            </a:xfrm>
            <a:custGeom>
              <a:avLst/>
              <a:gdLst>
                <a:gd name="T0" fmla="*/ 12 w 12"/>
                <a:gd name="T1" fmla="*/ 14 h 14"/>
                <a:gd name="T2" fmla="*/ 5 w 12"/>
                <a:gd name="T3" fmla="*/ 8 h 14"/>
                <a:gd name="T4" fmla="*/ 0 w 12"/>
                <a:gd name="T5" fmla="*/ 0 h 14"/>
                <a:gd name="T6" fmla="*/ 6 w 12"/>
                <a:gd name="T7" fmla="*/ 7 h 14"/>
                <a:gd name="T8" fmla="*/ 12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9"/>
                    <a:pt x="11" y="11"/>
                    <a:pt x="12" y="1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9" name="组合 64338"/>
          <p:cNvGrpSpPr/>
          <p:nvPr/>
        </p:nvGrpSpPr>
        <p:grpSpPr>
          <a:xfrm>
            <a:off x="589755" y="793048"/>
            <a:ext cx="565151" cy="603250"/>
            <a:chOff x="1550987" y="1552575"/>
            <a:chExt cx="565151" cy="603250"/>
          </a:xfrm>
        </p:grpSpPr>
        <p:sp>
          <p:nvSpPr>
            <p:cNvPr id="64221" name="Freeform 769"/>
            <p:cNvSpPr>
              <a:spLocks/>
            </p:cNvSpPr>
            <p:nvPr/>
          </p:nvSpPr>
          <p:spPr bwMode="auto">
            <a:xfrm>
              <a:off x="1647825" y="1552575"/>
              <a:ext cx="292100" cy="301625"/>
            </a:xfrm>
            <a:custGeom>
              <a:avLst/>
              <a:gdLst>
                <a:gd name="T0" fmla="*/ 22 w 33"/>
                <a:gd name="T1" fmla="*/ 34 h 34"/>
                <a:gd name="T2" fmla="*/ 16 w 33"/>
                <a:gd name="T3" fmla="*/ 5 h 34"/>
                <a:gd name="T4" fmla="*/ 22 w 33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4">
                  <a:moveTo>
                    <a:pt x="22" y="34"/>
                  </a:moveTo>
                  <a:cubicBezTo>
                    <a:pt x="22" y="34"/>
                    <a:pt x="0" y="10"/>
                    <a:pt x="16" y="5"/>
                  </a:cubicBezTo>
                  <a:cubicBezTo>
                    <a:pt x="33" y="0"/>
                    <a:pt x="22" y="34"/>
                    <a:pt x="22" y="3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2" name="Freeform 770"/>
            <p:cNvSpPr>
              <a:spLocks/>
            </p:cNvSpPr>
            <p:nvPr/>
          </p:nvSpPr>
          <p:spPr bwMode="auto">
            <a:xfrm>
              <a:off x="1841500" y="1560513"/>
              <a:ext cx="274638" cy="293688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3" name="Freeform 771"/>
            <p:cNvSpPr>
              <a:spLocks/>
            </p:cNvSpPr>
            <p:nvPr/>
          </p:nvSpPr>
          <p:spPr bwMode="auto">
            <a:xfrm>
              <a:off x="1841500" y="1703388"/>
              <a:ext cx="265113" cy="301625"/>
            </a:xfrm>
            <a:custGeom>
              <a:avLst/>
              <a:gdLst>
                <a:gd name="T0" fmla="*/ 0 w 30"/>
                <a:gd name="T1" fmla="*/ 17 h 34"/>
                <a:gd name="T2" fmla="*/ 29 w 30"/>
                <a:gd name="T3" fmla="*/ 17 h 34"/>
                <a:gd name="T4" fmla="*/ 0 w 30"/>
                <a:gd name="T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7"/>
                  </a:moveTo>
                  <a:cubicBezTo>
                    <a:pt x="0" y="17"/>
                    <a:pt x="28" y="0"/>
                    <a:pt x="29" y="17"/>
                  </a:cubicBezTo>
                  <a:cubicBezTo>
                    <a:pt x="30" y="34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4" name="Freeform 772"/>
            <p:cNvSpPr>
              <a:spLocks/>
            </p:cNvSpPr>
            <p:nvPr/>
          </p:nvSpPr>
          <p:spPr bwMode="auto">
            <a:xfrm>
              <a:off x="1841500" y="1854200"/>
              <a:ext cx="265113" cy="301625"/>
            </a:xfrm>
            <a:custGeom>
              <a:avLst/>
              <a:gdLst>
                <a:gd name="T0" fmla="*/ 0 w 30"/>
                <a:gd name="T1" fmla="*/ 0 h 34"/>
                <a:gd name="T2" fmla="*/ 16 w 30"/>
                <a:gd name="T3" fmla="*/ 24 h 34"/>
                <a:gd name="T4" fmla="*/ 0 w 30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0"/>
                  </a:moveTo>
                  <a:cubicBezTo>
                    <a:pt x="0" y="0"/>
                    <a:pt x="30" y="14"/>
                    <a:pt x="16" y="24"/>
                  </a:cubicBezTo>
                  <a:cubicBezTo>
                    <a:pt x="3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5" name="Freeform 773"/>
            <p:cNvSpPr>
              <a:spLocks/>
            </p:cNvSpPr>
            <p:nvPr/>
          </p:nvSpPr>
          <p:spPr bwMode="auto">
            <a:xfrm>
              <a:off x="1603375" y="1854200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6" name="Freeform 774"/>
            <p:cNvSpPr>
              <a:spLocks/>
            </p:cNvSpPr>
            <p:nvPr/>
          </p:nvSpPr>
          <p:spPr bwMode="auto">
            <a:xfrm>
              <a:off x="1550987" y="1765300"/>
              <a:ext cx="290513" cy="284163"/>
            </a:xfrm>
            <a:custGeom>
              <a:avLst/>
              <a:gdLst>
                <a:gd name="T0" fmla="*/ 33 w 33"/>
                <a:gd name="T1" fmla="*/ 10 h 32"/>
                <a:gd name="T2" fmla="*/ 5 w 33"/>
                <a:gd name="T3" fmla="*/ 16 h 32"/>
                <a:gd name="T4" fmla="*/ 33 w 33"/>
                <a:gd name="T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2">
                  <a:moveTo>
                    <a:pt x="33" y="10"/>
                  </a:moveTo>
                  <a:cubicBezTo>
                    <a:pt x="33" y="10"/>
                    <a:pt x="9" y="32"/>
                    <a:pt x="5" y="16"/>
                  </a:cubicBezTo>
                  <a:cubicBezTo>
                    <a:pt x="0" y="0"/>
                    <a:pt x="33" y="10"/>
                    <a:pt x="33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7" name="Freeform 775"/>
            <p:cNvSpPr>
              <a:spLocks/>
            </p:cNvSpPr>
            <p:nvPr/>
          </p:nvSpPr>
          <p:spPr bwMode="auto">
            <a:xfrm>
              <a:off x="1568450" y="1587500"/>
              <a:ext cx="292100" cy="274638"/>
            </a:xfrm>
            <a:custGeom>
              <a:avLst/>
              <a:gdLst>
                <a:gd name="T0" fmla="*/ 33 w 33"/>
                <a:gd name="T1" fmla="*/ 29 h 31"/>
                <a:gd name="T2" fmla="*/ 7 w 33"/>
                <a:gd name="T3" fmla="*/ 16 h 31"/>
                <a:gd name="T4" fmla="*/ 33 w 33"/>
                <a:gd name="T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1">
                  <a:moveTo>
                    <a:pt x="33" y="29"/>
                  </a:moveTo>
                  <a:cubicBezTo>
                    <a:pt x="33" y="29"/>
                    <a:pt x="0" y="31"/>
                    <a:pt x="7" y="16"/>
                  </a:cubicBezTo>
                  <a:cubicBezTo>
                    <a:pt x="14" y="0"/>
                    <a:pt x="33" y="29"/>
                    <a:pt x="33" y="29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8" name="Freeform 776"/>
            <p:cNvSpPr>
              <a:spLocks/>
            </p:cNvSpPr>
            <p:nvPr/>
          </p:nvSpPr>
          <p:spPr bwMode="auto">
            <a:xfrm>
              <a:off x="1781175" y="1809750"/>
              <a:ext cx="104775" cy="88900"/>
            </a:xfrm>
            <a:custGeom>
              <a:avLst/>
              <a:gdLst>
                <a:gd name="T0" fmla="*/ 11 w 12"/>
                <a:gd name="T1" fmla="*/ 3 h 10"/>
                <a:gd name="T2" fmla="*/ 7 w 12"/>
                <a:gd name="T3" fmla="*/ 9 h 10"/>
                <a:gd name="T4" fmla="*/ 1 w 12"/>
                <a:gd name="T5" fmla="*/ 7 h 10"/>
                <a:gd name="T6" fmla="*/ 5 w 12"/>
                <a:gd name="T7" fmla="*/ 1 h 10"/>
                <a:gd name="T8" fmla="*/ 11 w 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3"/>
                  </a:moveTo>
                  <a:cubicBezTo>
                    <a:pt x="12" y="6"/>
                    <a:pt x="10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7" y="0"/>
                    <a:pt x="10" y="1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9" name="Freeform 777"/>
            <p:cNvSpPr>
              <a:spLocks/>
            </p:cNvSpPr>
            <p:nvPr/>
          </p:nvSpPr>
          <p:spPr bwMode="auto">
            <a:xfrm>
              <a:off x="1816100" y="1800225"/>
              <a:ext cx="7938" cy="36513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1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0" name="Freeform 778"/>
            <p:cNvSpPr>
              <a:spLocks/>
            </p:cNvSpPr>
            <p:nvPr/>
          </p:nvSpPr>
          <p:spPr bwMode="auto">
            <a:xfrm>
              <a:off x="1824037" y="1792288"/>
              <a:ext cx="17463" cy="44450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0 h 5"/>
                <a:gd name="T4" fmla="*/ 0 w 2"/>
                <a:gd name="T5" fmla="*/ 1 h 5"/>
                <a:gd name="T6" fmla="*/ 1 w 2"/>
                <a:gd name="T7" fmla="*/ 2 h 5"/>
                <a:gd name="T8" fmla="*/ 1 w 2"/>
                <a:gd name="T9" fmla="*/ 5 h 5"/>
                <a:gd name="T10" fmla="*/ 1 w 2"/>
                <a:gd name="T11" fmla="*/ 2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1" name="Freeform 779"/>
            <p:cNvSpPr>
              <a:spLocks/>
            </p:cNvSpPr>
            <p:nvPr/>
          </p:nvSpPr>
          <p:spPr bwMode="auto">
            <a:xfrm>
              <a:off x="1833562" y="1800225"/>
              <a:ext cx="17463" cy="36513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1 w 2"/>
                <a:gd name="T5" fmla="*/ 0 h 4"/>
                <a:gd name="T6" fmla="*/ 1 w 2"/>
                <a:gd name="T7" fmla="*/ 1 h 4"/>
                <a:gd name="T8" fmla="*/ 0 w 2"/>
                <a:gd name="T9" fmla="*/ 4 h 4"/>
                <a:gd name="T10" fmla="*/ 2 w 2"/>
                <a:gd name="T11" fmla="*/ 1 h 4"/>
                <a:gd name="T12" fmla="*/ 2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2" name="Freeform 780"/>
            <p:cNvSpPr>
              <a:spLocks/>
            </p:cNvSpPr>
            <p:nvPr/>
          </p:nvSpPr>
          <p:spPr bwMode="auto">
            <a:xfrm>
              <a:off x="1841500" y="1800225"/>
              <a:ext cx="26988" cy="36513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1 w 3"/>
                <a:gd name="T5" fmla="*/ 1 h 4"/>
                <a:gd name="T6" fmla="*/ 1 w 3"/>
                <a:gd name="T7" fmla="*/ 1 h 4"/>
                <a:gd name="T8" fmla="*/ 0 w 3"/>
                <a:gd name="T9" fmla="*/ 4 h 4"/>
                <a:gd name="T10" fmla="*/ 2 w 3"/>
                <a:gd name="T11" fmla="*/ 2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3" name="Freeform 781"/>
            <p:cNvSpPr>
              <a:spLocks/>
            </p:cNvSpPr>
            <p:nvPr/>
          </p:nvSpPr>
          <p:spPr bwMode="auto">
            <a:xfrm>
              <a:off x="1851025" y="1809750"/>
              <a:ext cx="26988" cy="26988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2 w 3"/>
                <a:gd name="T5" fmla="*/ 0 h 3"/>
                <a:gd name="T6" fmla="*/ 2 w 3"/>
                <a:gd name="T7" fmla="*/ 1 h 3"/>
                <a:gd name="T8" fmla="*/ 0 w 3"/>
                <a:gd name="T9" fmla="*/ 3 h 3"/>
                <a:gd name="T10" fmla="*/ 2 w 3"/>
                <a:gd name="T11" fmla="*/ 1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4" name="Freeform 782"/>
            <p:cNvSpPr>
              <a:spLocks/>
            </p:cNvSpPr>
            <p:nvPr/>
          </p:nvSpPr>
          <p:spPr bwMode="auto">
            <a:xfrm>
              <a:off x="1851025" y="1817688"/>
              <a:ext cx="34925" cy="26988"/>
            </a:xfrm>
            <a:custGeom>
              <a:avLst/>
              <a:gdLst>
                <a:gd name="T0" fmla="*/ 3 w 4"/>
                <a:gd name="T1" fmla="*/ 1 h 3"/>
                <a:gd name="T2" fmla="*/ 4 w 4"/>
                <a:gd name="T3" fmla="*/ 1 h 3"/>
                <a:gd name="T4" fmla="*/ 3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5" name="Freeform 783"/>
            <p:cNvSpPr>
              <a:spLocks/>
            </p:cNvSpPr>
            <p:nvPr/>
          </p:nvSpPr>
          <p:spPr bwMode="auto">
            <a:xfrm>
              <a:off x="1851025" y="1836738"/>
              <a:ext cx="44450" cy="7938"/>
            </a:xfrm>
            <a:custGeom>
              <a:avLst/>
              <a:gdLst>
                <a:gd name="T0" fmla="*/ 4 w 5"/>
                <a:gd name="T1" fmla="*/ 1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6" name="Freeform 784"/>
            <p:cNvSpPr>
              <a:spLocks/>
            </p:cNvSpPr>
            <p:nvPr/>
          </p:nvSpPr>
          <p:spPr bwMode="auto">
            <a:xfrm>
              <a:off x="1860550" y="1844675"/>
              <a:ext cx="34925" cy="1746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1 h 2"/>
                <a:gd name="T4" fmla="*/ 3 w 4"/>
                <a:gd name="T5" fmla="*/ 0 h 2"/>
                <a:gd name="T6" fmla="*/ 2 w 4"/>
                <a:gd name="T7" fmla="*/ 1 h 2"/>
                <a:gd name="T8" fmla="*/ 0 w 4"/>
                <a:gd name="T9" fmla="*/ 1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7" name="Freeform 785"/>
            <p:cNvSpPr>
              <a:spLocks/>
            </p:cNvSpPr>
            <p:nvPr/>
          </p:nvSpPr>
          <p:spPr bwMode="auto">
            <a:xfrm>
              <a:off x="1860550" y="1854200"/>
              <a:ext cx="34925" cy="17463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3 w 4"/>
                <a:gd name="T5" fmla="*/ 1 h 2"/>
                <a:gd name="T6" fmla="*/ 2 w 4"/>
                <a:gd name="T7" fmla="*/ 1 h 2"/>
                <a:gd name="T8" fmla="*/ 0 w 4"/>
                <a:gd name="T9" fmla="*/ 0 h 2"/>
                <a:gd name="T10" fmla="*/ 2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8" name="Freeform 786"/>
            <p:cNvSpPr>
              <a:spLocks/>
            </p:cNvSpPr>
            <p:nvPr/>
          </p:nvSpPr>
          <p:spPr bwMode="auto">
            <a:xfrm>
              <a:off x="1851025" y="1862138"/>
              <a:ext cx="34925" cy="19050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2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9" name="Freeform 787"/>
            <p:cNvSpPr>
              <a:spLocks/>
            </p:cNvSpPr>
            <p:nvPr/>
          </p:nvSpPr>
          <p:spPr bwMode="auto">
            <a:xfrm>
              <a:off x="1851025" y="1871663"/>
              <a:ext cx="26988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3 w 3"/>
                <a:gd name="T5" fmla="*/ 2 h 3"/>
                <a:gd name="T6" fmla="*/ 2 w 3"/>
                <a:gd name="T7" fmla="*/ 1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0" name="Freeform 788"/>
            <p:cNvSpPr>
              <a:spLocks/>
            </p:cNvSpPr>
            <p:nvPr/>
          </p:nvSpPr>
          <p:spPr bwMode="auto">
            <a:xfrm>
              <a:off x="1851025" y="1871663"/>
              <a:ext cx="17463" cy="34925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1" name="Freeform 789"/>
            <p:cNvSpPr>
              <a:spLocks/>
            </p:cNvSpPr>
            <p:nvPr/>
          </p:nvSpPr>
          <p:spPr bwMode="auto">
            <a:xfrm>
              <a:off x="1841500" y="1871663"/>
              <a:ext cx="19050" cy="44450"/>
            </a:xfrm>
            <a:custGeom>
              <a:avLst/>
              <a:gdLst>
                <a:gd name="T0" fmla="*/ 1 w 2"/>
                <a:gd name="T1" fmla="*/ 4 h 5"/>
                <a:gd name="T2" fmla="*/ 2 w 2"/>
                <a:gd name="T3" fmla="*/ 4 h 5"/>
                <a:gd name="T4" fmla="*/ 2 w 2"/>
                <a:gd name="T5" fmla="*/ 3 h 5"/>
                <a:gd name="T6" fmla="*/ 1 w 2"/>
                <a:gd name="T7" fmla="*/ 3 h 5"/>
                <a:gd name="T8" fmla="*/ 0 w 2"/>
                <a:gd name="T9" fmla="*/ 0 h 5"/>
                <a:gd name="T10" fmla="*/ 1 w 2"/>
                <a:gd name="T11" fmla="*/ 3 h 5"/>
                <a:gd name="T12" fmla="*/ 1 w 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2" name="Freeform 790"/>
            <p:cNvSpPr>
              <a:spLocks/>
            </p:cNvSpPr>
            <p:nvPr/>
          </p:nvSpPr>
          <p:spPr bwMode="auto">
            <a:xfrm>
              <a:off x="1833562" y="1881188"/>
              <a:ext cx="7938" cy="3492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3" name="Freeform 791"/>
            <p:cNvSpPr>
              <a:spLocks/>
            </p:cNvSpPr>
            <p:nvPr/>
          </p:nvSpPr>
          <p:spPr bwMode="auto">
            <a:xfrm>
              <a:off x="1824037" y="1881188"/>
              <a:ext cx="9525" cy="34925"/>
            </a:xfrm>
            <a:custGeom>
              <a:avLst/>
              <a:gdLst>
                <a:gd name="T0" fmla="*/ 0 w 1"/>
                <a:gd name="T1" fmla="*/ 3 h 4"/>
                <a:gd name="T2" fmla="*/ 0 w 1"/>
                <a:gd name="T3" fmla="*/ 4 h 4"/>
                <a:gd name="T4" fmla="*/ 1 w 1"/>
                <a:gd name="T5" fmla="*/ 3 h 4"/>
                <a:gd name="T6" fmla="*/ 1 w 1"/>
                <a:gd name="T7" fmla="*/ 2 h 4"/>
                <a:gd name="T8" fmla="*/ 1 w 1"/>
                <a:gd name="T9" fmla="*/ 0 h 4"/>
                <a:gd name="T10" fmla="*/ 0 w 1"/>
                <a:gd name="T11" fmla="*/ 2 h 4"/>
                <a:gd name="T12" fmla="*/ 0 w 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4" name="Freeform 792"/>
            <p:cNvSpPr>
              <a:spLocks/>
            </p:cNvSpPr>
            <p:nvPr/>
          </p:nvSpPr>
          <p:spPr bwMode="auto">
            <a:xfrm>
              <a:off x="1806575" y="1881188"/>
              <a:ext cx="17463" cy="25400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5" name="Freeform 793"/>
            <p:cNvSpPr>
              <a:spLocks/>
            </p:cNvSpPr>
            <p:nvPr/>
          </p:nvSpPr>
          <p:spPr bwMode="auto">
            <a:xfrm>
              <a:off x="1798637" y="1871663"/>
              <a:ext cx="25400" cy="34925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4 h 4"/>
                <a:gd name="T4" fmla="*/ 1 w 3"/>
                <a:gd name="T5" fmla="*/ 3 h 4"/>
                <a:gd name="T6" fmla="*/ 1 w 3"/>
                <a:gd name="T7" fmla="*/ 3 h 4"/>
                <a:gd name="T8" fmla="*/ 3 w 3"/>
                <a:gd name="T9" fmla="*/ 0 h 4"/>
                <a:gd name="T10" fmla="*/ 1 w 3"/>
                <a:gd name="T11" fmla="*/ 2 h 4"/>
                <a:gd name="T12" fmla="*/ 0 w 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6" name="Freeform 794"/>
            <p:cNvSpPr>
              <a:spLocks/>
            </p:cNvSpPr>
            <p:nvPr/>
          </p:nvSpPr>
          <p:spPr bwMode="auto">
            <a:xfrm>
              <a:off x="1789112" y="1871663"/>
              <a:ext cx="26988" cy="2698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2 h 3"/>
                <a:gd name="T4" fmla="*/ 1 w 3"/>
                <a:gd name="T5" fmla="*/ 2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1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7" name="Freeform 795"/>
            <p:cNvSpPr>
              <a:spLocks/>
            </p:cNvSpPr>
            <p:nvPr/>
          </p:nvSpPr>
          <p:spPr bwMode="auto">
            <a:xfrm>
              <a:off x="1781175" y="1862138"/>
              <a:ext cx="34925" cy="1905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1 w 4"/>
                <a:gd name="T7" fmla="*/ 2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8" name="Freeform 796"/>
            <p:cNvSpPr>
              <a:spLocks/>
            </p:cNvSpPr>
            <p:nvPr/>
          </p:nvSpPr>
          <p:spPr bwMode="auto">
            <a:xfrm>
              <a:off x="1771650" y="1862138"/>
              <a:ext cx="44450" cy="9525"/>
            </a:xfrm>
            <a:custGeom>
              <a:avLst/>
              <a:gdLst>
                <a:gd name="T0" fmla="*/ 1 w 5"/>
                <a:gd name="T1" fmla="*/ 0 h 1"/>
                <a:gd name="T2" fmla="*/ 0 w 5"/>
                <a:gd name="T3" fmla="*/ 0 h 1"/>
                <a:gd name="T4" fmla="*/ 1 w 5"/>
                <a:gd name="T5" fmla="*/ 1 h 1"/>
                <a:gd name="T6" fmla="*/ 2 w 5"/>
                <a:gd name="T7" fmla="*/ 0 h 1"/>
                <a:gd name="T8" fmla="*/ 5 w 5"/>
                <a:gd name="T9" fmla="*/ 0 h 1"/>
                <a:gd name="T10" fmla="*/ 2 w 5"/>
                <a:gd name="T11" fmla="*/ 0 h 1"/>
                <a:gd name="T12" fmla="*/ 1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9" name="Freeform 797"/>
            <p:cNvSpPr>
              <a:spLocks/>
            </p:cNvSpPr>
            <p:nvPr/>
          </p:nvSpPr>
          <p:spPr bwMode="auto">
            <a:xfrm>
              <a:off x="1771650" y="1844675"/>
              <a:ext cx="34925" cy="9525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1 h 1"/>
                <a:gd name="T10" fmla="*/ 2 w 4"/>
                <a:gd name="T11" fmla="*/ 1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0" name="Freeform 798"/>
            <p:cNvSpPr>
              <a:spLocks/>
            </p:cNvSpPr>
            <p:nvPr/>
          </p:nvSpPr>
          <p:spPr bwMode="auto">
            <a:xfrm>
              <a:off x="1781175" y="1836738"/>
              <a:ext cx="34925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1 w 4"/>
                <a:gd name="T7" fmla="*/ 1 h 2"/>
                <a:gd name="T8" fmla="*/ 4 w 4"/>
                <a:gd name="T9" fmla="*/ 2 h 2"/>
                <a:gd name="T10" fmla="*/ 1 w 4"/>
                <a:gd name="T11" fmla="*/ 0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1" name="Freeform 799"/>
            <p:cNvSpPr>
              <a:spLocks/>
            </p:cNvSpPr>
            <p:nvPr/>
          </p:nvSpPr>
          <p:spPr bwMode="auto">
            <a:xfrm>
              <a:off x="1781175" y="1817688"/>
              <a:ext cx="34925" cy="26988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1 w 4"/>
                <a:gd name="T5" fmla="*/ 1 h 3"/>
                <a:gd name="T6" fmla="*/ 1 w 4"/>
                <a:gd name="T7" fmla="*/ 1 h 3"/>
                <a:gd name="T8" fmla="*/ 4 w 4"/>
                <a:gd name="T9" fmla="*/ 3 h 3"/>
                <a:gd name="T10" fmla="*/ 2 w 4"/>
                <a:gd name="T11" fmla="*/ 1 h 3"/>
                <a:gd name="T12" fmla="*/ 1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2"/>
                    <a:pt x="4" y="3"/>
                    <a:pt x="4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2" name="Freeform 800"/>
            <p:cNvSpPr>
              <a:spLocks/>
            </p:cNvSpPr>
            <p:nvPr/>
          </p:nvSpPr>
          <p:spPr bwMode="auto">
            <a:xfrm>
              <a:off x="1789112" y="1809750"/>
              <a:ext cx="26988" cy="26988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1 w 3"/>
                <a:gd name="T5" fmla="*/ 1 h 3"/>
                <a:gd name="T6" fmla="*/ 1 w 3"/>
                <a:gd name="T7" fmla="*/ 1 h 3"/>
                <a:gd name="T8" fmla="*/ 3 w 3"/>
                <a:gd name="T9" fmla="*/ 3 h 3"/>
                <a:gd name="T10" fmla="*/ 2 w 3"/>
                <a:gd name="T11" fmla="*/ 1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3" name="Freeform 801"/>
            <p:cNvSpPr>
              <a:spLocks/>
            </p:cNvSpPr>
            <p:nvPr/>
          </p:nvSpPr>
          <p:spPr bwMode="auto">
            <a:xfrm>
              <a:off x="1798637" y="1800225"/>
              <a:ext cx="25400" cy="36513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0 h 4"/>
                <a:gd name="T4" fmla="*/ 1 w 3"/>
                <a:gd name="T5" fmla="*/ 1 h 4"/>
                <a:gd name="T6" fmla="*/ 1 w 3"/>
                <a:gd name="T7" fmla="*/ 2 h 4"/>
                <a:gd name="T8" fmla="*/ 3 w 3"/>
                <a:gd name="T9" fmla="*/ 4 h 4"/>
                <a:gd name="T10" fmla="*/ 2 w 3"/>
                <a:gd name="T11" fmla="*/ 1 h 4"/>
                <a:gd name="T12" fmla="*/ 2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4" name="Freeform 802"/>
            <p:cNvSpPr>
              <a:spLocks/>
            </p:cNvSpPr>
            <p:nvPr/>
          </p:nvSpPr>
          <p:spPr bwMode="auto">
            <a:xfrm>
              <a:off x="1816100" y="1720850"/>
              <a:ext cx="25400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6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3" y="10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5" name="Freeform 803"/>
            <p:cNvSpPr>
              <a:spLocks/>
            </p:cNvSpPr>
            <p:nvPr/>
          </p:nvSpPr>
          <p:spPr bwMode="auto">
            <a:xfrm>
              <a:off x="1851025" y="1738313"/>
              <a:ext cx="61913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5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2" y="9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6" name="Freeform 804"/>
            <p:cNvSpPr>
              <a:spLocks/>
            </p:cNvSpPr>
            <p:nvPr/>
          </p:nvSpPr>
          <p:spPr bwMode="auto">
            <a:xfrm>
              <a:off x="1860550" y="1809750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3"/>
                    <a:pt x="4" y="2"/>
                    <a:pt x="6" y="1"/>
                  </a:cubicBezTo>
                  <a:cubicBezTo>
                    <a:pt x="8" y="1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7" name="Freeform 805"/>
            <p:cNvSpPr>
              <a:spLocks/>
            </p:cNvSpPr>
            <p:nvPr/>
          </p:nvSpPr>
          <p:spPr bwMode="auto">
            <a:xfrm>
              <a:off x="1851025" y="1854200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0 h 3"/>
                <a:gd name="T4" fmla="*/ 13 w 13"/>
                <a:gd name="T5" fmla="*/ 3 h 3"/>
                <a:gd name="T6" fmla="*/ 7 w 13"/>
                <a:gd name="T7" fmla="*/ 1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1"/>
                    <a:pt x="12" y="2"/>
                    <a:pt x="13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8" name="Freeform 806"/>
            <p:cNvSpPr>
              <a:spLocks/>
            </p:cNvSpPr>
            <p:nvPr/>
          </p:nvSpPr>
          <p:spPr bwMode="auto">
            <a:xfrm>
              <a:off x="1851025" y="1862138"/>
              <a:ext cx="44450" cy="115888"/>
            </a:xfrm>
            <a:custGeom>
              <a:avLst/>
              <a:gdLst>
                <a:gd name="T0" fmla="*/ 0 w 5"/>
                <a:gd name="T1" fmla="*/ 0 h 13"/>
                <a:gd name="T2" fmla="*/ 3 w 5"/>
                <a:gd name="T3" fmla="*/ 6 h 13"/>
                <a:gd name="T4" fmla="*/ 5 w 5"/>
                <a:gd name="T5" fmla="*/ 13 h 13"/>
                <a:gd name="T6" fmla="*/ 2 w 5"/>
                <a:gd name="T7" fmla="*/ 7 h 13"/>
                <a:gd name="T8" fmla="*/ 0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8"/>
                    <a:pt x="5" y="10"/>
                    <a:pt x="5" y="1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9" name="Freeform 807"/>
            <p:cNvSpPr>
              <a:spLocks/>
            </p:cNvSpPr>
            <p:nvPr/>
          </p:nvSpPr>
          <p:spPr bwMode="auto">
            <a:xfrm>
              <a:off x="1789112" y="1862138"/>
              <a:ext cx="44450" cy="115888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6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2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0" name="Freeform 808"/>
            <p:cNvSpPr>
              <a:spLocks/>
            </p:cNvSpPr>
            <p:nvPr/>
          </p:nvSpPr>
          <p:spPr bwMode="auto">
            <a:xfrm>
              <a:off x="1719262" y="1854200"/>
              <a:ext cx="114300" cy="52388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1" name="Freeform 809"/>
            <p:cNvSpPr>
              <a:spLocks/>
            </p:cNvSpPr>
            <p:nvPr/>
          </p:nvSpPr>
          <p:spPr bwMode="auto">
            <a:xfrm>
              <a:off x="1719262" y="1809750"/>
              <a:ext cx="114300" cy="34925"/>
            </a:xfrm>
            <a:custGeom>
              <a:avLst/>
              <a:gdLst>
                <a:gd name="T0" fmla="*/ 13 w 13"/>
                <a:gd name="T1" fmla="*/ 4 h 4"/>
                <a:gd name="T2" fmla="*/ 6 w 13"/>
                <a:gd name="T3" fmla="*/ 3 h 4"/>
                <a:gd name="T4" fmla="*/ 0 w 13"/>
                <a:gd name="T5" fmla="*/ 0 h 4"/>
                <a:gd name="T6" fmla="*/ 6 w 13"/>
                <a:gd name="T7" fmla="*/ 2 h 4"/>
                <a:gd name="T8" fmla="*/ 13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4"/>
                  </a:moveTo>
                  <a:cubicBezTo>
                    <a:pt x="10" y="4"/>
                    <a:pt x="8" y="3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2" name="Freeform 810"/>
            <p:cNvSpPr>
              <a:spLocks/>
            </p:cNvSpPr>
            <p:nvPr/>
          </p:nvSpPr>
          <p:spPr bwMode="auto">
            <a:xfrm>
              <a:off x="1754187" y="1747838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6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9"/>
                    <a:pt x="6" y="8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1" name="组合 64340"/>
          <p:cNvGrpSpPr/>
          <p:nvPr/>
        </p:nvGrpSpPr>
        <p:grpSpPr>
          <a:xfrm>
            <a:off x="11336337" y="4614863"/>
            <a:ext cx="573088" cy="603250"/>
            <a:chOff x="11336337" y="4614863"/>
            <a:chExt cx="573088" cy="603250"/>
          </a:xfrm>
        </p:grpSpPr>
        <p:sp>
          <p:nvSpPr>
            <p:cNvPr id="64263" name="Freeform 811"/>
            <p:cNvSpPr>
              <a:spLocks/>
            </p:cNvSpPr>
            <p:nvPr/>
          </p:nvSpPr>
          <p:spPr bwMode="auto">
            <a:xfrm>
              <a:off x="11442700" y="4614863"/>
              <a:ext cx="282575" cy="292100"/>
            </a:xfrm>
            <a:custGeom>
              <a:avLst/>
              <a:gdLst>
                <a:gd name="T0" fmla="*/ 22 w 32"/>
                <a:gd name="T1" fmla="*/ 33 h 33"/>
                <a:gd name="T2" fmla="*/ 16 w 32"/>
                <a:gd name="T3" fmla="*/ 4 h 33"/>
                <a:gd name="T4" fmla="*/ 22 w 32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3">
                  <a:moveTo>
                    <a:pt x="22" y="33"/>
                  </a:moveTo>
                  <a:cubicBezTo>
                    <a:pt x="22" y="33"/>
                    <a:pt x="0" y="9"/>
                    <a:pt x="16" y="4"/>
                  </a:cubicBezTo>
                  <a:cubicBezTo>
                    <a:pt x="32" y="0"/>
                    <a:pt x="22" y="33"/>
                    <a:pt x="22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4" name="Freeform 812"/>
            <p:cNvSpPr>
              <a:spLocks/>
            </p:cNvSpPr>
            <p:nvPr/>
          </p:nvSpPr>
          <p:spPr bwMode="auto">
            <a:xfrm>
              <a:off x="11636375" y="4614863"/>
              <a:ext cx="273050" cy="292100"/>
            </a:xfrm>
            <a:custGeom>
              <a:avLst/>
              <a:gdLst>
                <a:gd name="T0" fmla="*/ 0 w 31"/>
                <a:gd name="T1" fmla="*/ 33 h 33"/>
                <a:gd name="T2" fmla="*/ 17 w 31"/>
                <a:gd name="T3" fmla="*/ 9 h 33"/>
                <a:gd name="T4" fmla="*/ 0 w 3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3">
                  <a:moveTo>
                    <a:pt x="0" y="33"/>
                  </a:moveTo>
                  <a:cubicBezTo>
                    <a:pt x="0" y="33"/>
                    <a:pt x="2" y="0"/>
                    <a:pt x="17" y="9"/>
                  </a:cubicBezTo>
                  <a:cubicBezTo>
                    <a:pt x="31" y="18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5" name="Freeform 813"/>
            <p:cNvSpPr>
              <a:spLocks/>
            </p:cNvSpPr>
            <p:nvPr/>
          </p:nvSpPr>
          <p:spPr bwMode="auto">
            <a:xfrm>
              <a:off x="11636375" y="4765676"/>
              <a:ext cx="265113" cy="301625"/>
            </a:xfrm>
            <a:custGeom>
              <a:avLst/>
              <a:gdLst>
                <a:gd name="T0" fmla="*/ 0 w 30"/>
                <a:gd name="T1" fmla="*/ 16 h 34"/>
                <a:gd name="T2" fmla="*/ 29 w 30"/>
                <a:gd name="T3" fmla="*/ 17 h 34"/>
                <a:gd name="T4" fmla="*/ 0 w 30"/>
                <a:gd name="T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4">
                  <a:moveTo>
                    <a:pt x="0" y="16"/>
                  </a:moveTo>
                  <a:cubicBezTo>
                    <a:pt x="0" y="16"/>
                    <a:pt x="28" y="0"/>
                    <a:pt x="29" y="17"/>
                  </a:cubicBezTo>
                  <a:cubicBezTo>
                    <a:pt x="30" y="34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6" name="Freeform 814"/>
            <p:cNvSpPr>
              <a:spLocks/>
            </p:cNvSpPr>
            <p:nvPr/>
          </p:nvSpPr>
          <p:spPr bwMode="auto">
            <a:xfrm>
              <a:off x="11636375" y="4906963"/>
              <a:ext cx="255588" cy="311150"/>
            </a:xfrm>
            <a:custGeom>
              <a:avLst/>
              <a:gdLst>
                <a:gd name="T0" fmla="*/ 0 w 29"/>
                <a:gd name="T1" fmla="*/ 0 h 35"/>
                <a:gd name="T2" fmla="*/ 16 w 29"/>
                <a:gd name="T3" fmla="*/ 24 h 35"/>
                <a:gd name="T4" fmla="*/ 0 w 2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5">
                  <a:moveTo>
                    <a:pt x="0" y="0"/>
                  </a:moveTo>
                  <a:cubicBezTo>
                    <a:pt x="0" y="0"/>
                    <a:pt x="29" y="14"/>
                    <a:pt x="16" y="24"/>
                  </a:cubicBezTo>
                  <a:cubicBezTo>
                    <a:pt x="2" y="3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7" name="Freeform 815"/>
            <p:cNvSpPr>
              <a:spLocks/>
            </p:cNvSpPr>
            <p:nvPr/>
          </p:nvSpPr>
          <p:spPr bwMode="auto">
            <a:xfrm>
              <a:off x="11398250" y="4906963"/>
              <a:ext cx="282575" cy="284163"/>
            </a:xfrm>
            <a:custGeom>
              <a:avLst/>
              <a:gdLst>
                <a:gd name="T0" fmla="*/ 27 w 32"/>
                <a:gd name="T1" fmla="*/ 0 h 32"/>
                <a:gd name="T2" fmla="*/ 16 w 32"/>
                <a:gd name="T3" fmla="*/ 27 h 32"/>
                <a:gd name="T4" fmla="*/ 27 w 32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27" y="0"/>
                  </a:moveTo>
                  <a:cubicBezTo>
                    <a:pt x="27" y="0"/>
                    <a:pt x="32" y="32"/>
                    <a:pt x="16" y="27"/>
                  </a:cubicBezTo>
                  <a:cubicBezTo>
                    <a:pt x="0" y="22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8" name="Freeform 816"/>
            <p:cNvSpPr>
              <a:spLocks/>
            </p:cNvSpPr>
            <p:nvPr/>
          </p:nvSpPr>
          <p:spPr bwMode="auto">
            <a:xfrm>
              <a:off x="11336337" y="4818063"/>
              <a:ext cx="300038" cy="293688"/>
            </a:xfrm>
            <a:custGeom>
              <a:avLst/>
              <a:gdLst>
                <a:gd name="T0" fmla="*/ 34 w 34"/>
                <a:gd name="T1" fmla="*/ 10 h 33"/>
                <a:gd name="T2" fmla="*/ 5 w 34"/>
                <a:gd name="T3" fmla="*/ 17 h 33"/>
                <a:gd name="T4" fmla="*/ 34 w 34"/>
                <a:gd name="T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3">
                  <a:moveTo>
                    <a:pt x="34" y="10"/>
                  </a:moveTo>
                  <a:cubicBezTo>
                    <a:pt x="34" y="10"/>
                    <a:pt x="10" y="33"/>
                    <a:pt x="5" y="17"/>
                  </a:cubicBezTo>
                  <a:cubicBezTo>
                    <a:pt x="0" y="0"/>
                    <a:pt x="34" y="10"/>
                    <a:pt x="34" y="1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9" name="Freeform 817"/>
            <p:cNvSpPr>
              <a:spLocks/>
            </p:cNvSpPr>
            <p:nvPr/>
          </p:nvSpPr>
          <p:spPr bwMode="auto">
            <a:xfrm>
              <a:off x="11361737" y="4640263"/>
              <a:ext cx="284163" cy="284163"/>
            </a:xfrm>
            <a:custGeom>
              <a:avLst/>
              <a:gdLst>
                <a:gd name="T0" fmla="*/ 32 w 32"/>
                <a:gd name="T1" fmla="*/ 30 h 32"/>
                <a:gd name="T2" fmla="*/ 7 w 32"/>
                <a:gd name="T3" fmla="*/ 16 h 32"/>
                <a:gd name="T4" fmla="*/ 32 w 32"/>
                <a:gd name="T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2">
                  <a:moveTo>
                    <a:pt x="32" y="30"/>
                  </a:moveTo>
                  <a:cubicBezTo>
                    <a:pt x="32" y="30"/>
                    <a:pt x="0" y="32"/>
                    <a:pt x="7" y="16"/>
                  </a:cubicBezTo>
                  <a:cubicBezTo>
                    <a:pt x="13" y="0"/>
                    <a:pt x="32" y="30"/>
                    <a:pt x="32" y="3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0" name="Freeform 818"/>
            <p:cNvSpPr>
              <a:spLocks/>
            </p:cNvSpPr>
            <p:nvPr/>
          </p:nvSpPr>
          <p:spPr bwMode="auto">
            <a:xfrm>
              <a:off x="11574462" y="4872038"/>
              <a:ext cx="106363" cy="79375"/>
            </a:xfrm>
            <a:custGeom>
              <a:avLst/>
              <a:gdLst>
                <a:gd name="T0" fmla="*/ 11 w 12"/>
                <a:gd name="T1" fmla="*/ 3 h 9"/>
                <a:gd name="T2" fmla="*/ 7 w 12"/>
                <a:gd name="T3" fmla="*/ 8 h 9"/>
                <a:gd name="T4" fmla="*/ 1 w 12"/>
                <a:gd name="T5" fmla="*/ 6 h 9"/>
                <a:gd name="T6" fmla="*/ 4 w 12"/>
                <a:gd name="T7" fmla="*/ 1 h 9"/>
                <a:gd name="T8" fmla="*/ 11 w 12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2" y="5"/>
                    <a:pt x="10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10" y="0"/>
                    <a:pt x="11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1" name="Freeform 819"/>
            <p:cNvSpPr>
              <a:spLocks/>
            </p:cNvSpPr>
            <p:nvPr/>
          </p:nvSpPr>
          <p:spPr bwMode="auto">
            <a:xfrm>
              <a:off x="11609387" y="4854576"/>
              <a:ext cx="9525" cy="349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1 h 4"/>
                <a:gd name="T6" fmla="*/ 0 w 1"/>
                <a:gd name="T7" fmla="*/ 1 h 4"/>
                <a:gd name="T8" fmla="*/ 1 w 1"/>
                <a:gd name="T9" fmla="*/ 4 h 4"/>
                <a:gd name="T10" fmla="*/ 1 w 1"/>
                <a:gd name="T11" fmla="*/ 1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2" name="Freeform 820"/>
            <p:cNvSpPr>
              <a:spLocks/>
            </p:cNvSpPr>
            <p:nvPr/>
          </p:nvSpPr>
          <p:spPr bwMode="auto">
            <a:xfrm>
              <a:off x="11618912" y="4854576"/>
              <a:ext cx="17463" cy="3492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0 w 2"/>
                <a:gd name="T5" fmla="*/ 1 h 4"/>
                <a:gd name="T6" fmla="*/ 1 w 2"/>
                <a:gd name="T7" fmla="*/ 1 h 4"/>
                <a:gd name="T8" fmla="*/ 1 w 2"/>
                <a:gd name="T9" fmla="*/ 4 h 4"/>
                <a:gd name="T10" fmla="*/ 1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3" name="Freeform 821"/>
            <p:cNvSpPr>
              <a:spLocks/>
            </p:cNvSpPr>
            <p:nvPr/>
          </p:nvSpPr>
          <p:spPr bwMode="auto">
            <a:xfrm>
              <a:off x="11626850" y="4854576"/>
              <a:ext cx="19050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1 w 2"/>
                <a:gd name="T5" fmla="*/ 1 h 4"/>
                <a:gd name="T6" fmla="*/ 1 w 2"/>
                <a:gd name="T7" fmla="*/ 1 h 4"/>
                <a:gd name="T8" fmla="*/ 0 w 2"/>
                <a:gd name="T9" fmla="*/ 4 h 4"/>
                <a:gd name="T10" fmla="*/ 1 w 2"/>
                <a:gd name="T11" fmla="*/ 1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4" name="Freeform 822"/>
            <p:cNvSpPr>
              <a:spLocks/>
            </p:cNvSpPr>
            <p:nvPr/>
          </p:nvSpPr>
          <p:spPr bwMode="auto">
            <a:xfrm>
              <a:off x="11636375" y="4854576"/>
              <a:ext cx="17463" cy="34925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1 h 4"/>
                <a:gd name="T4" fmla="*/ 1 w 2"/>
                <a:gd name="T5" fmla="*/ 1 h 4"/>
                <a:gd name="T6" fmla="*/ 1 w 2"/>
                <a:gd name="T7" fmla="*/ 2 h 4"/>
                <a:gd name="T8" fmla="*/ 0 w 2"/>
                <a:gd name="T9" fmla="*/ 4 h 4"/>
                <a:gd name="T10" fmla="*/ 2 w 2"/>
                <a:gd name="T11" fmla="*/ 2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5" name="Freeform 823"/>
            <p:cNvSpPr>
              <a:spLocks/>
            </p:cNvSpPr>
            <p:nvPr/>
          </p:nvSpPr>
          <p:spPr bwMode="auto">
            <a:xfrm>
              <a:off x="11636375" y="4862513"/>
              <a:ext cx="34925" cy="2698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1 h 3"/>
                <a:gd name="T4" fmla="*/ 2 w 4"/>
                <a:gd name="T5" fmla="*/ 1 h 3"/>
                <a:gd name="T6" fmla="*/ 2 w 4"/>
                <a:gd name="T7" fmla="*/ 1 h 3"/>
                <a:gd name="T8" fmla="*/ 0 w 4"/>
                <a:gd name="T9" fmla="*/ 3 h 3"/>
                <a:gd name="T10" fmla="*/ 3 w 4"/>
                <a:gd name="T11" fmla="*/ 2 h 3"/>
                <a:gd name="T12" fmla="*/ 3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6" name="Freeform 824"/>
            <p:cNvSpPr>
              <a:spLocks/>
            </p:cNvSpPr>
            <p:nvPr/>
          </p:nvSpPr>
          <p:spPr bwMode="auto">
            <a:xfrm>
              <a:off x="11645900" y="4879976"/>
              <a:ext cx="34925" cy="19050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0 h 2"/>
                <a:gd name="T4" fmla="*/ 3 w 4"/>
                <a:gd name="T5" fmla="*/ 0 h 2"/>
                <a:gd name="T6" fmla="*/ 2 w 4"/>
                <a:gd name="T7" fmla="*/ 0 h 2"/>
                <a:gd name="T8" fmla="*/ 0 w 4"/>
                <a:gd name="T9" fmla="*/ 2 h 2"/>
                <a:gd name="T10" fmla="*/ 2 w 4"/>
                <a:gd name="T11" fmla="*/ 1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7" name="Freeform 825"/>
            <p:cNvSpPr>
              <a:spLocks/>
            </p:cNvSpPr>
            <p:nvPr/>
          </p:nvSpPr>
          <p:spPr bwMode="auto">
            <a:xfrm>
              <a:off x="11645900" y="4889501"/>
              <a:ext cx="34925" cy="9525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1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8" name="Freeform 826"/>
            <p:cNvSpPr>
              <a:spLocks/>
            </p:cNvSpPr>
            <p:nvPr/>
          </p:nvSpPr>
          <p:spPr bwMode="auto">
            <a:xfrm>
              <a:off x="11645900" y="4906963"/>
              <a:ext cx="42863" cy="9525"/>
            </a:xfrm>
            <a:custGeom>
              <a:avLst/>
              <a:gdLst>
                <a:gd name="T0" fmla="*/ 4 w 5"/>
                <a:gd name="T1" fmla="*/ 1 h 1"/>
                <a:gd name="T2" fmla="*/ 5 w 5"/>
                <a:gd name="T3" fmla="*/ 0 h 1"/>
                <a:gd name="T4" fmla="*/ 4 w 5"/>
                <a:gd name="T5" fmla="*/ 0 h 1"/>
                <a:gd name="T6" fmla="*/ 3 w 5"/>
                <a:gd name="T7" fmla="*/ 0 h 1"/>
                <a:gd name="T8" fmla="*/ 0 w 5"/>
                <a:gd name="T9" fmla="*/ 0 h 1"/>
                <a:gd name="T10" fmla="*/ 3 w 5"/>
                <a:gd name="T11" fmla="*/ 0 h 1"/>
                <a:gd name="T12" fmla="*/ 4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9" name="Freeform 827"/>
            <p:cNvSpPr>
              <a:spLocks/>
            </p:cNvSpPr>
            <p:nvPr/>
          </p:nvSpPr>
          <p:spPr bwMode="auto">
            <a:xfrm>
              <a:off x="11645900" y="4916488"/>
              <a:ext cx="34925" cy="7938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3 w 4"/>
                <a:gd name="T7" fmla="*/ 0 h 1"/>
                <a:gd name="T8" fmla="*/ 0 w 4"/>
                <a:gd name="T9" fmla="*/ 0 h 1"/>
                <a:gd name="T10" fmla="*/ 3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0" name="Freeform 828"/>
            <p:cNvSpPr>
              <a:spLocks/>
            </p:cNvSpPr>
            <p:nvPr/>
          </p:nvSpPr>
          <p:spPr bwMode="auto">
            <a:xfrm>
              <a:off x="11645900" y="4916488"/>
              <a:ext cx="34925" cy="26988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2 h 3"/>
                <a:gd name="T4" fmla="*/ 3 w 4"/>
                <a:gd name="T5" fmla="*/ 2 h 3"/>
                <a:gd name="T6" fmla="*/ 3 w 4"/>
                <a:gd name="T7" fmla="*/ 2 h 3"/>
                <a:gd name="T8" fmla="*/ 0 w 4"/>
                <a:gd name="T9" fmla="*/ 0 h 3"/>
                <a:gd name="T10" fmla="*/ 2 w 4"/>
                <a:gd name="T11" fmla="*/ 2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1" name="Freeform 829"/>
            <p:cNvSpPr>
              <a:spLocks/>
            </p:cNvSpPr>
            <p:nvPr/>
          </p:nvSpPr>
          <p:spPr bwMode="auto">
            <a:xfrm>
              <a:off x="11645900" y="4924426"/>
              <a:ext cx="25400" cy="269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3 w 3"/>
                <a:gd name="T5" fmla="*/ 2 h 3"/>
                <a:gd name="T6" fmla="*/ 2 w 3"/>
                <a:gd name="T7" fmla="*/ 2 h 3"/>
                <a:gd name="T8" fmla="*/ 0 w 3"/>
                <a:gd name="T9" fmla="*/ 0 h 3"/>
                <a:gd name="T10" fmla="*/ 2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2" name="Freeform 830"/>
            <p:cNvSpPr>
              <a:spLocks/>
            </p:cNvSpPr>
            <p:nvPr/>
          </p:nvSpPr>
          <p:spPr bwMode="auto">
            <a:xfrm>
              <a:off x="11645900" y="4924426"/>
              <a:ext cx="17463" cy="36513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0 w 2"/>
                <a:gd name="T9" fmla="*/ 0 h 4"/>
                <a:gd name="T10" fmla="*/ 1 w 2"/>
                <a:gd name="T11" fmla="*/ 3 h 4"/>
                <a:gd name="T12" fmla="*/ 1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3" name="Freeform 831"/>
            <p:cNvSpPr>
              <a:spLocks/>
            </p:cNvSpPr>
            <p:nvPr/>
          </p:nvSpPr>
          <p:spPr bwMode="auto">
            <a:xfrm>
              <a:off x="11636375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2 h 4"/>
                <a:gd name="T8" fmla="*/ 0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4" name="Freeform 832"/>
            <p:cNvSpPr>
              <a:spLocks/>
            </p:cNvSpPr>
            <p:nvPr/>
          </p:nvSpPr>
          <p:spPr bwMode="auto">
            <a:xfrm>
              <a:off x="11626850" y="4933951"/>
              <a:ext cx="9525" cy="3492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3 h 4"/>
                <a:gd name="T6" fmla="*/ 1 w 1"/>
                <a:gd name="T7" fmla="*/ 3 h 4"/>
                <a:gd name="T8" fmla="*/ 0 w 1"/>
                <a:gd name="T9" fmla="*/ 0 h 4"/>
                <a:gd name="T10" fmla="*/ 0 w 1"/>
                <a:gd name="T11" fmla="*/ 3 h 4"/>
                <a:gd name="T12" fmla="*/ 0 w 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5" name="Freeform 833"/>
            <p:cNvSpPr>
              <a:spLocks/>
            </p:cNvSpPr>
            <p:nvPr/>
          </p:nvSpPr>
          <p:spPr bwMode="auto">
            <a:xfrm>
              <a:off x="11609387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1 w 2"/>
                <a:gd name="T3" fmla="*/ 4 h 4"/>
                <a:gd name="T4" fmla="*/ 2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3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6" name="Freeform 834"/>
            <p:cNvSpPr>
              <a:spLocks/>
            </p:cNvSpPr>
            <p:nvPr/>
          </p:nvSpPr>
          <p:spPr bwMode="auto">
            <a:xfrm>
              <a:off x="11601450" y="4933951"/>
              <a:ext cx="17463" cy="34925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4 h 4"/>
                <a:gd name="T4" fmla="*/ 1 w 2"/>
                <a:gd name="T5" fmla="*/ 3 h 4"/>
                <a:gd name="T6" fmla="*/ 1 w 2"/>
                <a:gd name="T7" fmla="*/ 3 h 4"/>
                <a:gd name="T8" fmla="*/ 2 w 2"/>
                <a:gd name="T9" fmla="*/ 0 h 4"/>
                <a:gd name="T10" fmla="*/ 1 w 2"/>
                <a:gd name="T11" fmla="*/ 2 h 4"/>
                <a:gd name="T12" fmla="*/ 0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7" name="Freeform 835"/>
            <p:cNvSpPr>
              <a:spLocks/>
            </p:cNvSpPr>
            <p:nvPr/>
          </p:nvSpPr>
          <p:spPr bwMode="auto">
            <a:xfrm>
              <a:off x="11591925" y="4933951"/>
              <a:ext cx="26988" cy="26988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3 h 3"/>
                <a:gd name="T4" fmla="*/ 1 w 3"/>
                <a:gd name="T5" fmla="*/ 3 h 3"/>
                <a:gd name="T6" fmla="*/ 1 w 3"/>
                <a:gd name="T7" fmla="*/ 2 h 3"/>
                <a:gd name="T8" fmla="*/ 3 w 3"/>
                <a:gd name="T9" fmla="*/ 0 h 3"/>
                <a:gd name="T10" fmla="*/ 1 w 3"/>
                <a:gd name="T11" fmla="*/ 2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8" name="Freeform 836"/>
            <p:cNvSpPr>
              <a:spLocks/>
            </p:cNvSpPr>
            <p:nvPr/>
          </p:nvSpPr>
          <p:spPr bwMode="auto">
            <a:xfrm>
              <a:off x="11574462" y="4924426"/>
              <a:ext cx="34925" cy="26988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3 h 3"/>
                <a:gd name="T4" fmla="*/ 2 w 4"/>
                <a:gd name="T5" fmla="*/ 3 h 3"/>
                <a:gd name="T6" fmla="*/ 2 w 4"/>
                <a:gd name="T7" fmla="*/ 2 h 3"/>
                <a:gd name="T8" fmla="*/ 4 w 4"/>
                <a:gd name="T9" fmla="*/ 0 h 3"/>
                <a:gd name="T10" fmla="*/ 2 w 4"/>
                <a:gd name="T11" fmla="*/ 2 h 3"/>
                <a:gd name="T12" fmla="*/ 1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9" name="Freeform 837"/>
            <p:cNvSpPr>
              <a:spLocks/>
            </p:cNvSpPr>
            <p:nvPr/>
          </p:nvSpPr>
          <p:spPr bwMode="auto">
            <a:xfrm>
              <a:off x="11574462" y="4924426"/>
              <a:ext cx="34925" cy="19050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4 w 4"/>
                <a:gd name="T9" fmla="*/ 0 h 2"/>
                <a:gd name="T10" fmla="*/ 1 w 4"/>
                <a:gd name="T11" fmla="*/ 1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0" name="Freeform 838"/>
            <p:cNvSpPr>
              <a:spLocks/>
            </p:cNvSpPr>
            <p:nvPr/>
          </p:nvSpPr>
          <p:spPr bwMode="auto">
            <a:xfrm>
              <a:off x="11564937" y="4916488"/>
              <a:ext cx="36513" cy="7938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2 w 4"/>
                <a:gd name="T11" fmla="*/ 0 h 1"/>
                <a:gd name="T12" fmla="*/ 1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1" name="Freeform 839"/>
            <p:cNvSpPr>
              <a:spLocks/>
            </p:cNvSpPr>
            <p:nvPr/>
          </p:nvSpPr>
          <p:spPr bwMode="auto">
            <a:xfrm>
              <a:off x="11564937" y="4899026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1 w 4"/>
                <a:gd name="T5" fmla="*/ 2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2" name="Freeform 840"/>
            <p:cNvSpPr>
              <a:spLocks/>
            </p:cNvSpPr>
            <p:nvPr/>
          </p:nvSpPr>
          <p:spPr bwMode="auto">
            <a:xfrm>
              <a:off x="11564937" y="4889501"/>
              <a:ext cx="36513" cy="1746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1 w 4"/>
                <a:gd name="T5" fmla="*/ 1 h 2"/>
                <a:gd name="T6" fmla="*/ 2 w 4"/>
                <a:gd name="T7" fmla="*/ 1 h 2"/>
                <a:gd name="T8" fmla="*/ 4 w 4"/>
                <a:gd name="T9" fmla="*/ 2 h 2"/>
                <a:gd name="T10" fmla="*/ 2 w 4"/>
                <a:gd name="T11" fmla="*/ 1 h 2"/>
                <a:gd name="T12" fmla="*/ 1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3" name="Freeform 841"/>
            <p:cNvSpPr>
              <a:spLocks/>
            </p:cNvSpPr>
            <p:nvPr/>
          </p:nvSpPr>
          <p:spPr bwMode="auto">
            <a:xfrm>
              <a:off x="11574462" y="4872038"/>
              <a:ext cx="34925" cy="26988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1 h 3"/>
                <a:gd name="T4" fmla="*/ 1 w 4"/>
                <a:gd name="T5" fmla="*/ 2 h 3"/>
                <a:gd name="T6" fmla="*/ 1 w 4"/>
                <a:gd name="T7" fmla="*/ 2 h 3"/>
                <a:gd name="T8" fmla="*/ 4 w 4"/>
                <a:gd name="T9" fmla="*/ 3 h 3"/>
                <a:gd name="T10" fmla="*/ 2 w 4"/>
                <a:gd name="T11" fmla="*/ 2 h 3"/>
                <a:gd name="T12" fmla="*/ 1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4" y="3"/>
                    <a:pt x="4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4" name="Freeform 842"/>
            <p:cNvSpPr>
              <a:spLocks/>
            </p:cNvSpPr>
            <p:nvPr/>
          </p:nvSpPr>
          <p:spPr bwMode="auto">
            <a:xfrm>
              <a:off x="11583987" y="4862513"/>
              <a:ext cx="25400" cy="36513"/>
            </a:xfrm>
            <a:custGeom>
              <a:avLst/>
              <a:gdLst>
                <a:gd name="T0" fmla="*/ 1 w 3"/>
                <a:gd name="T1" fmla="*/ 1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2 h 4"/>
                <a:gd name="T8" fmla="*/ 3 w 3"/>
                <a:gd name="T9" fmla="*/ 4 h 4"/>
                <a:gd name="T10" fmla="*/ 1 w 3"/>
                <a:gd name="T11" fmla="*/ 2 h 4"/>
                <a:gd name="T12" fmla="*/ 1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5" name="Freeform 843"/>
            <p:cNvSpPr>
              <a:spLocks/>
            </p:cNvSpPr>
            <p:nvPr/>
          </p:nvSpPr>
          <p:spPr bwMode="auto">
            <a:xfrm>
              <a:off x="11591925" y="4854576"/>
              <a:ext cx="17463" cy="3492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1 h 4"/>
                <a:gd name="T4" fmla="*/ 1 w 2"/>
                <a:gd name="T5" fmla="*/ 2 h 4"/>
                <a:gd name="T6" fmla="*/ 1 w 2"/>
                <a:gd name="T7" fmla="*/ 2 h 4"/>
                <a:gd name="T8" fmla="*/ 2 w 2"/>
                <a:gd name="T9" fmla="*/ 4 h 4"/>
                <a:gd name="T10" fmla="*/ 1 w 2"/>
                <a:gd name="T11" fmla="*/ 2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6" name="Freeform 844"/>
            <p:cNvSpPr>
              <a:spLocks/>
            </p:cNvSpPr>
            <p:nvPr/>
          </p:nvSpPr>
          <p:spPr bwMode="auto">
            <a:xfrm>
              <a:off x="11609387" y="4773613"/>
              <a:ext cx="26988" cy="115888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0 w 3"/>
                <a:gd name="T5" fmla="*/ 0 h 13"/>
                <a:gd name="T6" fmla="*/ 2 w 3"/>
                <a:gd name="T7" fmla="*/ 6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9"/>
                    <a:pt x="3" y="11"/>
                    <a:pt x="3" y="1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7" name="Freeform 845"/>
            <p:cNvSpPr>
              <a:spLocks/>
            </p:cNvSpPr>
            <p:nvPr/>
          </p:nvSpPr>
          <p:spPr bwMode="auto">
            <a:xfrm>
              <a:off x="11645900" y="4791076"/>
              <a:ext cx="60325" cy="9842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5 h 11"/>
                <a:gd name="T4" fmla="*/ 7 w 7"/>
                <a:gd name="T5" fmla="*/ 0 h 11"/>
                <a:gd name="T6" fmla="*/ 4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8"/>
                    <a:pt x="1" y="10"/>
                    <a:pt x="0" y="1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8" name="Freeform 846"/>
            <p:cNvSpPr>
              <a:spLocks/>
            </p:cNvSpPr>
            <p:nvPr/>
          </p:nvSpPr>
          <p:spPr bwMode="auto">
            <a:xfrm>
              <a:off x="11653837" y="4872038"/>
              <a:ext cx="114300" cy="34925"/>
            </a:xfrm>
            <a:custGeom>
              <a:avLst/>
              <a:gdLst>
                <a:gd name="T0" fmla="*/ 0 w 13"/>
                <a:gd name="T1" fmla="*/ 4 h 4"/>
                <a:gd name="T2" fmla="*/ 6 w 13"/>
                <a:gd name="T3" fmla="*/ 1 h 4"/>
                <a:gd name="T4" fmla="*/ 13 w 13"/>
                <a:gd name="T5" fmla="*/ 0 h 4"/>
                <a:gd name="T6" fmla="*/ 6 w 13"/>
                <a:gd name="T7" fmla="*/ 2 h 4"/>
                <a:gd name="T8" fmla="*/ 0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9" name="Freeform 847"/>
            <p:cNvSpPr>
              <a:spLocks/>
            </p:cNvSpPr>
            <p:nvPr/>
          </p:nvSpPr>
          <p:spPr bwMode="auto">
            <a:xfrm>
              <a:off x="11645900" y="4906963"/>
              <a:ext cx="114300" cy="26988"/>
            </a:xfrm>
            <a:custGeom>
              <a:avLst/>
              <a:gdLst>
                <a:gd name="T0" fmla="*/ 0 w 13"/>
                <a:gd name="T1" fmla="*/ 0 h 3"/>
                <a:gd name="T2" fmla="*/ 7 w 13"/>
                <a:gd name="T3" fmla="*/ 1 h 3"/>
                <a:gd name="T4" fmla="*/ 13 w 13"/>
                <a:gd name="T5" fmla="*/ 3 h 3"/>
                <a:gd name="T6" fmla="*/ 7 w 13"/>
                <a:gd name="T7" fmla="*/ 2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2" y="0"/>
                    <a:pt x="5" y="0"/>
                    <a:pt x="7" y="1"/>
                  </a:cubicBezTo>
                  <a:cubicBezTo>
                    <a:pt x="9" y="1"/>
                    <a:pt x="11" y="2"/>
                    <a:pt x="1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0" name="Freeform 848"/>
            <p:cNvSpPr>
              <a:spLocks/>
            </p:cNvSpPr>
            <p:nvPr/>
          </p:nvSpPr>
          <p:spPr bwMode="auto">
            <a:xfrm>
              <a:off x="11636375" y="4924426"/>
              <a:ext cx="44450" cy="106363"/>
            </a:xfrm>
            <a:custGeom>
              <a:avLst/>
              <a:gdLst>
                <a:gd name="T0" fmla="*/ 0 w 5"/>
                <a:gd name="T1" fmla="*/ 0 h 12"/>
                <a:gd name="T2" fmla="*/ 4 w 5"/>
                <a:gd name="T3" fmla="*/ 5 h 12"/>
                <a:gd name="T4" fmla="*/ 5 w 5"/>
                <a:gd name="T5" fmla="*/ 12 h 12"/>
                <a:gd name="T6" fmla="*/ 3 w 5"/>
                <a:gd name="T7" fmla="*/ 6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cubicBezTo>
                    <a:pt x="2" y="1"/>
                    <a:pt x="3" y="3"/>
                    <a:pt x="4" y="5"/>
                  </a:cubicBezTo>
                  <a:cubicBezTo>
                    <a:pt x="5" y="8"/>
                    <a:pt x="5" y="10"/>
                    <a:pt x="5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1" name="Freeform 849"/>
            <p:cNvSpPr>
              <a:spLocks/>
            </p:cNvSpPr>
            <p:nvPr/>
          </p:nvSpPr>
          <p:spPr bwMode="auto">
            <a:xfrm>
              <a:off x="11583987" y="4916488"/>
              <a:ext cx="42863" cy="114300"/>
            </a:xfrm>
            <a:custGeom>
              <a:avLst/>
              <a:gdLst>
                <a:gd name="T0" fmla="*/ 5 w 5"/>
                <a:gd name="T1" fmla="*/ 0 h 13"/>
                <a:gd name="T2" fmla="*/ 4 w 5"/>
                <a:gd name="T3" fmla="*/ 7 h 13"/>
                <a:gd name="T4" fmla="*/ 0 w 5"/>
                <a:gd name="T5" fmla="*/ 13 h 13"/>
                <a:gd name="T6" fmla="*/ 3 w 5"/>
                <a:gd name="T7" fmla="*/ 7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3" y="9"/>
                    <a:pt x="2" y="11"/>
                    <a:pt x="0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2" name="Freeform 850"/>
            <p:cNvSpPr>
              <a:spLocks/>
            </p:cNvSpPr>
            <p:nvPr/>
          </p:nvSpPr>
          <p:spPr bwMode="auto">
            <a:xfrm>
              <a:off x="11512550" y="4906963"/>
              <a:ext cx="106363" cy="53975"/>
            </a:xfrm>
            <a:custGeom>
              <a:avLst/>
              <a:gdLst>
                <a:gd name="T0" fmla="*/ 12 w 12"/>
                <a:gd name="T1" fmla="*/ 0 h 6"/>
                <a:gd name="T2" fmla="*/ 7 w 12"/>
                <a:gd name="T3" fmla="*/ 4 h 6"/>
                <a:gd name="T4" fmla="*/ 0 w 12"/>
                <a:gd name="T5" fmla="*/ 6 h 6"/>
                <a:gd name="T6" fmla="*/ 6 w 12"/>
                <a:gd name="T7" fmla="*/ 3 h 6"/>
                <a:gd name="T8" fmla="*/ 12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3" name="Freeform 851"/>
            <p:cNvSpPr>
              <a:spLocks/>
            </p:cNvSpPr>
            <p:nvPr/>
          </p:nvSpPr>
          <p:spPr bwMode="auto">
            <a:xfrm>
              <a:off x="11512550" y="4862513"/>
              <a:ext cx="106363" cy="36513"/>
            </a:xfrm>
            <a:custGeom>
              <a:avLst/>
              <a:gdLst>
                <a:gd name="T0" fmla="*/ 12 w 12"/>
                <a:gd name="T1" fmla="*/ 4 h 4"/>
                <a:gd name="T2" fmla="*/ 6 w 12"/>
                <a:gd name="T3" fmla="*/ 3 h 4"/>
                <a:gd name="T4" fmla="*/ 0 w 12"/>
                <a:gd name="T5" fmla="*/ 0 h 4"/>
                <a:gd name="T6" fmla="*/ 6 w 12"/>
                <a:gd name="T7" fmla="*/ 2 h 4"/>
                <a:gd name="T8" fmla="*/ 12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2" y="4"/>
                  </a:moveTo>
                  <a:cubicBezTo>
                    <a:pt x="10" y="4"/>
                    <a:pt x="8" y="4"/>
                    <a:pt x="6" y="3"/>
                  </a:cubicBezTo>
                  <a:cubicBezTo>
                    <a:pt x="4" y="2"/>
                    <a:pt x="1" y="2"/>
                    <a:pt x="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10" y="3"/>
                    <a:pt x="12" y="4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4" name="Freeform 852"/>
            <p:cNvSpPr>
              <a:spLocks/>
            </p:cNvSpPr>
            <p:nvPr/>
          </p:nvSpPr>
          <p:spPr bwMode="auto">
            <a:xfrm>
              <a:off x="11547475" y="4810126"/>
              <a:ext cx="79375" cy="88900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5 h 10"/>
                <a:gd name="T4" fmla="*/ 0 w 9"/>
                <a:gd name="T5" fmla="*/ 0 h 10"/>
                <a:gd name="T6" fmla="*/ 5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cubicBezTo>
                    <a:pt x="7" y="8"/>
                    <a:pt x="6" y="7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6"/>
                    <a:pt x="8" y="8"/>
                    <a:pt x="9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40" name="组合 64339"/>
          <p:cNvGrpSpPr/>
          <p:nvPr/>
        </p:nvGrpSpPr>
        <p:grpSpPr>
          <a:xfrm>
            <a:off x="311150" y="5608003"/>
            <a:ext cx="406400" cy="434975"/>
            <a:chOff x="1585912" y="4879976"/>
            <a:chExt cx="406400" cy="434975"/>
          </a:xfrm>
        </p:grpSpPr>
        <p:sp>
          <p:nvSpPr>
            <p:cNvPr id="64305" name="Freeform 853"/>
            <p:cNvSpPr>
              <a:spLocks/>
            </p:cNvSpPr>
            <p:nvPr/>
          </p:nvSpPr>
          <p:spPr bwMode="auto">
            <a:xfrm>
              <a:off x="1657350" y="4879976"/>
              <a:ext cx="203200" cy="214313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3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3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6" name="Freeform 854"/>
            <p:cNvSpPr>
              <a:spLocks/>
            </p:cNvSpPr>
            <p:nvPr/>
          </p:nvSpPr>
          <p:spPr bwMode="auto">
            <a:xfrm>
              <a:off x="1798637" y="4889501"/>
              <a:ext cx="193675" cy="204788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2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7" name="Freeform 855"/>
            <p:cNvSpPr>
              <a:spLocks/>
            </p:cNvSpPr>
            <p:nvPr/>
          </p:nvSpPr>
          <p:spPr bwMode="auto">
            <a:xfrm>
              <a:off x="1798637" y="4986338"/>
              <a:ext cx="184150" cy="214313"/>
            </a:xfrm>
            <a:custGeom>
              <a:avLst/>
              <a:gdLst>
                <a:gd name="T0" fmla="*/ 0 w 21"/>
                <a:gd name="T1" fmla="*/ 12 h 24"/>
                <a:gd name="T2" fmla="*/ 20 w 21"/>
                <a:gd name="T3" fmla="*/ 12 h 24"/>
                <a:gd name="T4" fmla="*/ 0 w 21"/>
                <a:gd name="T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2"/>
                  </a:moveTo>
                  <a:cubicBezTo>
                    <a:pt x="0" y="12"/>
                    <a:pt x="20" y="0"/>
                    <a:pt x="20" y="12"/>
                  </a:cubicBezTo>
                  <a:cubicBezTo>
                    <a:pt x="21" y="24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8" name="Freeform 856"/>
            <p:cNvSpPr>
              <a:spLocks/>
            </p:cNvSpPr>
            <p:nvPr/>
          </p:nvSpPr>
          <p:spPr bwMode="auto">
            <a:xfrm>
              <a:off x="1798637" y="5094288"/>
              <a:ext cx="184150" cy="220663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9" name="Freeform 857"/>
            <p:cNvSpPr>
              <a:spLocks/>
            </p:cNvSpPr>
            <p:nvPr/>
          </p:nvSpPr>
          <p:spPr bwMode="auto">
            <a:xfrm>
              <a:off x="1630362" y="5094288"/>
              <a:ext cx="203200" cy="203200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0" name="Freeform 858"/>
            <p:cNvSpPr>
              <a:spLocks/>
            </p:cNvSpPr>
            <p:nvPr/>
          </p:nvSpPr>
          <p:spPr bwMode="auto">
            <a:xfrm>
              <a:off x="1585912" y="5030788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1" name="Freeform 859"/>
            <p:cNvSpPr>
              <a:spLocks/>
            </p:cNvSpPr>
            <p:nvPr/>
          </p:nvSpPr>
          <p:spPr bwMode="auto">
            <a:xfrm>
              <a:off x="1603375" y="4906963"/>
              <a:ext cx="203200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9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2" name="Freeform 860"/>
            <p:cNvSpPr>
              <a:spLocks/>
            </p:cNvSpPr>
            <p:nvPr/>
          </p:nvSpPr>
          <p:spPr bwMode="auto">
            <a:xfrm>
              <a:off x="1754187" y="5067301"/>
              <a:ext cx="69850" cy="61913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4 h 7"/>
                <a:gd name="T6" fmla="*/ 3 w 8"/>
                <a:gd name="T7" fmla="*/ 0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3"/>
                    <a:pt x="7" y="5"/>
                    <a:pt x="5" y="6"/>
                  </a:cubicBezTo>
                  <a:cubicBezTo>
                    <a:pt x="3" y="7"/>
                    <a:pt x="1" y="6"/>
                    <a:pt x="1" y="4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0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3" name="Freeform 861"/>
            <p:cNvSpPr>
              <a:spLocks/>
            </p:cNvSpPr>
            <p:nvPr/>
          </p:nvSpPr>
          <p:spPr bwMode="auto">
            <a:xfrm>
              <a:off x="1781175" y="5057776"/>
              <a:ext cx="7938" cy="1746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2 h 2"/>
                <a:gd name="T10" fmla="*/ 0 w 1"/>
                <a:gd name="T11" fmla="*/ 1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4" name="Freeform 862"/>
            <p:cNvSpPr>
              <a:spLocks/>
            </p:cNvSpPr>
            <p:nvPr/>
          </p:nvSpPr>
          <p:spPr bwMode="auto">
            <a:xfrm>
              <a:off x="1789112" y="5049838"/>
              <a:ext cx="9525" cy="25400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5" name="Freeform 863"/>
            <p:cNvSpPr>
              <a:spLocks/>
            </p:cNvSpPr>
            <p:nvPr/>
          </p:nvSpPr>
          <p:spPr bwMode="auto">
            <a:xfrm>
              <a:off x="1789112" y="5057776"/>
              <a:ext cx="17463" cy="17463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0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6" name="Freeform 864"/>
            <p:cNvSpPr>
              <a:spLocks/>
            </p:cNvSpPr>
            <p:nvPr/>
          </p:nvSpPr>
          <p:spPr bwMode="auto">
            <a:xfrm>
              <a:off x="1798637" y="5057776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7" name="Freeform 865"/>
            <p:cNvSpPr>
              <a:spLocks/>
            </p:cNvSpPr>
            <p:nvPr/>
          </p:nvSpPr>
          <p:spPr bwMode="auto">
            <a:xfrm>
              <a:off x="1798637" y="5067301"/>
              <a:ext cx="25400" cy="17463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0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8" name="Freeform 866"/>
            <p:cNvSpPr>
              <a:spLocks/>
            </p:cNvSpPr>
            <p:nvPr/>
          </p:nvSpPr>
          <p:spPr bwMode="auto">
            <a:xfrm>
              <a:off x="1806575" y="5067301"/>
              <a:ext cx="17463" cy="17463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1 h 2"/>
                <a:gd name="T4" fmla="*/ 1 w 2"/>
                <a:gd name="T5" fmla="*/ 1 h 2"/>
                <a:gd name="T6" fmla="*/ 1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9" name="Freeform 867"/>
            <p:cNvSpPr>
              <a:spLocks/>
            </p:cNvSpPr>
            <p:nvPr/>
          </p:nvSpPr>
          <p:spPr bwMode="auto">
            <a:xfrm>
              <a:off x="1806575" y="5075238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1 h 1"/>
                <a:gd name="T4" fmla="*/ 2 w 3"/>
                <a:gd name="T5" fmla="*/ 1 h 1"/>
                <a:gd name="T6" fmla="*/ 2 w 3"/>
                <a:gd name="T7" fmla="*/ 1 h 1"/>
                <a:gd name="T8" fmla="*/ 0 w 3"/>
                <a:gd name="T9" fmla="*/ 1 h 1"/>
                <a:gd name="T10" fmla="*/ 2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0" name="Freeform 868"/>
            <p:cNvSpPr>
              <a:spLocks/>
            </p:cNvSpPr>
            <p:nvPr/>
          </p:nvSpPr>
          <p:spPr bwMode="auto">
            <a:xfrm>
              <a:off x="1806575" y="5094288"/>
              <a:ext cx="26988" cy="0"/>
            </a:xfrm>
            <a:custGeom>
              <a:avLst/>
              <a:gdLst>
                <a:gd name="T0" fmla="*/ 2 w 3"/>
                <a:gd name="T1" fmla="*/ 3 w 3"/>
                <a:gd name="T2" fmla="*/ 2 w 3"/>
                <a:gd name="T3" fmla="*/ 2 w 3"/>
                <a:gd name="T4" fmla="*/ 0 w 3"/>
                <a:gd name="T5" fmla="*/ 2 w 3"/>
                <a:gd name="T6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1" name="Freeform 869"/>
            <p:cNvSpPr>
              <a:spLocks/>
            </p:cNvSpPr>
            <p:nvPr/>
          </p:nvSpPr>
          <p:spPr bwMode="auto">
            <a:xfrm>
              <a:off x="1806575" y="5094288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3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2" name="Freeform 870"/>
            <p:cNvSpPr>
              <a:spLocks/>
            </p:cNvSpPr>
            <p:nvPr/>
          </p:nvSpPr>
          <p:spPr bwMode="auto">
            <a:xfrm>
              <a:off x="1806575" y="5102226"/>
              <a:ext cx="26988" cy="17463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3" name="Freeform 871"/>
            <p:cNvSpPr>
              <a:spLocks/>
            </p:cNvSpPr>
            <p:nvPr/>
          </p:nvSpPr>
          <p:spPr bwMode="auto">
            <a:xfrm>
              <a:off x="1806575" y="5102226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2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4" name="Freeform 872"/>
            <p:cNvSpPr>
              <a:spLocks/>
            </p:cNvSpPr>
            <p:nvPr/>
          </p:nvSpPr>
          <p:spPr bwMode="auto">
            <a:xfrm>
              <a:off x="1798637" y="5111751"/>
              <a:ext cx="17463" cy="1746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5" name="Freeform 873"/>
            <p:cNvSpPr>
              <a:spLocks/>
            </p:cNvSpPr>
            <p:nvPr/>
          </p:nvSpPr>
          <p:spPr bwMode="auto">
            <a:xfrm>
              <a:off x="1798637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6" name="Freeform 874"/>
            <p:cNvSpPr>
              <a:spLocks/>
            </p:cNvSpPr>
            <p:nvPr/>
          </p:nvSpPr>
          <p:spPr bwMode="auto">
            <a:xfrm>
              <a:off x="1789112" y="5111751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7" name="Freeform 875"/>
            <p:cNvSpPr>
              <a:spLocks/>
            </p:cNvSpPr>
            <p:nvPr/>
          </p:nvSpPr>
          <p:spPr bwMode="auto">
            <a:xfrm>
              <a:off x="1781175" y="5111751"/>
              <a:ext cx="7938" cy="26988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1 w 1"/>
                <a:gd name="T9" fmla="*/ 0 h 3"/>
                <a:gd name="T10" fmla="*/ 0 w 1"/>
                <a:gd name="T11" fmla="*/ 2 h 3"/>
                <a:gd name="T12" fmla="*/ 0 w 1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8" name="Freeform 876"/>
            <p:cNvSpPr>
              <a:spLocks/>
            </p:cNvSpPr>
            <p:nvPr/>
          </p:nvSpPr>
          <p:spPr bwMode="auto">
            <a:xfrm>
              <a:off x="1771650" y="5111751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9" name="Freeform 877"/>
            <p:cNvSpPr>
              <a:spLocks/>
            </p:cNvSpPr>
            <p:nvPr/>
          </p:nvSpPr>
          <p:spPr bwMode="auto">
            <a:xfrm>
              <a:off x="1762125" y="5111751"/>
              <a:ext cx="19050" cy="17463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1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0" name="Freeform 878"/>
            <p:cNvSpPr>
              <a:spLocks/>
            </p:cNvSpPr>
            <p:nvPr/>
          </p:nvSpPr>
          <p:spPr bwMode="auto">
            <a:xfrm>
              <a:off x="1754187" y="5111751"/>
              <a:ext cx="26988" cy="7938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0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1" name="Freeform 879"/>
            <p:cNvSpPr>
              <a:spLocks/>
            </p:cNvSpPr>
            <p:nvPr/>
          </p:nvSpPr>
          <p:spPr bwMode="auto">
            <a:xfrm>
              <a:off x="1754187" y="5102226"/>
              <a:ext cx="26988" cy="9525"/>
            </a:xfrm>
            <a:custGeom>
              <a:avLst/>
              <a:gdLst>
                <a:gd name="T0" fmla="*/ 0 w 3"/>
                <a:gd name="T1" fmla="*/ 1 h 1"/>
                <a:gd name="T2" fmla="*/ 0 w 3"/>
                <a:gd name="T3" fmla="*/ 1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1 w 3"/>
                <a:gd name="T11" fmla="*/ 1 h 1"/>
                <a:gd name="T12" fmla="*/ 0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2" name="Freeform 880"/>
            <p:cNvSpPr>
              <a:spLocks/>
            </p:cNvSpPr>
            <p:nvPr/>
          </p:nvSpPr>
          <p:spPr bwMode="auto">
            <a:xfrm>
              <a:off x="1744662" y="5094288"/>
              <a:ext cx="26988" cy="7938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3" name="Freeform 881"/>
            <p:cNvSpPr>
              <a:spLocks/>
            </p:cNvSpPr>
            <p:nvPr/>
          </p:nvSpPr>
          <p:spPr bwMode="auto">
            <a:xfrm>
              <a:off x="1744662" y="5084763"/>
              <a:ext cx="26988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1 w 3"/>
                <a:gd name="T7" fmla="*/ 1 h 1"/>
                <a:gd name="T8" fmla="*/ 3 w 3"/>
                <a:gd name="T9" fmla="*/ 1 h 1"/>
                <a:gd name="T10" fmla="*/ 1 w 3"/>
                <a:gd name="T11" fmla="*/ 1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4" name="Freeform 882"/>
            <p:cNvSpPr>
              <a:spLocks/>
            </p:cNvSpPr>
            <p:nvPr/>
          </p:nvSpPr>
          <p:spPr bwMode="auto">
            <a:xfrm>
              <a:off x="1754187" y="5075238"/>
              <a:ext cx="17463" cy="1905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5" name="Freeform 883"/>
            <p:cNvSpPr>
              <a:spLocks/>
            </p:cNvSpPr>
            <p:nvPr/>
          </p:nvSpPr>
          <p:spPr bwMode="auto">
            <a:xfrm>
              <a:off x="1754187" y="5067301"/>
              <a:ext cx="17463" cy="17463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6" name="Freeform 884"/>
            <p:cNvSpPr>
              <a:spLocks/>
            </p:cNvSpPr>
            <p:nvPr/>
          </p:nvSpPr>
          <p:spPr bwMode="auto">
            <a:xfrm>
              <a:off x="1762125" y="5067301"/>
              <a:ext cx="19050" cy="1746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0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5" name="Freeform 886"/>
            <p:cNvSpPr>
              <a:spLocks/>
            </p:cNvSpPr>
            <p:nvPr/>
          </p:nvSpPr>
          <p:spPr bwMode="auto">
            <a:xfrm>
              <a:off x="1771650" y="5057775"/>
              <a:ext cx="9525" cy="2698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6" name="Freeform 887"/>
            <p:cNvSpPr>
              <a:spLocks/>
            </p:cNvSpPr>
            <p:nvPr/>
          </p:nvSpPr>
          <p:spPr bwMode="auto">
            <a:xfrm>
              <a:off x="1781175" y="4995863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7" name="Freeform 888"/>
            <p:cNvSpPr>
              <a:spLocks/>
            </p:cNvSpPr>
            <p:nvPr/>
          </p:nvSpPr>
          <p:spPr bwMode="auto">
            <a:xfrm>
              <a:off x="1806575" y="5013325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3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6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8" name="Freeform 889"/>
            <p:cNvSpPr>
              <a:spLocks/>
            </p:cNvSpPr>
            <p:nvPr/>
          </p:nvSpPr>
          <p:spPr bwMode="auto">
            <a:xfrm>
              <a:off x="1806575" y="5067300"/>
              <a:ext cx="79375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1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9" name="Freeform 890"/>
            <p:cNvSpPr>
              <a:spLocks/>
            </p:cNvSpPr>
            <p:nvPr/>
          </p:nvSpPr>
          <p:spPr bwMode="auto">
            <a:xfrm>
              <a:off x="1806575" y="5094288"/>
              <a:ext cx="79375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0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0" name="Freeform 891"/>
            <p:cNvSpPr>
              <a:spLocks/>
            </p:cNvSpPr>
            <p:nvPr/>
          </p:nvSpPr>
          <p:spPr bwMode="auto">
            <a:xfrm>
              <a:off x="1798638" y="5102225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4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1" name="Freeform 892"/>
            <p:cNvSpPr>
              <a:spLocks/>
            </p:cNvSpPr>
            <p:nvPr/>
          </p:nvSpPr>
          <p:spPr bwMode="auto">
            <a:xfrm>
              <a:off x="1762125" y="5102225"/>
              <a:ext cx="26988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1 w 3"/>
                <a:gd name="T7" fmla="*/ 4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1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2" name="Freeform 893"/>
            <p:cNvSpPr>
              <a:spLocks/>
            </p:cNvSpPr>
            <p:nvPr/>
          </p:nvSpPr>
          <p:spPr bwMode="auto">
            <a:xfrm>
              <a:off x="1709738" y="5094288"/>
              <a:ext cx="79375" cy="34925"/>
            </a:xfrm>
            <a:custGeom>
              <a:avLst/>
              <a:gdLst>
                <a:gd name="T0" fmla="*/ 9 w 9"/>
                <a:gd name="T1" fmla="*/ 0 h 4"/>
                <a:gd name="T2" fmla="*/ 5 w 9"/>
                <a:gd name="T3" fmla="*/ 3 h 4"/>
                <a:gd name="T4" fmla="*/ 0 w 9"/>
                <a:gd name="T5" fmla="*/ 4 h 4"/>
                <a:gd name="T6" fmla="*/ 4 w 9"/>
                <a:gd name="T7" fmla="*/ 2 h 4"/>
                <a:gd name="T8" fmla="*/ 9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8" y="1"/>
                    <a:pt x="6" y="2"/>
                    <a:pt x="5" y="3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1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3" name="Freeform 894"/>
            <p:cNvSpPr>
              <a:spLocks/>
            </p:cNvSpPr>
            <p:nvPr/>
          </p:nvSpPr>
          <p:spPr bwMode="auto">
            <a:xfrm>
              <a:off x="1709738" y="5057775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2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3"/>
                    <a:pt x="4" y="2"/>
                  </a:cubicBezTo>
                  <a:cubicBezTo>
                    <a:pt x="3" y="2"/>
                    <a:pt x="1" y="1"/>
                    <a:pt x="0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3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4" name="Freeform 895"/>
            <p:cNvSpPr>
              <a:spLocks/>
            </p:cNvSpPr>
            <p:nvPr/>
          </p:nvSpPr>
          <p:spPr bwMode="auto">
            <a:xfrm>
              <a:off x="1736725" y="5022850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3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1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337" name="组合 64336"/>
          <p:cNvGrpSpPr/>
          <p:nvPr/>
        </p:nvGrpSpPr>
        <p:grpSpPr>
          <a:xfrm>
            <a:off x="10235408" y="710246"/>
            <a:ext cx="406400" cy="434975"/>
            <a:chOff x="9948863" y="1587500"/>
            <a:chExt cx="406400" cy="434975"/>
          </a:xfrm>
        </p:grpSpPr>
        <p:sp>
          <p:nvSpPr>
            <p:cNvPr id="64095" name="Freeform 896"/>
            <p:cNvSpPr>
              <a:spLocks/>
            </p:cNvSpPr>
            <p:nvPr/>
          </p:nvSpPr>
          <p:spPr bwMode="auto">
            <a:xfrm>
              <a:off x="10020300" y="1587500"/>
              <a:ext cx="203200" cy="212725"/>
            </a:xfrm>
            <a:custGeom>
              <a:avLst/>
              <a:gdLst>
                <a:gd name="T0" fmla="*/ 16 w 23"/>
                <a:gd name="T1" fmla="*/ 24 h 24"/>
                <a:gd name="T2" fmla="*/ 12 w 23"/>
                <a:gd name="T3" fmla="*/ 4 h 24"/>
                <a:gd name="T4" fmla="*/ 16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16" y="24"/>
                  </a:moveTo>
                  <a:cubicBezTo>
                    <a:pt x="16" y="24"/>
                    <a:pt x="0" y="7"/>
                    <a:pt x="12" y="4"/>
                  </a:cubicBezTo>
                  <a:cubicBezTo>
                    <a:pt x="23" y="0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6" name="Freeform 897"/>
            <p:cNvSpPr>
              <a:spLocks/>
            </p:cNvSpPr>
            <p:nvPr/>
          </p:nvSpPr>
          <p:spPr bwMode="auto">
            <a:xfrm>
              <a:off x="10161588" y="1597025"/>
              <a:ext cx="193675" cy="203200"/>
            </a:xfrm>
            <a:custGeom>
              <a:avLst/>
              <a:gdLst>
                <a:gd name="T0" fmla="*/ 0 w 22"/>
                <a:gd name="T1" fmla="*/ 23 h 23"/>
                <a:gd name="T2" fmla="*/ 12 w 22"/>
                <a:gd name="T3" fmla="*/ 6 h 23"/>
                <a:gd name="T4" fmla="*/ 0 w 2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3">
                  <a:moveTo>
                    <a:pt x="0" y="23"/>
                  </a:moveTo>
                  <a:cubicBezTo>
                    <a:pt x="0" y="23"/>
                    <a:pt x="2" y="0"/>
                    <a:pt x="12" y="6"/>
                  </a:cubicBezTo>
                  <a:cubicBezTo>
                    <a:pt x="22" y="13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7" name="Freeform 898"/>
            <p:cNvSpPr>
              <a:spLocks/>
            </p:cNvSpPr>
            <p:nvPr/>
          </p:nvSpPr>
          <p:spPr bwMode="auto">
            <a:xfrm>
              <a:off x="10161588" y="1703388"/>
              <a:ext cx="185738" cy="212725"/>
            </a:xfrm>
            <a:custGeom>
              <a:avLst/>
              <a:gdLst>
                <a:gd name="T0" fmla="*/ 0 w 21"/>
                <a:gd name="T1" fmla="*/ 11 h 24"/>
                <a:gd name="T2" fmla="*/ 21 w 21"/>
                <a:gd name="T3" fmla="*/ 12 h 24"/>
                <a:gd name="T4" fmla="*/ 0 w 21"/>
                <a:gd name="T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0" y="11"/>
                  </a:moveTo>
                  <a:cubicBezTo>
                    <a:pt x="0" y="11"/>
                    <a:pt x="20" y="0"/>
                    <a:pt x="21" y="12"/>
                  </a:cubicBezTo>
                  <a:cubicBezTo>
                    <a:pt x="21" y="24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8" name="Freeform 899"/>
            <p:cNvSpPr>
              <a:spLocks/>
            </p:cNvSpPr>
            <p:nvPr/>
          </p:nvSpPr>
          <p:spPr bwMode="auto">
            <a:xfrm>
              <a:off x="10161588" y="1800225"/>
              <a:ext cx="185738" cy="222250"/>
            </a:xfrm>
            <a:custGeom>
              <a:avLst/>
              <a:gdLst>
                <a:gd name="T0" fmla="*/ 0 w 21"/>
                <a:gd name="T1" fmla="*/ 0 h 25"/>
                <a:gd name="T2" fmla="*/ 11 w 21"/>
                <a:gd name="T3" fmla="*/ 17 h 25"/>
                <a:gd name="T4" fmla="*/ 0 w 21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0" y="0"/>
                  </a:moveTo>
                  <a:cubicBezTo>
                    <a:pt x="0" y="0"/>
                    <a:pt x="21" y="10"/>
                    <a:pt x="11" y="17"/>
                  </a:cubicBezTo>
                  <a:cubicBezTo>
                    <a:pt x="2" y="2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9" name="Freeform 900"/>
            <p:cNvSpPr>
              <a:spLocks/>
            </p:cNvSpPr>
            <p:nvPr/>
          </p:nvSpPr>
          <p:spPr bwMode="auto">
            <a:xfrm>
              <a:off x="9993313" y="1800225"/>
              <a:ext cx="203200" cy="204788"/>
            </a:xfrm>
            <a:custGeom>
              <a:avLst/>
              <a:gdLst>
                <a:gd name="T0" fmla="*/ 19 w 23"/>
                <a:gd name="T1" fmla="*/ 0 h 23"/>
                <a:gd name="T2" fmla="*/ 11 w 23"/>
                <a:gd name="T3" fmla="*/ 19 h 23"/>
                <a:gd name="T4" fmla="*/ 19 w 23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9" y="0"/>
                    <a:pt x="23" y="23"/>
                    <a:pt x="11" y="19"/>
                  </a:cubicBezTo>
                  <a:cubicBezTo>
                    <a:pt x="0" y="16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0" name="Freeform 901"/>
            <p:cNvSpPr>
              <a:spLocks/>
            </p:cNvSpPr>
            <p:nvPr/>
          </p:nvSpPr>
          <p:spPr bwMode="auto">
            <a:xfrm>
              <a:off x="9948863" y="1738313"/>
              <a:ext cx="212725" cy="204788"/>
            </a:xfrm>
            <a:custGeom>
              <a:avLst/>
              <a:gdLst>
                <a:gd name="T0" fmla="*/ 24 w 24"/>
                <a:gd name="T1" fmla="*/ 7 h 23"/>
                <a:gd name="T2" fmla="*/ 4 w 24"/>
                <a:gd name="T3" fmla="*/ 12 h 23"/>
                <a:gd name="T4" fmla="*/ 24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24" y="7"/>
                  </a:moveTo>
                  <a:cubicBezTo>
                    <a:pt x="24" y="7"/>
                    <a:pt x="7" y="23"/>
                    <a:pt x="4" y="12"/>
                  </a:cubicBezTo>
                  <a:cubicBezTo>
                    <a:pt x="0" y="0"/>
                    <a:pt x="24" y="7"/>
                    <a:pt x="24" y="7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1" name="Freeform 902"/>
            <p:cNvSpPr>
              <a:spLocks/>
            </p:cNvSpPr>
            <p:nvPr/>
          </p:nvSpPr>
          <p:spPr bwMode="auto">
            <a:xfrm>
              <a:off x="9967913" y="1614488"/>
              <a:ext cx="201613" cy="195263"/>
            </a:xfrm>
            <a:custGeom>
              <a:avLst/>
              <a:gdLst>
                <a:gd name="T0" fmla="*/ 23 w 23"/>
                <a:gd name="T1" fmla="*/ 21 h 22"/>
                <a:gd name="T2" fmla="*/ 5 w 23"/>
                <a:gd name="T3" fmla="*/ 11 h 22"/>
                <a:gd name="T4" fmla="*/ 23 w 23"/>
                <a:gd name="T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2">
                  <a:moveTo>
                    <a:pt x="23" y="21"/>
                  </a:moveTo>
                  <a:cubicBezTo>
                    <a:pt x="23" y="21"/>
                    <a:pt x="0" y="22"/>
                    <a:pt x="5" y="11"/>
                  </a:cubicBezTo>
                  <a:cubicBezTo>
                    <a:pt x="10" y="0"/>
                    <a:pt x="23" y="21"/>
                    <a:pt x="23" y="21"/>
                  </a:cubicBezTo>
                  <a:close/>
                </a:path>
              </a:pathLst>
            </a:custGeom>
            <a:solidFill>
              <a:srgbClr val="F7E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2" name="Freeform 903"/>
            <p:cNvSpPr>
              <a:spLocks/>
            </p:cNvSpPr>
            <p:nvPr/>
          </p:nvSpPr>
          <p:spPr bwMode="auto">
            <a:xfrm>
              <a:off x="10117138" y="1773238"/>
              <a:ext cx="71438" cy="63500"/>
            </a:xfrm>
            <a:custGeom>
              <a:avLst/>
              <a:gdLst>
                <a:gd name="T0" fmla="*/ 8 w 8"/>
                <a:gd name="T1" fmla="*/ 2 h 7"/>
                <a:gd name="T2" fmla="*/ 5 w 8"/>
                <a:gd name="T3" fmla="*/ 6 h 7"/>
                <a:gd name="T4" fmla="*/ 1 w 8"/>
                <a:gd name="T5" fmla="*/ 5 h 7"/>
                <a:gd name="T6" fmla="*/ 3 w 8"/>
                <a:gd name="T7" fmla="*/ 1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4"/>
                    <a:pt x="7" y="6"/>
                    <a:pt x="5" y="6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3" name="Freeform 904"/>
            <p:cNvSpPr>
              <a:spLocks/>
            </p:cNvSpPr>
            <p:nvPr/>
          </p:nvSpPr>
          <p:spPr bwMode="auto">
            <a:xfrm>
              <a:off x="10144125" y="1765300"/>
              <a:ext cx="7938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4" name="Freeform 905"/>
            <p:cNvSpPr>
              <a:spLocks/>
            </p:cNvSpPr>
            <p:nvPr/>
          </p:nvSpPr>
          <p:spPr bwMode="auto">
            <a:xfrm>
              <a:off x="10152063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0 w 1"/>
                <a:gd name="T7" fmla="*/ 1 h 3"/>
                <a:gd name="T8" fmla="*/ 0 w 1"/>
                <a:gd name="T9" fmla="*/ 3 h 3"/>
                <a:gd name="T10" fmla="*/ 0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5" name="Freeform 906"/>
            <p:cNvSpPr>
              <a:spLocks/>
            </p:cNvSpPr>
            <p:nvPr/>
          </p:nvSpPr>
          <p:spPr bwMode="auto">
            <a:xfrm>
              <a:off x="10152063" y="1765300"/>
              <a:ext cx="17463" cy="26988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6" name="Freeform 907"/>
            <p:cNvSpPr>
              <a:spLocks/>
            </p:cNvSpPr>
            <p:nvPr/>
          </p:nvSpPr>
          <p:spPr bwMode="auto">
            <a:xfrm>
              <a:off x="10161588" y="1765300"/>
              <a:ext cx="17463" cy="269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1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7" name="Freeform 908"/>
            <p:cNvSpPr>
              <a:spLocks/>
            </p:cNvSpPr>
            <p:nvPr/>
          </p:nvSpPr>
          <p:spPr bwMode="auto">
            <a:xfrm>
              <a:off x="10161588" y="1773238"/>
              <a:ext cx="26988" cy="19050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0 h 2"/>
                <a:gd name="T6" fmla="*/ 2 w 3"/>
                <a:gd name="T7" fmla="*/ 1 h 2"/>
                <a:gd name="T8" fmla="*/ 0 w 3"/>
                <a:gd name="T9" fmla="*/ 2 h 2"/>
                <a:gd name="T10" fmla="*/ 2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8" name="Freeform 909"/>
            <p:cNvSpPr>
              <a:spLocks/>
            </p:cNvSpPr>
            <p:nvPr/>
          </p:nvSpPr>
          <p:spPr bwMode="auto">
            <a:xfrm>
              <a:off x="10169525" y="1782763"/>
              <a:ext cx="19050" cy="952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9" name="Freeform 910"/>
            <p:cNvSpPr>
              <a:spLocks/>
            </p:cNvSpPr>
            <p:nvPr/>
          </p:nvSpPr>
          <p:spPr bwMode="auto">
            <a:xfrm>
              <a:off x="10169525" y="1792288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1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0" name="Freeform 911"/>
            <p:cNvSpPr>
              <a:spLocks/>
            </p:cNvSpPr>
            <p:nvPr/>
          </p:nvSpPr>
          <p:spPr bwMode="auto">
            <a:xfrm>
              <a:off x="10169525" y="1800225"/>
              <a:ext cx="26988" cy="9525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1" name="Freeform 912"/>
            <p:cNvSpPr>
              <a:spLocks/>
            </p:cNvSpPr>
            <p:nvPr/>
          </p:nvSpPr>
          <p:spPr bwMode="auto">
            <a:xfrm>
              <a:off x="10169525" y="1809750"/>
              <a:ext cx="26988" cy="7938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2" name="Freeform 913"/>
            <p:cNvSpPr>
              <a:spLocks/>
            </p:cNvSpPr>
            <p:nvPr/>
          </p:nvSpPr>
          <p:spPr bwMode="auto">
            <a:xfrm>
              <a:off x="10169525" y="1809750"/>
              <a:ext cx="26988" cy="17463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2 h 2"/>
                <a:gd name="T4" fmla="*/ 2 w 3"/>
                <a:gd name="T5" fmla="*/ 1 h 2"/>
                <a:gd name="T6" fmla="*/ 2 w 3"/>
                <a:gd name="T7" fmla="*/ 1 h 2"/>
                <a:gd name="T8" fmla="*/ 0 w 3"/>
                <a:gd name="T9" fmla="*/ 0 h 2"/>
                <a:gd name="T10" fmla="*/ 1 w 3"/>
                <a:gd name="T11" fmla="*/ 1 h 2"/>
                <a:gd name="T12" fmla="*/ 2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3" name="Freeform 914"/>
            <p:cNvSpPr>
              <a:spLocks/>
            </p:cNvSpPr>
            <p:nvPr/>
          </p:nvSpPr>
          <p:spPr bwMode="auto">
            <a:xfrm>
              <a:off x="10169525" y="1817688"/>
              <a:ext cx="19050" cy="1905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1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4" name="Freeform 915"/>
            <p:cNvSpPr>
              <a:spLocks/>
            </p:cNvSpPr>
            <p:nvPr/>
          </p:nvSpPr>
          <p:spPr bwMode="auto">
            <a:xfrm>
              <a:off x="10161588" y="1817688"/>
              <a:ext cx="17463" cy="26988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2 h 3"/>
                <a:gd name="T4" fmla="*/ 2 w 2"/>
                <a:gd name="T5" fmla="*/ 2 h 3"/>
                <a:gd name="T6" fmla="*/ 2 w 2"/>
                <a:gd name="T7" fmla="*/ 1 h 3"/>
                <a:gd name="T8" fmla="*/ 0 w 2"/>
                <a:gd name="T9" fmla="*/ 0 h 3"/>
                <a:gd name="T10" fmla="*/ 1 w 2"/>
                <a:gd name="T11" fmla="*/ 2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5" name="Freeform 916"/>
            <p:cNvSpPr>
              <a:spLocks/>
            </p:cNvSpPr>
            <p:nvPr/>
          </p:nvSpPr>
          <p:spPr bwMode="auto">
            <a:xfrm>
              <a:off x="10161588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2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6" name="Freeform 917"/>
            <p:cNvSpPr>
              <a:spLocks/>
            </p:cNvSpPr>
            <p:nvPr/>
          </p:nvSpPr>
          <p:spPr bwMode="auto">
            <a:xfrm>
              <a:off x="10152063" y="1817688"/>
              <a:ext cx="9525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7" name="Freeform 918"/>
            <p:cNvSpPr>
              <a:spLocks/>
            </p:cNvSpPr>
            <p:nvPr/>
          </p:nvSpPr>
          <p:spPr bwMode="auto">
            <a:xfrm>
              <a:off x="10144125" y="1817688"/>
              <a:ext cx="7938" cy="26988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8" name="Freeform 919"/>
            <p:cNvSpPr>
              <a:spLocks/>
            </p:cNvSpPr>
            <p:nvPr/>
          </p:nvSpPr>
          <p:spPr bwMode="auto">
            <a:xfrm>
              <a:off x="10134600" y="1817688"/>
              <a:ext cx="17463" cy="2698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  <a:gd name="T10" fmla="*/ 1 w 2"/>
                <a:gd name="T11" fmla="*/ 2 h 3"/>
                <a:gd name="T12" fmla="*/ 0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9" name="Freeform 920"/>
            <p:cNvSpPr>
              <a:spLocks/>
            </p:cNvSpPr>
            <p:nvPr/>
          </p:nvSpPr>
          <p:spPr bwMode="auto">
            <a:xfrm>
              <a:off x="10126663" y="1817688"/>
              <a:ext cx="17463" cy="1905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1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0" name="Freeform 921"/>
            <p:cNvSpPr>
              <a:spLocks/>
            </p:cNvSpPr>
            <p:nvPr/>
          </p:nvSpPr>
          <p:spPr bwMode="auto">
            <a:xfrm>
              <a:off x="10117138" y="1817688"/>
              <a:ext cx="26988" cy="19050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1 w 3"/>
                <a:gd name="T5" fmla="*/ 1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1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1" name="Freeform 922"/>
            <p:cNvSpPr>
              <a:spLocks/>
            </p:cNvSpPr>
            <p:nvPr/>
          </p:nvSpPr>
          <p:spPr bwMode="auto">
            <a:xfrm>
              <a:off x="10117138" y="1809750"/>
              <a:ext cx="26988" cy="1746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3 w 3"/>
                <a:gd name="T9" fmla="*/ 0 h 2"/>
                <a:gd name="T10" fmla="*/ 1 w 3"/>
                <a:gd name="T11" fmla="*/ 1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2" name="Freeform 923"/>
            <p:cNvSpPr>
              <a:spLocks/>
            </p:cNvSpPr>
            <p:nvPr/>
          </p:nvSpPr>
          <p:spPr bwMode="auto">
            <a:xfrm>
              <a:off x="10109200" y="1809750"/>
              <a:ext cx="25400" cy="7938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0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3" name="Freeform 924"/>
            <p:cNvSpPr>
              <a:spLocks/>
            </p:cNvSpPr>
            <p:nvPr/>
          </p:nvSpPr>
          <p:spPr bwMode="auto">
            <a:xfrm>
              <a:off x="10109200" y="1800225"/>
              <a:ext cx="25400" cy="9525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1 w 3"/>
                <a:gd name="T7" fmla="*/ 0 h 1"/>
                <a:gd name="T8" fmla="*/ 3 w 3"/>
                <a:gd name="T9" fmla="*/ 1 h 1"/>
                <a:gd name="T10" fmla="*/ 1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4" name="Freeform 925"/>
            <p:cNvSpPr>
              <a:spLocks/>
            </p:cNvSpPr>
            <p:nvPr/>
          </p:nvSpPr>
          <p:spPr bwMode="auto">
            <a:xfrm>
              <a:off x="10117138" y="1792288"/>
              <a:ext cx="17463" cy="793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  <a:gd name="T10" fmla="*/ 1 w 2"/>
                <a:gd name="T11" fmla="*/ 0 h 1"/>
                <a:gd name="T12" fmla="*/ 0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5" name="Freeform 926"/>
            <p:cNvSpPr>
              <a:spLocks/>
            </p:cNvSpPr>
            <p:nvPr/>
          </p:nvSpPr>
          <p:spPr bwMode="auto">
            <a:xfrm>
              <a:off x="10117138" y="1782763"/>
              <a:ext cx="26988" cy="1746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1 h 2"/>
                <a:gd name="T8" fmla="*/ 3 w 3"/>
                <a:gd name="T9" fmla="*/ 2 h 2"/>
                <a:gd name="T10" fmla="*/ 1 w 3"/>
                <a:gd name="T11" fmla="*/ 0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6" name="Freeform 927"/>
            <p:cNvSpPr>
              <a:spLocks/>
            </p:cNvSpPr>
            <p:nvPr/>
          </p:nvSpPr>
          <p:spPr bwMode="auto">
            <a:xfrm>
              <a:off x="10126663" y="1773238"/>
              <a:ext cx="17463" cy="190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2 w 2"/>
                <a:gd name="T9" fmla="*/ 2 h 2"/>
                <a:gd name="T10" fmla="*/ 1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7" name="Freeform 928"/>
            <p:cNvSpPr>
              <a:spLocks/>
            </p:cNvSpPr>
            <p:nvPr/>
          </p:nvSpPr>
          <p:spPr bwMode="auto">
            <a:xfrm>
              <a:off x="10134600" y="1765300"/>
              <a:ext cx="9525" cy="26988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1 h 3"/>
                <a:gd name="T8" fmla="*/ 1 w 1"/>
                <a:gd name="T9" fmla="*/ 3 h 3"/>
                <a:gd name="T10" fmla="*/ 1 w 1"/>
                <a:gd name="T11" fmla="*/ 1 h 3"/>
                <a:gd name="T12" fmla="*/ 1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8" name="Freeform 929"/>
            <p:cNvSpPr>
              <a:spLocks/>
            </p:cNvSpPr>
            <p:nvPr/>
          </p:nvSpPr>
          <p:spPr bwMode="auto">
            <a:xfrm>
              <a:off x="10144125" y="1703388"/>
              <a:ext cx="17463" cy="8890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5 h 10"/>
                <a:gd name="T4" fmla="*/ 0 w 2"/>
                <a:gd name="T5" fmla="*/ 0 h 10"/>
                <a:gd name="T6" fmla="*/ 1 w 2"/>
                <a:gd name="T7" fmla="*/ 5 h 10"/>
                <a:gd name="T8" fmla="*/ 2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2" y="10"/>
                  </a:moveTo>
                  <a:cubicBezTo>
                    <a:pt x="1" y="8"/>
                    <a:pt x="1" y="7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9" name="Freeform 930"/>
            <p:cNvSpPr>
              <a:spLocks/>
            </p:cNvSpPr>
            <p:nvPr/>
          </p:nvSpPr>
          <p:spPr bwMode="auto">
            <a:xfrm>
              <a:off x="10169525" y="1720850"/>
              <a:ext cx="44450" cy="71438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4 h 8"/>
                <a:gd name="T4" fmla="*/ 5 w 5"/>
                <a:gd name="T5" fmla="*/ 0 h 8"/>
                <a:gd name="T6" fmla="*/ 2 w 5"/>
                <a:gd name="T7" fmla="*/ 4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1" y="5"/>
                    <a:pt x="2" y="4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0" y="8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0" name="Freeform 931"/>
            <p:cNvSpPr>
              <a:spLocks/>
            </p:cNvSpPr>
            <p:nvPr/>
          </p:nvSpPr>
          <p:spPr bwMode="auto">
            <a:xfrm>
              <a:off x="10169525" y="1773238"/>
              <a:ext cx="80963" cy="26988"/>
            </a:xfrm>
            <a:custGeom>
              <a:avLst/>
              <a:gdLst>
                <a:gd name="T0" fmla="*/ 0 w 9"/>
                <a:gd name="T1" fmla="*/ 3 h 3"/>
                <a:gd name="T2" fmla="*/ 5 w 9"/>
                <a:gd name="T3" fmla="*/ 1 h 3"/>
                <a:gd name="T4" fmla="*/ 9 w 9"/>
                <a:gd name="T5" fmla="*/ 0 h 3"/>
                <a:gd name="T6" fmla="*/ 5 w 9"/>
                <a:gd name="T7" fmla="*/ 2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1" name="Freeform 932"/>
            <p:cNvSpPr>
              <a:spLocks/>
            </p:cNvSpPr>
            <p:nvPr/>
          </p:nvSpPr>
          <p:spPr bwMode="auto">
            <a:xfrm>
              <a:off x="10169525" y="1800225"/>
              <a:ext cx="80963" cy="17463"/>
            </a:xfrm>
            <a:custGeom>
              <a:avLst/>
              <a:gdLst>
                <a:gd name="T0" fmla="*/ 0 w 9"/>
                <a:gd name="T1" fmla="*/ 0 h 2"/>
                <a:gd name="T2" fmla="*/ 5 w 9"/>
                <a:gd name="T3" fmla="*/ 1 h 2"/>
                <a:gd name="T4" fmla="*/ 9 w 9"/>
                <a:gd name="T5" fmla="*/ 2 h 2"/>
                <a:gd name="T6" fmla="*/ 4 w 9"/>
                <a:gd name="T7" fmla="*/ 1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1" y="0"/>
                    <a:pt x="3" y="0"/>
                    <a:pt x="5" y="1"/>
                  </a:cubicBezTo>
                  <a:cubicBezTo>
                    <a:pt x="6" y="1"/>
                    <a:pt x="8" y="1"/>
                    <a:pt x="9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2" name="Freeform 933"/>
            <p:cNvSpPr>
              <a:spLocks/>
            </p:cNvSpPr>
            <p:nvPr/>
          </p:nvSpPr>
          <p:spPr bwMode="auto">
            <a:xfrm>
              <a:off x="10161588" y="1809750"/>
              <a:ext cx="34925" cy="79375"/>
            </a:xfrm>
            <a:custGeom>
              <a:avLst/>
              <a:gdLst>
                <a:gd name="T0" fmla="*/ 0 w 4"/>
                <a:gd name="T1" fmla="*/ 0 h 9"/>
                <a:gd name="T2" fmla="*/ 3 w 4"/>
                <a:gd name="T3" fmla="*/ 4 h 9"/>
                <a:gd name="T4" fmla="*/ 4 w 4"/>
                <a:gd name="T5" fmla="*/ 9 h 9"/>
                <a:gd name="T6" fmla="*/ 2 w 4"/>
                <a:gd name="T7" fmla="*/ 5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6"/>
                    <a:pt x="4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3" name="Freeform 934"/>
            <p:cNvSpPr>
              <a:spLocks/>
            </p:cNvSpPr>
            <p:nvPr/>
          </p:nvSpPr>
          <p:spPr bwMode="auto">
            <a:xfrm>
              <a:off x="10126663" y="1809750"/>
              <a:ext cx="25400" cy="79375"/>
            </a:xfrm>
            <a:custGeom>
              <a:avLst/>
              <a:gdLst>
                <a:gd name="T0" fmla="*/ 3 w 3"/>
                <a:gd name="T1" fmla="*/ 0 h 9"/>
                <a:gd name="T2" fmla="*/ 2 w 3"/>
                <a:gd name="T3" fmla="*/ 5 h 9"/>
                <a:gd name="T4" fmla="*/ 0 w 3"/>
                <a:gd name="T5" fmla="*/ 9 h 9"/>
                <a:gd name="T6" fmla="*/ 2 w 3"/>
                <a:gd name="T7" fmla="*/ 5 h 9"/>
                <a:gd name="T8" fmla="*/ 3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4" name="Freeform 935"/>
            <p:cNvSpPr>
              <a:spLocks/>
            </p:cNvSpPr>
            <p:nvPr/>
          </p:nvSpPr>
          <p:spPr bwMode="auto">
            <a:xfrm>
              <a:off x="10072688" y="1800225"/>
              <a:ext cx="79375" cy="44450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3 h 5"/>
                <a:gd name="T4" fmla="*/ 0 w 9"/>
                <a:gd name="T5" fmla="*/ 5 h 5"/>
                <a:gd name="T6" fmla="*/ 4 w 9"/>
                <a:gd name="T7" fmla="*/ 2 h 5"/>
                <a:gd name="T8" fmla="*/ 9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2"/>
                    <a:pt x="6" y="2"/>
                    <a:pt x="5" y="3"/>
                  </a:cubicBezTo>
                  <a:cubicBezTo>
                    <a:pt x="3" y="4"/>
                    <a:pt x="2" y="4"/>
                    <a:pt x="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7" y="1"/>
                    <a:pt x="9" y="0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5" name="Freeform 936"/>
            <p:cNvSpPr>
              <a:spLocks/>
            </p:cNvSpPr>
            <p:nvPr/>
          </p:nvSpPr>
          <p:spPr bwMode="auto">
            <a:xfrm>
              <a:off x="10072688" y="1773238"/>
              <a:ext cx="79375" cy="26988"/>
            </a:xfrm>
            <a:custGeom>
              <a:avLst/>
              <a:gdLst>
                <a:gd name="T0" fmla="*/ 9 w 9"/>
                <a:gd name="T1" fmla="*/ 3 h 3"/>
                <a:gd name="T2" fmla="*/ 4 w 9"/>
                <a:gd name="T3" fmla="*/ 2 h 3"/>
                <a:gd name="T4" fmla="*/ 0 w 9"/>
                <a:gd name="T5" fmla="*/ 0 h 3"/>
                <a:gd name="T6" fmla="*/ 4 w 9"/>
                <a:gd name="T7" fmla="*/ 1 h 3"/>
                <a:gd name="T8" fmla="*/ 9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3"/>
                  </a:moveTo>
                  <a:cubicBezTo>
                    <a:pt x="7" y="3"/>
                    <a:pt x="6" y="2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7" y="2"/>
                    <a:pt x="9" y="3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6" name="Freeform 937"/>
            <p:cNvSpPr>
              <a:spLocks/>
            </p:cNvSpPr>
            <p:nvPr/>
          </p:nvSpPr>
          <p:spPr bwMode="auto">
            <a:xfrm>
              <a:off x="10099675" y="1730375"/>
              <a:ext cx="52388" cy="61913"/>
            </a:xfrm>
            <a:custGeom>
              <a:avLst/>
              <a:gdLst>
                <a:gd name="T0" fmla="*/ 6 w 6"/>
                <a:gd name="T1" fmla="*/ 7 h 7"/>
                <a:gd name="T2" fmla="*/ 3 w 6"/>
                <a:gd name="T3" fmla="*/ 4 h 7"/>
                <a:gd name="T4" fmla="*/ 0 w 6"/>
                <a:gd name="T5" fmla="*/ 0 h 7"/>
                <a:gd name="T6" fmla="*/ 3 w 6"/>
                <a:gd name="T7" fmla="*/ 4 h 7"/>
                <a:gd name="T8" fmla="*/ 6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5" y="6"/>
                    <a:pt x="4" y="5"/>
                    <a:pt x="3" y="4"/>
                  </a:cubicBezTo>
                  <a:cubicBezTo>
                    <a:pt x="2" y="3"/>
                    <a:pt x="1" y="2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CC2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0" name="da19832c-061f-47c3-b88e-032bec2d52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3DE0FDA-0455-4326-88BF-6FF645C0741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22850"/>
            <a:chOff x="669925" y="1123950"/>
            <a:chExt cx="10850563" cy="5022850"/>
          </a:xfrm>
        </p:grpSpPr>
        <p:sp>
          <p:nvSpPr>
            <p:cNvPr id="281" name="ísḷiďé">
              <a:extLst>
                <a:ext uri="{FF2B5EF4-FFF2-40B4-BE49-F238E27FC236}">
                  <a16:creationId xmlns:a16="http://schemas.microsoft.com/office/drawing/2014/main" xmlns="" id="{D889EFD0-5690-407A-92A6-06B3C9C99F4B}"/>
                </a:ext>
              </a:extLst>
            </p:cNvPr>
            <p:cNvSpPr/>
            <p:nvPr/>
          </p:nvSpPr>
          <p:spPr>
            <a:xfrm>
              <a:off x="7648575" y="1123950"/>
              <a:ext cx="3871913" cy="5019675"/>
            </a:xfrm>
            <a:prstGeom prst="rect">
              <a:avLst/>
            </a:prstGeom>
            <a:blipFill>
              <a:blip r:embed="rId3"/>
              <a:srcRect/>
              <a:stretch>
                <a:fillRect l="-47387" r="-47078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2" name="ísļiďé">
              <a:extLst>
                <a:ext uri="{FF2B5EF4-FFF2-40B4-BE49-F238E27FC236}">
                  <a16:creationId xmlns:a16="http://schemas.microsoft.com/office/drawing/2014/main" xmlns="" id="{7DC0935A-AC7C-4774-8425-85A65F623BFD}"/>
                </a:ext>
              </a:extLst>
            </p:cNvPr>
            <p:cNvSpPr/>
            <p:nvPr/>
          </p:nvSpPr>
          <p:spPr>
            <a:xfrm>
              <a:off x="6209537" y="2843228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rgbClr val="65C8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3" name="íṡḷiḋè">
              <a:extLst>
                <a:ext uri="{FF2B5EF4-FFF2-40B4-BE49-F238E27FC236}">
                  <a16:creationId xmlns:a16="http://schemas.microsoft.com/office/drawing/2014/main" xmlns="" id="{E390DD86-BEA6-4C6B-9AA8-9A96F068894A}"/>
                </a:ext>
              </a:extLst>
            </p:cNvPr>
            <p:cNvSpPr/>
            <p:nvPr/>
          </p:nvSpPr>
          <p:spPr>
            <a:xfrm>
              <a:off x="6819014" y="1130300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rgbClr val="F7E499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4" name="îsļíďé">
              <a:extLst>
                <a:ext uri="{FF2B5EF4-FFF2-40B4-BE49-F238E27FC236}">
                  <a16:creationId xmlns:a16="http://schemas.microsoft.com/office/drawing/2014/main" xmlns="" id="{C0896E04-19FE-48B0-ABDD-DB484F4E0802}"/>
                </a:ext>
              </a:extLst>
            </p:cNvPr>
            <p:cNvSpPr/>
            <p:nvPr/>
          </p:nvSpPr>
          <p:spPr>
            <a:xfrm>
              <a:off x="5600060" y="4556156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rgbClr val="F7E499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5" name="iš1îḍe">
              <a:extLst>
                <a:ext uri="{FF2B5EF4-FFF2-40B4-BE49-F238E27FC236}">
                  <a16:creationId xmlns:a16="http://schemas.microsoft.com/office/drawing/2014/main" xmlns="" id="{8FE0834B-7C53-4E11-974B-CBDFDDEF53F4}"/>
                </a:ext>
              </a:extLst>
            </p:cNvPr>
            <p:cNvSpPr/>
            <p:nvPr/>
          </p:nvSpPr>
          <p:spPr bwMode="auto">
            <a:xfrm>
              <a:off x="8353398" y="1638392"/>
              <a:ext cx="597324" cy="57446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86" name="íşḷíḓè">
              <a:extLst>
                <a:ext uri="{FF2B5EF4-FFF2-40B4-BE49-F238E27FC236}">
                  <a16:creationId xmlns:a16="http://schemas.microsoft.com/office/drawing/2014/main" xmlns="" id="{CF031B90-C055-4097-B88F-0AA914481C94}"/>
                </a:ext>
              </a:extLst>
            </p:cNvPr>
            <p:cNvSpPr/>
            <p:nvPr/>
          </p:nvSpPr>
          <p:spPr bwMode="auto">
            <a:xfrm>
              <a:off x="7134441" y="5064156"/>
              <a:ext cx="597330" cy="57464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87" name="îŝḻíḍè">
              <a:extLst>
                <a:ext uri="{FF2B5EF4-FFF2-40B4-BE49-F238E27FC236}">
                  <a16:creationId xmlns:a16="http://schemas.microsoft.com/office/drawing/2014/main" xmlns="" id="{D5A6C92A-A7C8-46D0-B009-BA1248846D12}"/>
                </a:ext>
              </a:extLst>
            </p:cNvPr>
            <p:cNvSpPr/>
            <p:nvPr/>
          </p:nvSpPr>
          <p:spPr bwMode="auto">
            <a:xfrm>
              <a:off x="7708100" y="3367816"/>
              <a:ext cx="668966" cy="54146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288" name="ïṧļïḍe">
              <a:extLst>
                <a:ext uri="{FF2B5EF4-FFF2-40B4-BE49-F238E27FC236}">
                  <a16:creationId xmlns:a16="http://schemas.microsoft.com/office/drawing/2014/main" xmlns="" id="{D5EC7F85-6C5A-45C5-A6C9-E5E299FF4625}"/>
                </a:ext>
              </a:extLst>
            </p:cNvPr>
            <p:cNvGrpSpPr/>
            <p:nvPr/>
          </p:nvGrpSpPr>
          <p:grpSpPr>
            <a:xfrm>
              <a:off x="2783590" y="1397449"/>
              <a:ext cx="4035424" cy="1056347"/>
              <a:chOff x="1577477" y="1221513"/>
              <a:chExt cx="4035424" cy="1056347"/>
            </a:xfrm>
          </p:grpSpPr>
          <p:sp>
            <p:nvSpPr>
              <p:cNvPr id="297" name="iŝļíḋe">
                <a:extLst>
                  <a:ext uri="{FF2B5EF4-FFF2-40B4-BE49-F238E27FC236}">
                    <a16:creationId xmlns:a16="http://schemas.microsoft.com/office/drawing/2014/main" xmlns="" id="{A326E8E2-7B92-4586-B7DB-D3AFCBF55DB3}"/>
                  </a:ext>
                </a:extLst>
              </p:cNvPr>
              <p:cNvSpPr/>
              <p:nvPr/>
            </p:nvSpPr>
            <p:spPr bwMode="auto">
              <a:xfrm>
                <a:off x="1577477" y="1634394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Supporting </a:t>
                </a:r>
                <a:r>
                  <a:rPr kumimoji="0" lang="en-US" altLang="zh-CN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 text here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endParaRPr>
              </a:p>
              <a:p>
                <a:pPr marL="171450" lvl="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298" name="íślidé">
                <a:extLst>
                  <a:ext uri="{FF2B5EF4-FFF2-40B4-BE49-F238E27FC236}">
                    <a16:creationId xmlns:a16="http://schemas.microsoft.com/office/drawing/2014/main" xmlns="" id="{774E2100-8F8A-414D-9620-2650ADC21A07}"/>
                  </a:ext>
                </a:extLst>
              </p:cNvPr>
              <p:cNvSpPr txBox="1"/>
              <p:nvPr/>
            </p:nvSpPr>
            <p:spPr bwMode="auto">
              <a:xfrm>
                <a:off x="1577477" y="1221513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289" name="ïsḻiḍê">
              <a:extLst>
                <a:ext uri="{FF2B5EF4-FFF2-40B4-BE49-F238E27FC236}">
                  <a16:creationId xmlns:a16="http://schemas.microsoft.com/office/drawing/2014/main" xmlns="" id="{58CD1B52-D170-4FFB-BC44-758D6987CBE6}"/>
                </a:ext>
              </a:extLst>
            </p:cNvPr>
            <p:cNvGrpSpPr/>
            <p:nvPr/>
          </p:nvGrpSpPr>
          <p:grpSpPr>
            <a:xfrm>
              <a:off x="2174113" y="3161826"/>
              <a:ext cx="4035424" cy="1056347"/>
              <a:chOff x="1577477" y="2859469"/>
              <a:chExt cx="4035424" cy="1056347"/>
            </a:xfrm>
          </p:grpSpPr>
          <p:sp>
            <p:nvSpPr>
              <p:cNvPr id="295" name="işliďe">
                <a:extLst>
                  <a:ext uri="{FF2B5EF4-FFF2-40B4-BE49-F238E27FC236}">
                    <a16:creationId xmlns:a16="http://schemas.microsoft.com/office/drawing/2014/main" xmlns="" id="{5D4DDB78-7135-4286-A820-438024FB0EA9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lvl="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100" dirty="0">
                    <a:solidFill>
                      <a:schemeClr val="bg1"/>
                    </a:solidFill>
                    <a:latin typeface="Arial"/>
                  </a:rPr>
                  <a:t>Supporting  text here</a:t>
                </a:r>
              </a:p>
              <a:p>
                <a:pPr marL="171450" lvl="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296" name="íṣḷîďê">
                <a:extLst>
                  <a:ext uri="{FF2B5EF4-FFF2-40B4-BE49-F238E27FC236}">
                    <a16:creationId xmlns:a16="http://schemas.microsoft.com/office/drawing/2014/main" xmlns="" id="{79F7007B-C239-4D2F-AB90-E9E012A01A51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290" name="íṥḷïďê">
              <a:extLst>
                <a:ext uri="{FF2B5EF4-FFF2-40B4-BE49-F238E27FC236}">
                  <a16:creationId xmlns:a16="http://schemas.microsoft.com/office/drawing/2014/main" xmlns="" id="{8ED58004-A4FA-422E-AC8A-8C2303E4C14F}"/>
                </a:ext>
              </a:extLst>
            </p:cNvPr>
            <p:cNvGrpSpPr/>
            <p:nvPr/>
          </p:nvGrpSpPr>
          <p:grpSpPr>
            <a:xfrm>
              <a:off x="1564636" y="4823305"/>
              <a:ext cx="4035424" cy="1056347"/>
              <a:chOff x="1577477" y="2859469"/>
              <a:chExt cx="4035424" cy="1056347"/>
            </a:xfrm>
          </p:grpSpPr>
          <p:sp>
            <p:nvSpPr>
              <p:cNvPr id="293" name="îšḷíḑé">
                <a:extLst>
                  <a:ext uri="{FF2B5EF4-FFF2-40B4-BE49-F238E27FC236}">
                    <a16:creationId xmlns:a16="http://schemas.microsoft.com/office/drawing/2014/main" xmlns="" id="{E4CC7BE2-4F32-4039-90F0-671E2C3C1364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lvl="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100" dirty="0">
                    <a:solidFill>
                      <a:schemeClr val="bg1"/>
                    </a:solidFill>
                    <a:latin typeface="Arial"/>
                  </a:rPr>
                  <a:t>Supporting  text here</a:t>
                </a:r>
              </a:p>
              <a:p>
                <a:pPr marL="171450" lvl="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294" name="í$ļidè">
                <a:extLst>
                  <a:ext uri="{FF2B5EF4-FFF2-40B4-BE49-F238E27FC236}">
                    <a16:creationId xmlns:a16="http://schemas.microsoft.com/office/drawing/2014/main" xmlns="" id="{AD8C8D59-5D1E-4520-85FE-2CB6B6180D27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cxnSp>
          <p:nvCxnSpPr>
            <p:cNvPr id="291" name="直接连接符 290">
              <a:extLst>
                <a:ext uri="{FF2B5EF4-FFF2-40B4-BE49-F238E27FC236}">
                  <a16:creationId xmlns:a16="http://schemas.microsoft.com/office/drawing/2014/main" xmlns="" id="{069F4203-96DD-411B-8477-EE03AEB71EAB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931273"/>
              <a:ext cx="5945153" cy="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292" name="直接连接符 291">
              <a:extLst>
                <a:ext uri="{FF2B5EF4-FFF2-40B4-BE49-F238E27FC236}">
                  <a16:creationId xmlns:a16="http://schemas.microsoft.com/office/drawing/2014/main" xmlns="" id="{E276B4AB-1275-4C81-A53F-D2A5EBA93EFC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4448726"/>
              <a:ext cx="5335676" cy="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9306955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4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0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56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4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a19832c-061f-47c3-b88e-032bec2d52b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675</Words>
  <Application>Microsoft Office PowerPoint</Application>
  <PresentationFormat>宽屏</PresentationFormat>
  <Paragraphs>127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宋体</vt:lpstr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</dc:creator>
  <cp:keywords>51PPT模板网</cp:keywords>
  <dc:description>www.51pptmoban.com</dc:description>
  <cp:lastModifiedBy>阳光 男孩</cp:lastModifiedBy>
  <cp:revision>10</cp:revision>
  <dcterms:created xsi:type="dcterms:W3CDTF">2019-12-08T01:15:00Z</dcterms:created>
  <dcterms:modified xsi:type="dcterms:W3CDTF">2020-01-21T11:48:02Z</dcterms:modified>
</cp:coreProperties>
</file>