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heme/themeOverride1.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heme/themeOverride2.xml" ContentType="application/vnd.openxmlformats-officedocument.themeOverride+xml"/>
  <Override PartName="/ppt/tags/tag6.xml" ContentType="application/vnd.openxmlformats-officedocument.presentationml.tags+xml"/>
  <Override PartName="/ppt/notesSlides/notesSlide4.xml" ContentType="application/vnd.openxmlformats-officedocument.presentationml.notesSlide+xml"/>
  <Override PartName="/ppt/theme/themeOverride3.xml" ContentType="application/vnd.openxmlformats-officedocument.themeOverride+xml"/>
  <Override PartName="/ppt/tags/tag7.xml" ContentType="application/vnd.openxmlformats-officedocument.presentationml.tags+xml"/>
  <Override PartName="/ppt/notesSlides/notesSlide5.xml" ContentType="application/vnd.openxmlformats-officedocument.presentationml.notesSlide+xml"/>
  <Override PartName="/ppt/theme/themeOverride4.xml" ContentType="application/vnd.openxmlformats-officedocument.themeOverride+xml"/>
  <Override PartName="/ppt/tags/tag8.xml" ContentType="application/vnd.openxmlformats-officedocument.presentationml.tags+xml"/>
  <Override PartName="/ppt/notesSlides/notesSlide6.xml" ContentType="application/vnd.openxmlformats-officedocument.presentationml.notesSlide+xml"/>
  <Override PartName="/ppt/theme/themeOverride5.xml" ContentType="application/vnd.openxmlformats-officedocument.themeOverride+xml"/>
  <Override PartName="/ppt/tags/tag9.xml" ContentType="application/vnd.openxmlformats-officedocument.presentationml.tags+xml"/>
  <Override PartName="/ppt/notesSlides/notesSlide7.xml" ContentType="application/vnd.openxmlformats-officedocument.presentationml.notesSlide+xml"/>
  <Override PartName="/ppt/theme/themeOverride6.xml" ContentType="application/vnd.openxmlformats-officedocument.themeOverride+xml"/>
  <Override PartName="/ppt/tags/tag10.xml" ContentType="application/vnd.openxmlformats-officedocument.presentationml.tags+xml"/>
  <Override PartName="/ppt/notesSlides/notesSlide8.xml" ContentType="application/vnd.openxmlformats-officedocument.presentationml.notesSlide+xml"/>
  <Override PartName="/ppt/theme/themeOverride7.xml" ContentType="application/vnd.openxmlformats-officedocument.themeOverride+xml"/>
  <Override PartName="/ppt/tags/tag11.xml" ContentType="application/vnd.openxmlformats-officedocument.presentationml.tags+xml"/>
  <Override PartName="/ppt/notesSlides/notesSlide9.xml" ContentType="application/vnd.openxmlformats-officedocument.presentationml.notesSlide+xml"/>
  <Override PartName="/ppt/theme/themeOverride8.xml" ContentType="application/vnd.openxmlformats-officedocument.themeOverride+xml"/>
  <Override PartName="/ppt/tags/tag12.xml" ContentType="application/vnd.openxmlformats-officedocument.presentationml.tags+xml"/>
  <Override PartName="/ppt/notesSlides/notesSlide10.xml" ContentType="application/vnd.openxmlformats-officedocument.presentationml.notesSlide+xml"/>
  <Override PartName="/ppt/theme/themeOverride9.xml" ContentType="application/vnd.openxmlformats-officedocument.themeOverride+xml"/>
  <Override PartName="/ppt/tags/tag13.xml" ContentType="application/vnd.openxmlformats-officedocument.presentationml.tags+xml"/>
  <Override PartName="/ppt/notesSlides/notesSlide11.xml" ContentType="application/vnd.openxmlformats-officedocument.presentationml.notesSlide+xml"/>
  <Override PartName="/ppt/theme/themeOverride10.xml" ContentType="application/vnd.openxmlformats-officedocument.themeOverride+xml"/>
  <Override PartName="/ppt/tags/tag14.xml" ContentType="application/vnd.openxmlformats-officedocument.presentationml.tags+xml"/>
  <Override PartName="/ppt/notesSlides/notesSlide12.xml" ContentType="application/vnd.openxmlformats-officedocument.presentationml.notesSlide+xml"/>
  <Override PartName="/ppt/theme/themeOverride11.xml" ContentType="application/vnd.openxmlformats-officedocument.themeOverride+xml"/>
  <Override PartName="/ppt/tags/tag15.xml" ContentType="application/vnd.openxmlformats-officedocument.presentationml.tags+xml"/>
  <Override PartName="/ppt/notesSlides/notesSlide13.xml" ContentType="application/vnd.openxmlformats-officedocument.presentationml.notesSlide+xml"/>
  <Override PartName="/ppt/theme/themeOverride12.xml" ContentType="application/vnd.openxmlformats-officedocument.themeOverride+xml"/>
  <Override PartName="/ppt/tags/tag16.xml" ContentType="application/vnd.openxmlformats-officedocument.presentationml.tags+xml"/>
  <Override PartName="/ppt/notesSlides/notesSlide14.xml" ContentType="application/vnd.openxmlformats-officedocument.presentationml.notesSlide+xml"/>
  <Override PartName="/ppt/theme/themeOverride13.xml" ContentType="application/vnd.openxmlformats-officedocument.themeOverride+xml"/>
  <Override PartName="/ppt/tags/tag17.xml" ContentType="application/vnd.openxmlformats-officedocument.presentationml.tags+xml"/>
  <Override PartName="/ppt/notesSlides/notesSlide15.xml" ContentType="application/vnd.openxmlformats-officedocument.presentationml.notesSlide+xml"/>
  <Override PartName="/ppt/theme/themeOverride14.xml" ContentType="application/vnd.openxmlformats-officedocument.themeOverride+xml"/>
  <Override PartName="/ppt/tags/tag18.xml" ContentType="application/vnd.openxmlformats-officedocument.presentationml.tags+xml"/>
  <Override PartName="/ppt/notesSlides/notesSlide16.xml" ContentType="application/vnd.openxmlformats-officedocument.presentationml.notesSlide+xml"/>
  <Override PartName="/ppt/theme/themeOverride15.xml" ContentType="application/vnd.openxmlformats-officedocument.themeOverride+xml"/>
  <Override PartName="/ppt/tags/tag19.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1"/>
  </p:notesMasterIdLst>
  <p:sldIdLst>
    <p:sldId id="2686" r:id="rId2"/>
    <p:sldId id="2681" r:id="rId3"/>
    <p:sldId id="2688" r:id="rId4"/>
    <p:sldId id="2689" r:id="rId5"/>
    <p:sldId id="2691" r:id="rId6"/>
    <p:sldId id="2694" r:id="rId7"/>
    <p:sldId id="2690" r:id="rId8"/>
    <p:sldId id="2695" r:id="rId9"/>
    <p:sldId id="2692" r:id="rId10"/>
    <p:sldId id="2700" r:id="rId11"/>
    <p:sldId id="2707" r:id="rId12"/>
    <p:sldId id="2696" r:id="rId13"/>
    <p:sldId id="2698" r:id="rId14"/>
    <p:sldId id="2703" r:id="rId15"/>
    <p:sldId id="2701" r:id="rId16"/>
    <p:sldId id="2708" r:id="rId17"/>
    <p:sldId id="2705" r:id="rId18"/>
    <p:sldId id="2716" r:id="rId19"/>
    <p:sldId id="2717" r:id="rId20"/>
  </p:sldIdLst>
  <p:sldSz cx="12858750" cy="7232650"/>
  <p:notesSz cx="6858000" cy="9144000"/>
  <p:custDataLst>
    <p:tags r:id="rId2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36" userDrawn="1">
          <p15:clr>
            <a:srgbClr val="A4A3A4"/>
          </p15:clr>
        </p15:guide>
        <p15:guide id="2" pos="4050" userDrawn="1">
          <p15:clr>
            <a:srgbClr val="A4A3A4"/>
          </p15:clr>
        </p15:guide>
        <p15:guide id="3" pos="512"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68CC"/>
    <a:srgbClr val="000000"/>
    <a:srgbClr val="2106DE"/>
    <a:srgbClr val="112D76"/>
    <a:srgbClr val="E8DE41"/>
    <a:srgbClr val="591E87"/>
    <a:srgbClr val="749A03"/>
    <a:srgbClr val="9EC304"/>
    <a:srgbClr val="A432E1"/>
    <a:srgbClr val="A7BC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3317" autoAdjust="0"/>
  </p:normalViewPr>
  <p:slideViewPr>
    <p:cSldViewPr>
      <p:cViewPr varScale="1">
        <p:scale>
          <a:sx n="78" d="100"/>
          <a:sy n="78" d="100"/>
        </p:scale>
        <p:origin x="658" y="58"/>
      </p:cViewPr>
      <p:guideLst>
        <p:guide orient="horz" pos="736"/>
        <p:guide pos="4050"/>
        <p:guide pos="512"/>
        <p:guide orient="horz" pos="4183"/>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2020/1/29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661750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11</a:t>
            </a:fld>
            <a:endParaRPr lang="zh-CN" altLang="en-US"/>
          </a:p>
        </p:txBody>
      </p:sp>
    </p:spTree>
    <p:extLst>
      <p:ext uri="{BB962C8B-B14F-4D97-AF65-F5344CB8AC3E}">
        <p14:creationId xmlns:p14="http://schemas.microsoft.com/office/powerpoint/2010/main" val="262237394"/>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12</a:t>
            </a:fld>
            <a:endParaRPr lang="zh-CN" altLang="en-US"/>
          </a:p>
        </p:txBody>
      </p:sp>
    </p:spTree>
    <p:extLst>
      <p:ext uri="{BB962C8B-B14F-4D97-AF65-F5344CB8AC3E}">
        <p14:creationId xmlns:p14="http://schemas.microsoft.com/office/powerpoint/2010/main" val="151468135"/>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13</a:t>
            </a:fld>
            <a:endParaRPr lang="zh-CN" altLang="en-US"/>
          </a:p>
        </p:txBody>
      </p:sp>
    </p:spTree>
    <p:extLst>
      <p:ext uri="{BB962C8B-B14F-4D97-AF65-F5344CB8AC3E}">
        <p14:creationId xmlns:p14="http://schemas.microsoft.com/office/powerpoint/2010/main" val="2101875625"/>
      </p:ext>
    </p:extLst>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14</a:t>
            </a:fld>
            <a:endParaRPr lang="zh-CN" altLang="en-US"/>
          </a:p>
        </p:txBody>
      </p:sp>
    </p:spTree>
    <p:extLst>
      <p:ext uri="{BB962C8B-B14F-4D97-AF65-F5344CB8AC3E}">
        <p14:creationId xmlns:p14="http://schemas.microsoft.com/office/powerpoint/2010/main" val="2631548772"/>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15</a:t>
            </a:fld>
            <a:endParaRPr lang="zh-CN" altLang="en-US"/>
          </a:p>
        </p:txBody>
      </p:sp>
    </p:spTree>
    <p:extLst>
      <p:ext uri="{BB962C8B-B14F-4D97-AF65-F5344CB8AC3E}">
        <p14:creationId xmlns:p14="http://schemas.microsoft.com/office/powerpoint/2010/main" val="1028795776"/>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16</a:t>
            </a:fld>
            <a:endParaRPr lang="zh-CN" altLang="en-US"/>
          </a:p>
        </p:txBody>
      </p:sp>
    </p:spTree>
    <p:extLst>
      <p:ext uri="{BB962C8B-B14F-4D97-AF65-F5344CB8AC3E}">
        <p14:creationId xmlns:p14="http://schemas.microsoft.com/office/powerpoint/2010/main" val="3147959679"/>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17</a:t>
            </a:fld>
            <a:endParaRPr lang="zh-CN" altLang="en-US"/>
          </a:p>
        </p:txBody>
      </p:sp>
    </p:spTree>
    <p:extLst>
      <p:ext uri="{BB962C8B-B14F-4D97-AF65-F5344CB8AC3E}">
        <p14:creationId xmlns:p14="http://schemas.microsoft.com/office/powerpoint/2010/main" val="864976500"/>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584302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2</a:t>
            </a:fld>
            <a:endParaRPr lang="zh-CN" altLang="en-US"/>
          </a:p>
        </p:txBody>
      </p:sp>
    </p:spTree>
    <p:extLst>
      <p:ext uri="{BB962C8B-B14F-4D97-AF65-F5344CB8AC3E}">
        <p14:creationId xmlns:p14="http://schemas.microsoft.com/office/powerpoint/2010/main" val="1365750975"/>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4</a:t>
            </a:fld>
            <a:endParaRPr lang="zh-CN" altLang="en-US"/>
          </a:p>
        </p:txBody>
      </p:sp>
    </p:spTree>
    <p:extLst>
      <p:ext uri="{BB962C8B-B14F-4D97-AF65-F5344CB8AC3E}">
        <p14:creationId xmlns:p14="http://schemas.microsoft.com/office/powerpoint/2010/main" val="2646333178"/>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5</a:t>
            </a:fld>
            <a:endParaRPr lang="zh-CN" altLang="en-US"/>
          </a:p>
        </p:txBody>
      </p:sp>
    </p:spTree>
    <p:extLst>
      <p:ext uri="{BB962C8B-B14F-4D97-AF65-F5344CB8AC3E}">
        <p14:creationId xmlns:p14="http://schemas.microsoft.com/office/powerpoint/2010/main" val="2484604094"/>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6</a:t>
            </a:fld>
            <a:endParaRPr lang="zh-CN" altLang="en-US"/>
          </a:p>
        </p:txBody>
      </p:sp>
    </p:spTree>
    <p:extLst>
      <p:ext uri="{BB962C8B-B14F-4D97-AF65-F5344CB8AC3E}">
        <p14:creationId xmlns:p14="http://schemas.microsoft.com/office/powerpoint/2010/main" val="1692008938"/>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7</a:t>
            </a:fld>
            <a:endParaRPr lang="zh-CN" altLang="en-US"/>
          </a:p>
        </p:txBody>
      </p:sp>
    </p:spTree>
    <p:extLst>
      <p:ext uri="{BB962C8B-B14F-4D97-AF65-F5344CB8AC3E}">
        <p14:creationId xmlns:p14="http://schemas.microsoft.com/office/powerpoint/2010/main" val="1887077756"/>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8</a:t>
            </a:fld>
            <a:endParaRPr lang="zh-CN" altLang="en-US"/>
          </a:p>
        </p:txBody>
      </p:sp>
    </p:spTree>
    <p:extLst>
      <p:ext uri="{BB962C8B-B14F-4D97-AF65-F5344CB8AC3E}">
        <p14:creationId xmlns:p14="http://schemas.microsoft.com/office/powerpoint/2010/main" val="1840666690"/>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9</a:t>
            </a:fld>
            <a:endParaRPr lang="zh-CN" altLang="en-US"/>
          </a:p>
        </p:txBody>
      </p:sp>
    </p:spTree>
    <p:extLst>
      <p:ext uri="{BB962C8B-B14F-4D97-AF65-F5344CB8AC3E}">
        <p14:creationId xmlns:p14="http://schemas.microsoft.com/office/powerpoint/2010/main" val="3774009592"/>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10</a:t>
            </a:fld>
            <a:endParaRPr lang="zh-CN" altLang="en-US"/>
          </a:p>
        </p:txBody>
      </p:sp>
    </p:spTree>
    <p:extLst>
      <p:ext uri="{BB962C8B-B14F-4D97-AF65-F5344CB8AC3E}">
        <p14:creationId xmlns:p14="http://schemas.microsoft.com/office/powerpoint/2010/main" val="4173671502"/>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93E93-166D-47F5-9EF1-ACEABE24AEEA}" type="datetimeFigureOut">
              <a:rPr lang="zh-CN" altLang="en-US" smtClean="0"/>
              <a:t>2020/1/29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677918925"/>
      </p:ext>
    </p:extLst>
  </p:cSld>
  <p:clrMapOvr>
    <a:masterClrMapping/>
  </p:clrMapOvr>
  <mc:AlternateContent xmlns:mc="http://schemas.openxmlformats.org/markup-compatibility/2006" xmlns:p14="http://schemas.microsoft.com/office/powerpoint/2010/main">
    <mc:Choice Requires="p14">
      <p:transition spd="slow" p14:dur="1500" advTm="9601">
        <p14:window dir="vert"/>
      </p:transition>
    </mc:Choice>
    <mc:Fallback xmlns="">
      <p:transition spd="slow" advTm="9601">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06"/>
            <a:ext cx="12858750" cy="7232244"/>
          </a:xfrm>
          <a:prstGeom prst="rect">
            <a:avLst/>
          </a:prstGeom>
        </p:spPr>
      </p:pic>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2020/1/29</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Lst>
  <mc:AlternateContent xmlns:mc="http://schemas.openxmlformats.org/markup-compatibility/2006" xmlns:p14="http://schemas.microsoft.com/office/powerpoint/2010/main">
    <mc:Choice Requires="p14">
      <p:transition spd="slow" p14:dur="1500" advTm="9601">
        <p14:window dir="vert"/>
      </p:transition>
    </mc:Choice>
    <mc:Fallback xmlns="">
      <p:transition spd="slow" advTm="9601">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6.pn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3.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8.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10.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858750" cy="7232651"/>
          </a:xfrm>
          <a:prstGeom prst="rect">
            <a:avLst/>
          </a:prstGeom>
        </p:spPr>
      </p:pic>
      <p:sp>
        <p:nvSpPr>
          <p:cNvPr id="8" name="矩形 7">
            <a:extLst>
              <a:ext uri="{FF2B5EF4-FFF2-40B4-BE49-F238E27FC236}">
                <a16:creationId xmlns="" xmlns:a16="http://schemas.microsoft.com/office/drawing/2014/main" id="{40967FEF-7B2C-40D5-B36A-9215645F3BB0}"/>
              </a:ext>
            </a:extLst>
          </p:cNvPr>
          <p:cNvSpPr/>
          <p:nvPr/>
        </p:nvSpPr>
        <p:spPr>
          <a:xfrm>
            <a:off x="0" y="1888133"/>
            <a:ext cx="12858749" cy="3412252"/>
          </a:xfrm>
          <a:prstGeom prst="rect">
            <a:avLst/>
          </a:prstGeom>
          <a:solidFill>
            <a:srgbClr val="1868C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51" name="文本框 50"/>
          <p:cNvSpPr txBox="1"/>
          <p:nvPr/>
        </p:nvSpPr>
        <p:spPr>
          <a:xfrm>
            <a:off x="2014544" y="2692085"/>
            <a:ext cx="8829661" cy="1323439"/>
          </a:xfrm>
          <a:prstGeom prst="rect">
            <a:avLst/>
          </a:prstGeom>
          <a:noFill/>
        </p:spPr>
        <p:txBody>
          <a:bodyPr wrap="none" rtlCol="0">
            <a:spAutoFit/>
          </a:bodyPr>
          <a:lstStyle/>
          <a:p>
            <a:pPr algn="ctr"/>
            <a:r>
              <a:rPr lang="zh-CN" altLang="en-US" sz="8000" b="1" spc="600" dirty="0">
                <a:solidFill>
                  <a:schemeClr val="bg1"/>
                </a:solidFill>
                <a:latin typeface="Adobe Gothic Std B" panose="020B0800000000000000" pitchFamily="34" charset="-128"/>
                <a:ea typeface="Adobe Gothic Std B" panose="020B0800000000000000" pitchFamily="34" charset="-128"/>
              </a:rPr>
              <a:t>医药行业</a:t>
            </a:r>
            <a:r>
              <a:rPr lang="en-US" altLang="zh-CN" sz="8000" b="1" spc="600" dirty="0">
                <a:solidFill>
                  <a:schemeClr val="bg1"/>
                </a:solidFill>
                <a:latin typeface="Adobe Gothic Std B" panose="020B0800000000000000" pitchFamily="34" charset="-128"/>
                <a:ea typeface="Adobe Gothic Std B" panose="020B0800000000000000" pitchFamily="34" charset="-128"/>
              </a:rPr>
              <a:t>PPT</a:t>
            </a:r>
            <a:r>
              <a:rPr lang="zh-CN" altLang="en-US" sz="8000" b="1" spc="600" dirty="0">
                <a:solidFill>
                  <a:schemeClr val="bg1"/>
                </a:solidFill>
                <a:latin typeface="Adobe Gothic Std B" panose="020B0800000000000000" pitchFamily="34" charset="-128"/>
                <a:ea typeface="Adobe Gothic Std B" panose="020B0800000000000000" pitchFamily="34" charset="-128"/>
              </a:rPr>
              <a:t>模版</a:t>
            </a:r>
            <a:endParaRPr lang="zh-CN" altLang="en-US" sz="8000" b="1" spc="600" dirty="0">
              <a:solidFill>
                <a:schemeClr val="bg1"/>
              </a:solidFill>
              <a:latin typeface="幼圆" panose="02010509060101010101" pitchFamily="49" charset="-122"/>
              <a:ea typeface="幼圆" panose="02010509060101010101" pitchFamily="49" charset="-122"/>
            </a:endParaRPr>
          </a:p>
        </p:txBody>
      </p:sp>
      <p:sp>
        <p:nvSpPr>
          <p:cNvPr id="5" name="矩形 4">
            <a:extLst>
              <a:ext uri="{FF2B5EF4-FFF2-40B4-BE49-F238E27FC236}">
                <a16:creationId xmlns="" xmlns:a16="http://schemas.microsoft.com/office/drawing/2014/main" id="{FBB660C2-8F1B-4A37-9F2A-08D65E964CA2}"/>
              </a:ext>
            </a:extLst>
          </p:cNvPr>
          <p:cNvSpPr/>
          <p:nvPr/>
        </p:nvSpPr>
        <p:spPr>
          <a:xfrm>
            <a:off x="1244799" y="4015524"/>
            <a:ext cx="10369152" cy="461665"/>
          </a:xfrm>
          <a:prstGeom prst="rect">
            <a:avLst/>
          </a:prstGeom>
        </p:spPr>
        <p:txBody>
          <a:bodyPr wrap="square">
            <a:spAutoFit/>
          </a:bodyPr>
          <a:lstStyle/>
          <a:p>
            <a:pPr algn="ctr"/>
            <a:r>
              <a:rPr lang="en-US" altLang="zh-CN" sz="2400" dirty="0" smtClean="0">
                <a:solidFill>
                  <a:schemeClr val="bg1"/>
                </a:solidFill>
                <a:latin typeface="Microsoft Yahei" panose="020B0503020204020204" pitchFamily="34" charset="-122"/>
                <a:ea typeface="Microsoft Yahei" panose="020B0503020204020204" pitchFamily="34" charset="-122"/>
              </a:rPr>
              <a:t> PPT TEMPLATE OF PHARMACEUTICAL INDUSTRY </a:t>
            </a:r>
            <a:endParaRPr lang="zh-CN" altLang="en-US" sz="2400" dirty="0">
              <a:solidFill>
                <a:schemeClr val="bg1"/>
              </a:solidFill>
            </a:endParaRPr>
          </a:p>
        </p:txBody>
      </p:sp>
      <p:pic>
        <p:nvPicPr>
          <p:cNvPr id="26" name="图片 2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6049" y="1197489"/>
            <a:ext cx="1926650" cy="1249312"/>
          </a:xfrm>
          <a:prstGeom prst="rect">
            <a:avLst/>
          </a:prstGeom>
        </p:spPr>
      </p:pic>
      <p:sp>
        <p:nvSpPr>
          <p:cNvPr id="27" name="圆角矩形 26"/>
          <p:cNvSpPr/>
          <p:nvPr/>
        </p:nvSpPr>
        <p:spPr>
          <a:xfrm>
            <a:off x="5133229" y="4878745"/>
            <a:ext cx="2592290" cy="79208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1868CC"/>
                </a:solidFill>
                <a:latin typeface="微软雅黑" panose="020B0503020204020204" pitchFamily="34" charset="-122"/>
                <a:ea typeface="微软雅黑" panose="020B0503020204020204" pitchFamily="34" charset="-122"/>
              </a:rPr>
              <a:t>汇报人：</a:t>
            </a:r>
            <a:r>
              <a:rPr lang="en-US" altLang="zh-CN" sz="2000" dirty="0" smtClean="0">
                <a:solidFill>
                  <a:srgbClr val="1868CC"/>
                </a:solidFill>
                <a:latin typeface="微软雅黑" panose="020B0503020204020204" pitchFamily="34" charset="-122"/>
                <a:ea typeface="微软雅黑" panose="020B0503020204020204" pitchFamily="34" charset="-122"/>
              </a:rPr>
              <a:t>sunny</a:t>
            </a:r>
            <a:endParaRPr lang="zh-CN" altLang="en-US" sz="2000" dirty="0">
              <a:solidFill>
                <a:srgbClr val="1868CC"/>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667425582"/>
      </p:ext>
    </p:extLst>
  </p:cSld>
  <p:clrMapOvr>
    <a:masterClrMapping/>
  </p:clrMapOvr>
  <mc:AlternateContent xmlns:mc="http://schemas.openxmlformats.org/markup-compatibility/2006" xmlns:p14="http://schemas.microsoft.com/office/powerpoint/2010/main">
    <mc:Choice Requires="p14">
      <p:transition spd="slow" p14:dur="4000" advTm="8978">
        <p14:vortex dir="r"/>
      </p:transition>
    </mc:Choice>
    <mc:Fallback xmlns="">
      <p:transition spd="slow" advTm="89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anim calcmode="lin" valueType="num">
                                      <p:cBhvr>
                                        <p:cTn id="9"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
                                        </p:tgtEl>
                                      </p:cBhvr>
                                    </p:animEffect>
                                  </p:childTnLst>
                                </p:cTn>
                              </p:par>
                            </p:childTnLst>
                          </p:cTn>
                        </p:par>
                        <p:par>
                          <p:cTn id="12" fill="hold">
                            <p:stCondLst>
                              <p:cond delay="900"/>
                            </p:stCondLst>
                            <p:childTnLst>
                              <p:par>
                                <p:cTn id="13" presetID="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 name="Oval 2"/>
          <p:cNvSpPr>
            <a:spLocks noChangeAspect="1" noChangeArrowheads="1"/>
          </p:cNvSpPr>
          <p:nvPr/>
        </p:nvSpPr>
        <p:spPr bwMode="auto">
          <a:xfrm>
            <a:off x="6302951" y="1837333"/>
            <a:ext cx="1004214" cy="1008062"/>
          </a:xfrm>
          <a:prstGeom prst="ellipse">
            <a:avLst/>
          </a:prstGeom>
          <a:solidFill>
            <a:schemeClr val="accent2">
              <a:alpha val="80000"/>
            </a:schemeClr>
          </a:solidFill>
          <a:ln w="25400" cap="flat" cmpd="sng" algn="ctr">
            <a:solidFill>
              <a:srgbClr val="F8F8F8"/>
            </a:solid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effectLst/>
              <a:uLnTx/>
              <a:uFillTx/>
              <a:latin typeface="微软雅黑" pitchFamily="34" charset="-122"/>
              <a:ea typeface="微软雅黑" pitchFamily="34" charset="-122"/>
              <a:cs typeface="+mn-cs"/>
            </a:endParaRPr>
          </a:p>
        </p:txBody>
      </p:sp>
      <p:sp>
        <p:nvSpPr>
          <p:cNvPr id="63" name="TextBox 147"/>
          <p:cNvSpPr txBox="1">
            <a:spLocks noChangeArrowheads="1"/>
          </p:cNvSpPr>
          <p:nvPr/>
        </p:nvSpPr>
        <p:spPr bwMode="auto">
          <a:xfrm>
            <a:off x="6272111" y="2188171"/>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latin typeface="微软雅黑" pitchFamily="34" charset="-122"/>
                <a:ea typeface="微软雅黑" pitchFamily="34" charset="-122"/>
              </a:rPr>
              <a:t>添加文本</a:t>
            </a:r>
          </a:p>
        </p:txBody>
      </p:sp>
      <p:sp>
        <p:nvSpPr>
          <p:cNvPr id="74" name="矩形 14"/>
          <p:cNvSpPr>
            <a:spLocks noChangeArrowheads="1"/>
          </p:cNvSpPr>
          <p:nvPr/>
        </p:nvSpPr>
        <p:spPr bwMode="auto">
          <a:xfrm>
            <a:off x="5029261" y="3459539"/>
            <a:ext cx="1273175" cy="523220"/>
          </a:xfrm>
          <a:prstGeom prst="rect">
            <a:avLst/>
          </a:prstGeom>
          <a:noFill/>
          <a:ln w="9525">
            <a:noFill/>
            <a:miter lim="800000"/>
            <a:headEnd/>
            <a:tailEnd/>
          </a:ln>
          <a:effectLst/>
        </p:spPr>
        <p:txBody>
          <a:bodyPr>
            <a:spAutoFit/>
          </a:bodyPr>
          <a:lstStyle/>
          <a:p>
            <a:pPr algn="ctr"/>
            <a:r>
              <a:rPr kumimoji="1" lang="zh-CN" altLang="en-US" sz="1400" dirty="0">
                <a:latin typeface="微软雅黑" pitchFamily="34" charset="-122"/>
                <a:ea typeface="微软雅黑" pitchFamily="34" charset="-122"/>
              </a:rPr>
              <a:t>点击添</a:t>
            </a:r>
            <a:endParaRPr kumimoji="1" lang="en-US" altLang="zh-CN" sz="1400" dirty="0">
              <a:latin typeface="微软雅黑" pitchFamily="34" charset="-122"/>
              <a:ea typeface="微软雅黑" pitchFamily="34" charset="-122"/>
            </a:endParaRPr>
          </a:p>
          <a:p>
            <a:pPr algn="ctr"/>
            <a:r>
              <a:rPr kumimoji="1" lang="zh-CN" altLang="en-US" sz="1400" dirty="0">
                <a:latin typeface="微软雅黑" pitchFamily="34" charset="-122"/>
                <a:ea typeface="微软雅黑" pitchFamily="34" charset="-122"/>
              </a:rPr>
              <a:t>加文本</a:t>
            </a:r>
          </a:p>
        </p:txBody>
      </p:sp>
      <p:grpSp>
        <p:nvGrpSpPr>
          <p:cNvPr id="76" name="组合 26"/>
          <p:cNvGrpSpPr>
            <a:grpSpLocks noChangeAspect="1"/>
          </p:cNvGrpSpPr>
          <p:nvPr/>
        </p:nvGrpSpPr>
        <p:grpSpPr bwMode="auto">
          <a:xfrm>
            <a:off x="4341886" y="3266084"/>
            <a:ext cx="961142" cy="896937"/>
            <a:chOff x="1321939" y="2463785"/>
            <a:chExt cx="451439" cy="2705673"/>
          </a:xfrm>
          <a:effectLst/>
        </p:grpSpPr>
        <p:sp>
          <p:nvSpPr>
            <p:cNvPr id="77" name="圆角矩形 9"/>
            <p:cNvSpPr/>
            <p:nvPr/>
          </p:nvSpPr>
          <p:spPr>
            <a:xfrm>
              <a:off x="1321939" y="2463785"/>
              <a:ext cx="415318" cy="2705673"/>
            </a:xfrm>
            <a:prstGeom prst="roundRect">
              <a:avLst>
                <a:gd name="adj" fmla="val 10568"/>
              </a:avLst>
            </a:prstGeom>
            <a:solidFill>
              <a:schemeClr val="accent1">
                <a:alpha val="80000"/>
              </a:schemeClr>
            </a:solidFill>
            <a:ln w="9525" algn="ctr">
              <a:solidFill>
                <a:srgbClr val="F8F8F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78"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标题</a:t>
              </a:r>
            </a:p>
          </p:txBody>
        </p:sp>
      </p:grpSp>
      <p:sp>
        <p:nvSpPr>
          <p:cNvPr id="94" name="AutoShape 593"/>
          <p:cNvSpPr>
            <a:spLocks noChangeArrowheads="1"/>
          </p:cNvSpPr>
          <p:nvPr/>
        </p:nvSpPr>
        <p:spPr bwMode="auto">
          <a:xfrm rot="10800000" flipH="1" flipV="1">
            <a:off x="3833174" y="3560136"/>
            <a:ext cx="396000" cy="360000"/>
          </a:xfrm>
          <a:prstGeom prst="chevron">
            <a:avLst/>
          </a:prstGeom>
          <a:solidFill>
            <a:schemeClr val="bg1">
              <a:lumMod val="75000"/>
              <a:alpha val="80000"/>
            </a:schemeClr>
          </a:solidFill>
          <a:ln w="25400" cap="flat" cmpd="sng" algn="ctr">
            <a:noFill/>
            <a:prstDash val="solid"/>
          </a:ln>
          <a:effectLst/>
          <a:scene3d>
            <a:camera prst="orthographicFront"/>
            <a:lightRig rig="flat" dir="t"/>
          </a:scene3d>
          <a:sp3d extrusionH="304800">
            <a:bevelB w="0" h="0"/>
            <a:contourClr>
              <a:srgbClr val="FFE593"/>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600" b="1" i="0" u="none" strike="noStrike" kern="0" cap="none" spc="0" normalizeH="0" baseline="0" noProof="0" dirty="0">
              <a:ln>
                <a:noFill/>
              </a:ln>
              <a:effectLst/>
              <a:uLnTx/>
              <a:uFillTx/>
              <a:latin typeface="微软雅黑" pitchFamily="34" charset="-122"/>
              <a:ea typeface="微软雅黑" pitchFamily="34" charset="-122"/>
              <a:cs typeface="+mn-cs"/>
            </a:endParaRPr>
          </a:p>
        </p:txBody>
      </p:sp>
      <p:grpSp>
        <p:nvGrpSpPr>
          <p:cNvPr id="95" name="组合 26"/>
          <p:cNvGrpSpPr>
            <a:grpSpLocks noChangeAspect="1"/>
          </p:cNvGrpSpPr>
          <p:nvPr/>
        </p:nvGrpSpPr>
        <p:grpSpPr bwMode="auto">
          <a:xfrm>
            <a:off x="2743719" y="3266084"/>
            <a:ext cx="975130" cy="896937"/>
            <a:chOff x="1317289" y="2463785"/>
            <a:chExt cx="458010" cy="2705673"/>
          </a:xfrm>
          <a:effectLst/>
        </p:grpSpPr>
        <p:sp>
          <p:nvSpPr>
            <p:cNvPr id="96" name="圆角矩形 13"/>
            <p:cNvSpPr/>
            <p:nvPr/>
          </p:nvSpPr>
          <p:spPr>
            <a:xfrm>
              <a:off x="1317289" y="2463785"/>
              <a:ext cx="415318" cy="2705673"/>
            </a:xfrm>
            <a:prstGeom prst="roundRect">
              <a:avLst>
                <a:gd name="adj" fmla="val 10568"/>
              </a:avLst>
            </a:prstGeom>
            <a:solidFill>
              <a:schemeClr val="accent2">
                <a:alpha val="80000"/>
              </a:schemeClr>
            </a:solidFill>
            <a:ln w="9525" algn="ctr">
              <a:solidFill>
                <a:srgbClr val="F8F8F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97" name="矩形 96"/>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latin typeface="微软雅黑" pitchFamily="34" charset="-122"/>
                  <a:ea typeface="微软雅黑" pitchFamily="34" charset="-122"/>
                </a:rPr>
                <a:t>添加</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标题</a:t>
              </a:r>
            </a:p>
          </p:txBody>
        </p:sp>
      </p:grpSp>
      <p:sp>
        <p:nvSpPr>
          <p:cNvPr id="99" name="Oval 2"/>
          <p:cNvSpPr>
            <a:spLocks noChangeAspect="1" noChangeArrowheads="1"/>
          </p:cNvSpPr>
          <p:nvPr/>
        </p:nvSpPr>
        <p:spPr bwMode="auto">
          <a:xfrm>
            <a:off x="6302951" y="3286682"/>
            <a:ext cx="1004214" cy="1008062"/>
          </a:xfrm>
          <a:prstGeom prst="ellipse">
            <a:avLst/>
          </a:prstGeom>
          <a:solidFill>
            <a:schemeClr val="accent1">
              <a:alpha val="80000"/>
            </a:schemeClr>
          </a:solidFill>
          <a:ln w="25400" cap="flat" cmpd="sng" algn="ctr">
            <a:solidFill>
              <a:srgbClr val="F8F8F8"/>
            </a:solid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0" name="TextBox 147"/>
          <p:cNvSpPr txBox="1">
            <a:spLocks noChangeArrowheads="1"/>
          </p:cNvSpPr>
          <p:nvPr/>
        </p:nvSpPr>
        <p:spPr bwMode="auto">
          <a:xfrm>
            <a:off x="6272111" y="3637520"/>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bg1"/>
                </a:solidFill>
                <a:latin typeface="微软雅黑" pitchFamily="34" charset="-122"/>
                <a:ea typeface="微软雅黑" pitchFamily="34" charset="-122"/>
              </a:rPr>
              <a:t>添加文本</a:t>
            </a:r>
          </a:p>
        </p:txBody>
      </p:sp>
      <p:sp>
        <p:nvSpPr>
          <p:cNvPr id="105" name="Oval 2"/>
          <p:cNvSpPr>
            <a:spLocks noChangeAspect="1" noChangeArrowheads="1"/>
          </p:cNvSpPr>
          <p:nvPr/>
        </p:nvSpPr>
        <p:spPr bwMode="auto">
          <a:xfrm>
            <a:off x="6302951" y="4645645"/>
            <a:ext cx="1004214" cy="1008062"/>
          </a:xfrm>
          <a:prstGeom prst="ellipse">
            <a:avLst/>
          </a:prstGeom>
          <a:solidFill>
            <a:schemeClr val="accent2">
              <a:alpha val="80000"/>
            </a:schemeClr>
          </a:solidFill>
          <a:ln w="25400" cap="flat" cmpd="sng" algn="ctr">
            <a:solidFill>
              <a:srgbClr val="F8F8F8"/>
            </a:solid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effectLst/>
              <a:uLnTx/>
              <a:uFillTx/>
              <a:latin typeface="微软雅黑" pitchFamily="34" charset="-122"/>
              <a:ea typeface="微软雅黑" pitchFamily="34" charset="-122"/>
              <a:cs typeface="+mn-cs"/>
            </a:endParaRPr>
          </a:p>
        </p:txBody>
      </p:sp>
      <p:sp>
        <p:nvSpPr>
          <p:cNvPr id="106" name="TextBox 147"/>
          <p:cNvSpPr txBox="1">
            <a:spLocks noChangeArrowheads="1"/>
          </p:cNvSpPr>
          <p:nvPr/>
        </p:nvSpPr>
        <p:spPr bwMode="auto">
          <a:xfrm>
            <a:off x="6272111" y="4996483"/>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latin typeface="微软雅黑" pitchFamily="34" charset="-122"/>
                <a:ea typeface="微软雅黑" pitchFamily="34" charset="-122"/>
              </a:rPr>
              <a:t>添加文本</a:t>
            </a:r>
          </a:p>
        </p:txBody>
      </p:sp>
      <p:sp>
        <p:nvSpPr>
          <p:cNvPr id="29" name="矩形 67">
            <a:extLst>
              <a:ext uri="{FF2B5EF4-FFF2-40B4-BE49-F238E27FC236}">
                <a16:creationId xmlns="" xmlns:a16="http://schemas.microsoft.com/office/drawing/2014/main" id="{F3BEAAC6-1BCE-4CC7-8FF1-119C72E96A62}"/>
              </a:ext>
            </a:extLst>
          </p:cNvPr>
          <p:cNvSpPr>
            <a:spLocks noChangeArrowheads="1"/>
          </p:cNvSpPr>
          <p:nvPr/>
        </p:nvSpPr>
        <p:spPr bwMode="auto">
          <a:xfrm>
            <a:off x="7509495" y="1888133"/>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30" name="矩形 47">
            <a:extLst>
              <a:ext uri="{FF2B5EF4-FFF2-40B4-BE49-F238E27FC236}">
                <a16:creationId xmlns="" xmlns:a16="http://schemas.microsoft.com/office/drawing/2014/main" id="{4FAEB8D1-4863-4E2B-A292-EB86C3B95FA6}"/>
              </a:ext>
            </a:extLst>
          </p:cNvPr>
          <p:cNvSpPr>
            <a:spLocks noChangeArrowheads="1"/>
          </p:cNvSpPr>
          <p:nvPr/>
        </p:nvSpPr>
        <p:spPr bwMode="auto">
          <a:xfrm>
            <a:off x="7509495" y="2251728"/>
            <a:ext cx="1884363" cy="63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31" name="矩形 67">
            <a:extLst>
              <a:ext uri="{FF2B5EF4-FFF2-40B4-BE49-F238E27FC236}">
                <a16:creationId xmlns="" xmlns:a16="http://schemas.microsoft.com/office/drawing/2014/main" id="{9EDC025E-AB8E-4324-A6FE-38D84CE39669}"/>
              </a:ext>
            </a:extLst>
          </p:cNvPr>
          <p:cNvSpPr>
            <a:spLocks noChangeArrowheads="1"/>
          </p:cNvSpPr>
          <p:nvPr/>
        </p:nvSpPr>
        <p:spPr bwMode="auto">
          <a:xfrm>
            <a:off x="7509495" y="3374033"/>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32" name="矩形 47">
            <a:extLst>
              <a:ext uri="{FF2B5EF4-FFF2-40B4-BE49-F238E27FC236}">
                <a16:creationId xmlns="" xmlns:a16="http://schemas.microsoft.com/office/drawing/2014/main" id="{81F7F709-B5CA-4222-9E72-749799E18471}"/>
              </a:ext>
            </a:extLst>
          </p:cNvPr>
          <p:cNvSpPr>
            <a:spLocks noChangeArrowheads="1"/>
          </p:cNvSpPr>
          <p:nvPr/>
        </p:nvSpPr>
        <p:spPr bwMode="auto">
          <a:xfrm>
            <a:off x="7509495" y="3737628"/>
            <a:ext cx="1884363" cy="63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33" name="矩形 67">
            <a:extLst>
              <a:ext uri="{FF2B5EF4-FFF2-40B4-BE49-F238E27FC236}">
                <a16:creationId xmlns="" xmlns:a16="http://schemas.microsoft.com/office/drawing/2014/main" id="{8079B43E-7D0D-4D87-BB59-DA434BC6E57F}"/>
              </a:ext>
            </a:extLst>
          </p:cNvPr>
          <p:cNvSpPr>
            <a:spLocks noChangeArrowheads="1"/>
          </p:cNvSpPr>
          <p:nvPr/>
        </p:nvSpPr>
        <p:spPr bwMode="auto">
          <a:xfrm>
            <a:off x="7509495" y="4778290"/>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34" name="矩形 47">
            <a:extLst>
              <a:ext uri="{FF2B5EF4-FFF2-40B4-BE49-F238E27FC236}">
                <a16:creationId xmlns="" xmlns:a16="http://schemas.microsoft.com/office/drawing/2014/main" id="{E37FF96D-3FDD-4335-ACB2-474558CC34FB}"/>
              </a:ext>
            </a:extLst>
          </p:cNvPr>
          <p:cNvSpPr>
            <a:spLocks noChangeArrowheads="1"/>
          </p:cNvSpPr>
          <p:nvPr/>
        </p:nvSpPr>
        <p:spPr bwMode="auto">
          <a:xfrm>
            <a:off x="7509495" y="5141885"/>
            <a:ext cx="1884363" cy="63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23" name="矩形 22">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24" name="矩形 23">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25" name="图片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3225892035"/>
      </p:ext>
    </p:extLst>
  </p:cSld>
  <p:clrMapOvr>
    <a:masterClrMapping/>
  </p:clrMapOvr>
  <mc:AlternateContent xmlns:mc="http://schemas.openxmlformats.org/markup-compatibility/2006" xmlns:p14="http://schemas.microsoft.com/office/powerpoint/2010/main">
    <mc:Choice Requires="p14">
      <p:transition spd="slow" p14:dur="1500" advTm="4113">
        <p14:window dir="vert"/>
      </p:transition>
    </mc:Choice>
    <mc:Fallback xmlns="">
      <p:transition spd="slow" advTm="41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500" fill="hold"/>
                                        <p:tgtEl>
                                          <p:spTgt spid="76"/>
                                        </p:tgtEl>
                                        <p:attrNameLst>
                                          <p:attrName>ppt_x</p:attrName>
                                        </p:attrNameLst>
                                      </p:cBhvr>
                                      <p:tavLst>
                                        <p:tav tm="0">
                                          <p:val>
                                            <p:strVal val="0-#ppt_w/2"/>
                                          </p:val>
                                        </p:tav>
                                        <p:tav tm="100000">
                                          <p:val>
                                            <p:strVal val="#ppt_x"/>
                                          </p:val>
                                        </p:tav>
                                      </p:tavLst>
                                    </p:anim>
                                    <p:anim calcmode="lin" valueType="num">
                                      <p:cBhvr additive="base">
                                        <p:cTn id="18" dur="500" fill="hold"/>
                                        <p:tgtEl>
                                          <p:spTgt spid="7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fill="hold"/>
                                        <p:tgtEl>
                                          <p:spTgt spid="74"/>
                                        </p:tgtEl>
                                        <p:attrNameLst>
                                          <p:attrName>ppt_x</p:attrName>
                                        </p:attrNameLst>
                                      </p:cBhvr>
                                      <p:tavLst>
                                        <p:tav tm="0">
                                          <p:val>
                                            <p:strVal val="0-#ppt_w/2"/>
                                          </p:val>
                                        </p:tav>
                                        <p:tav tm="100000">
                                          <p:val>
                                            <p:strVal val="#ppt_x"/>
                                          </p:val>
                                        </p:tav>
                                      </p:tavLst>
                                    </p:anim>
                                    <p:anim calcmode="lin" valueType="num">
                                      <p:cBhvr additive="base">
                                        <p:cTn id="23" dur="500" fill="hold"/>
                                        <p:tgtEl>
                                          <p:spTgt spid="7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4" presetClass="entr" presetSubtype="10" fill="hold" grpId="0" nodeType="afterEffect">
                                  <p:stCondLst>
                                    <p:cond delay="250"/>
                                  </p:stCondLst>
                                  <p:childTnLst>
                                    <p:set>
                                      <p:cBhvr>
                                        <p:cTn id="26" dur="1" fill="hold">
                                          <p:stCondLst>
                                            <p:cond delay="0"/>
                                          </p:stCondLst>
                                        </p:cTn>
                                        <p:tgtEl>
                                          <p:spTgt spid="29"/>
                                        </p:tgtEl>
                                        <p:attrNameLst>
                                          <p:attrName>style.visibility</p:attrName>
                                        </p:attrNameLst>
                                      </p:cBhvr>
                                      <p:to>
                                        <p:strVal val="visible"/>
                                      </p:to>
                                    </p:set>
                                    <p:animEffect>
                                      <p:cBhvr>
                                        <p:cTn id="27" dur="400"/>
                                        <p:tgtEl>
                                          <p:spTgt spid="29"/>
                                        </p:tgtEl>
                                      </p:cBhvr>
                                    </p:animEffect>
                                  </p:childTnLst>
                                </p:cTn>
                              </p:par>
                              <p:par>
                                <p:cTn id="28" presetID="14" presetClass="entr" presetSubtype="10" fill="hold" grpId="0" nodeType="withEffect">
                                  <p:stCondLst>
                                    <p:cond delay="250"/>
                                  </p:stCondLst>
                                  <p:childTnLst>
                                    <p:set>
                                      <p:cBhvr>
                                        <p:cTn id="29" dur="1" fill="hold">
                                          <p:stCondLst>
                                            <p:cond delay="0"/>
                                          </p:stCondLst>
                                        </p:cTn>
                                        <p:tgtEl>
                                          <p:spTgt spid="30"/>
                                        </p:tgtEl>
                                        <p:attrNameLst>
                                          <p:attrName>style.visibility</p:attrName>
                                        </p:attrNameLst>
                                      </p:cBhvr>
                                      <p:to>
                                        <p:strVal val="visible"/>
                                      </p:to>
                                    </p:set>
                                    <p:animEffect>
                                      <p:cBhvr>
                                        <p:cTn id="30" dur="400"/>
                                        <p:tgtEl>
                                          <p:spTgt spid="30"/>
                                        </p:tgtEl>
                                      </p:cBhvr>
                                    </p:animEffect>
                                  </p:childTnLst>
                                </p:cTn>
                              </p:par>
                            </p:childTnLst>
                          </p:cTn>
                        </p:par>
                        <p:par>
                          <p:cTn id="31" fill="hold">
                            <p:stCondLst>
                              <p:cond delay="2650"/>
                            </p:stCondLst>
                            <p:childTnLst>
                              <p:par>
                                <p:cTn id="32" presetID="14" presetClass="entr" presetSubtype="10" fill="hold" grpId="0" nodeType="afterEffect">
                                  <p:stCondLst>
                                    <p:cond delay="250"/>
                                  </p:stCondLst>
                                  <p:childTnLst>
                                    <p:set>
                                      <p:cBhvr>
                                        <p:cTn id="33" dur="1" fill="hold">
                                          <p:stCondLst>
                                            <p:cond delay="0"/>
                                          </p:stCondLst>
                                        </p:cTn>
                                        <p:tgtEl>
                                          <p:spTgt spid="31"/>
                                        </p:tgtEl>
                                        <p:attrNameLst>
                                          <p:attrName>style.visibility</p:attrName>
                                        </p:attrNameLst>
                                      </p:cBhvr>
                                      <p:to>
                                        <p:strVal val="visible"/>
                                      </p:to>
                                    </p:set>
                                    <p:animEffect>
                                      <p:cBhvr>
                                        <p:cTn id="34" dur="400"/>
                                        <p:tgtEl>
                                          <p:spTgt spid="31"/>
                                        </p:tgtEl>
                                      </p:cBhvr>
                                    </p:animEffect>
                                  </p:childTnLst>
                                </p:cTn>
                              </p:par>
                              <p:par>
                                <p:cTn id="35" presetID="14" presetClass="entr" presetSubtype="10" fill="hold" grpId="0" nodeType="withEffect">
                                  <p:stCondLst>
                                    <p:cond delay="250"/>
                                  </p:stCondLst>
                                  <p:childTnLst>
                                    <p:set>
                                      <p:cBhvr>
                                        <p:cTn id="36" dur="1" fill="hold">
                                          <p:stCondLst>
                                            <p:cond delay="0"/>
                                          </p:stCondLst>
                                        </p:cTn>
                                        <p:tgtEl>
                                          <p:spTgt spid="32"/>
                                        </p:tgtEl>
                                        <p:attrNameLst>
                                          <p:attrName>style.visibility</p:attrName>
                                        </p:attrNameLst>
                                      </p:cBhvr>
                                      <p:to>
                                        <p:strVal val="visible"/>
                                      </p:to>
                                    </p:set>
                                    <p:animEffect>
                                      <p:cBhvr>
                                        <p:cTn id="37" dur="400"/>
                                        <p:tgtEl>
                                          <p:spTgt spid="32"/>
                                        </p:tgtEl>
                                      </p:cBhvr>
                                    </p:animEffect>
                                  </p:childTnLst>
                                </p:cTn>
                              </p:par>
                            </p:childTnLst>
                          </p:cTn>
                        </p:par>
                        <p:par>
                          <p:cTn id="38" fill="hold">
                            <p:stCondLst>
                              <p:cond delay="3300"/>
                            </p:stCondLst>
                            <p:childTnLst>
                              <p:par>
                                <p:cTn id="39" presetID="14" presetClass="entr" presetSubtype="10" fill="hold" grpId="0" nodeType="afterEffect">
                                  <p:stCondLst>
                                    <p:cond delay="250"/>
                                  </p:stCondLst>
                                  <p:childTnLst>
                                    <p:set>
                                      <p:cBhvr>
                                        <p:cTn id="40" dur="1" fill="hold">
                                          <p:stCondLst>
                                            <p:cond delay="0"/>
                                          </p:stCondLst>
                                        </p:cTn>
                                        <p:tgtEl>
                                          <p:spTgt spid="33"/>
                                        </p:tgtEl>
                                        <p:attrNameLst>
                                          <p:attrName>style.visibility</p:attrName>
                                        </p:attrNameLst>
                                      </p:cBhvr>
                                      <p:to>
                                        <p:strVal val="visible"/>
                                      </p:to>
                                    </p:set>
                                    <p:animEffect>
                                      <p:cBhvr>
                                        <p:cTn id="41" dur="400"/>
                                        <p:tgtEl>
                                          <p:spTgt spid="33"/>
                                        </p:tgtEl>
                                      </p:cBhvr>
                                    </p:animEffect>
                                  </p:childTnLst>
                                </p:cTn>
                              </p:par>
                              <p:par>
                                <p:cTn id="42" presetID="14" presetClass="entr" presetSubtype="10" fill="hold" grpId="0" nodeType="withEffect">
                                  <p:stCondLst>
                                    <p:cond delay="250"/>
                                  </p:stCondLst>
                                  <p:childTnLst>
                                    <p:set>
                                      <p:cBhvr>
                                        <p:cTn id="43" dur="1" fill="hold">
                                          <p:stCondLst>
                                            <p:cond delay="0"/>
                                          </p:stCondLst>
                                        </p:cTn>
                                        <p:tgtEl>
                                          <p:spTgt spid="34"/>
                                        </p:tgtEl>
                                        <p:attrNameLst>
                                          <p:attrName>style.visibility</p:attrName>
                                        </p:attrNameLst>
                                      </p:cBhvr>
                                      <p:to>
                                        <p:strVal val="visible"/>
                                      </p:to>
                                    </p:set>
                                    <p:animEffect>
                                      <p:cBhvr>
                                        <p:cTn id="44"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94" grpId="0" animBg="1"/>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等腰三角形 8"/>
          <p:cNvSpPr>
            <a:spLocks noChangeArrowheads="1"/>
          </p:cNvSpPr>
          <p:nvPr/>
        </p:nvSpPr>
        <p:spPr bwMode="auto">
          <a:xfrm rot="7717980">
            <a:off x="4406871" y="3941134"/>
            <a:ext cx="308372" cy="316583"/>
          </a:xfrm>
          <a:prstGeom prst="triangle">
            <a:avLst>
              <a:gd name="adj" fmla="val 50000"/>
            </a:avLst>
          </a:prstGeom>
          <a:solidFill>
            <a:schemeClr val="bg1">
              <a:lumMod val="65000"/>
              <a:alpha val="16000"/>
            </a:schemeClr>
          </a:solidFill>
          <a:ln>
            <a:noFill/>
          </a:ln>
        </p:spPr>
        <p:txBody>
          <a:bodyPr lIns="68562" tIns="34281" rIns="68562" bIns="34281" anchor="ctr"/>
          <a:lstStyle/>
          <a:p>
            <a:pPr algn="ctr"/>
            <a:endParaRPr lang="zh-CN" altLang="zh-CN">
              <a:latin typeface="宋体" pitchFamily="2" charset="-122"/>
              <a:sym typeface="宋体" pitchFamily="2" charset="-122"/>
            </a:endParaRPr>
          </a:p>
        </p:txBody>
      </p:sp>
      <p:sp>
        <p:nvSpPr>
          <p:cNvPr id="78" name="等腰三角形 9"/>
          <p:cNvSpPr>
            <a:spLocks noChangeArrowheads="1"/>
          </p:cNvSpPr>
          <p:nvPr/>
        </p:nvSpPr>
        <p:spPr bwMode="auto">
          <a:xfrm rot="7717980">
            <a:off x="8124934" y="3938750"/>
            <a:ext cx="291703" cy="299920"/>
          </a:xfrm>
          <a:prstGeom prst="triangle">
            <a:avLst>
              <a:gd name="adj" fmla="val 50000"/>
            </a:avLst>
          </a:prstGeom>
          <a:solidFill>
            <a:schemeClr val="bg1">
              <a:lumMod val="65000"/>
              <a:alpha val="16000"/>
            </a:schemeClr>
          </a:solidFill>
          <a:ln>
            <a:noFill/>
          </a:ln>
        </p:spPr>
        <p:txBody>
          <a:bodyPr lIns="68562" tIns="34281" rIns="68562" bIns="34281" anchor="ctr"/>
          <a:lstStyle/>
          <a:p>
            <a:pPr algn="ctr"/>
            <a:endParaRPr lang="zh-CN" altLang="zh-CN">
              <a:latin typeface="宋体" pitchFamily="2" charset="-122"/>
              <a:sym typeface="宋体" pitchFamily="2" charset="-122"/>
            </a:endParaRPr>
          </a:p>
        </p:txBody>
      </p:sp>
      <p:sp>
        <p:nvSpPr>
          <p:cNvPr id="79" name="等腰三角形 10"/>
          <p:cNvSpPr>
            <a:spLocks noChangeArrowheads="1"/>
          </p:cNvSpPr>
          <p:nvPr/>
        </p:nvSpPr>
        <p:spPr bwMode="auto">
          <a:xfrm rot="2750931">
            <a:off x="6246856" y="3891131"/>
            <a:ext cx="323850" cy="334435"/>
          </a:xfrm>
          <a:prstGeom prst="triangle">
            <a:avLst>
              <a:gd name="adj" fmla="val 50000"/>
            </a:avLst>
          </a:prstGeom>
          <a:solidFill>
            <a:schemeClr val="bg1">
              <a:lumMod val="65000"/>
              <a:alpha val="16000"/>
            </a:schemeClr>
          </a:solidFill>
          <a:ln>
            <a:noFill/>
          </a:ln>
        </p:spPr>
        <p:txBody>
          <a:bodyPr lIns="68562" tIns="34281" rIns="68562" bIns="34281" anchor="ctr"/>
          <a:lstStyle/>
          <a:p>
            <a:pPr algn="ctr"/>
            <a:endParaRPr lang="zh-CN" altLang="zh-CN">
              <a:latin typeface="宋体" pitchFamily="2" charset="-122"/>
              <a:sym typeface="宋体" pitchFamily="2" charset="-122"/>
            </a:endParaRPr>
          </a:p>
        </p:txBody>
      </p:sp>
      <p:grpSp>
        <p:nvGrpSpPr>
          <p:cNvPr id="80" name="Group 8"/>
          <p:cNvGrpSpPr>
            <a:grpSpLocks/>
          </p:cNvGrpSpPr>
          <p:nvPr/>
        </p:nvGrpSpPr>
        <p:grpSpPr bwMode="auto">
          <a:xfrm>
            <a:off x="2850797" y="2480770"/>
            <a:ext cx="1575772" cy="1576388"/>
            <a:chOff x="0" y="0"/>
            <a:chExt cx="2101515" cy="2101515"/>
          </a:xfrm>
          <a:solidFill>
            <a:schemeClr val="accent1">
              <a:alpha val="80000"/>
            </a:schemeClr>
          </a:solidFill>
        </p:grpSpPr>
        <p:sp>
          <p:nvSpPr>
            <p:cNvPr id="81"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p:spPr>
          <p:txBody>
            <a:bodyPr anchor="ctr"/>
            <a:lstStyle/>
            <a:p>
              <a:endParaRPr lang="zh-CN" altLang="zh-CN">
                <a:solidFill>
                  <a:schemeClr val="bg1"/>
                </a:solidFill>
                <a:sym typeface="宋体" pitchFamily="2" charset="-122"/>
              </a:endParaRPr>
            </a:p>
          </p:txBody>
        </p:sp>
        <p:sp>
          <p:nvSpPr>
            <p:cNvPr id="8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p:spPr>
          <p:txBody>
            <a:bodyPr anchor="ctr"/>
            <a:lstStyle/>
            <a:p>
              <a:endParaRPr lang="zh-CN" altLang="zh-CN">
                <a:solidFill>
                  <a:schemeClr val="bg1"/>
                </a:solidFill>
                <a:sym typeface="宋体" pitchFamily="2" charset="-122"/>
              </a:endParaRPr>
            </a:p>
          </p:txBody>
        </p:sp>
      </p:grpSp>
      <p:sp>
        <p:nvSpPr>
          <p:cNvPr id="83" name="矩形 82"/>
          <p:cNvSpPr>
            <a:spLocks noChangeArrowheads="1"/>
          </p:cNvSpPr>
          <p:nvPr/>
        </p:nvSpPr>
        <p:spPr bwMode="auto">
          <a:xfrm>
            <a:off x="3034081" y="2951067"/>
            <a:ext cx="1209203" cy="91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100" dirty="0" smtClean="0">
                <a:solidFill>
                  <a:schemeClr val="bg1"/>
                </a:solidFill>
                <a:latin typeface="幼圆" panose="02010509060101010101" pitchFamily="49" charset="-122"/>
                <a:ea typeface="幼圆" panose="02010509060101010101" pitchFamily="49" charset="-122"/>
                <a:sym typeface="微软雅黑" pitchFamily="34" charset="-122"/>
              </a:rPr>
              <a:t>点击添加文本内容说明点击添加文本内容说明点击添加文本内容说明点于</a:t>
            </a:r>
            <a:r>
              <a:rPr lang="zh-CN" altLang="en-US" sz="1100" dirty="0">
                <a:solidFill>
                  <a:schemeClr val="bg1"/>
                </a:solidFill>
                <a:latin typeface="幼圆" panose="02010509060101010101" pitchFamily="49" charset="-122"/>
                <a:ea typeface="幼圆" panose="02010509060101010101" pitchFamily="49" charset="-122"/>
                <a:sym typeface="微软雅黑" pitchFamily="34" charset="-122"/>
              </a:rPr>
              <a:t>一体</a:t>
            </a:r>
          </a:p>
        </p:txBody>
      </p:sp>
      <p:grpSp>
        <p:nvGrpSpPr>
          <p:cNvPr id="84" name="Group 8"/>
          <p:cNvGrpSpPr>
            <a:grpSpLocks/>
          </p:cNvGrpSpPr>
          <p:nvPr/>
        </p:nvGrpSpPr>
        <p:grpSpPr bwMode="auto">
          <a:xfrm>
            <a:off x="4697925" y="3890470"/>
            <a:ext cx="1575772" cy="1576388"/>
            <a:chOff x="0" y="0"/>
            <a:chExt cx="2101515" cy="2101515"/>
          </a:xfrm>
          <a:solidFill>
            <a:schemeClr val="accent2">
              <a:alpha val="80000"/>
            </a:schemeClr>
          </a:solidFill>
        </p:grpSpPr>
        <p:sp>
          <p:nvSpPr>
            <p:cNvPr id="85"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p:spPr>
          <p:txBody>
            <a:bodyPr anchor="ctr"/>
            <a:lstStyle/>
            <a:p>
              <a:endParaRPr lang="zh-CN" altLang="zh-CN">
                <a:sym typeface="宋体" pitchFamily="2" charset="-122"/>
              </a:endParaRPr>
            </a:p>
          </p:txBody>
        </p:sp>
        <p:sp>
          <p:nvSpPr>
            <p:cNvPr id="8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p:spPr>
          <p:txBody>
            <a:bodyPr anchor="ctr"/>
            <a:lstStyle/>
            <a:p>
              <a:endParaRPr lang="zh-CN" altLang="zh-CN">
                <a:sym typeface="宋体" pitchFamily="2" charset="-122"/>
              </a:endParaRPr>
            </a:p>
          </p:txBody>
        </p:sp>
      </p:grpSp>
      <p:grpSp>
        <p:nvGrpSpPr>
          <p:cNvPr id="88" name="Group 8"/>
          <p:cNvGrpSpPr>
            <a:grpSpLocks/>
          </p:cNvGrpSpPr>
          <p:nvPr/>
        </p:nvGrpSpPr>
        <p:grpSpPr bwMode="auto">
          <a:xfrm>
            <a:off x="6545053" y="2671270"/>
            <a:ext cx="1575772" cy="1576388"/>
            <a:chOff x="0" y="0"/>
            <a:chExt cx="2101515" cy="2101515"/>
          </a:xfrm>
          <a:solidFill>
            <a:schemeClr val="accent1">
              <a:alpha val="80000"/>
            </a:schemeClr>
          </a:solidFill>
        </p:grpSpPr>
        <p:sp>
          <p:nvSpPr>
            <p:cNvPr id="89"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p:spPr>
          <p:txBody>
            <a:bodyPr anchor="ctr"/>
            <a:lstStyle/>
            <a:p>
              <a:endParaRPr lang="zh-CN" altLang="zh-CN">
                <a:sym typeface="宋体" pitchFamily="2" charset="-122"/>
              </a:endParaRPr>
            </a:p>
          </p:txBody>
        </p:sp>
        <p:sp>
          <p:nvSpPr>
            <p:cNvPr id="9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p:spPr>
          <p:txBody>
            <a:bodyPr anchor="ctr"/>
            <a:lstStyle/>
            <a:p>
              <a:endParaRPr lang="zh-CN" altLang="zh-CN">
                <a:sym typeface="宋体" pitchFamily="2" charset="-122"/>
              </a:endParaRPr>
            </a:p>
          </p:txBody>
        </p:sp>
      </p:grpSp>
      <p:grpSp>
        <p:nvGrpSpPr>
          <p:cNvPr id="92" name="Group 8"/>
          <p:cNvGrpSpPr>
            <a:grpSpLocks/>
          </p:cNvGrpSpPr>
          <p:nvPr/>
        </p:nvGrpSpPr>
        <p:grpSpPr bwMode="auto">
          <a:xfrm>
            <a:off x="8344575" y="3976195"/>
            <a:ext cx="1575772" cy="1576388"/>
            <a:chOff x="0" y="0"/>
            <a:chExt cx="2101515" cy="2101515"/>
          </a:xfrm>
          <a:solidFill>
            <a:schemeClr val="accent2">
              <a:alpha val="80000"/>
            </a:schemeClr>
          </a:solidFill>
        </p:grpSpPr>
        <p:sp>
          <p:nvSpPr>
            <p:cNvPr id="93"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p:spPr>
          <p:txBody>
            <a:bodyPr anchor="ctr"/>
            <a:lstStyle/>
            <a:p>
              <a:endParaRPr lang="zh-CN" altLang="zh-CN">
                <a:sym typeface="宋体" pitchFamily="2" charset="-122"/>
              </a:endParaRPr>
            </a:p>
          </p:txBody>
        </p:sp>
        <p:sp>
          <p:nvSpPr>
            <p:cNvPr id="9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p:spPr>
          <p:txBody>
            <a:bodyPr anchor="ctr"/>
            <a:lstStyle/>
            <a:p>
              <a:endParaRPr lang="zh-CN" altLang="zh-CN">
                <a:sym typeface="宋体" pitchFamily="2" charset="-122"/>
              </a:endParaRPr>
            </a:p>
          </p:txBody>
        </p:sp>
      </p:grpSp>
      <p:sp>
        <p:nvSpPr>
          <p:cNvPr id="96" name="椭圆 95"/>
          <p:cNvSpPr/>
          <p:nvPr/>
        </p:nvSpPr>
        <p:spPr bwMode="auto">
          <a:xfrm>
            <a:off x="2971995" y="2541329"/>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97" name="TextBox 23"/>
          <p:cNvSpPr txBox="1"/>
          <p:nvPr/>
        </p:nvSpPr>
        <p:spPr>
          <a:xfrm>
            <a:off x="3039534" y="2562112"/>
            <a:ext cx="253879" cy="346230"/>
          </a:xfrm>
          <a:prstGeom prst="rect">
            <a:avLst/>
          </a:prstGeom>
          <a:noFill/>
        </p:spPr>
        <p:txBody>
          <a:bodyPr wrap="none" lIns="68562" tIns="34281" rIns="68562" bIns="34281" rtlCol="0">
            <a:spAutoFit/>
          </a:bodyPr>
          <a:lstStyle/>
          <a:p>
            <a:r>
              <a:rPr lang="en-US" altLang="zh-CN" dirty="0">
                <a:latin typeface="+mn-ea"/>
                <a:ea typeface="+mn-ea"/>
              </a:rPr>
              <a:t>1</a:t>
            </a:r>
            <a:endParaRPr lang="zh-CN" altLang="en-US" dirty="0">
              <a:latin typeface="+mn-ea"/>
              <a:ea typeface="+mn-ea"/>
            </a:endParaRPr>
          </a:p>
        </p:txBody>
      </p:sp>
      <p:sp>
        <p:nvSpPr>
          <p:cNvPr id="98" name="椭圆 97"/>
          <p:cNvSpPr/>
          <p:nvPr/>
        </p:nvSpPr>
        <p:spPr bwMode="auto">
          <a:xfrm>
            <a:off x="4962569" y="3893125"/>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99" name="TextBox 25"/>
          <p:cNvSpPr txBox="1"/>
          <p:nvPr/>
        </p:nvSpPr>
        <p:spPr>
          <a:xfrm>
            <a:off x="5030108" y="3913908"/>
            <a:ext cx="253879" cy="346230"/>
          </a:xfrm>
          <a:prstGeom prst="rect">
            <a:avLst/>
          </a:prstGeom>
          <a:noFill/>
        </p:spPr>
        <p:txBody>
          <a:bodyPr wrap="none" lIns="68562" tIns="34281" rIns="68562" bIns="34281" rtlCol="0">
            <a:spAutoFit/>
          </a:bodyPr>
          <a:lstStyle/>
          <a:p>
            <a:r>
              <a:rPr lang="en-US" altLang="zh-CN" dirty="0">
                <a:latin typeface="+mn-ea"/>
                <a:ea typeface="+mn-ea"/>
              </a:rPr>
              <a:t>2</a:t>
            </a:r>
            <a:endParaRPr lang="zh-CN" altLang="en-US" dirty="0">
              <a:latin typeface="+mn-ea"/>
              <a:ea typeface="+mn-ea"/>
            </a:endParaRPr>
          </a:p>
        </p:txBody>
      </p:sp>
      <p:sp>
        <p:nvSpPr>
          <p:cNvPr id="100" name="椭圆 99"/>
          <p:cNvSpPr/>
          <p:nvPr/>
        </p:nvSpPr>
        <p:spPr bwMode="auto">
          <a:xfrm>
            <a:off x="6699863" y="2722304"/>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101" name="TextBox 27"/>
          <p:cNvSpPr txBox="1"/>
          <p:nvPr/>
        </p:nvSpPr>
        <p:spPr>
          <a:xfrm>
            <a:off x="6767402" y="2743087"/>
            <a:ext cx="253879" cy="346230"/>
          </a:xfrm>
          <a:prstGeom prst="rect">
            <a:avLst/>
          </a:prstGeom>
          <a:noFill/>
        </p:spPr>
        <p:txBody>
          <a:bodyPr wrap="none" lIns="68562" tIns="34281" rIns="68562" bIns="34281" rtlCol="0">
            <a:spAutoFit/>
          </a:bodyPr>
          <a:lstStyle/>
          <a:p>
            <a:r>
              <a:rPr lang="en-US" altLang="zh-CN" dirty="0">
                <a:latin typeface="+mn-ea"/>
                <a:ea typeface="+mn-ea"/>
              </a:rPr>
              <a:t>3</a:t>
            </a:r>
            <a:endParaRPr lang="zh-CN" altLang="en-US" dirty="0">
              <a:latin typeface="+mn-ea"/>
              <a:ea typeface="+mn-ea"/>
            </a:endParaRPr>
          </a:p>
        </p:txBody>
      </p:sp>
      <p:sp>
        <p:nvSpPr>
          <p:cNvPr id="102" name="椭圆 101"/>
          <p:cNvSpPr/>
          <p:nvPr/>
        </p:nvSpPr>
        <p:spPr bwMode="auto">
          <a:xfrm>
            <a:off x="8538571" y="4053750"/>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103" name="TextBox 29"/>
          <p:cNvSpPr txBox="1"/>
          <p:nvPr/>
        </p:nvSpPr>
        <p:spPr>
          <a:xfrm>
            <a:off x="8606110" y="4074534"/>
            <a:ext cx="253879" cy="346230"/>
          </a:xfrm>
          <a:prstGeom prst="rect">
            <a:avLst/>
          </a:prstGeom>
          <a:noFill/>
        </p:spPr>
        <p:txBody>
          <a:bodyPr wrap="none" lIns="68562" tIns="34281" rIns="68562" bIns="34281" rtlCol="0">
            <a:spAutoFit/>
          </a:bodyPr>
          <a:lstStyle/>
          <a:p>
            <a:r>
              <a:rPr lang="en-US" altLang="zh-CN" dirty="0">
                <a:latin typeface="+mn-ea"/>
                <a:ea typeface="+mn-ea"/>
              </a:rPr>
              <a:t>4</a:t>
            </a:r>
            <a:endParaRPr lang="zh-CN" altLang="en-US" dirty="0">
              <a:latin typeface="+mn-ea"/>
              <a:ea typeface="+mn-ea"/>
            </a:endParaRPr>
          </a:p>
        </p:txBody>
      </p:sp>
      <p:sp>
        <p:nvSpPr>
          <p:cNvPr id="104" name="椭圆 103"/>
          <p:cNvSpPr/>
          <p:nvPr/>
        </p:nvSpPr>
        <p:spPr bwMode="auto">
          <a:xfrm>
            <a:off x="2663254" y="4535734"/>
            <a:ext cx="957033" cy="957407"/>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5" name="椭圆 104"/>
          <p:cNvSpPr/>
          <p:nvPr/>
        </p:nvSpPr>
        <p:spPr bwMode="auto">
          <a:xfrm>
            <a:off x="4618885" y="2626597"/>
            <a:ext cx="866926" cy="867265"/>
          </a:xfrm>
          <a:prstGeom prst="ellipse">
            <a:avLst/>
          </a:prstGeom>
          <a:blipFill>
            <a:blip r:embed="rId4"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6" name="椭圆 105"/>
          <p:cNvSpPr/>
          <p:nvPr/>
        </p:nvSpPr>
        <p:spPr bwMode="auto">
          <a:xfrm>
            <a:off x="5675492" y="3200522"/>
            <a:ext cx="308212" cy="308333"/>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7" name="椭圆 106"/>
          <p:cNvSpPr/>
          <p:nvPr/>
        </p:nvSpPr>
        <p:spPr bwMode="auto">
          <a:xfrm>
            <a:off x="3854227" y="4244575"/>
            <a:ext cx="308212" cy="308333"/>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8" name="椭圆 107"/>
          <p:cNvSpPr/>
          <p:nvPr/>
        </p:nvSpPr>
        <p:spPr bwMode="auto">
          <a:xfrm>
            <a:off x="3114213" y="4216021"/>
            <a:ext cx="203388" cy="203468"/>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9" name="椭圆 108"/>
          <p:cNvSpPr/>
          <p:nvPr/>
        </p:nvSpPr>
        <p:spPr bwMode="auto">
          <a:xfrm>
            <a:off x="6904526" y="4764389"/>
            <a:ext cx="1371680" cy="1372216"/>
          </a:xfrm>
          <a:prstGeom prst="ellipse">
            <a:avLst/>
          </a:prstGeom>
          <a:blipFill>
            <a:blip r:embed="rId5"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0" name="椭圆 109"/>
          <p:cNvSpPr/>
          <p:nvPr/>
        </p:nvSpPr>
        <p:spPr bwMode="auto">
          <a:xfrm>
            <a:off x="9103981" y="3205770"/>
            <a:ext cx="302966" cy="303085"/>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1" name="椭圆 110"/>
          <p:cNvSpPr/>
          <p:nvPr/>
        </p:nvSpPr>
        <p:spPr bwMode="auto">
          <a:xfrm>
            <a:off x="8520766" y="3501252"/>
            <a:ext cx="222468" cy="222555"/>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2" name="椭圆 111"/>
          <p:cNvSpPr/>
          <p:nvPr/>
        </p:nvSpPr>
        <p:spPr bwMode="auto">
          <a:xfrm>
            <a:off x="8406170" y="2671271"/>
            <a:ext cx="406041" cy="406200"/>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3" name="椭圆 112"/>
          <p:cNvSpPr/>
          <p:nvPr/>
        </p:nvSpPr>
        <p:spPr bwMode="auto">
          <a:xfrm>
            <a:off x="6760506" y="4422428"/>
            <a:ext cx="302966" cy="303085"/>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4" name="椭圆 113"/>
          <p:cNvSpPr/>
          <p:nvPr/>
        </p:nvSpPr>
        <p:spPr bwMode="auto">
          <a:xfrm>
            <a:off x="6617104" y="4993049"/>
            <a:ext cx="222468" cy="222555"/>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5" name="椭圆 114"/>
          <p:cNvSpPr/>
          <p:nvPr/>
        </p:nvSpPr>
        <p:spPr bwMode="auto">
          <a:xfrm>
            <a:off x="9820208" y="5805669"/>
            <a:ext cx="302966" cy="303085"/>
          </a:xfrm>
          <a:prstGeom prst="ellipse">
            <a:avLst/>
          </a:prstGeom>
          <a:solidFill>
            <a:schemeClr val="bg1">
              <a:lumMod val="65000"/>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矩形 41">
            <a:extLst>
              <a:ext uri="{FF2B5EF4-FFF2-40B4-BE49-F238E27FC236}">
                <a16:creationId xmlns="" xmlns:a16="http://schemas.microsoft.com/office/drawing/2014/main" id="{8B0CCA14-4D5D-497B-BEE2-DAF1DEBA4C2B}"/>
              </a:ext>
            </a:extLst>
          </p:cNvPr>
          <p:cNvSpPr>
            <a:spLocks noChangeArrowheads="1"/>
          </p:cNvSpPr>
          <p:nvPr/>
        </p:nvSpPr>
        <p:spPr bwMode="auto">
          <a:xfrm>
            <a:off x="4881208" y="4352343"/>
            <a:ext cx="1209203" cy="91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100" dirty="0" smtClean="0">
                <a:solidFill>
                  <a:schemeClr val="bg1"/>
                </a:solidFill>
                <a:latin typeface="幼圆" panose="02010509060101010101" pitchFamily="49" charset="-122"/>
                <a:ea typeface="幼圆" panose="02010509060101010101" pitchFamily="49" charset="-122"/>
                <a:sym typeface="微软雅黑" pitchFamily="34" charset="-122"/>
              </a:rPr>
              <a:t>点击添加文本内容说明点击添加文本内容说明点击添加文本内容说明点于</a:t>
            </a:r>
            <a:r>
              <a:rPr lang="zh-CN" altLang="en-US" sz="1100" dirty="0">
                <a:solidFill>
                  <a:schemeClr val="bg1"/>
                </a:solidFill>
                <a:latin typeface="幼圆" panose="02010509060101010101" pitchFamily="49" charset="-122"/>
                <a:ea typeface="幼圆" panose="02010509060101010101" pitchFamily="49" charset="-122"/>
                <a:sym typeface="微软雅黑" pitchFamily="34" charset="-122"/>
              </a:rPr>
              <a:t>一体</a:t>
            </a:r>
          </a:p>
        </p:txBody>
      </p:sp>
      <p:sp>
        <p:nvSpPr>
          <p:cNvPr id="47" name="矩形 46">
            <a:extLst>
              <a:ext uri="{FF2B5EF4-FFF2-40B4-BE49-F238E27FC236}">
                <a16:creationId xmlns="" xmlns:a16="http://schemas.microsoft.com/office/drawing/2014/main" id="{525B3B8A-E0E0-4103-B938-159A2369051E}"/>
              </a:ext>
            </a:extLst>
          </p:cNvPr>
          <p:cNvSpPr>
            <a:spLocks noChangeArrowheads="1"/>
          </p:cNvSpPr>
          <p:nvPr/>
        </p:nvSpPr>
        <p:spPr bwMode="auto">
          <a:xfrm>
            <a:off x="6752641" y="3184277"/>
            <a:ext cx="1209203" cy="91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100" dirty="0" smtClean="0">
                <a:solidFill>
                  <a:schemeClr val="bg1"/>
                </a:solidFill>
                <a:latin typeface="幼圆" panose="02010509060101010101" pitchFamily="49" charset="-122"/>
                <a:ea typeface="幼圆" panose="02010509060101010101" pitchFamily="49" charset="-122"/>
                <a:sym typeface="微软雅黑" pitchFamily="34" charset="-122"/>
              </a:rPr>
              <a:t>点击添加文本内容说明点击添加文本内容说明点击添加文本内容说明点于</a:t>
            </a:r>
            <a:r>
              <a:rPr lang="zh-CN" altLang="en-US" sz="1100" dirty="0">
                <a:solidFill>
                  <a:schemeClr val="bg1"/>
                </a:solidFill>
                <a:latin typeface="幼圆" panose="02010509060101010101" pitchFamily="49" charset="-122"/>
                <a:ea typeface="幼圆" panose="02010509060101010101" pitchFamily="49" charset="-122"/>
                <a:sym typeface="微软雅黑" pitchFamily="34" charset="-122"/>
              </a:rPr>
              <a:t>一体</a:t>
            </a:r>
          </a:p>
        </p:txBody>
      </p:sp>
      <p:sp>
        <p:nvSpPr>
          <p:cNvPr id="48" name="矩形 47">
            <a:extLst>
              <a:ext uri="{FF2B5EF4-FFF2-40B4-BE49-F238E27FC236}">
                <a16:creationId xmlns="" xmlns:a16="http://schemas.microsoft.com/office/drawing/2014/main" id="{CD7B5F59-A9E6-4974-972C-75723EAA6203}"/>
              </a:ext>
            </a:extLst>
          </p:cNvPr>
          <p:cNvSpPr>
            <a:spLocks noChangeArrowheads="1"/>
          </p:cNvSpPr>
          <p:nvPr/>
        </p:nvSpPr>
        <p:spPr bwMode="auto">
          <a:xfrm>
            <a:off x="8599768" y="4585553"/>
            <a:ext cx="1209203" cy="91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en-US" sz="1100" dirty="0" smtClean="0">
                <a:solidFill>
                  <a:schemeClr val="bg1"/>
                </a:solidFill>
                <a:latin typeface="幼圆" panose="02010509060101010101" pitchFamily="49" charset="-122"/>
                <a:ea typeface="幼圆" panose="02010509060101010101" pitchFamily="49" charset="-122"/>
                <a:sym typeface="微软雅黑" pitchFamily="34" charset="-122"/>
              </a:rPr>
              <a:t>点击添加文本内容说明点击添加文本内容说明点击添加文本内容说明点于</a:t>
            </a:r>
            <a:r>
              <a:rPr lang="zh-CN" altLang="en-US" sz="1100" dirty="0">
                <a:solidFill>
                  <a:schemeClr val="bg1"/>
                </a:solidFill>
                <a:latin typeface="幼圆" panose="02010509060101010101" pitchFamily="49" charset="-122"/>
                <a:ea typeface="幼圆" panose="02010509060101010101" pitchFamily="49" charset="-122"/>
                <a:sym typeface="微软雅黑" pitchFamily="34" charset="-122"/>
              </a:rPr>
              <a:t>一体</a:t>
            </a:r>
          </a:p>
        </p:txBody>
      </p:sp>
      <p:sp>
        <p:nvSpPr>
          <p:cNvPr id="43" name="矩形 42">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44" name="矩形 43">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45" name="图片 4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3835904250"/>
      </p:ext>
    </p:extLst>
  </p:cSld>
  <p:clrMapOvr>
    <a:masterClrMapping/>
  </p:clrMapOvr>
  <mc:AlternateContent xmlns:mc="http://schemas.openxmlformats.org/markup-compatibility/2006" xmlns:p14="http://schemas.microsoft.com/office/powerpoint/2010/main">
    <mc:Choice Requires="p14">
      <p:transition spd="slow" p14:dur="1500" advTm="7837">
        <p14:window dir="vert"/>
      </p:transition>
    </mc:Choice>
    <mc:Fallback xmlns="">
      <p:transition spd="slow" advTm="78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p:cTn id="23" dur="500" fill="hold"/>
                                        <p:tgtEl>
                                          <p:spTgt spid="106"/>
                                        </p:tgtEl>
                                        <p:attrNameLst>
                                          <p:attrName>ppt_w</p:attrName>
                                        </p:attrNameLst>
                                      </p:cBhvr>
                                      <p:tavLst>
                                        <p:tav tm="0">
                                          <p:val>
                                            <p:fltVal val="0"/>
                                          </p:val>
                                        </p:tav>
                                        <p:tav tm="100000">
                                          <p:val>
                                            <p:strVal val="#ppt_w"/>
                                          </p:val>
                                        </p:tav>
                                      </p:tavLst>
                                    </p:anim>
                                    <p:anim calcmode="lin" valueType="num">
                                      <p:cBhvr>
                                        <p:cTn id="24" dur="500" fill="hold"/>
                                        <p:tgtEl>
                                          <p:spTgt spid="106"/>
                                        </p:tgtEl>
                                        <p:attrNameLst>
                                          <p:attrName>ppt_h</p:attrName>
                                        </p:attrNameLst>
                                      </p:cBhvr>
                                      <p:tavLst>
                                        <p:tav tm="0">
                                          <p:val>
                                            <p:fltVal val="0"/>
                                          </p:val>
                                        </p:tav>
                                        <p:tav tm="100000">
                                          <p:val>
                                            <p:strVal val="#ppt_h"/>
                                          </p:val>
                                        </p:tav>
                                      </p:tavLst>
                                    </p:anim>
                                    <p:animEffect transition="in" filter="fade">
                                      <p:cBhvr>
                                        <p:cTn id="25" dur="500"/>
                                        <p:tgtEl>
                                          <p:spTgt spid="106"/>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p:cTn id="28" dur="500" fill="hold"/>
                                        <p:tgtEl>
                                          <p:spTgt spid="109"/>
                                        </p:tgtEl>
                                        <p:attrNameLst>
                                          <p:attrName>ppt_w</p:attrName>
                                        </p:attrNameLst>
                                      </p:cBhvr>
                                      <p:tavLst>
                                        <p:tav tm="0">
                                          <p:val>
                                            <p:fltVal val="0"/>
                                          </p:val>
                                        </p:tav>
                                        <p:tav tm="100000">
                                          <p:val>
                                            <p:strVal val="#ppt_w"/>
                                          </p:val>
                                        </p:tav>
                                      </p:tavLst>
                                    </p:anim>
                                    <p:anim calcmode="lin" valueType="num">
                                      <p:cBhvr>
                                        <p:cTn id="29" dur="500" fill="hold"/>
                                        <p:tgtEl>
                                          <p:spTgt spid="109"/>
                                        </p:tgtEl>
                                        <p:attrNameLst>
                                          <p:attrName>ppt_h</p:attrName>
                                        </p:attrNameLst>
                                      </p:cBhvr>
                                      <p:tavLst>
                                        <p:tav tm="0">
                                          <p:val>
                                            <p:fltVal val="0"/>
                                          </p:val>
                                        </p:tav>
                                        <p:tav tm="100000">
                                          <p:val>
                                            <p:strVal val="#ppt_h"/>
                                          </p:val>
                                        </p:tav>
                                      </p:tavLst>
                                    </p:anim>
                                    <p:animEffect transition="in" filter="fade">
                                      <p:cBhvr>
                                        <p:cTn id="30" dur="500"/>
                                        <p:tgtEl>
                                          <p:spTgt spid="109"/>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12"/>
                                        </p:tgtEl>
                                        <p:attrNameLst>
                                          <p:attrName>style.visibility</p:attrName>
                                        </p:attrNameLst>
                                      </p:cBhvr>
                                      <p:to>
                                        <p:strVal val="visible"/>
                                      </p:to>
                                    </p:set>
                                    <p:anim calcmode="lin" valueType="num">
                                      <p:cBhvr>
                                        <p:cTn id="33" dur="800" fill="hold"/>
                                        <p:tgtEl>
                                          <p:spTgt spid="112"/>
                                        </p:tgtEl>
                                        <p:attrNameLst>
                                          <p:attrName>ppt_w</p:attrName>
                                        </p:attrNameLst>
                                      </p:cBhvr>
                                      <p:tavLst>
                                        <p:tav tm="0">
                                          <p:val>
                                            <p:fltVal val="0"/>
                                          </p:val>
                                        </p:tav>
                                        <p:tav tm="100000">
                                          <p:val>
                                            <p:strVal val="#ppt_w"/>
                                          </p:val>
                                        </p:tav>
                                      </p:tavLst>
                                    </p:anim>
                                    <p:anim calcmode="lin" valueType="num">
                                      <p:cBhvr>
                                        <p:cTn id="34" dur="800" fill="hold"/>
                                        <p:tgtEl>
                                          <p:spTgt spid="112"/>
                                        </p:tgtEl>
                                        <p:attrNameLst>
                                          <p:attrName>ppt_h</p:attrName>
                                        </p:attrNameLst>
                                      </p:cBhvr>
                                      <p:tavLst>
                                        <p:tav tm="0">
                                          <p:val>
                                            <p:fltVal val="0"/>
                                          </p:val>
                                        </p:tav>
                                        <p:tav tm="100000">
                                          <p:val>
                                            <p:strVal val="#ppt_h"/>
                                          </p:val>
                                        </p:tav>
                                      </p:tavLst>
                                    </p:anim>
                                    <p:animEffect transition="in" filter="fade">
                                      <p:cBhvr>
                                        <p:cTn id="35" dur="800"/>
                                        <p:tgtEl>
                                          <p:spTgt spid="112"/>
                                        </p:tgtEl>
                                      </p:cBhvr>
                                    </p:animEffect>
                                  </p:childTnLst>
                                </p:cTn>
                              </p:par>
                              <p:par>
                                <p:cTn id="36" presetID="53" presetClass="entr" presetSubtype="16" fill="hold" nodeType="with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p:cTn id="38" dur="500" fill="hold"/>
                                        <p:tgtEl>
                                          <p:spTgt spid="88"/>
                                        </p:tgtEl>
                                        <p:attrNameLst>
                                          <p:attrName>ppt_w</p:attrName>
                                        </p:attrNameLst>
                                      </p:cBhvr>
                                      <p:tavLst>
                                        <p:tav tm="0">
                                          <p:val>
                                            <p:fltVal val="0"/>
                                          </p:val>
                                        </p:tav>
                                        <p:tav tm="100000">
                                          <p:val>
                                            <p:strVal val="#ppt_w"/>
                                          </p:val>
                                        </p:tav>
                                      </p:tavLst>
                                    </p:anim>
                                    <p:anim calcmode="lin" valueType="num">
                                      <p:cBhvr>
                                        <p:cTn id="39" dur="500" fill="hold"/>
                                        <p:tgtEl>
                                          <p:spTgt spid="88"/>
                                        </p:tgtEl>
                                        <p:attrNameLst>
                                          <p:attrName>ppt_h</p:attrName>
                                        </p:attrNameLst>
                                      </p:cBhvr>
                                      <p:tavLst>
                                        <p:tav tm="0">
                                          <p:val>
                                            <p:fltVal val="0"/>
                                          </p:val>
                                        </p:tav>
                                        <p:tav tm="100000">
                                          <p:val>
                                            <p:strVal val="#ppt_h"/>
                                          </p:val>
                                        </p:tav>
                                      </p:tavLst>
                                    </p:anim>
                                    <p:animEffect transition="in" filter="fade">
                                      <p:cBhvr>
                                        <p:cTn id="40" dur="500"/>
                                        <p:tgtEl>
                                          <p:spTgt spid="88"/>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104"/>
                                        </p:tgtEl>
                                        <p:attrNameLst>
                                          <p:attrName>style.visibility</p:attrName>
                                        </p:attrNameLst>
                                      </p:cBhvr>
                                      <p:to>
                                        <p:strVal val="visible"/>
                                      </p:to>
                                    </p:set>
                                    <p:anim calcmode="lin" valueType="num">
                                      <p:cBhvr>
                                        <p:cTn id="43" dur="300" fill="hold"/>
                                        <p:tgtEl>
                                          <p:spTgt spid="104"/>
                                        </p:tgtEl>
                                        <p:attrNameLst>
                                          <p:attrName>ppt_w</p:attrName>
                                        </p:attrNameLst>
                                      </p:cBhvr>
                                      <p:tavLst>
                                        <p:tav tm="0">
                                          <p:val>
                                            <p:fltVal val="0"/>
                                          </p:val>
                                        </p:tav>
                                        <p:tav tm="100000">
                                          <p:val>
                                            <p:strVal val="#ppt_w"/>
                                          </p:val>
                                        </p:tav>
                                      </p:tavLst>
                                    </p:anim>
                                    <p:anim calcmode="lin" valueType="num">
                                      <p:cBhvr>
                                        <p:cTn id="44" dur="300" fill="hold"/>
                                        <p:tgtEl>
                                          <p:spTgt spid="104"/>
                                        </p:tgtEl>
                                        <p:attrNameLst>
                                          <p:attrName>ppt_h</p:attrName>
                                        </p:attrNameLst>
                                      </p:cBhvr>
                                      <p:tavLst>
                                        <p:tav tm="0">
                                          <p:val>
                                            <p:fltVal val="0"/>
                                          </p:val>
                                        </p:tav>
                                        <p:tav tm="100000">
                                          <p:val>
                                            <p:strVal val="#ppt_h"/>
                                          </p:val>
                                        </p:tav>
                                      </p:tavLst>
                                    </p:anim>
                                    <p:animEffect transition="in" filter="fade">
                                      <p:cBhvr>
                                        <p:cTn id="45" dur="300"/>
                                        <p:tgtEl>
                                          <p:spTgt spid="104"/>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115"/>
                                        </p:tgtEl>
                                        <p:attrNameLst>
                                          <p:attrName>style.visibility</p:attrName>
                                        </p:attrNameLst>
                                      </p:cBhvr>
                                      <p:to>
                                        <p:strVal val="visible"/>
                                      </p:to>
                                    </p:set>
                                    <p:anim calcmode="lin" valueType="num">
                                      <p:cBhvr>
                                        <p:cTn id="48" dur="500" fill="hold"/>
                                        <p:tgtEl>
                                          <p:spTgt spid="115"/>
                                        </p:tgtEl>
                                        <p:attrNameLst>
                                          <p:attrName>ppt_w</p:attrName>
                                        </p:attrNameLst>
                                      </p:cBhvr>
                                      <p:tavLst>
                                        <p:tav tm="0">
                                          <p:val>
                                            <p:fltVal val="0"/>
                                          </p:val>
                                        </p:tav>
                                        <p:tav tm="100000">
                                          <p:val>
                                            <p:strVal val="#ppt_w"/>
                                          </p:val>
                                        </p:tav>
                                      </p:tavLst>
                                    </p:anim>
                                    <p:anim calcmode="lin" valueType="num">
                                      <p:cBhvr>
                                        <p:cTn id="49" dur="500" fill="hold"/>
                                        <p:tgtEl>
                                          <p:spTgt spid="115"/>
                                        </p:tgtEl>
                                        <p:attrNameLst>
                                          <p:attrName>ppt_h</p:attrName>
                                        </p:attrNameLst>
                                      </p:cBhvr>
                                      <p:tavLst>
                                        <p:tav tm="0">
                                          <p:val>
                                            <p:fltVal val="0"/>
                                          </p:val>
                                        </p:tav>
                                        <p:tav tm="100000">
                                          <p:val>
                                            <p:strVal val="#ppt_h"/>
                                          </p:val>
                                        </p:tav>
                                      </p:tavLst>
                                    </p:anim>
                                    <p:animEffect transition="in" filter="fade">
                                      <p:cBhvr>
                                        <p:cTn id="50" dur="500"/>
                                        <p:tgtEl>
                                          <p:spTgt spid="115"/>
                                        </p:tgtEl>
                                      </p:cBhvr>
                                    </p:animEffect>
                                  </p:childTnLst>
                                </p:cTn>
                              </p:par>
                            </p:childTnLst>
                          </p:cTn>
                        </p:par>
                        <p:par>
                          <p:cTn id="51" fill="hold">
                            <p:stCondLst>
                              <p:cond delay="1600"/>
                            </p:stCondLst>
                            <p:childTnLst>
                              <p:par>
                                <p:cTn id="52" presetID="53" presetClass="entr" presetSubtype="16" fill="hold" grpId="0" nodeType="afterEffect">
                                  <p:stCondLst>
                                    <p:cond delay="200"/>
                                  </p:stCondLst>
                                  <p:childTnLst>
                                    <p:set>
                                      <p:cBhvr>
                                        <p:cTn id="53" dur="1" fill="hold">
                                          <p:stCondLst>
                                            <p:cond delay="0"/>
                                          </p:stCondLst>
                                        </p:cTn>
                                        <p:tgtEl>
                                          <p:spTgt spid="111"/>
                                        </p:tgtEl>
                                        <p:attrNameLst>
                                          <p:attrName>style.visibility</p:attrName>
                                        </p:attrNameLst>
                                      </p:cBhvr>
                                      <p:to>
                                        <p:strVal val="visible"/>
                                      </p:to>
                                    </p:set>
                                    <p:anim calcmode="lin" valueType="num">
                                      <p:cBhvr>
                                        <p:cTn id="54" dur="500" fill="hold"/>
                                        <p:tgtEl>
                                          <p:spTgt spid="111"/>
                                        </p:tgtEl>
                                        <p:attrNameLst>
                                          <p:attrName>ppt_w</p:attrName>
                                        </p:attrNameLst>
                                      </p:cBhvr>
                                      <p:tavLst>
                                        <p:tav tm="0">
                                          <p:val>
                                            <p:fltVal val="0"/>
                                          </p:val>
                                        </p:tav>
                                        <p:tav tm="100000">
                                          <p:val>
                                            <p:strVal val="#ppt_w"/>
                                          </p:val>
                                        </p:tav>
                                      </p:tavLst>
                                    </p:anim>
                                    <p:anim calcmode="lin" valueType="num">
                                      <p:cBhvr>
                                        <p:cTn id="55" dur="500" fill="hold"/>
                                        <p:tgtEl>
                                          <p:spTgt spid="111"/>
                                        </p:tgtEl>
                                        <p:attrNameLst>
                                          <p:attrName>ppt_h</p:attrName>
                                        </p:attrNameLst>
                                      </p:cBhvr>
                                      <p:tavLst>
                                        <p:tav tm="0">
                                          <p:val>
                                            <p:fltVal val="0"/>
                                          </p:val>
                                        </p:tav>
                                        <p:tav tm="100000">
                                          <p:val>
                                            <p:strVal val="#ppt_h"/>
                                          </p:val>
                                        </p:tav>
                                      </p:tavLst>
                                    </p:anim>
                                    <p:animEffect transition="in" filter="fade">
                                      <p:cBhvr>
                                        <p:cTn id="56" dur="500"/>
                                        <p:tgtEl>
                                          <p:spTgt spid="11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p:cTn id="59" dur="600" fill="hold"/>
                                        <p:tgtEl>
                                          <p:spTgt spid="110"/>
                                        </p:tgtEl>
                                        <p:attrNameLst>
                                          <p:attrName>ppt_w</p:attrName>
                                        </p:attrNameLst>
                                      </p:cBhvr>
                                      <p:tavLst>
                                        <p:tav tm="0">
                                          <p:val>
                                            <p:fltVal val="0"/>
                                          </p:val>
                                        </p:tav>
                                        <p:tav tm="100000">
                                          <p:val>
                                            <p:strVal val="#ppt_w"/>
                                          </p:val>
                                        </p:tav>
                                      </p:tavLst>
                                    </p:anim>
                                    <p:anim calcmode="lin" valueType="num">
                                      <p:cBhvr>
                                        <p:cTn id="60" dur="600" fill="hold"/>
                                        <p:tgtEl>
                                          <p:spTgt spid="110"/>
                                        </p:tgtEl>
                                        <p:attrNameLst>
                                          <p:attrName>ppt_h</p:attrName>
                                        </p:attrNameLst>
                                      </p:cBhvr>
                                      <p:tavLst>
                                        <p:tav tm="0">
                                          <p:val>
                                            <p:fltVal val="0"/>
                                          </p:val>
                                        </p:tav>
                                        <p:tav tm="100000">
                                          <p:val>
                                            <p:strVal val="#ppt_h"/>
                                          </p:val>
                                        </p:tav>
                                      </p:tavLst>
                                    </p:anim>
                                    <p:animEffect transition="in" filter="fade">
                                      <p:cBhvr>
                                        <p:cTn id="61" dur="600"/>
                                        <p:tgtEl>
                                          <p:spTgt spid="1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3"/>
                                        </p:tgtEl>
                                        <p:attrNameLst>
                                          <p:attrName>style.visibility</p:attrName>
                                        </p:attrNameLst>
                                      </p:cBhvr>
                                      <p:to>
                                        <p:strVal val="visible"/>
                                      </p:to>
                                    </p:set>
                                    <p:anim calcmode="lin" valueType="num">
                                      <p:cBhvr>
                                        <p:cTn id="64" dur="500" fill="hold"/>
                                        <p:tgtEl>
                                          <p:spTgt spid="113"/>
                                        </p:tgtEl>
                                        <p:attrNameLst>
                                          <p:attrName>ppt_w</p:attrName>
                                        </p:attrNameLst>
                                      </p:cBhvr>
                                      <p:tavLst>
                                        <p:tav tm="0">
                                          <p:val>
                                            <p:fltVal val="0"/>
                                          </p:val>
                                        </p:tav>
                                        <p:tav tm="100000">
                                          <p:val>
                                            <p:strVal val="#ppt_w"/>
                                          </p:val>
                                        </p:tav>
                                      </p:tavLst>
                                    </p:anim>
                                    <p:anim calcmode="lin" valueType="num">
                                      <p:cBhvr>
                                        <p:cTn id="65" dur="500" fill="hold"/>
                                        <p:tgtEl>
                                          <p:spTgt spid="113"/>
                                        </p:tgtEl>
                                        <p:attrNameLst>
                                          <p:attrName>ppt_h</p:attrName>
                                        </p:attrNameLst>
                                      </p:cBhvr>
                                      <p:tavLst>
                                        <p:tav tm="0">
                                          <p:val>
                                            <p:fltVal val="0"/>
                                          </p:val>
                                        </p:tav>
                                        <p:tav tm="100000">
                                          <p:val>
                                            <p:strVal val="#ppt_h"/>
                                          </p:val>
                                        </p:tav>
                                      </p:tavLst>
                                    </p:anim>
                                    <p:animEffect transition="in" filter="fade">
                                      <p:cBhvr>
                                        <p:cTn id="66" dur="500"/>
                                        <p:tgtEl>
                                          <p:spTgt spid="113"/>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114"/>
                                        </p:tgtEl>
                                        <p:attrNameLst>
                                          <p:attrName>style.visibility</p:attrName>
                                        </p:attrNameLst>
                                      </p:cBhvr>
                                      <p:to>
                                        <p:strVal val="visible"/>
                                      </p:to>
                                    </p:set>
                                    <p:anim calcmode="lin" valueType="num">
                                      <p:cBhvr>
                                        <p:cTn id="69" dur="500" fill="hold"/>
                                        <p:tgtEl>
                                          <p:spTgt spid="114"/>
                                        </p:tgtEl>
                                        <p:attrNameLst>
                                          <p:attrName>ppt_w</p:attrName>
                                        </p:attrNameLst>
                                      </p:cBhvr>
                                      <p:tavLst>
                                        <p:tav tm="0">
                                          <p:val>
                                            <p:fltVal val="0"/>
                                          </p:val>
                                        </p:tav>
                                        <p:tav tm="100000">
                                          <p:val>
                                            <p:strVal val="#ppt_w"/>
                                          </p:val>
                                        </p:tav>
                                      </p:tavLst>
                                    </p:anim>
                                    <p:anim calcmode="lin" valueType="num">
                                      <p:cBhvr>
                                        <p:cTn id="70" dur="500" fill="hold"/>
                                        <p:tgtEl>
                                          <p:spTgt spid="114"/>
                                        </p:tgtEl>
                                        <p:attrNameLst>
                                          <p:attrName>ppt_h</p:attrName>
                                        </p:attrNameLst>
                                      </p:cBhvr>
                                      <p:tavLst>
                                        <p:tav tm="0">
                                          <p:val>
                                            <p:fltVal val="0"/>
                                          </p:val>
                                        </p:tav>
                                        <p:tav tm="100000">
                                          <p:val>
                                            <p:strVal val="#ppt_h"/>
                                          </p:val>
                                        </p:tav>
                                      </p:tavLst>
                                    </p:anim>
                                    <p:animEffect transition="in" filter="fade">
                                      <p:cBhvr>
                                        <p:cTn id="71" dur="500"/>
                                        <p:tgtEl>
                                          <p:spTgt spid="114"/>
                                        </p:tgtEl>
                                      </p:cBhvr>
                                    </p:animEffect>
                                  </p:childTnLst>
                                </p:cTn>
                              </p:par>
                            </p:childTnLst>
                          </p:cTn>
                        </p:par>
                        <p:par>
                          <p:cTn id="72" fill="hold">
                            <p:stCondLst>
                              <p:cond delay="2300"/>
                            </p:stCondLst>
                            <p:childTnLst>
                              <p:par>
                                <p:cTn id="73" presetID="53" presetClass="entr" presetSubtype="16" fill="hold" grpId="0"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fltVal val="0"/>
                                          </p:val>
                                        </p:tav>
                                        <p:tav tm="100000">
                                          <p:val>
                                            <p:strVal val="#ppt_w"/>
                                          </p:val>
                                        </p:tav>
                                      </p:tavLst>
                                    </p:anim>
                                    <p:anim calcmode="lin" valueType="num">
                                      <p:cBhvr>
                                        <p:cTn id="76" dur="500" fill="hold"/>
                                        <p:tgtEl>
                                          <p:spTgt spid="105"/>
                                        </p:tgtEl>
                                        <p:attrNameLst>
                                          <p:attrName>ppt_h</p:attrName>
                                        </p:attrNameLst>
                                      </p:cBhvr>
                                      <p:tavLst>
                                        <p:tav tm="0">
                                          <p:val>
                                            <p:fltVal val="0"/>
                                          </p:val>
                                        </p:tav>
                                        <p:tav tm="100000">
                                          <p:val>
                                            <p:strVal val="#ppt_h"/>
                                          </p:val>
                                        </p:tav>
                                      </p:tavLst>
                                    </p:anim>
                                    <p:animEffect transition="in" filter="fade">
                                      <p:cBhvr>
                                        <p:cTn id="77" dur="500"/>
                                        <p:tgtEl>
                                          <p:spTgt spid="10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08"/>
                                        </p:tgtEl>
                                        <p:attrNameLst>
                                          <p:attrName>style.visibility</p:attrName>
                                        </p:attrNameLst>
                                      </p:cBhvr>
                                      <p:to>
                                        <p:strVal val="visible"/>
                                      </p:to>
                                    </p:set>
                                    <p:anim calcmode="lin" valueType="num">
                                      <p:cBhvr>
                                        <p:cTn id="80" dur="300" fill="hold"/>
                                        <p:tgtEl>
                                          <p:spTgt spid="108"/>
                                        </p:tgtEl>
                                        <p:attrNameLst>
                                          <p:attrName>ppt_w</p:attrName>
                                        </p:attrNameLst>
                                      </p:cBhvr>
                                      <p:tavLst>
                                        <p:tav tm="0">
                                          <p:val>
                                            <p:fltVal val="0"/>
                                          </p:val>
                                        </p:tav>
                                        <p:tav tm="100000">
                                          <p:val>
                                            <p:strVal val="#ppt_w"/>
                                          </p:val>
                                        </p:tav>
                                      </p:tavLst>
                                    </p:anim>
                                    <p:anim calcmode="lin" valueType="num">
                                      <p:cBhvr>
                                        <p:cTn id="81" dur="300" fill="hold"/>
                                        <p:tgtEl>
                                          <p:spTgt spid="108"/>
                                        </p:tgtEl>
                                        <p:attrNameLst>
                                          <p:attrName>ppt_h</p:attrName>
                                        </p:attrNameLst>
                                      </p:cBhvr>
                                      <p:tavLst>
                                        <p:tav tm="0">
                                          <p:val>
                                            <p:fltVal val="0"/>
                                          </p:val>
                                        </p:tav>
                                        <p:tav tm="100000">
                                          <p:val>
                                            <p:strVal val="#ppt_h"/>
                                          </p:val>
                                        </p:tav>
                                      </p:tavLst>
                                    </p:anim>
                                    <p:animEffect transition="in" filter="fade">
                                      <p:cBhvr>
                                        <p:cTn id="82" dur="300"/>
                                        <p:tgtEl>
                                          <p:spTgt spid="108"/>
                                        </p:tgtEl>
                                      </p:cBhvr>
                                    </p:animEffect>
                                  </p:childTnLst>
                                </p:cTn>
                              </p:par>
                              <p:par>
                                <p:cTn id="83" presetID="53" presetClass="entr" presetSubtype="16" fill="hold" nodeType="withEffect">
                                  <p:stCondLst>
                                    <p:cond delay="0"/>
                                  </p:stCondLst>
                                  <p:childTnLst>
                                    <p:set>
                                      <p:cBhvr>
                                        <p:cTn id="84" dur="1" fill="hold">
                                          <p:stCondLst>
                                            <p:cond delay="0"/>
                                          </p:stCondLst>
                                        </p:cTn>
                                        <p:tgtEl>
                                          <p:spTgt spid="84"/>
                                        </p:tgtEl>
                                        <p:attrNameLst>
                                          <p:attrName>style.visibility</p:attrName>
                                        </p:attrNameLst>
                                      </p:cBhvr>
                                      <p:to>
                                        <p:strVal val="visible"/>
                                      </p:to>
                                    </p:set>
                                    <p:anim calcmode="lin" valueType="num">
                                      <p:cBhvr>
                                        <p:cTn id="85" dur="400" fill="hold"/>
                                        <p:tgtEl>
                                          <p:spTgt spid="84"/>
                                        </p:tgtEl>
                                        <p:attrNameLst>
                                          <p:attrName>ppt_w</p:attrName>
                                        </p:attrNameLst>
                                      </p:cBhvr>
                                      <p:tavLst>
                                        <p:tav tm="0">
                                          <p:val>
                                            <p:fltVal val="0"/>
                                          </p:val>
                                        </p:tav>
                                        <p:tav tm="100000">
                                          <p:val>
                                            <p:strVal val="#ppt_w"/>
                                          </p:val>
                                        </p:tav>
                                      </p:tavLst>
                                    </p:anim>
                                    <p:anim calcmode="lin" valueType="num">
                                      <p:cBhvr>
                                        <p:cTn id="86" dur="400" fill="hold"/>
                                        <p:tgtEl>
                                          <p:spTgt spid="84"/>
                                        </p:tgtEl>
                                        <p:attrNameLst>
                                          <p:attrName>ppt_h</p:attrName>
                                        </p:attrNameLst>
                                      </p:cBhvr>
                                      <p:tavLst>
                                        <p:tav tm="0">
                                          <p:val>
                                            <p:fltVal val="0"/>
                                          </p:val>
                                        </p:tav>
                                        <p:tav tm="100000">
                                          <p:val>
                                            <p:strVal val="#ppt_h"/>
                                          </p:val>
                                        </p:tav>
                                      </p:tavLst>
                                    </p:anim>
                                    <p:animEffect transition="in" filter="fade">
                                      <p:cBhvr>
                                        <p:cTn id="87" dur="400"/>
                                        <p:tgtEl>
                                          <p:spTgt spid="84"/>
                                        </p:tgtEl>
                                      </p:cBhvr>
                                    </p:animEffect>
                                  </p:childTnLst>
                                </p:cTn>
                              </p:par>
                              <p:par>
                                <p:cTn id="88" presetID="53" presetClass="entr" presetSubtype="16" fill="hold" nodeType="withEffect">
                                  <p:stCondLst>
                                    <p:cond delay="200"/>
                                  </p:stCondLst>
                                  <p:childTnLst>
                                    <p:set>
                                      <p:cBhvr>
                                        <p:cTn id="89" dur="1" fill="hold">
                                          <p:stCondLst>
                                            <p:cond delay="0"/>
                                          </p:stCondLst>
                                        </p:cTn>
                                        <p:tgtEl>
                                          <p:spTgt spid="92"/>
                                        </p:tgtEl>
                                        <p:attrNameLst>
                                          <p:attrName>style.visibility</p:attrName>
                                        </p:attrNameLst>
                                      </p:cBhvr>
                                      <p:to>
                                        <p:strVal val="visible"/>
                                      </p:to>
                                    </p:set>
                                    <p:anim calcmode="lin" valueType="num">
                                      <p:cBhvr>
                                        <p:cTn id="90" dur="600" fill="hold"/>
                                        <p:tgtEl>
                                          <p:spTgt spid="92"/>
                                        </p:tgtEl>
                                        <p:attrNameLst>
                                          <p:attrName>ppt_w</p:attrName>
                                        </p:attrNameLst>
                                      </p:cBhvr>
                                      <p:tavLst>
                                        <p:tav tm="0">
                                          <p:val>
                                            <p:fltVal val="0"/>
                                          </p:val>
                                        </p:tav>
                                        <p:tav tm="100000">
                                          <p:val>
                                            <p:strVal val="#ppt_w"/>
                                          </p:val>
                                        </p:tav>
                                      </p:tavLst>
                                    </p:anim>
                                    <p:anim calcmode="lin" valueType="num">
                                      <p:cBhvr>
                                        <p:cTn id="91" dur="600" fill="hold"/>
                                        <p:tgtEl>
                                          <p:spTgt spid="92"/>
                                        </p:tgtEl>
                                        <p:attrNameLst>
                                          <p:attrName>ppt_h</p:attrName>
                                        </p:attrNameLst>
                                      </p:cBhvr>
                                      <p:tavLst>
                                        <p:tav tm="0">
                                          <p:val>
                                            <p:fltVal val="0"/>
                                          </p:val>
                                        </p:tav>
                                        <p:tav tm="100000">
                                          <p:val>
                                            <p:strVal val="#ppt_h"/>
                                          </p:val>
                                        </p:tav>
                                      </p:tavLst>
                                    </p:anim>
                                    <p:animEffect transition="in" filter="fade">
                                      <p:cBhvr>
                                        <p:cTn id="92" dur="600"/>
                                        <p:tgtEl>
                                          <p:spTgt spid="92"/>
                                        </p:tgtEl>
                                      </p:cBhvr>
                                    </p:animEffect>
                                  </p:childTnLst>
                                </p:cTn>
                              </p:par>
                            </p:childTnLst>
                          </p:cTn>
                        </p:par>
                        <p:par>
                          <p:cTn id="93" fill="hold">
                            <p:stCondLst>
                              <p:cond delay="3100"/>
                            </p:stCondLst>
                            <p:childTnLst>
                              <p:par>
                                <p:cTn id="94" presetID="52" presetClass="entr" presetSubtype="0" fill="hold" grpId="0" nodeType="afterEffect">
                                  <p:stCondLst>
                                    <p:cond delay="0"/>
                                  </p:stCondLst>
                                  <p:childTnLst>
                                    <p:set>
                                      <p:cBhvr>
                                        <p:cTn id="95" dur="1" fill="hold">
                                          <p:stCondLst>
                                            <p:cond delay="0"/>
                                          </p:stCondLst>
                                        </p:cTn>
                                        <p:tgtEl>
                                          <p:spTgt spid="96"/>
                                        </p:tgtEl>
                                        <p:attrNameLst>
                                          <p:attrName>style.visibility</p:attrName>
                                        </p:attrNameLst>
                                      </p:cBhvr>
                                      <p:to>
                                        <p:strVal val="visible"/>
                                      </p:to>
                                    </p:set>
                                    <p:animScale>
                                      <p:cBhvr>
                                        <p:cTn id="96"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96"/>
                                        </p:tgtEl>
                                        <p:attrNameLst>
                                          <p:attrName>ppt_x</p:attrName>
                                          <p:attrName>ppt_y</p:attrName>
                                        </p:attrNameLst>
                                      </p:cBhvr>
                                    </p:animMotion>
                                    <p:animEffect transition="in" filter="fade">
                                      <p:cBhvr>
                                        <p:cTn id="98" dur="1000"/>
                                        <p:tgtEl>
                                          <p:spTgt spid="96"/>
                                        </p:tgtEl>
                                      </p:cBhvr>
                                    </p:animEffect>
                                  </p:childTnLst>
                                </p:cTn>
                              </p:par>
                              <p:par>
                                <p:cTn id="99" presetID="52" presetClass="entr" presetSubtype="0" fill="hold" grpId="0" nodeType="withEffect">
                                  <p:stCondLst>
                                    <p:cond delay="0"/>
                                  </p:stCondLst>
                                  <p:childTnLst>
                                    <p:set>
                                      <p:cBhvr>
                                        <p:cTn id="100" dur="1" fill="hold">
                                          <p:stCondLst>
                                            <p:cond delay="0"/>
                                          </p:stCondLst>
                                        </p:cTn>
                                        <p:tgtEl>
                                          <p:spTgt spid="97"/>
                                        </p:tgtEl>
                                        <p:attrNameLst>
                                          <p:attrName>style.visibility</p:attrName>
                                        </p:attrNameLst>
                                      </p:cBhvr>
                                      <p:to>
                                        <p:strVal val="visible"/>
                                      </p:to>
                                    </p:set>
                                    <p:animScale>
                                      <p:cBhvr>
                                        <p:cTn id="101"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97"/>
                                        </p:tgtEl>
                                        <p:attrNameLst>
                                          <p:attrName>ppt_x</p:attrName>
                                          <p:attrName>ppt_y</p:attrName>
                                        </p:attrNameLst>
                                      </p:cBhvr>
                                    </p:animMotion>
                                    <p:animEffect transition="in" filter="fade">
                                      <p:cBhvr>
                                        <p:cTn id="103" dur="1000"/>
                                        <p:tgtEl>
                                          <p:spTgt spid="97"/>
                                        </p:tgtEl>
                                      </p:cBhvr>
                                    </p:animEffect>
                                  </p:childTnLst>
                                </p:cTn>
                              </p:par>
                              <p:par>
                                <p:cTn id="104" presetID="52" presetClass="entr" presetSubtype="0" fill="hold" grpId="0" nodeType="withEffect">
                                  <p:stCondLst>
                                    <p:cond delay="200"/>
                                  </p:stCondLst>
                                  <p:childTnLst>
                                    <p:set>
                                      <p:cBhvr>
                                        <p:cTn id="105" dur="1" fill="hold">
                                          <p:stCondLst>
                                            <p:cond delay="0"/>
                                          </p:stCondLst>
                                        </p:cTn>
                                        <p:tgtEl>
                                          <p:spTgt spid="99"/>
                                        </p:tgtEl>
                                        <p:attrNameLst>
                                          <p:attrName>style.visibility</p:attrName>
                                        </p:attrNameLst>
                                      </p:cBhvr>
                                      <p:to>
                                        <p:strVal val="visible"/>
                                      </p:to>
                                    </p:set>
                                    <p:animScale>
                                      <p:cBhvr>
                                        <p:cTn id="106"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7" dur="1000" decel="50000" fill="hold">
                                          <p:stCondLst>
                                            <p:cond delay="0"/>
                                          </p:stCondLst>
                                        </p:cTn>
                                        <p:tgtEl>
                                          <p:spTgt spid="99"/>
                                        </p:tgtEl>
                                        <p:attrNameLst>
                                          <p:attrName>ppt_x</p:attrName>
                                          <p:attrName>ppt_y</p:attrName>
                                        </p:attrNameLst>
                                      </p:cBhvr>
                                    </p:animMotion>
                                    <p:animEffect transition="in" filter="fade">
                                      <p:cBhvr>
                                        <p:cTn id="108" dur="1000"/>
                                        <p:tgtEl>
                                          <p:spTgt spid="99"/>
                                        </p:tgtEl>
                                      </p:cBhvr>
                                    </p:animEffect>
                                  </p:childTnLst>
                                </p:cTn>
                              </p:par>
                              <p:par>
                                <p:cTn id="109" presetID="52" presetClass="entr" presetSubtype="0" fill="hold" grpId="0" nodeType="withEffect">
                                  <p:stCondLst>
                                    <p:cond delay="200"/>
                                  </p:stCondLst>
                                  <p:childTnLst>
                                    <p:set>
                                      <p:cBhvr>
                                        <p:cTn id="110" dur="1" fill="hold">
                                          <p:stCondLst>
                                            <p:cond delay="0"/>
                                          </p:stCondLst>
                                        </p:cTn>
                                        <p:tgtEl>
                                          <p:spTgt spid="98"/>
                                        </p:tgtEl>
                                        <p:attrNameLst>
                                          <p:attrName>style.visibility</p:attrName>
                                        </p:attrNameLst>
                                      </p:cBhvr>
                                      <p:to>
                                        <p:strVal val="visible"/>
                                      </p:to>
                                    </p:set>
                                    <p:animScale>
                                      <p:cBhvr>
                                        <p:cTn id="111" dur="1000" decel="50000" fill="hold">
                                          <p:stCondLst>
                                            <p:cond delay="0"/>
                                          </p:stCondLst>
                                        </p:cTn>
                                        <p:tgtEl>
                                          <p:spTgt spid="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2" dur="1000" decel="50000" fill="hold">
                                          <p:stCondLst>
                                            <p:cond delay="0"/>
                                          </p:stCondLst>
                                        </p:cTn>
                                        <p:tgtEl>
                                          <p:spTgt spid="98"/>
                                        </p:tgtEl>
                                        <p:attrNameLst>
                                          <p:attrName>ppt_x</p:attrName>
                                          <p:attrName>ppt_y</p:attrName>
                                        </p:attrNameLst>
                                      </p:cBhvr>
                                    </p:animMotion>
                                    <p:animEffect transition="in" filter="fade">
                                      <p:cBhvr>
                                        <p:cTn id="113" dur="1000"/>
                                        <p:tgtEl>
                                          <p:spTgt spid="98"/>
                                        </p:tgtEl>
                                      </p:cBhvr>
                                    </p:animEffect>
                                  </p:childTnLst>
                                </p:cTn>
                              </p:par>
                              <p:par>
                                <p:cTn id="114" presetID="52" presetClass="entr" presetSubtype="0" fill="hold" grpId="0" nodeType="withEffect">
                                  <p:stCondLst>
                                    <p:cond delay="400"/>
                                  </p:stCondLst>
                                  <p:childTnLst>
                                    <p:set>
                                      <p:cBhvr>
                                        <p:cTn id="115" dur="1" fill="hold">
                                          <p:stCondLst>
                                            <p:cond delay="0"/>
                                          </p:stCondLst>
                                        </p:cTn>
                                        <p:tgtEl>
                                          <p:spTgt spid="101"/>
                                        </p:tgtEl>
                                        <p:attrNameLst>
                                          <p:attrName>style.visibility</p:attrName>
                                        </p:attrNameLst>
                                      </p:cBhvr>
                                      <p:to>
                                        <p:strVal val="visible"/>
                                      </p:to>
                                    </p:set>
                                    <p:animScale>
                                      <p:cBhvr>
                                        <p:cTn id="116" dur="1000" decel="50000" fill="hold">
                                          <p:stCondLst>
                                            <p:cond delay="0"/>
                                          </p:stCondLst>
                                        </p:cTn>
                                        <p:tgtEl>
                                          <p:spTgt spid="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7" dur="1000" decel="50000" fill="hold">
                                          <p:stCondLst>
                                            <p:cond delay="0"/>
                                          </p:stCondLst>
                                        </p:cTn>
                                        <p:tgtEl>
                                          <p:spTgt spid="101"/>
                                        </p:tgtEl>
                                        <p:attrNameLst>
                                          <p:attrName>ppt_x</p:attrName>
                                          <p:attrName>ppt_y</p:attrName>
                                        </p:attrNameLst>
                                      </p:cBhvr>
                                    </p:animMotion>
                                    <p:animEffect transition="in" filter="fade">
                                      <p:cBhvr>
                                        <p:cTn id="118" dur="1000"/>
                                        <p:tgtEl>
                                          <p:spTgt spid="101"/>
                                        </p:tgtEl>
                                      </p:cBhvr>
                                    </p:animEffect>
                                  </p:childTnLst>
                                </p:cTn>
                              </p:par>
                              <p:par>
                                <p:cTn id="119" presetID="52" presetClass="entr" presetSubtype="0" fill="hold" grpId="0" nodeType="withEffect">
                                  <p:stCondLst>
                                    <p:cond delay="400"/>
                                  </p:stCondLst>
                                  <p:childTnLst>
                                    <p:set>
                                      <p:cBhvr>
                                        <p:cTn id="120" dur="1" fill="hold">
                                          <p:stCondLst>
                                            <p:cond delay="0"/>
                                          </p:stCondLst>
                                        </p:cTn>
                                        <p:tgtEl>
                                          <p:spTgt spid="100"/>
                                        </p:tgtEl>
                                        <p:attrNameLst>
                                          <p:attrName>style.visibility</p:attrName>
                                        </p:attrNameLst>
                                      </p:cBhvr>
                                      <p:to>
                                        <p:strVal val="visible"/>
                                      </p:to>
                                    </p:set>
                                    <p:animScale>
                                      <p:cBhvr>
                                        <p:cTn id="121"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1000" decel="50000" fill="hold">
                                          <p:stCondLst>
                                            <p:cond delay="0"/>
                                          </p:stCondLst>
                                        </p:cTn>
                                        <p:tgtEl>
                                          <p:spTgt spid="100"/>
                                        </p:tgtEl>
                                        <p:attrNameLst>
                                          <p:attrName>ppt_x</p:attrName>
                                          <p:attrName>ppt_y</p:attrName>
                                        </p:attrNameLst>
                                      </p:cBhvr>
                                    </p:animMotion>
                                    <p:animEffect transition="in" filter="fade">
                                      <p:cBhvr>
                                        <p:cTn id="123" dur="1000"/>
                                        <p:tgtEl>
                                          <p:spTgt spid="100"/>
                                        </p:tgtEl>
                                      </p:cBhvr>
                                    </p:animEffect>
                                  </p:childTnLst>
                                </p:cTn>
                              </p:par>
                              <p:par>
                                <p:cTn id="124" presetID="52" presetClass="entr" presetSubtype="0" fill="hold" grpId="0" nodeType="withEffect">
                                  <p:stCondLst>
                                    <p:cond delay="600"/>
                                  </p:stCondLst>
                                  <p:childTnLst>
                                    <p:set>
                                      <p:cBhvr>
                                        <p:cTn id="125" dur="1" fill="hold">
                                          <p:stCondLst>
                                            <p:cond delay="0"/>
                                          </p:stCondLst>
                                        </p:cTn>
                                        <p:tgtEl>
                                          <p:spTgt spid="103"/>
                                        </p:tgtEl>
                                        <p:attrNameLst>
                                          <p:attrName>style.visibility</p:attrName>
                                        </p:attrNameLst>
                                      </p:cBhvr>
                                      <p:to>
                                        <p:strVal val="visible"/>
                                      </p:to>
                                    </p:set>
                                    <p:animScale>
                                      <p:cBhvr>
                                        <p:cTn id="126"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7" dur="1000" decel="50000" fill="hold">
                                          <p:stCondLst>
                                            <p:cond delay="0"/>
                                          </p:stCondLst>
                                        </p:cTn>
                                        <p:tgtEl>
                                          <p:spTgt spid="103"/>
                                        </p:tgtEl>
                                        <p:attrNameLst>
                                          <p:attrName>ppt_x</p:attrName>
                                          <p:attrName>ppt_y</p:attrName>
                                        </p:attrNameLst>
                                      </p:cBhvr>
                                    </p:animMotion>
                                    <p:animEffect transition="in" filter="fade">
                                      <p:cBhvr>
                                        <p:cTn id="128" dur="1000"/>
                                        <p:tgtEl>
                                          <p:spTgt spid="103"/>
                                        </p:tgtEl>
                                      </p:cBhvr>
                                    </p:animEffect>
                                  </p:childTnLst>
                                </p:cTn>
                              </p:par>
                              <p:par>
                                <p:cTn id="129" presetID="52" presetClass="entr" presetSubtype="0" fill="hold" grpId="0" nodeType="withEffect">
                                  <p:stCondLst>
                                    <p:cond delay="600"/>
                                  </p:stCondLst>
                                  <p:childTnLst>
                                    <p:set>
                                      <p:cBhvr>
                                        <p:cTn id="130" dur="1" fill="hold">
                                          <p:stCondLst>
                                            <p:cond delay="0"/>
                                          </p:stCondLst>
                                        </p:cTn>
                                        <p:tgtEl>
                                          <p:spTgt spid="102"/>
                                        </p:tgtEl>
                                        <p:attrNameLst>
                                          <p:attrName>style.visibility</p:attrName>
                                        </p:attrNameLst>
                                      </p:cBhvr>
                                      <p:to>
                                        <p:strVal val="visible"/>
                                      </p:to>
                                    </p:set>
                                    <p:animScale>
                                      <p:cBhvr>
                                        <p:cTn id="131"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2" dur="1000" decel="50000" fill="hold">
                                          <p:stCondLst>
                                            <p:cond delay="0"/>
                                          </p:stCondLst>
                                        </p:cTn>
                                        <p:tgtEl>
                                          <p:spTgt spid="102"/>
                                        </p:tgtEl>
                                        <p:attrNameLst>
                                          <p:attrName>ppt_x</p:attrName>
                                          <p:attrName>ppt_y</p:attrName>
                                        </p:attrNameLst>
                                      </p:cBhvr>
                                    </p:animMotion>
                                    <p:animEffect transition="in" filter="fade">
                                      <p:cBhvr>
                                        <p:cTn id="133" dur="1000"/>
                                        <p:tgtEl>
                                          <p:spTgt spid="102"/>
                                        </p:tgtEl>
                                      </p:cBhvr>
                                    </p:animEffect>
                                  </p:childTnLst>
                                </p:cTn>
                              </p:par>
                            </p:childTnLst>
                          </p:cTn>
                        </p:par>
                        <p:par>
                          <p:cTn id="134" fill="hold">
                            <p:stCondLst>
                              <p:cond delay="4700"/>
                            </p:stCondLst>
                            <p:childTnLst>
                              <p:par>
                                <p:cTn id="135" presetID="2" presetClass="entr" presetSubtype="9" fill="hold" grpId="0" nodeType="afterEffect">
                                  <p:stCondLst>
                                    <p:cond delay="0"/>
                                  </p:stCondLst>
                                  <p:childTnLst>
                                    <p:set>
                                      <p:cBhvr>
                                        <p:cTn id="136" dur="1" fill="hold">
                                          <p:stCondLst>
                                            <p:cond delay="0"/>
                                          </p:stCondLst>
                                        </p:cTn>
                                        <p:tgtEl>
                                          <p:spTgt spid="77"/>
                                        </p:tgtEl>
                                        <p:attrNameLst>
                                          <p:attrName>style.visibility</p:attrName>
                                        </p:attrNameLst>
                                      </p:cBhvr>
                                      <p:to>
                                        <p:strVal val="visible"/>
                                      </p:to>
                                    </p:set>
                                    <p:anim calcmode="lin" valueType="num">
                                      <p:cBhvr additive="base">
                                        <p:cTn id="137" dur="500" fill="hold"/>
                                        <p:tgtEl>
                                          <p:spTgt spid="77"/>
                                        </p:tgtEl>
                                        <p:attrNameLst>
                                          <p:attrName>ppt_x</p:attrName>
                                        </p:attrNameLst>
                                      </p:cBhvr>
                                      <p:tavLst>
                                        <p:tav tm="0">
                                          <p:val>
                                            <p:strVal val="0-#ppt_w/2"/>
                                          </p:val>
                                        </p:tav>
                                        <p:tav tm="100000">
                                          <p:val>
                                            <p:strVal val="#ppt_x"/>
                                          </p:val>
                                        </p:tav>
                                      </p:tavLst>
                                    </p:anim>
                                    <p:anim calcmode="lin" valueType="num">
                                      <p:cBhvr additive="base">
                                        <p:cTn id="138" dur="500" fill="hold"/>
                                        <p:tgtEl>
                                          <p:spTgt spid="77"/>
                                        </p:tgtEl>
                                        <p:attrNameLst>
                                          <p:attrName>ppt_y</p:attrName>
                                        </p:attrNameLst>
                                      </p:cBhvr>
                                      <p:tavLst>
                                        <p:tav tm="0">
                                          <p:val>
                                            <p:strVal val="0-#ppt_h/2"/>
                                          </p:val>
                                        </p:tav>
                                        <p:tav tm="100000">
                                          <p:val>
                                            <p:strVal val="#ppt_y"/>
                                          </p:val>
                                        </p:tav>
                                      </p:tavLst>
                                    </p:anim>
                                  </p:childTnLst>
                                </p:cTn>
                              </p:par>
                            </p:childTnLst>
                          </p:cTn>
                        </p:par>
                        <p:par>
                          <p:cTn id="139" fill="hold">
                            <p:stCondLst>
                              <p:cond delay="5200"/>
                            </p:stCondLst>
                            <p:childTnLst>
                              <p:par>
                                <p:cTn id="140" presetID="2" presetClass="entr" presetSubtype="12" fill="hold" grpId="0" nodeType="after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0-#ppt_w/2"/>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childTnLst>
                          </p:cTn>
                        </p:par>
                        <p:par>
                          <p:cTn id="144" fill="hold">
                            <p:stCondLst>
                              <p:cond delay="5700"/>
                            </p:stCondLst>
                            <p:childTnLst>
                              <p:par>
                                <p:cTn id="145" presetID="2" presetClass="entr" presetSubtype="9" fill="hold" grpId="0" nodeType="afterEffect">
                                  <p:stCondLst>
                                    <p:cond delay="0"/>
                                  </p:stCondLst>
                                  <p:childTnLst>
                                    <p:set>
                                      <p:cBhvr>
                                        <p:cTn id="146" dur="1" fill="hold">
                                          <p:stCondLst>
                                            <p:cond delay="0"/>
                                          </p:stCondLst>
                                        </p:cTn>
                                        <p:tgtEl>
                                          <p:spTgt spid="78"/>
                                        </p:tgtEl>
                                        <p:attrNameLst>
                                          <p:attrName>style.visibility</p:attrName>
                                        </p:attrNameLst>
                                      </p:cBhvr>
                                      <p:to>
                                        <p:strVal val="visible"/>
                                      </p:to>
                                    </p:set>
                                    <p:anim calcmode="lin" valueType="num">
                                      <p:cBhvr additive="base">
                                        <p:cTn id="147" dur="500" fill="hold"/>
                                        <p:tgtEl>
                                          <p:spTgt spid="78"/>
                                        </p:tgtEl>
                                        <p:attrNameLst>
                                          <p:attrName>ppt_x</p:attrName>
                                        </p:attrNameLst>
                                      </p:cBhvr>
                                      <p:tavLst>
                                        <p:tav tm="0">
                                          <p:val>
                                            <p:strVal val="0-#ppt_w/2"/>
                                          </p:val>
                                        </p:tav>
                                        <p:tav tm="100000">
                                          <p:val>
                                            <p:strVal val="#ppt_x"/>
                                          </p:val>
                                        </p:tav>
                                      </p:tavLst>
                                    </p:anim>
                                    <p:anim calcmode="lin" valueType="num">
                                      <p:cBhvr additive="base">
                                        <p:cTn id="148" dur="500" fill="hold"/>
                                        <p:tgtEl>
                                          <p:spTgt spid="78"/>
                                        </p:tgtEl>
                                        <p:attrNameLst>
                                          <p:attrName>ppt_y</p:attrName>
                                        </p:attrNameLst>
                                      </p:cBhvr>
                                      <p:tavLst>
                                        <p:tav tm="0">
                                          <p:val>
                                            <p:strVal val="0-#ppt_h/2"/>
                                          </p:val>
                                        </p:tav>
                                        <p:tav tm="100000">
                                          <p:val>
                                            <p:strVal val="#ppt_y"/>
                                          </p:val>
                                        </p:tav>
                                      </p:tavLst>
                                    </p:anim>
                                  </p:childTnLst>
                                </p:cTn>
                              </p:par>
                              <p:par>
                                <p:cTn id="149" presetID="53" presetClass="entr" presetSubtype="16" fill="hold" grpId="0" nodeType="withEffect">
                                  <p:stCondLst>
                                    <p:cond delay="0"/>
                                  </p:stCondLst>
                                  <p:childTnLst>
                                    <p:set>
                                      <p:cBhvr>
                                        <p:cTn id="150" dur="1" fill="hold">
                                          <p:stCondLst>
                                            <p:cond delay="0"/>
                                          </p:stCondLst>
                                        </p:cTn>
                                        <p:tgtEl>
                                          <p:spTgt spid="42"/>
                                        </p:tgtEl>
                                        <p:attrNameLst>
                                          <p:attrName>style.visibility</p:attrName>
                                        </p:attrNameLst>
                                      </p:cBhvr>
                                      <p:to>
                                        <p:strVal val="visible"/>
                                      </p:to>
                                    </p:set>
                                    <p:anim calcmode="lin" valueType="num">
                                      <p:cBhvr>
                                        <p:cTn id="151" dur="500" fill="hold"/>
                                        <p:tgtEl>
                                          <p:spTgt spid="42"/>
                                        </p:tgtEl>
                                        <p:attrNameLst>
                                          <p:attrName>ppt_w</p:attrName>
                                        </p:attrNameLst>
                                      </p:cBhvr>
                                      <p:tavLst>
                                        <p:tav tm="0">
                                          <p:val>
                                            <p:fltVal val="0"/>
                                          </p:val>
                                        </p:tav>
                                        <p:tav tm="100000">
                                          <p:val>
                                            <p:strVal val="#ppt_w"/>
                                          </p:val>
                                        </p:tav>
                                      </p:tavLst>
                                    </p:anim>
                                    <p:anim calcmode="lin" valueType="num">
                                      <p:cBhvr>
                                        <p:cTn id="152" dur="500" fill="hold"/>
                                        <p:tgtEl>
                                          <p:spTgt spid="42"/>
                                        </p:tgtEl>
                                        <p:attrNameLst>
                                          <p:attrName>ppt_h</p:attrName>
                                        </p:attrNameLst>
                                      </p:cBhvr>
                                      <p:tavLst>
                                        <p:tav tm="0">
                                          <p:val>
                                            <p:fltVal val="0"/>
                                          </p:val>
                                        </p:tav>
                                        <p:tav tm="100000">
                                          <p:val>
                                            <p:strVal val="#ppt_h"/>
                                          </p:val>
                                        </p:tav>
                                      </p:tavLst>
                                    </p:anim>
                                    <p:animEffect transition="in" filter="fade">
                                      <p:cBhvr>
                                        <p:cTn id="153" dur="500"/>
                                        <p:tgtEl>
                                          <p:spTgt spid="42"/>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47"/>
                                        </p:tgtEl>
                                        <p:attrNameLst>
                                          <p:attrName>style.visibility</p:attrName>
                                        </p:attrNameLst>
                                      </p:cBhvr>
                                      <p:to>
                                        <p:strVal val="visible"/>
                                      </p:to>
                                    </p:set>
                                    <p:anim calcmode="lin" valueType="num">
                                      <p:cBhvr>
                                        <p:cTn id="156" dur="500" fill="hold"/>
                                        <p:tgtEl>
                                          <p:spTgt spid="47"/>
                                        </p:tgtEl>
                                        <p:attrNameLst>
                                          <p:attrName>ppt_w</p:attrName>
                                        </p:attrNameLst>
                                      </p:cBhvr>
                                      <p:tavLst>
                                        <p:tav tm="0">
                                          <p:val>
                                            <p:fltVal val="0"/>
                                          </p:val>
                                        </p:tav>
                                        <p:tav tm="100000">
                                          <p:val>
                                            <p:strVal val="#ppt_w"/>
                                          </p:val>
                                        </p:tav>
                                      </p:tavLst>
                                    </p:anim>
                                    <p:anim calcmode="lin" valueType="num">
                                      <p:cBhvr>
                                        <p:cTn id="157" dur="500" fill="hold"/>
                                        <p:tgtEl>
                                          <p:spTgt spid="47"/>
                                        </p:tgtEl>
                                        <p:attrNameLst>
                                          <p:attrName>ppt_h</p:attrName>
                                        </p:attrNameLst>
                                      </p:cBhvr>
                                      <p:tavLst>
                                        <p:tav tm="0">
                                          <p:val>
                                            <p:fltVal val="0"/>
                                          </p:val>
                                        </p:tav>
                                        <p:tav tm="100000">
                                          <p:val>
                                            <p:strVal val="#ppt_h"/>
                                          </p:val>
                                        </p:tav>
                                      </p:tavLst>
                                    </p:anim>
                                    <p:animEffect transition="in" filter="fade">
                                      <p:cBhvr>
                                        <p:cTn id="158" dur="500"/>
                                        <p:tgtEl>
                                          <p:spTgt spid="47"/>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48"/>
                                        </p:tgtEl>
                                        <p:attrNameLst>
                                          <p:attrName>style.visibility</p:attrName>
                                        </p:attrNameLst>
                                      </p:cBhvr>
                                      <p:to>
                                        <p:strVal val="visible"/>
                                      </p:to>
                                    </p:set>
                                    <p:anim calcmode="lin" valueType="num">
                                      <p:cBhvr>
                                        <p:cTn id="161" dur="500" fill="hold"/>
                                        <p:tgtEl>
                                          <p:spTgt spid="48"/>
                                        </p:tgtEl>
                                        <p:attrNameLst>
                                          <p:attrName>ppt_w</p:attrName>
                                        </p:attrNameLst>
                                      </p:cBhvr>
                                      <p:tavLst>
                                        <p:tav tm="0">
                                          <p:val>
                                            <p:fltVal val="0"/>
                                          </p:val>
                                        </p:tav>
                                        <p:tav tm="100000">
                                          <p:val>
                                            <p:strVal val="#ppt_w"/>
                                          </p:val>
                                        </p:tav>
                                      </p:tavLst>
                                    </p:anim>
                                    <p:anim calcmode="lin" valueType="num">
                                      <p:cBhvr>
                                        <p:cTn id="162" dur="500" fill="hold"/>
                                        <p:tgtEl>
                                          <p:spTgt spid="48"/>
                                        </p:tgtEl>
                                        <p:attrNameLst>
                                          <p:attrName>ppt_h</p:attrName>
                                        </p:attrNameLst>
                                      </p:cBhvr>
                                      <p:tavLst>
                                        <p:tav tm="0">
                                          <p:val>
                                            <p:fltVal val="0"/>
                                          </p:val>
                                        </p:tav>
                                        <p:tav tm="100000">
                                          <p:val>
                                            <p:strVal val="#ppt_h"/>
                                          </p:val>
                                        </p:tav>
                                      </p:tavLst>
                                    </p:anim>
                                    <p:animEffect transition="in" filter="fade">
                                      <p:cBhvr>
                                        <p:cTn id="1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3" grpId="0"/>
      <p:bldP spid="96" grpId="0" animBg="1"/>
      <p:bldP spid="97" grpId="0"/>
      <p:bldP spid="98" grpId="0" animBg="1"/>
      <p:bldP spid="99" grpId="0"/>
      <p:bldP spid="100" grpId="0" animBg="1"/>
      <p:bldP spid="101" grpId="0"/>
      <p:bldP spid="102" grpId="0" animBg="1"/>
      <p:bldP spid="103" grpId="0"/>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42"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文本框 66"/>
          <p:cNvSpPr txBox="1">
            <a:spLocks noChangeArrowheads="1"/>
          </p:cNvSpPr>
          <p:nvPr/>
        </p:nvSpPr>
        <p:spPr bwMode="auto">
          <a:xfrm>
            <a:off x="2846922" y="2347952"/>
            <a:ext cx="726262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solidFill>
                  <a:srgbClr val="595959"/>
                </a:solidFill>
                <a:cs typeface="+mn-ea"/>
                <a:sym typeface="+mn-lt"/>
              </a:rPr>
              <a:t>点击添加文本内容说明点击添加文本内容说明点击添加文本内容说明点于</a:t>
            </a:r>
            <a:r>
              <a:rPr lang="zh-CN" altLang="en-US" sz="1200" dirty="0">
                <a:solidFill>
                  <a:srgbClr val="595959"/>
                </a:solidFill>
                <a:cs typeface="+mn-ea"/>
                <a:sym typeface="+mn-lt"/>
              </a:rPr>
              <a:t>一体的专业</a:t>
            </a:r>
            <a:r>
              <a:rPr lang="en-US" altLang="zh-CN" sz="1200" dirty="0">
                <a:solidFill>
                  <a:srgbClr val="595959"/>
                </a:solidFill>
                <a:cs typeface="+mn-ea"/>
                <a:sym typeface="+mn-lt"/>
              </a:rPr>
              <a:t>PPT</a:t>
            </a:r>
            <a:r>
              <a:rPr lang="zh-CN" altLang="en-US" sz="1200" dirty="0">
                <a:solidFill>
                  <a:srgbClr val="595959"/>
                </a:solidFill>
                <a:cs typeface="+mn-ea"/>
                <a:sym typeface="+mn-lt"/>
              </a:rPr>
              <a:t>服务提供商。深受大家的好评和肯定。</a:t>
            </a:r>
          </a:p>
        </p:txBody>
      </p:sp>
      <p:grpSp>
        <p:nvGrpSpPr>
          <p:cNvPr id="28" name="组合 27"/>
          <p:cNvGrpSpPr>
            <a:grpSpLocks/>
          </p:cNvGrpSpPr>
          <p:nvPr/>
        </p:nvGrpSpPr>
        <p:grpSpPr bwMode="auto">
          <a:xfrm>
            <a:off x="2659063" y="3501132"/>
            <a:ext cx="2209800" cy="2590800"/>
            <a:chOff x="1054100" y="2125444"/>
            <a:chExt cx="2209800" cy="2590800"/>
          </a:xfrm>
          <a:solidFill>
            <a:schemeClr val="accent1"/>
          </a:solidFill>
        </p:grpSpPr>
        <p:sp>
          <p:nvSpPr>
            <p:cNvPr id="39" name="矩形 38"/>
            <p:cNvSpPr/>
            <p:nvPr/>
          </p:nvSpPr>
          <p:spPr>
            <a:xfrm>
              <a:off x="1054100" y="2125444"/>
              <a:ext cx="2209800" cy="666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bg1"/>
                </a:solidFill>
                <a:latin typeface="幼圆" panose="02010509060101010101" pitchFamily="49" charset="-122"/>
                <a:ea typeface="幼圆" panose="02010509060101010101" pitchFamily="49" charset="-122"/>
              </a:endParaRPr>
            </a:p>
          </p:txBody>
        </p:sp>
        <p:sp>
          <p:nvSpPr>
            <p:cNvPr id="40" name="矩形 39"/>
            <p:cNvSpPr/>
            <p:nvPr/>
          </p:nvSpPr>
          <p:spPr>
            <a:xfrm>
              <a:off x="1054100" y="2798544"/>
              <a:ext cx="2209800" cy="1917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bg1"/>
                </a:solidFill>
                <a:latin typeface="幼圆" panose="02010509060101010101" pitchFamily="49" charset="-122"/>
                <a:ea typeface="幼圆" panose="02010509060101010101" pitchFamily="49" charset="-122"/>
              </a:endParaRPr>
            </a:p>
          </p:txBody>
        </p:sp>
        <p:sp>
          <p:nvSpPr>
            <p:cNvPr id="41" name="文本框 66"/>
            <p:cNvSpPr txBox="1">
              <a:spLocks noChangeArrowheads="1"/>
            </p:cNvSpPr>
            <p:nvPr/>
          </p:nvSpPr>
          <p:spPr bwMode="auto">
            <a:xfrm>
              <a:off x="1264052" y="3062757"/>
              <a:ext cx="1747152" cy="1600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smtClean="0">
                  <a:solidFill>
                    <a:schemeClr val="bg1"/>
                  </a:solidFill>
                  <a:latin typeface="幼圆" panose="02010509060101010101" pitchFamily="49" charset="-122"/>
                  <a:ea typeface="幼圆" panose="02010509060101010101" pitchFamily="49" charset="-122"/>
                  <a:cs typeface="Arial" panose="020B0604020202020204" pitchFamily="34" charset="0"/>
                </a:rPr>
                <a:t>点击添加文本内容说明点击添加文本内容说明点击添加文本内容说明点于</a:t>
              </a:r>
              <a:r>
                <a:rPr lang="zh-CN" altLang="en-US" sz="1400" dirty="0">
                  <a:solidFill>
                    <a:schemeClr val="bg1"/>
                  </a:solidFill>
                  <a:latin typeface="幼圆" panose="02010509060101010101" pitchFamily="49" charset="-122"/>
                  <a:ea typeface="幼圆" panose="02010509060101010101" pitchFamily="49" charset="-122"/>
                  <a:cs typeface="Arial" panose="020B0604020202020204" pitchFamily="34" charset="0"/>
                </a:rPr>
                <a:t>一体的专业</a:t>
              </a:r>
              <a:r>
                <a:rPr lang="en-US" altLang="zh-CN" sz="1400" dirty="0">
                  <a:solidFill>
                    <a:schemeClr val="bg1"/>
                  </a:solidFill>
                  <a:latin typeface="幼圆" panose="02010509060101010101" pitchFamily="49" charset="-122"/>
                  <a:ea typeface="幼圆" panose="02010509060101010101" pitchFamily="49" charset="-122"/>
                  <a:cs typeface="Arial" panose="020B0604020202020204" pitchFamily="34" charset="0"/>
                </a:rPr>
                <a:t>PPT</a:t>
              </a:r>
              <a:r>
                <a:rPr lang="zh-CN" altLang="en-US" sz="1400" dirty="0">
                  <a:solidFill>
                    <a:schemeClr val="bg1"/>
                  </a:solidFill>
                  <a:latin typeface="幼圆" panose="02010509060101010101" pitchFamily="49" charset="-122"/>
                  <a:ea typeface="幼圆" panose="02010509060101010101" pitchFamily="49" charset="-122"/>
                  <a:cs typeface="Arial" panose="020B0604020202020204" pitchFamily="34" charset="0"/>
                </a:rPr>
                <a:t>服务提供商。深受大家的好评和肯定。</a:t>
              </a:r>
            </a:p>
          </p:txBody>
        </p:sp>
        <p:sp>
          <p:nvSpPr>
            <p:cNvPr id="42" name="文本框 13"/>
            <p:cNvSpPr txBox="1">
              <a:spLocks noChangeArrowheads="1"/>
            </p:cNvSpPr>
            <p:nvPr/>
          </p:nvSpPr>
          <p:spPr bwMode="auto">
            <a:xfrm>
              <a:off x="1553705" y="2241331"/>
              <a:ext cx="1210588"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dirty="0">
                  <a:solidFill>
                    <a:schemeClr val="bg1"/>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bg1"/>
                </a:solidFill>
                <a:latin typeface="幼圆" panose="02010509060101010101" pitchFamily="49" charset="-122"/>
                <a:ea typeface="幼圆" panose="02010509060101010101" pitchFamily="49" charset="-122"/>
              </a:endParaRPr>
            </a:p>
          </p:txBody>
        </p:sp>
      </p:grpSp>
      <p:grpSp>
        <p:nvGrpSpPr>
          <p:cNvPr id="29" name="组合 28"/>
          <p:cNvGrpSpPr>
            <a:grpSpLocks/>
          </p:cNvGrpSpPr>
          <p:nvPr/>
        </p:nvGrpSpPr>
        <p:grpSpPr bwMode="auto">
          <a:xfrm>
            <a:off x="5364163" y="3328293"/>
            <a:ext cx="2209800" cy="2763639"/>
            <a:chOff x="3498850" y="1958756"/>
            <a:chExt cx="2209800" cy="2757488"/>
          </a:xfrm>
          <a:solidFill>
            <a:schemeClr val="accent2"/>
          </a:solidFill>
        </p:grpSpPr>
        <p:sp>
          <p:nvSpPr>
            <p:cNvPr id="35" name="矩形 34"/>
            <p:cNvSpPr/>
            <p:nvPr/>
          </p:nvSpPr>
          <p:spPr>
            <a:xfrm>
              <a:off x="3498850" y="1958756"/>
              <a:ext cx="2209800" cy="8334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latin typeface="幼圆" panose="02010509060101010101" pitchFamily="49" charset="-122"/>
                <a:ea typeface="幼圆" panose="02010509060101010101" pitchFamily="49" charset="-122"/>
              </a:endParaRPr>
            </a:p>
          </p:txBody>
        </p:sp>
        <p:sp>
          <p:nvSpPr>
            <p:cNvPr id="36" name="矩形 35"/>
            <p:cNvSpPr/>
            <p:nvPr/>
          </p:nvSpPr>
          <p:spPr>
            <a:xfrm>
              <a:off x="3498850" y="2798544"/>
              <a:ext cx="2209800" cy="1917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latin typeface="幼圆" panose="02010509060101010101" pitchFamily="49" charset="-122"/>
                <a:ea typeface="幼圆" panose="02010509060101010101" pitchFamily="49" charset="-122"/>
              </a:endParaRPr>
            </a:p>
          </p:txBody>
        </p:sp>
        <p:sp>
          <p:nvSpPr>
            <p:cNvPr id="37" name="文本框 66"/>
            <p:cNvSpPr txBox="1">
              <a:spLocks noChangeArrowheads="1"/>
            </p:cNvSpPr>
            <p:nvPr/>
          </p:nvSpPr>
          <p:spPr bwMode="auto">
            <a:xfrm>
              <a:off x="3756837" y="3066436"/>
              <a:ext cx="1747152" cy="15968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bg1"/>
                  </a:solidFill>
                  <a:latin typeface="幼圆" panose="02010509060101010101" pitchFamily="49" charset="-122"/>
                  <a:ea typeface="幼圆" panose="02010509060101010101" pitchFamily="49" charset="-122"/>
                  <a:cs typeface="Arial" panose="020B0604020202020204" pitchFamily="34" charset="0"/>
                </a:rPr>
                <a:t>点击添加文本内容说明点击添加文本内容说明点击添加文本内容说明点于</a:t>
              </a:r>
              <a:r>
                <a:rPr lang="zh-CN" altLang="en-US" sz="1400" dirty="0">
                  <a:solidFill>
                    <a:schemeClr val="bg1"/>
                  </a:solidFill>
                  <a:latin typeface="幼圆" panose="02010509060101010101" pitchFamily="49" charset="-122"/>
                  <a:ea typeface="幼圆" panose="02010509060101010101" pitchFamily="49" charset="-122"/>
                  <a:cs typeface="Arial" panose="020B0604020202020204" pitchFamily="34" charset="0"/>
                </a:rPr>
                <a:t>一体的专业</a:t>
              </a:r>
              <a:r>
                <a:rPr lang="en-US" altLang="zh-CN" sz="1400" dirty="0">
                  <a:solidFill>
                    <a:schemeClr val="bg1"/>
                  </a:solidFill>
                  <a:latin typeface="幼圆" panose="02010509060101010101" pitchFamily="49" charset="-122"/>
                  <a:ea typeface="幼圆" panose="02010509060101010101" pitchFamily="49" charset="-122"/>
                  <a:cs typeface="Arial" panose="020B0604020202020204" pitchFamily="34" charset="0"/>
                </a:rPr>
                <a:t>PPT</a:t>
              </a:r>
              <a:r>
                <a:rPr lang="zh-CN" altLang="en-US" sz="1400" dirty="0">
                  <a:solidFill>
                    <a:schemeClr val="bg1"/>
                  </a:solidFill>
                  <a:latin typeface="幼圆" panose="02010509060101010101" pitchFamily="49" charset="-122"/>
                  <a:ea typeface="幼圆" panose="02010509060101010101" pitchFamily="49" charset="-122"/>
                  <a:cs typeface="Arial" panose="020B0604020202020204" pitchFamily="34" charset="0"/>
                </a:rPr>
                <a:t>服务提供商。深受大家的好评和肯定。</a:t>
              </a:r>
            </a:p>
          </p:txBody>
        </p:sp>
        <p:sp>
          <p:nvSpPr>
            <p:cNvPr id="38" name="文本框 13"/>
            <p:cNvSpPr txBox="1">
              <a:spLocks noChangeArrowheads="1"/>
            </p:cNvSpPr>
            <p:nvPr/>
          </p:nvSpPr>
          <p:spPr bwMode="auto">
            <a:xfrm>
              <a:off x="3994818" y="2165102"/>
              <a:ext cx="1210588"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dirty="0">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latin typeface="幼圆" panose="02010509060101010101" pitchFamily="49" charset="-122"/>
                <a:ea typeface="幼圆" panose="02010509060101010101" pitchFamily="49" charset="-122"/>
              </a:endParaRPr>
            </a:p>
          </p:txBody>
        </p:sp>
      </p:grpSp>
      <p:grpSp>
        <p:nvGrpSpPr>
          <p:cNvPr id="30" name="组合 29"/>
          <p:cNvGrpSpPr>
            <a:grpSpLocks/>
          </p:cNvGrpSpPr>
          <p:nvPr/>
        </p:nvGrpSpPr>
        <p:grpSpPr bwMode="auto">
          <a:xfrm>
            <a:off x="8069263" y="3501132"/>
            <a:ext cx="2209800" cy="2590800"/>
            <a:chOff x="5943600" y="2125444"/>
            <a:chExt cx="2209800" cy="2590800"/>
          </a:xfrm>
          <a:solidFill>
            <a:schemeClr val="accent1"/>
          </a:solidFill>
        </p:grpSpPr>
        <p:sp>
          <p:nvSpPr>
            <p:cNvPr id="31" name="矩形 30"/>
            <p:cNvSpPr/>
            <p:nvPr/>
          </p:nvSpPr>
          <p:spPr>
            <a:xfrm>
              <a:off x="5943600" y="2125444"/>
              <a:ext cx="2209800" cy="666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bg1"/>
                </a:solidFill>
                <a:latin typeface="幼圆" panose="02010509060101010101" pitchFamily="49" charset="-122"/>
                <a:ea typeface="幼圆" panose="02010509060101010101" pitchFamily="49" charset="-122"/>
              </a:endParaRPr>
            </a:p>
          </p:txBody>
        </p:sp>
        <p:sp>
          <p:nvSpPr>
            <p:cNvPr id="32" name="矩形 31"/>
            <p:cNvSpPr/>
            <p:nvPr/>
          </p:nvSpPr>
          <p:spPr>
            <a:xfrm>
              <a:off x="5943600" y="2798544"/>
              <a:ext cx="2209800" cy="1917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bg1"/>
                </a:solidFill>
                <a:latin typeface="幼圆" panose="02010509060101010101" pitchFamily="49" charset="-122"/>
                <a:ea typeface="幼圆" panose="02010509060101010101" pitchFamily="49" charset="-122"/>
              </a:endParaRPr>
            </a:p>
          </p:txBody>
        </p:sp>
        <p:sp>
          <p:nvSpPr>
            <p:cNvPr id="33" name="文本框 66"/>
            <p:cNvSpPr txBox="1">
              <a:spLocks noChangeArrowheads="1"/>
            </p:cNvSpPr>
            <p:nvPr/>
          </p:nvSpPr>
          <p:spPr bwMode="auto">
            <a:xfrm>
              <a:off x="6236736" y="3062756"/>
              <a:ext cx="1747152" cy="1600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bg1"/>
                  </a:solidFill>
                  <a:latin typeface="幼圆" panose="02010509060101010101" pitchFamily="49" charset="-122"/>
                  <a:ea typeface="幼圆" panose="02010509060101010101" pitchFamily="49" charset="-122"/>
                  <a:cs typeface="Arial" panose="020B0604020202020204" pitchFamily="34" charset="0"/>
                </a:rPr>
                <a:t>点击添加文本内容说明点击添加文本内容说明点击添加文本内容说明点于</a:t>
              </a:r>
              <a:r>
                <a:rPr lang="zh-CN" altLang="en-US" sz="1400" dirty="0">
                  <a:solidFill>
                    <a:schemeClr val="bg1"/>
                  </a:solidFill>
                  <a:latin typeface="幼圆" panose="02010509060101010101" pitchFamily="49" charset="-122"/>
                  <a:ea typeface="幼圆" panose="02010509060101010101" pitchFamily="49" charset="-122"/>
                  <a:cs typeface="Arial" panose="020B0604020202020204" pitchFamily="34" charset="0"/>
                </a:rPr>
                <a:t>一体的专业</a:t>
              </a:r>
              <a:r>
                <a:rPr lang="en-US" altLang="zh-CN" sz="1400" dirty="0">
                  <a:solidFill>
                    <a:schemeClr val="bg1"/>
                  </a:solidFill>
                  <a:latin typeface="幼圆" panose="02010509060101010101" pitchFamily="49" charset="-122"/>
                  <a:ea typeface="幼圆" panose="02010509060101010101" pitchFamily="49" charset="-122"/>
                  <a:cs typeface="Arial" panose="020B0604020202020204" pitchFamily="34" charset="0"/>
                </a:rPr>
                <a:t>PPT</a:t>
              </a:r>
              <a:r>
                <a:rPr lang="zh-CN" altLang="en-US" sz="1400" dirty="0">
                  <a:solidFill>
                    <a:schemeClr val="bg1"/>
                  </a:solidFill>
                  <a:latin typeface="幼圆" panose="02010509060101010101" pitchFamily="49" charset="-122"/>
                  <a:ea typeface="幼圆" panose="02010509060101010101" pitchFamily="49" charset="-122"/>
                  <a:cs typeface="Arial" panose="020B0604020202020204" pitchFamily="34" charset="0"/>
                </a:rPr>
                <a:t>服务提供商。深受大家的好评和肯定。</a:t>
              </a:r>
            </a:p>
          </p:txBody>
        </p:sp>
        <p:sp>
          <p:nvSpPr>
            <p:cNvPr id="34" name="文本框 13"/>
            <p:cNvSpPr txBox="1">
              <a:spLocks noChangeArrowheads="1"/>
            </p:cNvSpPr>
            <p:nvPr/>
          </p:nvSpPr>
          <p:spPr bwMode="auto">
            <a:xfrm>
              <a:off x="6443205" y="2241476"/>
              <a:ext cx="1210588"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dirty="0">
                  <a:solidFill>
                    <a:schemeClr val="bg1"/>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bg1"/>
                </a:solidFill>
                <a:latin typeface="幼圆" panose="02010509060101010101" pitchFamily="49" charset="-122"/>
                <a:ea typeface="幼圆" panose="02010509060101010101" pitchFamily="49" charset="-122"/>
              </a:endParaRPr>
            </a:p>
          </p:txBody>
        </p:sp>
      </p:grpSp>
      <p:sp>
        <p:nvSpPr>
          <p:cNvPr id="19" name="矩形 18">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20" name="矩形 19">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21" name="图片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1493498439"/>
      </p:ext>
    </p:extLst>
  </p:cSld>
  <p:clrMapOvr>
    <a:masterClrMapping/>
  </p:clrMapOvr>
  <mc:AlternateContent xmlns:mc="http://schemas.openxmlformats.org/markup-compatibility/2006" xmlns:p14="http://schemas.microsoft.com/office/powerpoint/2010/main">
    <mc:Choice Requires="p14">
      <p:transition spd="slow" p14:dur="1500" advTm="1399">
        <p14:window dir="vert"/>
      </p:transition>
    </mc:Choice>
    <mc:Fallback xmlns="">
      <p:transition spd="slow" advTm="1399">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9" name="组合 78"/>
          <p:cNvGrpSpPr/>
          <p:nvPr/>
        </p:nvGrpSpPr>
        <p:grpSpPr>
          <a:xfrm>
            <a:off x="3631210" y="2327211"/>
            <a:ext cx="5062874" cy="3352627"/>
            <a:chOff x="1799206" y="1253776"/>
            <a:chExt cx="5062874" cy="3352627"/>
          </a:xfrm>
        </p:grpSpPr>
        <p:sp>
          <p:nvSpPr>
            <p:cNvPr id="80" name="Line 11"/>
            <p:cNvSpPr>
              <a:spLocks noChangeShapeType="1"/>
            </p:cNvSpPr>
            <p:nvPr/>
          </p:nvSpPr>
          <p:spPr bwMode="auto">
            <a:xfrm flipV="1">
              <a:off x="1799206" y="3033398"/>
              <a:ext cx="3352627" cy="10255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幼圆" panose="02010509060101010101" pitchFamily="49" charset="-122"/>
                <a:ea typeface="幼圆" panose="02010509060101010101" pitchFamily="49" charset="-122"/>
              </a:endParaRPr>
            </a:p>
          </p:txBody>
        </p:sp>
        <p:sp>
          <p:nvSpPr>
            <p:cNvPr id="81" name="Line 12"/>
            <p:cNvSpPr>
              <a:spLocks noChangeShapeType="1"/>
            </p:cNvSpPr>
            <p:nvPr/>
          </p:nvSpPr>
          <p:spPr bwMode="auto">
            <a:xfrm>
              <a:off x="3441587" y="2006345"/>
              <a:ext cx="1710247" cy="10270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幼圆" panose="02010509060101010101" pitchFamily="49" charset="-122"/>
                <a:ea typeface="幼圆" panose="02010509060101010101" pitchFamily="49" charset="-122"/>
              </a:endParaRPr>
            </a:p>
          </p:txBody>
        </p:sp>
        <p:sp>
          <p:nvSpPr>
            <p:cNvPr id="82" name="Line 13"/>
            <p:cNvSpPr>
              <a:spLocks noChangeShapeType="1"/>
            </p:cNvSpPr>
            <p:nvPr/>
          </p:nvSpPr>
          <p:spPr bwMode="auto">
            <a:xfrm flipV="1">
              <a:off x="5150325" y="1253776"/>
              <a:ext cx="1574513" cy="17796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幼圆" panose="02010509060101010101" pitchFamily="49" charset="-122"/>
                <a:ea typeface="幼圆" panose="02010509060101010101" pitchFamily="49" charset="-122"/>
              </a:endParaRPr>
            </a:p>
          </p:txBody>
        </p:sp>
        <p:sp>
          <p:nvSpPr>
            <p:cNvPr id="83" name="Line 14"/>
            <p:cNvSpPr>
              <a:spLocks noChangeShapeType="1"/>
            </p:cNvSpPr>
            <p:nvPr/>
          </p:nvSpPr>
          <p:spPr bwMode="auto">
            <a:xfrm>
              <a:off x="5151833" y="3033398"/>
              <a:ext cx="1710247" cy="157300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幼圆" panose="02010509060101010101" pitchFamily="49" charset="-122"/>
                <a:ea typeface="幼圆" panose="02010509060101010101" pitchFamily="49" charset="-122"/>
              </a:endParaRPr>
            </a:p>
          </p:txBody>
        </p:sp>
      </p:grpSp>
      <p:grpSp>
        <p:nvGrpSpPr>
          <p:cNvPr id="84" name="组合 83"/>
          <p:cNvGrpSpPr/>
          <p:nvPr/>
        </p:nvGrpSpPr>
        <p:grpSpPr>
          <a:xfrm>
            <a:off x="3139350" y="1823155"/>
            <a:ext cx="5746067" cy="4103688"/>
            <a:chOff x="1458364" y="843558"/>
            <a:chExt cx="5746067" cy="4103688"/>
          </a:xfrm>
          <a:solidFill>
            <a:schemeClr val="bg1">
              <a:alpha val="80000"/>
            </a:schemeClr>
          </a:solidFill>
        </p:grpSpPr>
        <p:sp>
          <p:nvSpPr>
            <p:cNvPr id="85" name="Oval 7"/>
            <p:cNvSpPr>
              <a:spLocks noChangeArrowheads="1"/>
            </p:cNvSpPr>
            <p:nvPr/>
          </p:nvSpPr>
          <p:spPr bwMode="auto">
            <a:xfrm>
              <a:off x="6314620" y="843558"/>
              <a:ext cx="820436" cy="820436"/>
            </a:xfrm>
            <a:prstGeom prst="ellipse">
              <a:avLst/>
            </a:prstGeom>
            <a:solidFill>
              <a:schemeClr val="accent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bg1"/>
                  </a:solidFill>
                  <a:latin typeface="幼圆" panose="02010509060101010101" pitchFamily="49" charset="-122"/>
                  <a:ea typeface="幼圆" panose="02010509060101010101" pitchFamily="49" charset="-122"/>
                </a:rPr>
                <a:t>A</a:t>
              </a:r>
            </a:p>
          </p:txBody>
        </p:sp>
        <p:sp>
          <p:nvSpPr>
            <p:cNvPr id="86" name="Oval 8"/>
            <p:cNvSpPr>
              <a:spLocks noChangeArrowheads="1"/>
            </p:cNvSpPr>
            <p:nvPr/>
          </p:nvSpPr>
          <p:spPr bwMode="auto">
            <a:xfrm>
              <a:off x="6589104" y="4331919"/>
              <a:ext cx="615327" cy="615327"/>
            </a:xfrm>
            <a:prstGeom prst="ellipse">
              <a:avLst/>
            </a:prstGeom>
            <a:solidFill>
              <a:schemeClr val="accent2"/>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bg1"/>
                  </a:solidFill>
                  <a:latin typeface="幼圆" panose="02010509060101010101" pitchFamily="49" charset="-122"/>
                  <a:ea typeface="幼圆" panose="02010509060101010101" pitchFamily="49" charset="-122"/>
                </a:rPr>
                <a:t>B</a:t>
              </a:r>
            </a:p>
          </p:txBody>
        </p:sp>
        <p:sp>
          <p:nvSpPr>
            <p:cNvPr id="87" name="Oval 9"/>
            <p:cNvSpPr>
              <a:spLocks noChangeArrowheads="1"/>
            </p:cNvSpPr>
            <p:nvPr/>
          </p:nvSpPr>
          <p:spPr bwMode="auto">
            <a:xfrm>
              <a:off x="3099235" y="1733369"/>
              <a:ext cx="478085" cy="478085"/>
            </a:xfrm>
            <a:prstGeom prst="ellipse">
              <a:avLst/>
            </a:prstGeom>
            <a:solidFill>
              <a:schemeClr val="accent2"/>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bg1"/>
                  </a:solidFill>
                  <a:latin typeface="幼圆" panose="02010509060101010101" pitchFamily="49" charset="-122"/>
                  <a:ea typeface="幼圆" panose="02010509060101010101" pitchFamily="49" charset="-122"/>
                </a:rPr>
                <a:t>D</a:t>
              </a:r>
            </a:p>
          </p:txBody>
        </p:sp>
        <p:sp>
          <p:nvSpPr>
            <p:cNvPr id="88" name="Oval 10"/>
            <p:cNvSpPr>
              <a:spLocks noChangeArrowheads="1"/>
            </p:cNvSpPr>
            <p:nvPr/>
          </p:nvSpPr>
          <p:spPr bwMode="auto">
            <a:xfrm>
              <a:off x="1458364" y="3716592"/>
              <a:ext cx="684702" cy="684702"/>
            </a:xfrm>
            <a:prstGeom prst="ellipse">
              <a:avLst/>
            </a:prstGeom>
            <a:solidFill>
              <a:schemeClr val="accent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bg1"/>
                  </a:solidFill>
                  <a:latin typeface="幼圆" panose="02010509060101010101" pitchFamily="49" charset="-122"/>
                  <a:ea typeface="幼圆" panose="02010509060101010101" pitchFamily="49" charset="-122"/>
                </a:rPr>
                <a:t>C</a:t>
              </a:r>
            </a:p>
          </p:txBody>
        </p:sp>
      </p:grpSp>
      <p:sp>
        <p:nvSpPr>
          <p:cNvPr id="89" name="Oval 15"/>
          <p:cNvSpPr>
            <a:spLocks noChangeArrowheads="1"/>
          </p:cNvSpPr>
          <p:nvPr/>
        </p:nvSpPr>
        <p:spPr bwMode="auto">
          <a:xfrm>
            <a:off x="6285359" y="3328293"/>
            <a:ext cx="1230654" cy="1230654"/>
          </a:xfrm>
          <a:prstGeom prst="ellipse">
            <a:avLst/>
          </a:prstGeom>
          <a:solidFill>
            <a:schemeClr val="accent1"/>
          </a:solidFill>
          <a:ln w="9525">
            <a:solidFill>
              <a:schemeClr val="tx1"/>
            </a:solidFill>
            <a:round/>
            <a:headEnd/>
            <a:tailEnd/>
          </a:ln>
          <a:effectLst/>
        </p:spPr>
        <p:txBody>
          <a:bodyPr wrap="none" anchor="ctr"/>
          <a:lstStyle/>
          <a:p>
            <a:r>
              <a:rPr lang="zh-CN" altLang="en-US" sz="2000" dirty="0">
                <a:solidFill>
                  <a:schemeClr val="bg1"/>
                </a:solidFill>
                <a:latin typeface="幼圆" panose="02010509060101010101" pitchFamily="49" charset="-122"/>
                <a:ea typeface="幼圆" panose="02010509060101010101" pitchFamily="49" charset="-122"/>
              </a:rPr>
              <a:t>大标题</a:t>
            </a:r>
            <a:endParaRPr lang="en-US" altLang="zh-CN" sz="2000" dirty="0">
              <a:solidFill>
                <a:schemeClr val="bg1"/>
              </a:solidFill>
              <a:latin typeface="幼圆" panose="02010509060101010101" pitchFamily="49" charset="-122"/>
              <a:ea typeface="幼圆" panose="02010509060101010101" pitchFamily="49" charset="-122"/>
            </a:endParaRPr>
          </a:p>
        </p:txBody>
      </p:sp>
      <p:grpSp>
        <p:nvGrpSpPr>
          <p:cNvPr id="90" name="组合 89"/>
          <p:cNvGrpSpPr/>
          <p:nvPr/>
        </p:nvGrpSpPr>
        <p:grpSpPr>
          <a:xfrm>
            <a:off x="2796999" y="2028264"/>
            <a:ext cx="7386939" cy="3830712"/>
            <a:chOff x="1116013" y="1048667"/>
            <a:chExt cx="7386939" cy="3830712"/>
          </a:xfrm>
        </p:grpSpPr>
        <p:sp>
          <p:nvSpPr>
            <p:cNvPr id="91"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latin typeface="幼圆" panose="02010509060101010101" pitchFamily="49" charset="-122"/>
                  <a:ea typeface="幼圆" panose="02010509060101010101" pitchFamily="49" charset="-122"/>
                </a:rPr>
                <a:t>输入字内容</a:t>
              </a:r>
              <a:endParaRPr lang="en-US" altLang="zh-CN" sz="1600" dirty="0">
                <a:latin typeface="幼圆" panose="02010509060101010101" pitchFamily="49" charset="-122"/>
                <a:ea typeface="幼圆" panose="02010509060101010101" pitchFamily="49" charset="-122"/>
              </a:endParaRPr>
            </a:p>
          </p:txBody>
        </p:sp>
        <p:sp>
          <p:nvSpPr>
            <p:cNvPr id="92"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latin typeface="幼圆" panose="02010509060101010101" pitchFamily="49" charset="-122"/>
                  <a:ea typeface="幼圆" panose="02010509060101010101" pitchFamily="49" charset="-122"/>
                </a:rPr>
                <a:t>输入字内容</a:t>
              </a:r>
              <a:endParaRPr lang="en-US" altLang="zh-CN" sz="1600" dirty="0">
                <a:latin typeface="幼圆" panose="02010509060101010101" pitchFamily="49" charset="-122"/>
                <a:ea typeface="幼圆" panose="02010509060101010101" pitchFamily="49" charset="-122"/>
              </a:endParaRPr>
            </a:p>
          </p:txBody>
        </p:sp>
        <p:sp>
          <p:nvSpPr>
            <p:cNvPr id="93"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latin typeface="幼圆" panose="02010509060101010101" pitchFamily="49" charset="-122"/>
                  <a:ea typeface="幼圆" panose="02010509060101010101" pitchFamily="49" charset="-122"/>
                </a:rPr>
                <a:t>输入字内容</a:t>
              </a:r>
              <a:endParaRPr lang="en-US" altLang="zh-CN" sz="1600" dirty="0">
                <a:latin typeface="幼圆" panose="02010509060101010101" pitchFamily="49" charset="-122"/>
                <a:ea typeface="幼圆" panose="02010509060101010101" pitchFamily="49" charset="-122"/>
              </a:endParaRPr>
            </a:p>
          </p:txBody>
        </p:sp>
      </p:grpSp>
      <p:sp>
        <p:nvSpPr>
          <p:cNvPr id="18" name="矩形 17">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19" name="矩形 18">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20" name="图片 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1638133987"/>
      </p:ext>
    </p:extLst>
  </p:cSld>
  <p:clrMapOvr>
    <a:masterClrMapping/>
  </p:clrMapOvr>
  <mc:AlternateContent xmlns:mc="http://schemas.openxmlformats.org/markup-compatibility/2006" xmlns:p14="http://schemas.microsoft.com/office/powerpoint/2010/main">
    <mc:Choice Requires="p14">
      <p:transition spd="slow" p14:dur="1500" advTm="3274">
        <p14:window dir="vert"/>
      </p:transition>
    </mc:Choice>
    <mc:Fallback xmlns="">
      <p:transition spd="slow" advTm="32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down)">
                                      <p:cBhvr>
                                        <p:cTn id="13" dur="500"/>
                                        <p:tgtEl>
                                          <p:spTgt spid="7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000"/>
                                        <p:tgtEl>
                                          <p:spTgt spid="90"/>
                                        </p:tgtEl>
                                      </p:cBhvr>
                                    </p:animEffect>
                                    <p:anim calcmode="lin" valueType="num">
                                      <p:cBhvr>
                                        <p:cTn id="22" dur="1000" fill="hold"/>
                                        <p:tgtEl>
                                          <p:spTgt spid="90"/>
                                        </p:tgtEl>
                                        <p:attrNameLst>
                                          <p:attrName>ppt_x</p:attrName>
                                        </p:attrNameLst>
                                      </p:cBhvr>
                                      <p:tavLst>
                                        <p:tav tm="0">
                                          <p:val>
                                            <p:strVal val="#ppt_x"/>
                                          </p:val>
                                        </p:tav>
                                        <p:tav tm="100000">
                                          <p:val>
                                            <p:strVal val="#ppt_x"/>
                                          </p:val>
                                        </p:tav>
                                      </p:tavLst>
                                    </p:anim>
                                    <p:anim calcmode="lin" valueType="num">
                                      <p:cBhvr>
                                        <p:cTn id="2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64767" y="1557720"/>
            <a:ext cx="9729216" cy="3512424"/>
          </a:xfrm>
          <a:prstGeom prst="rect">
            <a:avLst/>
          </a:prstGeom>
        </p:spPr>
      </p:pic>
      <p:sp>
        <p:nvSpPr>
          <p:cNvPr id="32" name="矩形 31"/>
          <p:cNvSpPr/>
          <p:nvPr/>
        </p:nvSpPr>
        <p:spPr>
          <a:xfrm>
            <a:off x="1812354" y="4520959"/>
            <a:ext cx="9153525" cy="882383"/>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chemeClr val="tx1"/>
              </a:solidFill>
            </a:endParaRPr>
          </a:p>
        </p:txBody>
      </p:sp>
      <p:sp>
        <p:nvSpPr>
          <p:cNvPr id="47" name="文本框 46"/>
          <p:cNvSpPr txBox="1">
            <a:spLocks noChangeAspect="1" noChangeArrowheads="1"/>
          </p:cNvSpPr>
          <p:nvPr/>
        </p:nvSpPr>
        <p:spPr bwMode="auto">
          <a:xfrm>
            <a:off x="4374579" y="5070144"/>
            <a:ext cx="4000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3600" dirty="0">
                <a:latin typeface="幼圆" panose="02010509060101010101" pitchFamily="49" charset="-122"/>
                <a:ea typeface="幼圆" panose="02010509060101010101" pitchFamily="49" charset="-122"/>
              </a:rPr>
              <a:t>输入标题</a:t>
            </a:r>
            <a:endParaRPr lang="en-US" altLang="zh-CN" sz="3600" dirty="0">
              <a:latin typeface="幼圆" panose="02010509060101010101" pitchFamily="49" charset="-122"/>
              <a:ea typeface="幼圆" panose="02010509060101010101" pitchFamily="49" charset="-122"/>
            </a:endParaRPr>
          </a:p>
        </p:txBody>
      </p:sp>
      <p:cxnSp>
        <p:nvCxnSpPr>
          <p:cNvPr id="48" name="直接连接符 47"/>
          <p:cNvCxnSpPr/>
          <p:nvPr/>
        </p:nvCxnSpPr>
        <p:spPr>
          <a:xfrm>
            <a:off x="6255767" y="5948934"/>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387265" y="5847858"/>
            <a:ext cx="4140200" cy="492443"/>
          </a:xfrm>
          <a:prstGeom prst="rect">
            <a:avLst/>
          </a:prstGeom>
          <a:noFill/>
          <a:ln>
            <a:noFill/>
          </a:ln>
        </p:spPr>
        <p:txBody>
          <a:bodyPr>
            <a:spAutoFit/>
          </a:bodyPr>
          <a:lstStyle/>
          <a:p>
            <a:pPr algn="ctr">
              <a:lnSpc>
                <a:spcPct val="130000"/>
              </a:lnSpc>
            </a:pPr>
            <a:r>
              <a:rPr lang="zh-CN" altLang="en-US" sz="1000" dirty="0" smtClean="0">
                <a:solidFill>
                  <a:srgbClr val="595959"/>
                </a:solidFill>
                <a:cs typeface="+mn-ea"/>
                <a:sym typeface="+mn-lt"/>
              </a:rPr>
              <a:t>点击添加文本内容说明点击添加文本内容说明点击添加文本内容说明点于</a:t>
            </a:r>
            <a:r>
              <a:rPr lang="zh-CN" altLang="en-US" sz="1000" dirty="0">
                <a:solidFill>
                  <a:srgbClr val="595959"/>
                </a:solidFill>
                <a:cs typeface="+mn-ea"/>
                <a:sym typeface="+mn-lt"/>
              </a:rPr>
              <a:t>一体的专业</a:t>
            </a:r>
            <a:r>
              <a:rPr lang="en-US" altLang="zh-CN" sz="1000" dirty="0">
                <a:solidFill>
                  <a:srgbClr val="595959"/>
                </a:solidFill>
                <a:cs typeface="+mn-ea"/>
                <a:sym typeface="+mn-lt"/>
              </a:rPr>
              <a:t>PPT</a:t>
            </a:r>
            <a:r>
              <a:rPr lang="zh-CN" altLang="en-US" sz="1000" dirty="0">
                <a:solidFill>
                  <a:srgbClr val="595959"/>
                </a:solidFill>
                <a:cs typeface="+mn-ea"/>
                <a:sym typeface="+mn-lt"/>
              </a:rPr>
              <a:t>服务提供商。深受大家的好评和肯定。</a:t>
            </a:r>
          </a:p>
        </p:txBody>
      </p:sp>
      <p:sp>
        <p:nvSpPr>
          <p:cNvPr id="10" name="矩形 9">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11" name="矩形 10">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292794655"/>
      </p:ext>
    </p:extLst>
  </p:cSld>
  <p:clrMapOvr>
    <a:masterClrMapping/>
  </p:clrMapOvr>
  <mc:AlternateContent xmlns:mc="http://schemas.openxmlformats.org/markup-compatibility/2006" xmlns:p14="http://schemas.microsoft.com/office/powerpoint/2010/main">
    <mc:Choice Requires="p14">
      <p:transition spd="slow" p14:dur="1500" advTm="1830">
        <p14:window dir="vert"/>
      </p:transition>
    </mc:Choice>
    <mc:Fallback xmlns="">
      <p:transition spd="slow" advTm="18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ppt_x</p:attrName>
                                        </p:attrNameLst>
                                      </p:cBhvr>
                                      <p:tavLst>
                                        <p:tav tm="0">
                                          <p:val>
                                            <p:strVal val="#ppt_x"/>
                                          </p:val>
                                        </p:tav>
                                        <p:tav tm="100000">
                                          <p:val>
                                            <p:strVal val="#ppt_x"/>
                                          </p:val>
                                        </p:tav>
                                      </p:tavLst>
                                    </p:anim>
                                    <p:anim calcmode="lin" valueType="num">
                                      <p:cBhvr>
                                        <p:cTn id="8" dur="1000" fill="hold"/>
                                        <p:tgtEl>
                                          <p:spTgt spid="47"/>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ppt_x</p:attrName>
                                        </p:attrNameLst>
                                      </p:cBhvr>
                                      <p:tavLst>
                                        <p:tav tm="0">
                                          <p:val>
                                            <p:strVal val="#ppt_x"/>
                                          </p:val>
                                        </p:tav>
                                        <p:tav tm="100000">
                                          <p:val>
                                            <p:strVal val="#ppt_x"/>
                                          </p:val>
                                        </p:tav>
                                      </p:tavLst>
                                    </p:anim>
                                    <p:anim calcmode="lin" valueType="num">
                                      <p:cBhvr>
                                        <p:cTn id="1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 name="饼形 7"/>
          <p:cNvSpPr>
            <a:spLocks/>
          </p:cNvSpPr>
          <p:nvPr/>
        </p:nvSpPr>
        <p:spPr bwMode="auto">
          <a:xfrm>
            <a:off x="2853584" y="2704815"/>
            <a:ext cx="1597742" cy="1598958"/>
          </a:xfrm>
          <a:custGeom>
            <a:avLst/>
            <a:gdLst>
              <a:gd name="T0" fmla="*/ 2088232 w 2088232"/>
              <a:gd name="T1" fmla="*/ 1044116 h 2088232"/>
              <a:gd name="T2" fmla="*/ 1327722 w 2088232"/>
              <a:gd name="T3" fmla="*/ 2048977 h 2088232"/>
              <a:gd name="T4" fmla="*/ 154068 w 2088232"/>
              <a:gd name="T5" fmla="*/ 1590003 h 2088232"/>
              <a:gd name="T6" fmla="*/ 276994 w 2088232"/>
              <a:gd name="T7" fmla="*/ 335806 h 2088232"/>
              <a:gd name="T8" fmla="*/ 1517427 w 2088232"/>
              <a:gd name="T9" fmla="*/ 113441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11540"/>
                  <a:pt x="1777573" y="1922014"/>
                  <a:pt x="1327722" y="2048977"/>
                </a:cubicBezTo>
                <a:cubicBezTo>
                  <a:pt x="877871" y="2175940"/>
                  <a:pt x="398448" y="1988455"/>
                  <a:pt x="154068" y="1590003"/>
                </a:cubicBezTo>
                <a:cubicBezTo>
                  <a:pt x="-90312" y="1191551"/>
                  <a:pt x="-40098" y="679227"/>
                  <a:pt x="276994" y="335806"/>
                </a:cubicBezTo>
                <a:cubicBezTo>
                  <a:pt x="594086" y="-7615"/>
                  <a:pt x="1100788" y="-98448"/>
                  <a:pt x="1517427" y="113441"/>
                </a:cubicBezTo>
                <a:lnTo>
                  <a:pt x="1044116" y="1044116"/>
                </a:lnTo>
                <a:lnTo>
                  <a:pt x="2088232" y="1044116"/>
                </a:lnTo>
                <a:close/>
              </a:path>
            </a:pathLst>
          </a:custGeom>
          <a:solidFill>
            <a:schemeClr val="tx1">
              <a:alpha val="80000"/>
            </a:schemeClr>
          </a:solidFill>
          <a:ln>
            <a:noFill/>
          </a:ln>
        </p:spPr>
        <p:txBody>
          <a:bodyPr anchor="ctr"/>
          <a:lstStyle/>
          <a:p>
            <a:endParaRPr lang="zh-CN" altLang="en-US"/>
          </a:p>
        </p:txBody>
      </p:sp>
      <p:sp>
        <p:nvSpPr>
          <p:cNvPr id="90" name="饼形 8"/>
          <p:cNvSpPr>
            <a:spLocks/>
          </p:cNvSpPr>
          <p:nvPr/>
        </p:nvSpPr>
        <p:spPr bwMode="auto">
          <a:xfrm rot="17792834">
            <a:off x="2812881" y="2538964"/>
            <a:ext cx="1875981" cy="1811585"/>
          </a:xfrm>
          <a:custGeom>
            <a:avLst/>
            <a:gdLst>
              <a:gd name="T0" fmla="*/ 2450846 w 2450846"/>
              <a:gd name="T1" fmla="*/ 1183587 h 2367174"/>
              <a:gd name="T2" fmla="*/ 1737063 w 2450846"/>
              <a:gd name="T3" fmla="*/ 2259074 h 2367174"/>
              <a:gd name="T4" fmla="*/ 1225423 w 2450846"/>
              <a:gd name="T5" fmla="*/ 1183587 h 2367174"/>
              <a:gd name="T6" fmla="*/ 2450846 w 2450846"/>
              <a:gd name="T7" fmla="*/ 1183587 h 2367174"/>
            </a:gdLst>
            <a:ahLst/>
            <a:cxnLst>
              <a:cxn ang="0">
                <a:pos x="T0" y="T1"/>
              </a:cxn>
              <a:cxn ang="0">
                <a:pos x="T2" y="T3"/>
              </a:cxn>
              <a:cxn ang="0">
                <a:pos x="T4" y="T5"/>
              </a:cxn>
              <a:cxn ang="0">
                <a:pos x="T6" y="T7"/>
              </a:cxn>
            </a:cxnLst>
            <a:rect l="0" t="0" r="r" b="b"/>
            <a:pathLst>
              <a:path w="2450846" h="2367174">
                <a:moveTo>
                  <a:pt x="2450846" y="1183587"/>
                </a:moveTo>
                <a:cubicBezTo>
                  <a:pt x="2450846" y="1645971"/>
                  <a:pt x="2172067" y="2066019"/>
                  <a:pt x="1737063" y="2259074"/>
                </a:cubicBezTo>
                <a:lnTo>
                  <a:pt x="1225423" y="1183587"/>
                </a:lnTo>
                <a:lnTo>
                  <a:pt x="2450846" y="1183587"/>
                </a:lnTo>
                <a:close/>
              </a:path>
            </a:pathLst>
          </a:custGeom>
          <a:solidFill>
            <a:schemeClr val="tx1">
              <a:alpha val="80000"/>
            </a:schemeClr>
          </a:solidFill>
          <a:ln>
            <a:noFill/>
          </a:ln>
        </p:spPr>
        <p:txBody>
          <a:bodyPr anchor="ctr"/>
          <a:lstStyle/>
          <a:p>
            <a:endParaRPr lang="zh-CN" altLang="en-US"/>
          </a:p>
        </p:txBody>
      </p:sp>
      <p:sp>
        <p:nvSpPr>
          <p:cNvPr id="91" name="文本框 24"/>
          <p:cNvSpPr txBox="1">
            <a:spLocks noChangeArrowheads="1"/>
          </p:cNvSpPr>
          <p:nvPr/>
        </p:nvSpPr>
        <p:spPr bwMode="auto">
          <a:xfrm>
            <a:off x="3320794" y="4397328"/>
            <a:ext cx="1543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400" b="1" dirty="0">
                <a:latin typeface="微软雅黑" pitchFamily="34" charset="-122"/>
                <a:ea typeface="微软雅黑" pitchFamily="34" charset="-122"/>
              </a:rPr>
              <a:t>17</a:t>
            </a:r>
            <a:r>
              <a:rPr lang="en-US" sz="2400" dirty="0">
                <a:latin typeface="Broadway BT"/>
              </a:rPr>
              <a:t>%</a:t>
            </a:r>
            <a:endParaRPr lang="zh-CN" altLang="en-US" sz="2400" dirty="0">
              <a:latin typeface="Broadway BT"/>
            </a:endParaRPr>
          </a:p>
        </p:txBody>
      </p:sp>
      <p:sp>
        <p:nvSpPr>
          <p:cNvPr id="92" name="文本框 25"/>
          <p:cNvSpPr txBox="1">
            <a:spLocks noChangeArrowheads="1"/>
          </p:cNvSpPr>
          <p:nvPr/>
        </p:nvSpPr>
        <p:spPr bwMode="auto">
          <a:xfrm>
            <a:off x="5944006" y="4394898"/>
            <a:ext cx="1543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400" b="1" dirty="0">
                <a:latin typeface="微软雅黑" pitchFamily="34" charset="-122"/>
                <a:ea typeface="微软雅黑" pitchFamily="34" charset="-122"/>
              </a:rPr>
              <a:t>32</a:t>
            </a:r>
            <a:r>
              <a:rPr lang="en-US" sz="2400" dirty="0">
                <a:latin typeface="Broadway BT"/>
              </a:rPr>
              <a:t>%</a:t>
            </a:r>
            <a:endParaRPr lang="zh-CN" altLang="en-US" sz="2400" dirty="0">
              <a:latin typeface="Broadway BT"/>
            </a:endParaRPr>
          </a:p>
        </p:txBody>
      </p:sp>
      <p:sp>
        <p:nvSpPr>
          <p:cNvPr id="93" name="饼形 11"/>
          <p:cNvSpPr>
            <a:spLocks/>
          </p:cNvSpPr>
          <p:nvPr/>
        </p:nvSpPr>
        <p:spPr bwMode="auto">
          <a:xfrm>
            <a:off x="8078142" y="2740050"/>
            <a:ext cx="1598958" cy="1597743"/>
          </a:xfrm>
          <a:custGeom>
            <a:avLst/>
            <a:gdLst>
              <a:gd name="T0" fmla="*/ 2088232 w 2088232"/>
              <a:gd name="T1" fmla="*/ 1044116 h 2088232"/>
              <a:gd name="T2" fmla="*/ 1237170 w 2088232"/>
              <a:gd name="T3" fmla="*/ 2070229 h 2088232"/>
              <a:gd name="T4" fmla="*/ 71390 w 2088232"/>
              <a:gd name="T5" fmla="*/ 1423566 h 2088232"/>
              <a:gd name="T6" fmla="*/ 491354 w 2088232"/>
              <a:gd name="T7" fmla="*/ 158321 h 2088232"/>
              <a:gd name="T8" fmla="*/ 1812434 w 2088232"/>
              <a:gd name="T9" fmla="*/ 337104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46317"/>
                  <a:pt x="1730712" y="1977374"/>
                  <a:pt x="1237170" y="2070229"/>
                </a:cubicBezTo>
                <a:cubicBezTo>
                  <a:pt x="743628" y="2163084"/>
                  <a:pt x="253899" y="1891429"/>
                  <a:pt x="71390" y="1423566"/>
                </a:cubicBezTo>
                <a:cubicBezTo>
                  <a:pt x="-111119" y="955702"/>
                  <a:pt x="65303" y="424189"/>
                  <a:pt x="491354" y="158321"/>
                </a:cubicBezTo>
                <a:cubicBezTo>
                  <a:pt x="917405" y="-107547"/>
                  <a:pt x="1472374" y="-32443"/>
                  <a:pt x="1812434" y="337104"/>
                </a:cubicBezTo>
                <a:lnTo>
                  <a:pt x="1044116" y="1044116"/>
                </a:lnTo>
                <a:lnTo>
                  <a:pt x="2088232" y="1044116"/>
                </a:lnTo>
                <a:close/>
              </a:path>
            </a:pathLst>
          </a:custGeom>
          <a:solidFill>
            <a:schemeClr val="tx1">
              <a:alpha val="80000"/>
            </a:schemeClr>
          </a:solidFill>
          <a:ln>
            <a:noFill/>
          </a:ln>
        </p:spPr>
        <p:txBody>
          <a:bodyPr anchor="ctr"/>
          <a:lstStyle/>
          <a:p>
            <a:endParaRPr lang="zh-CN" altLang="en-US"/>
          </a:p>
        </p:txBody>
      </p:sp>
      <p:sp>
        <p:nvSpPr>
          <p:cNvPr id="110" name="饼形 12"/>
          <p:cNvSpPr>
            <a:spLocks/>
          </p:cNvSpPr>
          <p:nvPr/>
        </p:nvSpPr>
        <p:spPr bwMode="auto">
          <a:xfrm rot="16431819">
            <a:off x="8058094" y="2599716"/>
            <a:ext cx="1840745" cy="1769060"/>
          </a:xfrm>
          <a:custGeom>
            <a:avLst/>
            <a:gdLst>
              <a:gd name="T0" fmla="*/ 2020896 w 2404880"/>
              <a:gd name="T1" fmla="*/ 2002378 h 2311418"/>
              <a:gd name="T2" fmla="*/ 1282343 w 2404880"/>
              <a:gd name="T3" fmla="*/ 2308864 h 2311418"/>
              <a:gd name="T4" fmla="*/ 1202440 w 2404880"/>
              <a:gd name="T5" fmla="*/ 1155709 h 2311418"/>
              <a:gd name="T6" fmla="*/ 2020896 w 2404880"/>
              <a:gd name="T7" fmla="*/ 2002378 h 2311418"/>
            </a:gdLst>
            <a:ahLst/>
            <a:cxnLst>
              <a:cxn ang="0">
                <a:pos x="T0" y="T1"/>
              </a:cxn>
              <a:cxn ang="0">
                <a:pos x="T2" y="T3"/>
              </a:cxn>
              <a:cxn ang="0">
                <a:pos x="T4" y="T5"/>
              </a:cxn>
              <a:cxn ang="0">
                <a:pos x="T6" y="T7"/>
              </a:cxn>
            </a:cxnLst>
            <a:rect l="0" t="0" r="r" b="b"/>
            <a:pathLst>
              <a:path w="2404880" h="2311418">
                <a:moveTo>
                  <a:pt x="2020896" y="2002378"/>
                </a:moveTo>
                <a:cubicBezTo>
                  <a:pt x="1818623" y="2183008"/>
                  <a:pt x="1557836" y="2291230"/>
                  <a:pt x="1282343" y="2308864"/>
                </a:cubicBezTo>
                <a:lnTo>
                  <a:pt x="1202440" y="1155709"/>
                </a:lnTo>
                <a:lnTo>
                  <a:pt x="2020896" y="2002378"/>
                </a:lnTo>
                <a:close/>
              </a:path>
            </a:pathLst>
          </a:custGeom>
          <a:solidFill>
            <a:schemeClr val="tx1">
              <a:alpha val="80000"/>
            </a:schemeClr>
          </a:solidFill>
          <a:ln>
            <a:noFill/>
          </a:ln>
        </p:spPr>
        <p:txBody>
          <a:bodyPr anchor="ctr"/>
          <a:lstStyle/>
          <a:p>
            <a:endParaRPr lang="zh-CN" altLang="en-US"/>
          </a:p>
        </p:txBody>
      </p:sp>
      <p:sp>
        <p:nvSpPr>
          <p:cNvPr id="111" name="文本框 30"/>
          <p:cNvSpPr txBox="1">
            <a:spLocks noChangeArrowheads="1"/>
          </p:cNvSpPr>
          <p:nvPr/>
        </p:nvSpPr>
        <p:spPr bwMode="auto">
          <a:xfrm>
            <a:off x="8558716" y="4394898"/>
            <a:ext cx="1543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400" b="1" dirty="0">
                <a:latin typeface="微软雅黑" pitchFamily="34" charset="-122"/>
                <a:ea typeface="微软雅黑" pitchFamily="34" charset="-122"/>
              </a:rPr>
              <a:t>13</a:t>
            </a:r>
            <a:r>
              <a:rPr lang="en-US" sz="2400" dirty="0">
                <a:latin typeface="Broadway BT"/>
              </a:rPr>
              <a:t>%</a:t>
            </a:r>
            <a:endParaRPr lang="zh-CN" altLang="en-US" sz="2400" dirty="0">
              <a:latin typeface="Broadway BT"/>
            </a:endParaRPr>
          </a:p>
        </p:txBody>
      </p:sp>
      <p:sp>
        <p:nvSpPr>
          <p:cNvPr id="112" name="饼形 26"/>
          <p:cNvSpPr>
            <a:spLocks/>
          </p:cNvSpPr>
          <p:nvPr/>
        </p:nvSpPr>
        <p:spPr bwMode="auto">
          <a:xfrm>
            <a:off x="5487733" y="2708459"/>
            <a:ext cx="1598958" cy="1598958"/>
          </a:xfrm>
          <a:custGeom>
            <a:avLst/>
            <a:gdLst>
              <a:gd name="T0" fmla="*/ 2088232 w 2088232"/>
              <a:gd name="T1" fmla="*/ 1044116 h 2088232"/>
              <a:gd name="T2" fmla="*/ 1162126 w 2088232"/>
              <a:gd name="T3" fmla="*/ 2081542 h 2088232"/>
              <a:gd name="T4" fmla="*/ 26676 w 2088232"/>
              <a:gd name="T5" fmla="*/ 1278625 h 2088232"/>
              <a:gd name="T6" fmla="*/ 696115 w 2088232"/>
              <a:gd name="T7" fmla="*/ 59701 h 2088232"/>
              <a:gd name="T8" fmla="*/ 1044116 w 2088232"/>
              <a:gd name="T9" fmla="*/ 1044116 h 2088232"/>
              <a:gd name="T10" fmla="*/ 2088232 w 2088232"/>
              <a:gd name="T11" fmla="*/ 1044116 h 2088232"/>
            </a:gdLst>
            <a:ahLst/>
            <a:cxnLst>
              <a:cxn ang="0">
                <a:pos x="T0" y="T1"/>
              </a:cxn>
              <a:cxn ang="0">
                <a:pos x="T2" y="T3"/>
              </a:cxn>
              <a:cxn ang="0">
                <a:pos x="T4" y="T5"/>
              </a:cxn>
              <a:cxn ang="0">
                <a:pos x="T6" y="T7"/>
              </a:cxn>
              <a:cxn ang="0">
                <a:pos x="T8" y="T9"/>
              </a:cxn>
              <a:cxn ang="0">
                <a:pos x="T10" y="T11"/>
              </a:cxn>
            </a:cxnLst>
            <a:rect l="0" t="0" r="r" b="b"/>
            <a:pathLst>
              <a:path w="2088232" h="2088232">
                <a:moveTo>
                  <a:pt x="2088232" y="1044116"/>
                </a:moveTo>
                <a:cubicBezTo>
                  <a:pt x="2088232" y="1575104"/>
                  <a:pt x="1689712" y="2021527"/>
                  <a:pt x="1162126" y="2081542"/>
                </a:cubicBezTo>
                <a:cubicBezTo>
                  <a:pt x="634540" y="2141557"/>
                  <a:pt x="145936" y="1796047"/>
                  <a:pt x="26676" y="1278625"/>
                </a:cubicBezTo>
                <a:cubicBezTo>
                  <a:pt x="-92584" y="761203"/>
                  <a:pt x="195488" y="236678"/>
                  <a:pt x="696115" y="59701"/>
                </a:cubicBezTo>
                <a:lnTo>
                  <a:pt x="1044116" y="1044116"/>
                </a:lnTo>
                <a:lnTo>
                  <a:pt x="2088232" y="1044116"/>
                </a:lnTo>
                <a:close/>
              </a:path>
            </a:pathLst>
          </a:custGeom>
          <a:solidFill>
            <a:schemeClr val="accent2">
              <a:alpha val="80000"/>
            </a:schemeClr>
          </a:solidFill>
          <a:ln>
            <a:noFill/>
          </a:ln>
        </p:spPr>
        <p:txBody>
          <a:bodyPr anchor="ctr"/>
          <a:lstStyle/>
          <a:p>
            <a:endParaRPr lang="zh-CN" altLang="en-US"/>
          </a:p>
        </p:txBody>
      </p:sp>
      <p:sp>
        <p:nvSpPr>
          <p:cNvPr id="113" name="饼形 27"/>
          <p:cNvSpPr>
            <a:spLocks/>
          </p:cNvSpPr>
          <p:nvPr/>
        </p:nvSpPr>
        <p:spPr bwMode="auto">
          <a:xfrm rot="17792834">
            <a:off x="5368661" y="2548078"/>
            <a:ext cx="1897851" cy="1832240"/>
          </a:xfrm>
          <a:custGeom>
            <a:avLst/>
            <a:gdLst>
              <a:gd name="T0" fmla="*/ 2081511 w 2479044"/>
              <a:gd name="T1" fmla="*/ 318607 h 2394410"/>
              <a:gd name="T2" fmla="*/ 2462088 w 2479044"/>
              <a:gd name="T3" fmla="*/ 1394553 h 2394410"/>
              <a:gd name="T4" fmla="*/ 1757049 w 2479044"/>
              <a:gd name="T5" fmla="*/ 2285066 h 2394410"/>
              <a:gd name="T6" fmla="*/ 1239522 w 2479044"/>
              <a:gd name="T7" fmla="*/ 1197205 h 2394410"/>
              <a:gd name="T8" fmla="*/ 2081511 w 2479044"/>
              <a:gd name="T9" fmla="*/ 318607 h 2394410"/>
            </a:gdLst>
            <a:ahLst/>
            <a:cxnLst>
              <a:cxn ang="0">
                <a:pos x="T0" y="T1"/>
              </a:cxn>
              <a:cxn ang="0">
                <a:pos x="T2" y="T3"/>
              </a:cxn>
              <a:cxn ang="0">
                <a:pos x="T4" y="T5"/>
              </a:cxn>
              <a:cxn ang="0">
                <a:pos x="T6" y="T7"/>
              </a:cxn>
              <a:cxn ang="0">
                <a:pos x="T8" y="T9"/>
              </a:cxn>
            </a:cxnLst>
            <a:rect l="0" t="0" r="r" b="b"/>
            <a:pathLst>
              <a:path w="2479044" h="2394410">
                <a:moveTo>
                  <a:pt x="2081511" y="318607"/>
                </a:moveTo>
                <a:cubicBezTo>
                  <a:pt x="2387853" y="592481"/>
                  <a:pt x="2530897" y="996889"/>
                  <a:pt x="2462088" y="1394553"/>
                </a:cubicBezTo>
                <a:cubicBezTo>
                  <a:pt x="2394373" y="1785892"/>
                  <a:pt x="2130321" y="2119407"/>
                  <a:pt x="1757049" y="2285066"/>
                </a:cubicBezTo>
                <a:lnTo>
                  <a:pt x="1239522" y="1197205"/>
                </a:lnTo>
                <a:lnTo>
                  <a:pt x="2081511" y="318607"/>
                </a:lnTo>
                <a:close/>
              </a:path>
            </a:pathLst>
          </a:custGeom>
          <a:solidFill>
            <a:schemeClr val="accent2">
              <a:alpha val="80000"/>
            </a:schemeClr>
          </a:solidFill>
          <a:ln>
            <a:noFill/>
          </a:ln>
        </p:spPr>
        <p:txBody>
          <a:bodyPr anchor="ctr"/>
          <a:lstStyle/>
          <a:p>
            <a:endParaRPr lang="zh-CN" altLang="en-US"/>
          </a:p>
        </p:txBody>
      </p:sp>
      <p:grpSp>
        <p:nvGrpSpPr>
          <p:cNvPr id="114" name="组合 113"/>
          <p:cNvGrpSpPr/>
          <p:nvPr/>
        </p:nvGrpSpPr>
        <p:grpSpPr>
          <a:xfrm>
            <a:off x="2629319" y="5175136"/>
            <a:ext cx="2035413" cy="529421"/>
            <a:chOff x="1273845" y="4962785"/>
            <a:chExt cx="2659410" cy="1008112"/>
          </a:xfrm>
        </p:grpSpPr>
        <p:sp>
          <p:nvSpPr>
            <p:cNvPr id="115" name="矩形 114"/>
            <p:cNvSpPr/>
            <p:nvPr/>
          </p:nvSpPr>
          <p:spPr bwMode="auto">
            <a:xfrm>
              <a:off x="1273845" y="4962785"/>
              <a:ext cx="2659410" cy="100811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400" u="none" strike="noStrike" cap="none" normalizeH="0" baseline="0">
                <a:ln>
                  <a:noFill/>
                </a:ln>
                <a:solidFill>
                  <a:schemeClr val="bg1"/>
                </a:solidFill>
                <a:effectLst/>
                <a:latin typeface="幼圆" panose="02010509060101010101" pitchFamily="49" charset="-122"/>
                <a:ea typeface="幼圆" panose="02010509060101010101" pitchFamily="49" charset="-122"/>
              </a:endParaRPr>
            </a:p>
          </p:txBody>
        </p:sp>
        <p:sp>
          <p:nvSpPr>
            <p:cNvPr id="116" name="矩形 115"/>
            <p:cNvSpPr/>
            <p:nvPr/>
          </p:nvSpPr>
          <p:spPr>
            <a:xfrm>
              <a:off x="2048627" y="5123431"/>
              <a:ext cx="1179586" cy="586062"/>
            </a:xfrm>
            <a:prstGeom prst="rect">
              <a:avLst/>
            </a:prstGeom>
          </p:spPr>
          <p:txBody>
            <a:bodyPr wrap="none">
              <a:spAutoFit/>
            </a:bodyPr>
            <a:lstStyle/>
            <a:p>
              <a:r>
                <a:rPr lang="zh-CN" altLang="en-US" sz="1400" dirty="0">
                  <a:solidFill>
                    <a:schemeClr val="bg1"/>
                  </a:solidFill>
                  <a:latin typeface="幼圆" panose="02010509060101010101" pitchFamily="49" charset="-122"/>
                  <a:ea typeface="幼圆" panose="02010509060101010101" pitchFamily="49" charset="-122"/>
                </a:rPr>
                <a:t>输入内容</a:t>
              </a:r>
            </a:p>
          </p:txBody>
        </p:sp>
      </p:grpSp>
      <p:grpSp>
        <p:nvGrpSpPr>
          <p:cNvPr id="117" name="组合 116"/>
          <p:cNvGrpSpPr/>
          <p:nvPr/>
        </p:nvGrpSpPr>
        <p:grpSpPr>
          <a:xfrm>
            <a:off x="5192038" y="5175136"/>
            <a:ext cx="2035413" cy="529421"/>
            <a:chOff x="4622217" y="4962785"/>
            <a:chExt cx="2659410" cy="1008112"/>
          </a:xfrm>
        </p:grpSpPr>
        <p:sp>
          <p:nvSpPr>
            <p:cNvPr id="118" name="矩形 117"/>
            <p:cNvSpPr/>
            <p:nvPr/>
          </p:nvSpPr>
          <p:spPr bwMode="auto">
            <a:xfrm>
              <a:off x="4622217" y="4962785"/>
              <a:ext cx="2659410" cy="1008112"/>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400" u="none" strike="noStrike" cap="none" normalizeH="0" baseline="0" dirty="0">
                <a:ln>
                  <a:noFill/>
                </a:ln>
                <a:effectLst/>
                <a:latin typeface="幼圆" panose="02010509060101010101" pitchFamily="49" charset="-122"/>
                <a:ea typeface="幼圆" panose="02010509060101010101" pitchFamily="49" charset="-122"/>
              </a:endParaRPr>
            </a:p>
          </p:txBody>
        </p:sp>
        <p:sp>
          <p:nvSpPr>
            <p:cNvPr id="119" name="矩形 118"/>
            <p:cNvSpPr/>
            <p:nvPr/>
          </p:nvSpPr>
          <p:spPr>
            <a:xfrm>
              <a:off x="5392133" y="5123431"/>
              <a:ext cx="1179586" cy="586062"/>
            </a:xfrm>
            <a:prstGeom prst="rect">
              <a:avLst/>
            </a:prstGeom>
          </p:spPr>
          <p:txBody>
            <a:bodyPr wrap="none">
              <a:spAutoFit/>
            </a:bodyPr>
            <a:lstStyle/>
            <a:p>
              <a:r>
                <a:rPr lang="zh-CN" altLang="en-US" sz="1400" dirty="0">
                  <a:latin typeface="幼圆" panose="02010509060101010101" pitchFamily="49" charset="-122"/>
                  <a:ea typeface="幼圆" panose="02010509060101010101" pitchFamily="49" charset="-122"/>
                </a:rPr>
                <a:t>输入内容</a:t>
              </a:r>
            </a:p>
          </p:txBody>
        </p:sp>
      </p:grpSp>
      <p:grpSp>
        <p:nvGrpSpPr>
          <p:cNvPr id="120" name="组合 119"/>
          <p:cNvGrpSpPr/>
          <p:nvPr/>
        </p:nvGrpSpPr>
        <p:grpSpPr>
          <a:xfrm>
            <a:off x="7754758" y="5175136"/>
            <a:ext cx="2035413" cy="529421"/>
            <a:chOff x="7970589" y="4962785"/>
            <a:chExt cx="2659410" cy="1008112"/>
          </a:xfrm>
        </p:grpSpPr>
        <p:sp>
          <p:nvSpPr>
            <p:cNvPr id="121" name="矩形 120"/>
            <p:cNvSpPr/>
            <p:nvPr/>
          </p:nvSpPr>
          <p:spPr bwMode="auto">
            <a:xfrm>
              <a:off x="7970589" y="4962785"/>
              <a:ext cx="2659410" cy="100811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400" u="none" strike="noStrike" cap="none" normalizeH="0" baseline="0">
                <a:ln>
                  <a:noFill/>
                </a:ln>
                <a:solidFill>
                  <a:schemeClr val="bg1"/>
                </a:solidFill>
                <a:effectLst/>
                <a:latin typeface="幼圆" panose="02010509060101010101" pitchFamily="49" charset="-122"/>
                <a:ea typeface="幼圆" panose="02010509060101010101" pitchFamily="49" charset="-122"/>
              </a:endParaRPr>
            </a:p>
          </p:txBody>
        </p:sp>
        <p:sp>
          <p:nvSpPr>
            <p:cNvPr id="122" name="矩形 121"/>
            <p:cNvSpPr/>
            <p:nvPr/>
          </p:nvSpPr>
          <p:spPr>
            <a:xfrm>
              <a:off x="8685054" y="5123431"/>
              <a:ext cx="1179586" cy="586062"/>
            </a:xfrm>
            <a:prstGeom prst="rect">
              <a:avLst/>
            </a:prstGeom>
          </p:spPr>
          <p:txBody>
            <a:bodyPr wrap="none">
              <a:spAutoFit/>
            </a:bodyPr>
            <a:lstStyle/>
            <a:p>
              <a:r>
                <a:rPr lang="zh-CN" altLang="en-US" sz="1400" dirty="0">
                  <a:solidFill>
                    <a:schemeClr val="bg1"/>
                  </a:solidFill>
                  <a:latin typeface="幼圆" panose="02010509060101010101" pitchFamily="49" charset="-122"/>
                  <a:ea typeface="幼圆" panose="02010509060101010101" pitchFamily="49" charset="-122"/>
                </a:rPr>
                <a:t>输入内容</a:t>
              </a:r>
            </a:p>
          </p:txBody>
        </p:sp>
      </p:grpSp>
      <p:sp>
        <p:nvSpPr>
          <p:cNvPr id="21" name="矩形 20">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22" name="矩形 21">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1194977562"/>
      </p:ext>
    </p:extLst>
  </p:cSld>
  <p:clrMapOvr>
    <a:masterClrMapping/>
  </p:clrMapOvr>
  <mc:AlternateContent xmlns:mc="http://schemas.openxmlformats.org/markup-compatibility/2006" xmlns:p14="http://schemas.microsoft.com/office/powerpoint/2010/main">
    <mc:Choice Requires="p14">
      <p:transition spd="slow" p14:dur="1500" advTm="734">
        <p14:window dir="vert"/>
      </p:transition>
    </mc:Choice>
    <mc:Fallback xmlns="">
      <p:transition spd="slow" advTm="734">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等腰三角形 2"/>
          <p:cNvSpPr/>
          <p:nvPr/>
        </p:nvSpPr>
        <p:spPr bwMode="auto">
          <a:xfrm rot="3036074">
            <a:off x="6378240" y="2845974"/>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alpha val="80000"/>
            </a:schemeClr>
          </a:solidFill>
          <a:ln w="12700" cmpd="sng">
            <a:noFill/>
            <a:miter lim="800000"/>
            <a:headEnd/>
            <a:tailEnd/>
          </a:ln>
        </p:spPr>
        <p:txBody>
          <a:bodyPr anchor="ctr"/>
          <a:lstStyle/>
          <a:p>
            <a:endParaRPr lang="zh-CN" altLang="en-US">
              <a:latin typeface="幼圆" panose="02010509060101010101" pitchFamily="49" charset="-122"/>
              <a:ea typeface="幼圆" panose="02010509060101010101" pitchFamily="49" charset="-122"/>
            </a:endParaRPr>
          </a:p>
        </p:txBody>
      </p:sp>
      <p:sp>
        <p:nvSpPr>
          <p:cNvPr id="55" name="TextBox 3"/>
          <p:cNvSpPr txBox="1"/>
          <p:nvPr/>
        </p:nvSpPr>
        <p:spPr>
          <a:xfrm>
            <a:off x="6597706" y="344979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solidFill>
                <a:latin typeface="幼圆" panose="02010509060101010101" pitchFamily="49" charset="-122"/>
                <a:ea typeface="幼圆" panose="02010509060101010101" pitchFamily="49" charset="-122"/>
              </a:rPr>
              <a:t>成功项目二</a:t>
            </a:r>
          </a:p>
        </p:txBody>
      </p:sp>
      <p:sp>
        <p:nvSpPr>
          <p:cNvPr id="56" name="等腰三角形 2"/>
          <p:cNvSpPr/>
          <p:nvPr/>
        </p:nvSpPr>
        <p:spPr bwMode="auto">
          <a:xfrm rot="8763501">
            <a:off x="5520053" y="3788645"/>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alpha val="80000"/>
            </a:schemeClr>
          </a:solidFill>
          <a:ln w="12700" cmpd="sng">
            <a:noFill/>
            <a:miter lim="800000"/>
            <a:headEnd/>
            <a:tailEnd/>
          </a:ln>
        </p:spPr>
        <p:txBody>
          <a:bodyPr anchor="ctr"/>
          <a:lstStyle/>
          <a:p>
            <a:endParaRPr lang="zh-CN" altLang="en-US">
              <a:latin typeface="幼圆" panose="02010509060101010101" pitchFamily="49" charset="-122"/>
              <a:ea typeface="幼圆" panose="02010509060101010101" pitchFamily="49" charset="-122"/>
            </a:endParaRPr>
          </a:p>
        </p:txBody>
      </p:sp>
      <p:sp>
        <p:nvSpPr>
          <p:cNvPr id="57" name="TextBox 6"/>
          <p:cNvSpPr txBox="1"/>
          <p:nvPr/>
        </p:nvSpPr>
        <p:spPr>
          <a:xfrm>
            <a:off x="5707649" y="4326251"/>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solidFill>
                <a:latin typeface="幼圆" panose="02010509060101010101" pitchFamily="49" charset="-122"/>
                <a:ea typeface="幼圆" panose="02010509060101010101" pitchFamily="49" charset="-122"/>
              </a:rPr>
              <a:t>成功项目三</a:t>
            </a:r>
          </a:p>
        </p:txBody>
      </p:sp>
      <p:sp>
        <p:nvSpPr>
          <p:cNvPr id="58" name="等腰三角形 2"/>
          <p:cNvSpPr/>
          <p:nvPr/>
        </p:nvSpPr>
        <p:spPr bwMode="auto">
          <a:xfrm rot="16474575">
            <a:off x="5126371" y="2525114"/>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80000"/>
            </a:schemeClr>
          </a:solidFill>
          <a:ln w="12700" cmpd="sng">
            <a:noFill/>
            <a:miter lim="800000"/>
            <a:headEnd/>
            <a:tailEnd/>
          </a:ln>
        </p:spPr>
        <p:txBody>
          <a:bodyPr anchor="ctr"/>
          <a:lstStyle/>
          <a:p>
            <a:endParaRPr lang="zh-CN" altLang="en-US">
              <a:solidFill>
                <a:schemeClr val="bg1"/>
              </a:solidFill>
              <a:latin typeface="幼圆" panose="02010509060101010101" pitchFamily="49" charset="-122"/>
              <a:ea typeface="幼圆" panose="02010509060101010101" pitchFamily="49" charset="-122"/>
            </a:endParaRPr>
          </a:p>
        </p:txBody>
      </p:sp>
      <p:sp>
        <p:nvSpPr>
          <p:cNvPr id="59" name="TextBox 8"/>
          <p:cNvSpPr txBox="1"/>
          <p:nvPr/>
        </p:nvSpPr>
        <p:spPr>
          <a:xfrm>
            <a:off x="5502759" y="3040215"/>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bg1"/>
                </a:solidFill>
                <a:latin typeface="幼圆" panose="02010509060101010101" pitchFamily="49" charset="-122"/>
                <a:ea typeface="幼圆" panose="02010509060101010101" pitchFamily="49" charset="-122"/>
              </a:rPr>
              <a:t>成功项目一</a:t>
            </a:r>
          </a:p>
        </p:txBody>
      </p:sp>
      <p:sp>
        <p:nvSpPr>
          <p:cNvPr id="60" name="TextBox 9"/>
          <p:cNvSpPr txBox="1"/>
          <p:nvPr/>
        </p:nvSpPr>
        <p:spPr>
          <a:xfrm>
            <a:off x="2895660" y="2450964"/>
            <a:ext cx="1395217" cy="284675"/>
          </a:xfrm>
          <a:prstGeom prst="rect">
            <a:avLst/>
          </a:prstGeom>
          <a:noFill/>
        </p:spPr>
        <p:txBody>
          <a:bodyPr wrap="none" lIns="68562" tIns="34281" rIns="68562" bIns="34281" rtlCol="0">
            <a:spAutoFit/>
          </a:bodyPr>
          <a:lstStyle/>
          <a:p>
            <a:r>
              <a:rPr lang="en-US" altLang="zh-CN" sz="1400" dirty="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请输入您标题</a:t>
            </a:r>
          </a:p>
        </p:txBody>
      </p:sp>
      <p:sp>
        <p:nvSpPr>
          <p:cNvPr id="61" name="TextBox 10"/>
          <p:cNvSpPr txBox="1"/>
          <p:nvPr/>
        </p:nvSpPr>
        <p:spPr>
          <a:xfrm>
            <a:off x="2895660" y="2718163"/>
            <a:ext cx="2074576" cy="789429"/>
          </a:xfrm>
          <a:prstGeom prst="rect">
            <a:avLst/>
          </a:prstGeom>
          <a:noFill/>
        </p:spPr>
        <p:txBody>
          <a:bodyPr wrap="square" lIns="68562" tIns="34281" rIns="68562" bIns="34281" rtlCol="0">
            <a:spAutoFit/>
          </a:bodyPr>
          <a:lstStyle/>
          <a:p>
            <a:pPr>
              <a:lnSpc>
                <a:spcPct val="130000"/>
              </a:lnSpc>
            </a:pPr>
            <a:r>
              <a:rPr lang="zh-CN" altLang="en-US" sz="900" dirty="0" smtClean="0">
                <a:latin typeface="幼圆" panose="02010509060101010101" pitchFamily="49" charset="-122"/>
                <a:ea typeface="幼圆" panose="02010509060101010101" pitchFamily="49" charset="-122"/>
              </a:rPr>
              <a:t>点击添加文本内容说明点击添加文本内容说明点击添加文本内容说明点于</a:t>
            </a:r>
            <a:r>
              <a:rPr lang="zh-CN" altLang="en-US" sz="900" dirty="0">
                <a:latin typeface="幼圆" panose="02010509060101010101" pitchFamily="49" charset="-122"/>
                <a:ea typeface="幼圆" panose="02010509060101010101" pitchFamily="49" charset="-122"/>
              </a:rPr>
              <a:t>一体的专业</a:t>
            </a:r>
            <a:r>
              <a:rPr lang="en-US" altLang="zh-CN" sz="900" dirty="0">
                <a:latin typeface="幼圆" panose="02010509060101010101" pitchFamily="49" charset="-122"/>
                <a:ea typeface="幼圆" panose="02010509060101010101" pitchFamily="49" charset="-122"/>
              </a:rPr>
              <a:t>PPT</a:t>
            </a:r>
            <a:r>
              <a:rPr lang="zh-CN" altLang="en-US" sz="900" dirty="0">
                <a:latin typeface="幼圆" panose="02010509060101010101" pitchFamily="49" charset="-122"/>
                <a:ea typeface="幼圆" panose="02010509060101010101" pitchFamily="49" charset="-122"/>
              </a:rPr>
              <a:t>服务提供商。深受大家的好评和肯定。</a:t>
            </a:r>
          </a:p>
        </p:txBody>
      </p:sp>
      <p:sp>
        <p:nvSpPr>
          <p:cNvPr id="62" name="TextBox 11"/>
          <p:cNvSpPr txBox="1"/>
          <p:nvPr/>
        </p:nvSpPr>
        <p:spPr>
          <a:xfrm>
            <a:off x="7932769" y="2214107"/>
            <a:ext cx="1395217" cy="284675"/>
          </a:xfrm>
          <a:prstGeom prst="rect">
            <a:avLst/>
          </a:prstGeom>
          <a:noFill/>
        </p:spPr>
        <p:txBody>
          <a:bodyPr wrap="none" lIns="68562" tIns="34281" rIns="68562" bIns="34281" rtlCol="0">
            <a:spAutoFit/>
          </a:bodyPr>
          <a:lstStyle/>
          <a:p>
            <a:r>
              <a:rPr lang="en-US" altLang="zh-CN" sz="1400" dirty="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请输入您标题</a:t>
            </a:r>
          </a:p>
        </p:txBody>
      </p:sp>
      <p:sp>
        <p:nvSpPr>
          <p:cNvPr id="63" name="TextBox 12"/>
          <p:cNvSpPr txBox="1"/>
          <p:nvPr/>
        </p:nvSpPr>
        <p:spPr>
          <a:xfrm>
            <a:off x="7932770" y="3678107"/>
            <a:ext cx="2074576" cy="789429"/>
          </a:xfrm>
          <a:prstGeom prst="rect">
            <a:avLst/>
          </a:prstGeom>
          <a:noFill/>
        </p:spPr>
        <p:txBody>
          <a:bodyPr wrap="square" lIns="68562" tIns="34281" rIns="68562" bIns="34281" rtlCol="0">
            <a:spAutoFit/>
          </a:bodyPr>
          <a:lstStyle/>
          <a:p>
            <a:pPr>
              <a:lnSpc>
                <a:spcPct val="130000"/>
              </a:lnSpc>
            </a:pPr>
            <a:r>
              <a:rPr lang="zh-CN" altLang="en-US" sz="900" dirty="0" smtClean="0">
                <a:solidFill>
                  <a:srgbClr val="595959"/>
                </a:solidFill>
                <a:cs typeface="+mn-ea"/>
                <a:sym typeface="+mn-lt"/>
              </a:rPr>
              <a:t>点击添加文本内容说明点击添加文本内容说明点击添加文本内容说明点于</a:t>
            </a:r>
            <a:r>
              <a:rPr lang="zh-CN" altLang="en-US" sz="900" dirty="0">
                <a:solidFill>
                  <a:srgbClr val="595959"/>
                </a:solidFill>
                <a:cs typeface="+mn-ea"/>
                <a:sym typeface="+mn-lt"/>
              </a:rPr>
              <a:t>一体的专业</a:t>
            </a:r>
            <a:r>
              <a:rPr lang="en-US" altLang="zh-CN" sz="900" dirty="0">
                <a:solidFill>
                  <a:srgbClr val="595959"/>
                </a:solidFill>
                <a:cs typeface="+mn-ea"/>
                <a:sym typeface="+mn-lt"/>
              </a:rPr>
              <a:t>PPT</a:t>
            </a:r>
            <a:r>
              <a:rPr lang="zh-CN" altLang="en-US" sz="900" dirty="0">
                <a:solidFill>
                  <a:srgbClr val="595959"/>
                </a:solidFill>
                <a:cs typeface="+mn-ea"/>
                <a:sym typeface="+mn-lt"/>
              </a:rPr>
              <a:t>服务提供商。深受大家的好评和肯定。</a:t>
            </a:r>
          </a:p>
        </p:txBody>
      </p:sp>
      <p:sp>
        <p:nvSpPr>
          <p:cNvPr id="68" name="TextBox 13"/>
          <p:cNvSpPr txBox="1"/>
          <p:nvPr/>
        </p:nvSpPr>
        <p:spPr>
          <a:xfrm>
            <a:off x="3783304" y="5209043"/>
            <a:ext cx="1395217" cy="284675"/>
          </a:xfrm>
          <a:prstGeom prst="rect">
            <a:avLst/>
          </a:prstGeom>
          <a:noFill/>
        </p:spPr>
        <p:txBody>
          <a:bodyPr wrap="none" lIns="68562" tIns="34281" rIns="68562" bIns="34281" rtlCol="0">
            <a:spAutoFit/>
          </a:bodyPr>
          <a:lstStyle/>
          <a:p>
            <a:r>
              <a:rPr lang="en-US" altLang="zh-CN" sz="1400" dirty="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请输入您标题</a:t>
            </a:r>
          </a:p>
        </p:txBody>
      </p:sp>
      <p:sp>
        <p:nvSpPr>
          <p:cNvPr id="71" name="TextBox 14"/>
          <p:cNvSpPr txBox="1"/>
          <p:nvPr/>
        </p:nvSpPr>
        <p:spPr>
          <a:xfrm>
            <a:off x="3783304" y="5476241"/>
            <a:ext cx="2531811" cy="789429"/>
          </a:xfrm>
          <a:prstGeom prst="rect">
            <a:avLst/>
          </a:prstGeom>
          <a:noFill/>
        </p:spPr>
        <p:txBody>
          <a:bodyPr wrap="square" lIns="68562" tIns="34281" rIns="68562" bIns="34281" rtlCol="0">
            <a:spAutoFit/>
          </a:bodyPr>
          <a:lstStyle/>
          <a:p>
            <a:pPr>
              <a:lnSpc>
                <a:spcPct val="130000"/>
              </a:lnSpc>
            </a:pPr>
            <a:r>
              <a:rPr lang="zh-CN" altLang="en-US" sz="900" dirty="0" smtClean="0">
                <a:solidFill>
                  <a:srgbClr val="595959"/>
                </a:solidFill>
                <a:cs typeface="+mn-ea"/>
                <a:sym typeface="+mn-lt"/>
              </a:rPr>
              <a:t>点击添加文本内容说明点击添加文本内容说明点击添加文本内容说明点于</a:t>
            </a:r>
            <a:r>
              <a:rPr lang="zh-CN" altLang="en-US" sz="900" dirty="0">
                <a:solidFill>
                  <a:srgbClr val="595959"/>
                </a:solidFill>
                <a:cs typeface="+mn-ea"/>
                <a:sym typeface="+mn-lt"/>
              </a:rPr>
              <a:t>一体的专业</a:t>
            </a:r>
            <a:r>
              <a:rPr lang="en-US" altLang="zh-CN" sz="900" dirty="0">
                <a:solidFill>
                  <a:srgbClr val="595959"/>
                </a:solidFill>
                <a:cs typeface="+mn-ea"/>
                <a:sym typeface="+mn-lt"/>
              </a:rPr>
              <a:t>PPT</a:t>
            </a:r>
            <a:r>
              <a:rPr lang="zh-CN" altLang="en-US" sz="900" dirty="0">
                <a:solidFill>
                  <a:srgbClr val="595959"/>
                </a:solidFill>
                <a:cs typeface="+mn-ea"/>
                <a:sym typeface="+mn-lt"/>
              </a:rPr>
              <a:t>服务提供商。深受大家的好评和肯定。</a:t>
            </a:r>
          </a:p>
          <a:p>
            <a:pPr>
              <a:lnSpc>
                <a:spcPct val="130000"/>
              </a:lnSpc>
            </a:pPr>
            <a:endParaRPr lang="zh-CN" altLang="en-US" sz="900" dirty="0">
              <a:latin typeface="幼圆" panose="02010509060101010101" pitchFamily="49" charset="-122"/>
              <a:ea typeface="幼圆" panose="02010509060101010101" pitchFamily="49" charset="-122"/>
            </a:endParaRPr>
          </a:p>
        </p:txBody>
      </p:sp>
      <p:sp>
        <p:nvSpPr>
          <p:cNvPr id="73" name="矩形 72"/>
          <p:cNvSpPr/>
          <p:nvPr/>
        </p:nvSpPr>
        <p:spPr bwMode="auto">
          <a:xfrm>
            <a:off x="8013551" y="2530716"/>
            <a:ext cx="1845361" cy="1128670"/>
          </a:xfrm>
          <a:prstGeom prst="rect">
            <a:avLst/>
          </a:prstGeom>
          <a:blipFill>
            <a:blip r:embed="rId4"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100">
              <a:latin typeface="幼圆" panose="02010509060101010101" pitchFamily="49" charset="-122"/>
              <a:ea typeface="幼圆" panose="02010509060101010101" pitchFamily="49" charset="-122"/>
            </a:endParaRPr>
          </a:p>
        </p:txBody>
      </p:sp>
      <p:sp>
        <p:nvSpPr>
          <p:cNvPr id="74" name="矩形 73"/>
          <p:cNvSpPr/>
          <p:nvPr/>
        </p:nvSpPr>
        <p:spPr bwMode="auto">
          <a:xfrm>
            <a:off x="2980567" y="3669107"/>
            <a:ext cx="1845361" cy="1123237"/>
          </a:xfrm>
          <a:prstGeom prst="rect">
            <a:avLst/>
          </a:prstGeom>
          <a:blipFill>
            <a:blip r:embed="rId5"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100">
              <a:latin typeface="幼圆" panose="02010509060101010101" pitchFamily="49" charset="-122"/>
              <a:ea typeface="幼圆" panose="02010509060101010101" pitchFamily="49" charset="-122"/>
            </a:endParaRPr>
          </a:p>
        </p:txBody>
      </p:sp>
      <p:sp>
        <p:nvSpPr>
          <p:cNvPr id="76" name="矩形 75"/>
          <p:cNvSpPr/>
          <p:nvPr/>
        </p:nvSpPr>
        <p:spPr bwMode="auto">
          <a:xfrm>
            <a:off x="7180719" y="5204986"/>
            <a:ext cx="1879096" cy="950681"/>
          </a:xfrm>
          <a:prstGeom prst="rect">
            <a:avLst/>
          </a:prstGeom>
          <a:blipFill>
            <a:blip r:embed="rId6"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100">
              <a:latin typeface="幼圆" panose="02010509060101010101" pitchFamily="49" charset="-122"/>
              <a:ea typeface="幼圆" panose="02010509060101010101" pitchFamily="49" charset="-122"/>
            </a:endParaRPr>
          </a:p>
        </p:txBody>
      </p:sp>
      <p:sp>
        <p:nvSpPr>
          <p:cNvPr id="18" name="矩形 17">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19" name="矩形 18">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20" name="图片 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3989340142"/>
      </p:ext>
    </p:extLst>
  </p:cSld>
  <p:clrMapOvr>
    <a:masterClrMapping/>
  </p:clrMapOvr>
  <mc:AlternateContent xmlns:mc="http://schemas.openxmlformats.org/markup-compatibility/2006" xmlns:p14="http://schemas.microsoft.com/office/powerpoint/2010/main">
    <mc:Choice Requires="p14">
      <p:transition spd="slow" p14:dur="1500" advTm="7647">
        <p14:window dir="vert"/>
      </p:transition>
    </mc:Choice>
    <mc:Fallback xmlns="">
      <p:transition spd="slow" advTm="764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2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2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300" fill="hold"/>
                                            <p:tgtEl>
                                              <p:spTgt spid="55"/>
                                            </p:tgtEl>
                                            <p:attrNameLst>
                                              <p:attrName>ppt_w</p:attrName>
                                            </p:attrNameLst>
                                          </p:cBhvr>
                                          <p:tavLst>
                                            <p:tav tm="0">
                                              <p:val>
                                                <p:fltVal val="0"/>
                                              </p:val>
                                            </p:tav>
                                            <p:tav tm="100000">
                                              <p:val>
                                                <p:strVal val="#ppt_w"/>
                                              </p:val>
                                            </p:tav>
                                          </p:tavLst>
                                        </p:anim>
                                        <p:anim calcmode="lin" valueType="num">
                                          <p:cBhvr>
                                            <p:cTn id="13" dur="300" fill="hold"/>
                                            <p:tgtEl>
                                              <p:spTgt spid="55"/>
                                            </p:tgtEl>
                                            <p:attrNameLst>
                                              <p:attrName>ppt_h</p:attrName>
                                            </p:attrNameLst>
                                          </p:cBhvr>
                                          <p:tavLst>
                                            <p:tav tm="0">
                                              <p:val>
                                                <p:fltVal val="0"/>
                                              </p:val>
                                            </p:tav>
                                            <p:tav tm="100000">
                                              <p:val>
                                                <p:strVal val="#ppt_h"/>
                                              </p:val>
                                            </p:tav>
                                          </p:tavLst>
                                        </p:anim>
                                        <p:anim calcmode="lin" valueType="num">
                                          <p:cBhvr>
                                            <p:cTn id="14" dur="300" fill="hold"/>
                                            <p:tgtEl>
                                              <p:spTgt spid="55"/>
                                            </p:tgtEl>
                                            <p:attrNameLst>
                                              <p:attrName>style.rotation</p:attrName>
                                            </p:attrNameLst>
                                          </p:cBhvr>
                                          <p:tavLst>
                                            <p:tav tm="0">
                                              <p:val>
                                                <p:fltVal val="90"/>
                                              </p:val>
                                            </p:tav>
                                            <p:tav tm="100000">
                                              <p:val>
                                                <p:fltVal val="0"/>
                                              </p:val>
                                            </p:tav>
                                          </p:tavLst>
                                        </p:anim>
                                        <p:animEffect transition="in" filter="fade">
                                          <p:cBhvr>
                                            <p:cTn id="15" dur="300"/>
                                            <p:tgtEl>
                                              <p:spTgt spid="55"/>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randombar(horizontal)">
                                          <p:cBhvr>
                                            <p:cTn id="23" dur="500"/>
                                            <p:tgtEl>
                                              <p:spTgt spid="7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up)">
                                          <p:cBhvr>
                                            <p:cTn id="27" dur="500"/>
                                            <p:tgtEl>
                                              <p:spTgt spid="63"/>
                                            </p:tgtEl>
                                          </p:cBhvr>
                                        </p:animEffect>
                                      </p:childTnLst>
                                    </p:cTn>
                                  </p:par>
                                </p:childTnLst>
                              </p:cTn>
                            </p:par>
                            <p:par>
                              <p:cTn id="28" fill="hold">
                                <p:stCondLst>
                                  <p:cond delay="2300"/>
                                </p:stCondLst>
                                <p:childTnLst>
                                  <p:par>
                                    <p:cTn id="29" presetID="2" presetClass="entr" presetSubtype="9" fill="hold" grpId="0" nodeType="afterEffect" p14:presetBounceEnd="20000">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14:bounceEnd="20000">
                                          <p:cBhvr additive="base">
                                            <p:cTn id="31" dur="500" fill="hold"/>
                                            <p:tgtEl>
                                              <p:spTgt spid="56"/>
                                            </p:tgtEl>
                                            <p:attrNameLst>
                                              <p:attrName>ppt_x</p:attrName>
                                            </p:attrNameLst>
                                          </p:cBhvr>
                                          <p:tavLst>
                                            <p:tav tm="0">
                                              <p:val>
                                                <p:strVal val="0-#ppt_w/2"/>
                                              </p:val>
                                            </p:tav>
                                            <p:tav tm="100000">
                                              <p:val>
                                                <p:strVal val="#ppt_x"/>
                                              </p:val>
                                            </p:tav>
                                          </p:tavLst>
                                        </p:anim>
                                        <p:anim calcmode="lin" valueType="num" p14:bounceEnd="20000">
                                          <p:cBhvr additive="base">
                                            <p:cTn id="32" dur="500" fill="hold"/>
                                            <p:tgtEl>
                                              <p:spTgt spid="56"/>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300" fill="hold"/>
                                            <p:tgtEl>
                                              <p:spTgt spid="57"/>
                                            </p:tgtEl>
                                            <p:attrNameLst>
                                              <p:attrName>ppt_w</p:attrName>
                                            </p:attrNameLst>
                                          </p:cBhvr>
                                          <p:tavLst>
                                            <p:tav tm="0">
                                              <p:val>
                                                <p:fltVal val="0"/>
                                              </p:val>
                                            </p:tav>
                                            <p:tav tm="100000">
                                              <p:val>
                                                <p:strVal val="#ppt_w"/>
                                              </p:val>
                                            </p:tav>
                                          </p:tavLst>
                                        </p:anim>
                                        <p:anim calcmode="lin" valueType="num">
                                          <p:cBhvr>
                                            <p:cTn id="37" dur="300" fill="hold"/>
                                            <p:tgtEl>
                                              <p:spTgt spid="57"/>
                                            </p:tgtEl>
                                            <p:attrNameLst>
                                              <p:attrName>ppt_h</p:attrName>
                                            </p:attrNameLst>
                                          </p:cBhvr>
                                          <p:tavLst>
                                            <p:tav tm="0">
                                              <p:val>
                                                <p:fltVal val="0"/>
                                              </p:val>
                                            </p:tav>
                                            <p:tav tm="100000">
                                              <p:val>
                                                <p:strVal val="#ppt_h"/>
                                              </p:val>
                                            </p:tav>
                                          </p:tavLst>
                                        </p:anim>
                                        <p:anim calcmode="lin" valueType="num">
                                          <p:cBhvr>
                                            <p:cTn id="38" dur="300" fill="hold"/>
                                            <p:tgtEl>
                                              <p:spTgt spid="57"/>
                                            </p:tgtEl>
                                            <p:attrNameLst>
                                              <p:attrName>style.rotation</p:attrName>
                                            </p:attrNameLst>
                                          </p:cBhvr>
                                          <p:tavLst>
                                            <p:tav tm="0">
                                              <p:val>
                                                <p:fltVal val="90"/>
                                              </p:val>
                                            </p:tav>
                                            <p:tav tm="100000">
                                              <p:val>
                                                <p:fltVal val="0"/>
                                              </p:val>
                                            </p:tav>
                                          </p:tavLst>
                                        </p:anim>
                                        <p:animEffect transition="in" filter="fade">
                                          <p:cBhvr>
                                            <p:cTn id="39" dur="300"/>
                                            <p:tgtEl>
                                              <p:spTgt spid="57"/>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randombar(horizontal)">
                                          <p:cBhvr>
                                            <p:cTn id="51" dur="500"/>
                                            <p:tgtEl>
                                              <p:spTgt spid="76"/>
                                            </p:tgtEl>
                                          </p:cBhvr>
                                        </p:animEffect>
                                      </p:childTnLst>
                                    </p:cTn>
                                  </p:par>
                                </p:childTnLst>
                              </p:cTn>
                            </p:par>
                            <p:par>
                              <p:cTn id="52" fill="hold">
                                <p:stCondLst>
                                  <p:cond delay="4600"/>
                                </p:stCondLst>
                                <p:childTnLst>
                                  <p:par>
                                    <p:cTn id="53" presetID="2" presetClass="entr" presetSubtype="2" fill="hold" grpId="0" nodeType="afterEffect" p14:presetBounceEnd="20000">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14:bounceEnd="20000">
                                          <p:cBhvr additive="base">
                                            <p:cTn id="55" dur="500" fill="hold"/>
                                            <p:tgtEl>
                                              <p:spTgt spid="58"/>
                                            </p:tgtEl>
                                            <p:attrNameLst>
                                              <p:attrName>ppt_x</p:attrName>
                                            </p:attrNameLst>
                                          </p:cBhvr>
                                          <p:tavLst>
                                            <p:tav tm="0">
                                              <p:val>
                                                <p:strVal val="1+#ppt_w/2"/>
                                              </p:val>
                                            </p:tav>
                                            <p:tav tm="100000">
                                              <p:val>
                                                <p:strVal val="#ppt_x"/>
                                              </p:val>
                                            </p:tav>
                                          </p:tavLst>
                                        </p:anim>
                                        <p:anim calcmode="lin" valueType="num" p14:bounceEnd="20000">
                                          <p:cBhvr additive="base">
                                            <p:cTn id="56" dur="500" fill="hold"/>
                                            <p:tgtEl>
                                              <p:spTgt spid="58"/>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p:cTn id="60" dur="300" fill="hold"/>
                                            <p:tgtEl>
                                              <p:spTgt spid="59"/>
                                            </p:tgtEl>
                                            <p:attrNameLst>
                                              <p:attrName>ppt_w</p:attrName>
                                            </p:attrNameLst>
                                          </p:cBhvr>
                                          <p:tavLst>
                                            <p:tav tm="0">
                                              <p:val>
                                                <p:fltVal val="0"/>
                                              </p:val>
                                            </p:tav>
                                            <p:tav tm="100000">
                                              <p:val>
                                                <p:strVal val="#ppt_w"/>
                                              </p:val>
                                            </p:tav>
                                          </p:tavLst>
                                        </p:anim>
                                        <p:anim calcmode="lin" valueType="num">
                                          <p:cBhvr>
                                            <p:cTn id="61" dur="300" fill="hold"/>
                                            <p:tgtEl>
                                              <p:spTgt spid="59"/>
                                            </p:tgtEl>
                                            <p:attrNameLst>
                                              <p:attrName>ppt_h</p:attrName>
                                            </p:attrNameLst>
                                          </p:cBhvr>
                                          <p:tavLst>
                                            <p:tav tm="0">
                                              <p:val>
                                                <p:fltVal val="0"/>
                                              </p:val>
                                            </p:tav>
                                            <p:tav tm="100000">
                                              <p:val>
                                                <p:strVal val="#ppt_h"/>
                                              </p:val>
                                            </p:tav>
                                          </p:tavLst>
                                        </p:anim>
                                        <p:anim calcmode="lin" valueType="num">
                                          <p:cBhvr>
                                            <p:cTn id="62" dur="300" fill="hold"/>
                                            <p:tgtEl>
                                              <p:spTgt spid="59"/>
                                            </p:tgtEl>
                                            <p:attrNameLst>
                                              <p:attrName>style.rotation</p:attrName>
                                            </p:attrNameLst>
                                          </p:cBhvr>
                                          <p:tavLst>
                                            <p:tav tm="0">
                                              <p:val>
                                                <p:fltVal val="90"/>
                                              </p:val>
                                            </p:tav>
                                            <p:tav tm="100000">
                                              <p:val>
                                                <p:fltVal val="0"/>
                                              </p:val>
                                            </p:tav>
                                          </p:tavLst>
                                        </p:anim>
                                        <p:animEffect transition="in" filter="fade">
                                          <p:cBhvr>
                                            <p:cTn id="63" dur="300"/>
                                            <p:tgtEl>
                                              <p:spTgt spid="59"/>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randombar(horizontal)">
                                          <p:cBhvr>
                                            <p:cTn id="7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animBg="1"/>
          <p:bldP spid="57" grpId="0"/>
          <p:bldP spid="58" grpId="0" animBg="1"/>
          <p:bldP spid="59" grpId="0"/>
          <p:bldP spid="60" grpId="0"/>
          <p:bldP spid="61" grpId="0"/>
          <p:bldP spid="62" grpId="0"/>
          <p:bldP spid="63" grpId="0"/>
          <p:bldP spid="68" grpId="0"/>
          <p:bldP spid="71" grpId="0"/>
          <p:bldP spid="73" grpId="0" animBg="1"/>
          <p:bldP spid="74" grpId="0" animBg="1"/>
          <p:bldP spid="7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300" fill="hold"/>
                                            <p:tgtEl>
                                              <p:spTgt spid="55"/>
                                            </p:tgtEl>
                                            <p:attrNameLst>
                                              <p:attrName>ppt_w</p:attrName>
                                            </p:attrNameLst>
                                          </p:cBhvr>
                                          <p:tavLst>
                                            <p:tav tm="0">
                                              <p:val>
                                                <p:fltVal val="0"/>
                                              </p:val>
                                            </p:tav>
                                            <p:tav tm="100000">
                                              <p:val>
                                                <p:strVal val="#ppt_w"/>
                                              </p:val>
                                            </p:tav>
                                          </p:tavLst>
                                        </p:anim>
                                        <p:anim calcmode="lin" valueType="num">
                                          <p:cBhvr>
                                            <p:cTn id="13" dur="300" fill="hold"/>
                                            <p:tgtEl>
                                              <p:spTgt spid="55"/>
                                            </p:tgtEl>
                                            <p:attrNameLst>
                                              <p:attrName>ppt_h</p:attrName>
                                            </p:attrNameLst>
                                          </p:cBhvr>
                                          <p:tavLst>
                                            <p:tav tm="0">
                                              <p:val>
                                                <p:fltVal val="0"/>
                                              </p:val>
                                            </p:tav>
                                            <p:tav tm="100000">
                                              <p:val>
                                                <p:strVal val="#ppt_h"/>
                                              </p:val>
                                            </p:tav>
                                          </p:tavLst>
                                        </p:anim>
                                        <p:anim calcmode="lin" valueType="num">
                                          <p:cBhvr>
                                            <p:cTn id="14" dur="300" fill="hold"/>
                                            <p:tgtEl>
                                              <p:spTgt spid="55"/>
                                            </p:tgtEl>
                                            <p:attrNameLst>
                                              <p:attrName>style.rotation</p:attrName>
                                            </p:attrNameLst>
                                          </p:cBhvr>
                                          <p:tavLst>
                                            <p:tav tm="0">
                                              <p:val>
                                                <p:fltVal val="90"/>
                                              </p:val>
                                            </p:tav>
                                            <p:tav tm="100000">
                                              <p:val>
                                                <p:fltVal val="0"/>
                                              </p:val>
                                            </p:tav>
                                          </p:tavLst>
                                        </p:anim>
                                        <p:animEffect transition="in" filter="fade">
                                          <p:cBhvr>
                                            <p:cTn id="15" dur="300"/>
                                            <p:tgtEl>
                                              <p:spTgt spid="55"/>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randombar(horizontal)">
                                          <p:cBhvr>
                                            <p:cTn id="23" dur="500"/>
                                            <p:tgtEl>
                                              <p:spTgt spid="7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up)">
                                          <p:cBhvr>
                                            <p:cTn id="27" dur="500"/>
                                            <p:tgtEl>
                                              <p:spTgt spid="63"/>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300" fill="hold"/>
                                            <p:tgtEl>
                                              <p:spTgt spid="57"/>
                                            </p:tgtEl>
                                            <p:attrNameLst>
                                              <p:attrName>ppt_w</p:attrName>
                                            </p:attrNameLst>
                                          </p:cBhvr>
                                          <p:tavLst>
                                            <p:tav tm="0">
                                              <p:val>
                                                <p:fltVal val="0"/>
                                              </p:val>
                                            </p:tav>
                                            <p:tav tm="100000">
                                              <p:val>
                                                <p:strVal val="#ppt_w"/>
                                              </p:val>
                                            </p:tav>
                                          </p:tavLst>
                                        </p:anim>
                                        <p:anim calcmode="lin" valueType="num">
                                          <p:cBhvr>
                                            <p:cTn id="37" dur="300" fill="hold"/>
                                            <p:tgtEl>
                                              <p:spTgt spid="57"/>
                                            </p:tgtEl>
                                            <p:attrNameLst>
                                              <p:attrName>ppt_h</p:attrName>
                                            </p:attrNameLst>
                                          </p:cBhvr>
                                          <p:tavLst>
                                            <p:tav tm="0">
                                              <p:val>
                                                <p:fltVal val="0"/>
                                              </p:val>
                                            </p:tav>
                                            <p:tav tm="100000">
                                              <p:val>
                                                <p:strVal val="#ppt_h"/>
                                              </p:val>
                                            </p:tav>
                                          </p:tavLst>
                                        </p:anim>
                                        <p:anim calcmode="lin" valueType="num">
                                          <p:cBhvr>
                                            <p:cTn id="38" dur="300" fill="hold"/>
                                            <p:tgtEl>
                                              <p:spTgt spid="57"/>
                                            </p:tgtEl>
                                            <p:attrNameLst>
                                              <p:attrName>style.rotation</p:attrName>
                                            </p:attrNameLst>
                                          </p:cBhvr>
                                          <p:tavLst>
                                            <p:tav tm="0">
                                              <p:val>
                                                <p:fltVal val="90"/>
                                              </p:val>
                                            </p:tav>
                                            <p:tav tm="100000">
                                              <p:val>
                                                <p:fltVal val="0"/>
                                              </p:val>
                                            </p:tav>
                                          </p:tavLst>
                                        </p:anim>
                                        <p:animEffect transition="in" filter="fade">
                                          <p:cBhvr>
                                            <p:cTn id="39" dur="300"/>
                                            <p:tgtEl>
                                              <p:spTgt spid="57"/>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randombar(horizontal)">
                                          <p:cBhvr>
                                            <p:cTn id="51" dur="500"/>
                                            <p:tgtEl>
                                              <p:spTgt spid="76"/>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500" fill="hold"/>
                                            <p:tgtEl>
                                              <p:spTgt spid="58"/>
                                            </p:tgtEl>
                                            <p:attrNameLst>
                                              <p:attrName>ppt_x</p:attrName>
                                            </p:attrNameLst>
                                          </p:cBhvr>
                                          <p:tavLst>
                                            <p:tav tm="0">
                                              <p:val>
                                                <p:strVal val="1+#ppt_w/2"/>
                                              </p:val>
                                            </p:tav>
                                            <p:tav tm="100000">
                                              <p:val>
                                                <p:strVal val="#ppt_x"/>
                                              </p:val>
                                            </p:tav>
                                          </p:tavLst>
                                        </p:anim>
                                        <p:anim calcmode="lin" valueType="num">
                                          <p:cBhvr additive="base">
                                            <p:cTn id="56" dur="500" fill="hold"/>
                                            <p:tgtEl>
                                              <p:spTgt spid="58"/>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p:cTn id="60" dur="300" fill="hold"/>
                                            <p:tgtEl>
                                              <p:spTgt spid="59"/>
                                            </p:tgtEl>
                                            <p:attrNameLst>
                                              <p:attrName>ppt_w</p:attrName>
                                            </p:attrNameLst>
                                          </p:cBhvr>
                                          <p:tavLst>
                                            <p:tav tm="0">
                                              <p:val>
                                                <p:fltVal val="0"/>
                                              </p:val>
                                            </p:tav>
                                            <p:tav tm="100000">
                                              <p:val>
                                                <p:strVal val="#ppt_w"/>
                                              </p:val>
                                            </p:tav>
                                          </p:tavLst>
                                        </p:anim>
                                        <p:anim calcmode="lin" valueType="num">
                                          <p:cBhvr>
                                            <p:cTn id="61" dur="300" fill="hold"/>
                                            <p:tgtEl>
                                              <p:spTgt spid="59"/>
                                            </p:tgtEl>
                                            <p:attrNameLst>
                                              <p:attrName>ppt_h</p:attrName>
                                            </p:attrNameLst>
                                          </p:cBhvr>
                                          <p:tavLst>
                                            <p:tav tm="0">
                                              <p:val>
                                                <p:fltVal val="0"/>
                                              </p:val>
                                            </p:tav>
                                            <p:tav tm="100000">
                                              <p:val>
                                                <p:strVal val="#ppt_h"/>
                                              </p:val>
                                            </p:tav>
                                          </p:tavLst>
                                        </p:anim>
                                        <p:anim calcmode="lin" valueType="num">
                                          <p:cBhvr>
                                            <p:cTn id="62" dur="300" fill="hold"/>
                                            <p:tgtEl>
                                              <p:spTgt spid="59"/>
                                            </p:tgtEl>
                                            <p:attrNameLst>
                                              <p:attrName>style.rotation</p:attrName>
                                            </p:attrNameLst>
                                          </p:cBhvr>
                                          <p:tavLst>
                                            <p:tav tm="0">
                                              <p:val>
                                                <p:fltVal val="90"/>
                                              </p:val>
                                            </p:tav>
                                            <p:tav tm="100000">
                                              <p:val>
                                                <p:fltVal val="0"/>
                                              </p:val>
                                            </p:tav>
                                          </p:tavLst>
                                        </p:anim>
                                        <p:animEffect transition="in" filter="fade">
                                          <p:cBhvr>
                                            <p:cTn id="63" dur="300"/>
                                            <p:tgtEl>
                                              <p:spTgt spid="59"/>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randombar(horizontal)">
                                          <p:cBhvr>
                                            <p:cTn id="7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animBg="1"/>
          <p:bldP spid="57" grpId="0"/>
          <p:bldP spid="58" grpId="0" animBg="1"/>
          <p:bldP spid="59" grpId="0"/>
          <p:bldP spid="60" grpId="0"/>
          <p:bldP spid="61" grpId="0"/>
          <p:bldP spid="62" grpId="0"/>
          <p:bldP spid="63" grpId="0"/>
          <p:bldP spid="68" grpId="0"/>
          <p:bldP spid="71" grpId="0"/>
          <p:bldP spid="73" grpId="0" animBg="1"/>
          <p:bldP spid="74" grpId="0" animBg="1"/>
          <p:bldP spid="76"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Oval 3"/>
          <p:cNvSpPr/>
          <p:nvPr/>
        </p:nvSpPr>
        <p:spPr>
          <a:xfrm>
            <a:off x="2406694" y="2594987"/>
            <a:ext cx="1541309" cy="1541308"/>
          </a:xfrm>
          <a:prstGeom prst="ellipse">
            <a:avLst/>
          </a:prstGeom>
          <a:solidFill>
            <a:schemeClr val="accent1">
              <a:alpha val="80000"/>
            </a:schemeClr>
          </a:solidFill>
          <a:ln w="12700" cmpd="sng">
            <a:solidFill>
              <a:schemeClr val="tx1"/>
            </a:solidFill>
            <a:miter lim="800000"/>
            <a:headEnd/>
            <a:tailEnd/>
          </a:ln>
        </p:spPr>
        <p:txBody>
          <a:bodyPr anchor="ctr"/>
          <a:lstStyle/>
          <a:p>
            <a:endParaRPr lang="en-US">
              <a:latin typeface="幼圆" panose="02010509060101010101" pitchFamily="49" charset="-122"/>
              <a:ea typeface="幼圆" panose="02010509060101010101" pitchFamily="49" charset="-122"/>
            </a:endParaRPr>
          </a:p>
        </p:txBody>
      </p:sp>
      <p:sp>
        <p:nvSpPr>
          <p:cNvPr id="30" name="Oval 14"/>
          <p:cNvSpPr/>
          <p:nvPr/>
        </p:nvSpPr>
        <p:spPr>
          <a:xfrm>
            <a:off x="4527917" y="2600487"/>
            <a:ext cx="1541309" cy="1541308"/>
          </a:xfrm>
          <a:prstGeom prst="ellipse">
            <a:avLst/>
          </a:prstGeom>
          <a:solidFill>
            <a:schemeClr val="accent2">
              <a:alpha val="80000"/>
            </a:schemeClr>
          </a:solidFill>
          <a:ln w="12700" cmpd="sng">
            <a:solidFill>
              <a:schemeClr val="tx1"/>
            </a:solidFill>
            <a:miter lim="800000"/>
            <a:headEnd/>
            <a:tailEnd/>
          </a:ln>
        </p:spPr>
        <p:txBody>
          <a:bodyPr anchor="ctr"/>
          <a:lstStyle/>
          <a:p>
            <a:endParaRPr lang="en-US">
              <a:latin typeface="幼圆" panose="02010509060101010101" pitchFamily="49" charset="-122"/>
              <a:ea typeface="幼圆" panose="02010509060101010101" pitchFamily="49" charset="-122"/>
            </a:endParaRPr>
          </a:p>
        </p:txBody>
      </p:sp>
      <p:sp>
        <p:nvSpPr>
          <p:cNvPr id="31" name="Oval 17"/>
          <p:cNvSpPr/>
          <p:nvPr/>
        </p:nvSpPr>
        <p:spPr>
          <a:xfrm>
            <a:off x="6645399" y="2536205"/>
            <a:ext cx="1541309" cy="1541308"/>
          </a:xfrm>
          <a:prstGeom prst="ellipse">
            <a:avLst/>
          </a:prstGeom>
          <a:solidFill>
            <a:schemeClr val="accent1">
              <a:alpha val="80000"/>
            </a:schemeClr>
          </a:solidFill>
          <a:ln w="12700" cmpd="sng">
            <a:solidFill>
              <a:schemeClr val="tx1"/>
            </a:solidFill>
            <a:miter lim="800000"/>
            <a:headEnd/>
            <a:tailEnd/>
          </a:ln>
        </p:spPr>
        <p:txBody>
          <a:bodyPr anchor="ctr"/>
          <a:lstStyle/>
          <a:p>
            <a:endParaRPr lang="en-US" dirty="0">
              <a:latin typeface="幼圆" panose="02010509060101010101" pitchFamily="49" charset="-122"/>
              <a:ea typeface="幼圆" panose="02010509060101010101" pitchFamily="49" charset="-122"/>
            </a:endParaRPr>
          </a:p>
        </p:txBody>
      </p:sp>
      <p:sp>
        <p:nvSpPr>
          <p:cNvPr id="32" name="Oval 20"/>
          <p:cNvSpPr/>
          <p:nvPr/>
        </p:nvSpPr>
        <p:spPr>
          <a:xfrm>
            <a:off x="8773551" y="2600487"/>
            <a:ext cx="1541309" cy="1541308"/>
          </a:xfrm>
          <a:prstGeom prst="ellipse">
            <a:avLst/>
          </a:prstGeom>
          <a:solidFill>
            <a:schemeClr val="accent2">
              <a:alpha val="80000"/>
            </a:schemeClr>
          </a:solidFill>
          <a:ln w="12700" cmpd="sng">
            <a:solidFill>
              <a:schemeClr val="tx1"/>
            </a:solidFill>
            <a:miter lim="800000"/>
            <a:headEnd/>
            <a:tailEnd/>
          </a:ln>
        </p:spPr>
        <p:txBody>
          <a:bodyPr anchor="ctr"/>
          <a:lstStyle/>
          <a:p>
            <a:endParaRPr lang="en-US">
              <a:latin typeface="幼圆" panose="02010509060101010101" pitchFamily="49" charset="-122"/>
              <a:ea typeface="幼圆" panose="02010509060101010101" pitchFamily="49" charset="-122"/>
            </a:endParaRPr>
          </a:p>
        </p:txBody>
      </p:sp>
      <p:sp>
        <p:nvSpPr>
          <p:cNvPr id="38" name="TextBox 7"/>
          <p:cNvSpPr txBox="1"/>
          <p:nvPr/>
        </p:nvSpPr>
        <p:spPr>
          <a:xfrm>
            <a:off x="3823782" y="2849169"/>
            <a:ext cx="832074" cy="926779"/>
          </a:xfrm>
          <a:prstGeom prst="rect">
            <a:avLst/>
          </a:prstGeom>
          <a:noFill/>
        </p:spPr>
        <p:txBody>
          <a:bodyPr wrap="square" lIns="91420" tIns="45709" rIns="91420" bIns="45709" rtlCol="0">
            <a:spAutoFit/>
          </a:bodyPr>
          <a:lstStyle/>
          <a:p>
            <a:pPr algn="ctr"/>
            <a:r>
              <a:rPr lang="en-US" sz="5400" dirty="0">
                <a:latin typeface="幼圆" panose="02010509060101010101" pitchFamily="49" charset="-122"/>
                <a:ea typeface="幼圆" panose="02010509060101010101" pitchFamily="49" charset="-122"/>
                <a:cs typeface="Helvetica Neue"/>
              </a:rPr>
              <a:t>+</a:t>
            </a:r>
            <a:endParaRPr lang="ru-RU" sz="5400" dirty="0">
              <a:latin typeface="+mn-ea"/>
              <a:ea typeface="幼圆" panose="02010509060101010101" pitchFamily="49" charset="-122"/>
              <a:cs typeface="Helvetica Neue"/>
            </a:endParaRPr>
          </a:p>
        </p:txBody>
      </p:sp>
      <p:sp>
        <p:nvSpPr>
          <p:cNvPr id="39" name="TextBox 8"/>
          <p:cNvSpPr txBox="1"/>
          <p:nvPr/>
        </p:nvSpPr>
        <p:spPr>
          <a:xfrm>
            <a:off x="5946599" y="2849169"/>
            <a:ext cx="832074" cy="926779"/>
          </a:xfrm>
          <a:prstGeom prst="rect">
            <a:avLst/>
          </a:prstGeom>
          <a:noFill/>
        </p:spPr>
        <p:txBody>
          <a:bodyPr wrap="square" lIns="91420" tIns="45709" rIns="91420" bIns="45709" rtlCol="0">
            <a:spAutoFit/>
          </a:bodyPr>
          <a:lstStyle/>
          <a:p>
            <a:pPr algn="ctr"/>
            <a:r>
              <a:rPr lang="en-US" sz="5400" dirty="0">
                <a:latin typeface="幼圆" panose="02010509060101010101" pitchFamily="49" charset="-122"/>
                <a:ea typeface="幼圆" panose="02010509060101010101" pitchFamily="49" charset="-122"/>
                <a:cs typeface="Helvetica Neue"/>
              </a:rPr>
              <a:t>+</a:t>
            </a:r>
            <a:endParaRPr lang="ru-RU" sz="5400" dirty="0">
              <a:latin typeface="+mn-ea"/>
              <a:ea typeface="幼圆" panose="02010509060101010101" pitchFamily="49" charset="-122"/>
              <a:cs typeface="Helvetica Neue"/>
            </a:endParaRPr>
          </a:p>
        </p:txBody>
      </p:sp>
      <p:sp>
        <p:nvSpPr>
          <p:cNvPr id="40" name="TextBox 9"/>
          <p:cNvSpPr txBox="1"/>
          <p:nvPr/>
        </p:nvSpPr>
        <p:spPr>
          <a:xfrm>
            <a:off x="8057624" y="2859368"/>
            <a:ext cx="832074" cy="926779"/>
          </a:xfrm>
          <a:prstGeom prst="rect">
            <a:avLst/>
          </a:prstGeom>
          <a:noFill/>
        </p:spPr>
        <p:txBody>
          <a:bodyPr wrap="square" lIns="91420" tIns="45709" rIns="91420" bIns="45709" rtlCol="0">
            <a:spAutoFit/>
          </a:bodyPr>
          <a:lstStyle/>
          <a:p>
            <a:pPr algn="ctr"/>
            <a:r>
              <a:rPr lang="en-US" sz="5400" dirty="0">
                <a:latin typeface="幼圆" panose="02010509060101010101" pitchFamily="49" charset="-122"/>
                <a:ea typeface="幼圆" panose="02010509060101010101" pitchFamily="49" charset="-122"/>
                <a:cs typeface="Helvetica Neue"/>
              </a:rPr>
              <a:t>=</a:t>
            </a:r>
            <a:endParaRPr lang="ru-RU" sz="5400" dirty="0">
              <a:latin typeface="+mn-ea"/>
              <a:ea typeface="幼圆" panose="02010509060101010101" pitchFamily="49" charset="-122"/>
              <a:cs typeface="Helvetica Neue"/>
            </a:endParaRPr>
          </a:p>
        </p:txBody>
      </p:sp>
      <p:sp>
        <p:nvSpPr>
          <p:cNvPr id="41" name="TextBox 10"/>
          <p:cNvSpPr txBox="1"/>
          <p:nvPr/>
        </p:nvSpPr>
        <p:spPr>
          <a:xfrm>
            <a:off x="2252911" y="4393986"/>
            <a:ext cx="1807998" cy="230832"/>
          </a:xfrm>
          <a:prstGeom prst="rect">
            <a:avLst/>
          </a:prstGeom>
          <a:noFill/>
        </p:spPr>
        <p:txBody>
          <a:bodyPr wrap="square" lIns="0" rIns="0" bIns="0" rtlCol="0">
            <a:spAutoFit/>
          </a:bodyPr>
          <a:lstStyle/>
          <a:p>
            <a:pPr algn="ctr">
              <a:tabLst>
                <a:tab pos="1025525" algn="l"/>
              </a:tabLst>
            </a:pPr>
            <a:r>
              <a:rPr lang="zh-CN" altLang="en-US" sz="1200" dirty="0">
                <a:latin typeface="幼圆" panose="02010509060101010101" pitchFamily="49" charset="-122"/>
                <a:ea typeface="幼圆" panose="02010509060101010101" pitchFamily="49" charset="-122"/>
                <a:cs typeface="Calibri"/>
              </a:rPr>
              <a:t>填加标题</a:t>
            </a:r>
            <a:endParaRPr lang="en-US" sz="1200" dirty="0">
              <a:latin typeface="幼圆" panose="02010509060101010101" pitchFamily="49" charset="-122"/>
              <a:ea typeface="幼圆" panose="02010509060101010101" pitchFamily="49" charset="-122"/>
              <a:cs typeface="Calibri"/>
            </a:endParaRPr>
          </a:p>
        </p:txBody>
      </p:sp>
      <p:sp>
        <p:nvSpPr>
          <p:cNvPr id="42" name="TextBox 11"/>
          <p:cNvSpPr txBox="1"/>
          <p:nvPr/>
        </p:nvSpPr>
        <p:spPr>
          <a:xfrm>
            <a:off x="2379515" y="4698186"/>
            <a:ext cx="1681394" cy="1046440"/>
          </a:xfrm>
          <a:prstGeom prst="rect">
            <a:avLst/>
          </a:prstGeom>
          <a:noFill/>
        </p:spPr>
        <p:txBody>
          <a:bodyPr wrap="square" lIns="0" rIns="0" bIns="0" rtlCol="0">
            <a:spAutoFit/>
          </a:bodyPr>
          <a:lstStyle/>
          <a:p>
            <a:pPr>
              <a:lnSpc>
                <a:spcPct val="130000"/>
              </a:lnSpc>
            </a:pPr>
            <a:r>
              <a:rPr lang="zh-CN" altLang="en-US" sz="1000" dirty="0" smtClean="0">
                <a:solidFill>
                  <a:srgbClr val="595959"/>
                </a:solidFill>
                <a:cs typeface="+mn-ea"/>
                <a:sym typeface="+mn-lt"/>
              </a:rPr>
              <a:t>点击添加文本内容说明点击添加文本内容说明点击添加文本内容说明点于</a:t>
            </a:r>
            <a:r>
              <a:rPr lang="zh-CN" altLang="en-US" sz="1000" dirty="0">
                <a:solidFill>
                  <a:srgbClr val="595959"/>
                </a:solidFill>
                <a:cs typeface="+mn-ea"/>
                <a:sym typeface="+mn-lt"/>
              </a:rPr>
              <a:t>一体的专业</a:t>
            </a:r>
            <a:r>
              <a:rPr lang="en-US" altLang="zh-CN" sz="1000" dirty="0">
                <a:solidFill>
                  <a:srgbClr val="595959"/>
                </a:solidFill>
                <a:cs typeface="+mn-ea"/>
                <a:sym typeface="+mn-lt"/>
              </a:rPr>
              <a:t>PPT</a:t>
            </a:r>
            <a:r>
              <a:rPr lang="zh-CN" altLang="en-US" sz="1000" dirty="0">
                <a:solidFill>
                  <a:srgbClr val="595959"/>
                </a:solidFill>
                <a:cs typeface="+mn-ea"/>
                <a:sym typeface="+mn-lt"/>
              </a:rPr>
              <a:t>服务提供商。深受大家的好评和肯定。</a:t>
            </a:r>
          </a:p>
        </p:txBody>
      </p:sp>
      <p:sp>
        <p:nvSpPr>
          <p:cNvPr id="43" name="TextBox 12"/>
          <p:cNvSpPr txBox="1"/>
          <p:nvPr/>
        </p:nvSpPr>
        <p:spPr>
          <a:xfrm>
            <a:off x="4404729" y="4391441"/>
            <a:ext cx="1807998" cy="231699"/>
          </a:xfrm>
          <a:prstGeom prst="rect">
            <a:avLst/>
          </a:prstGeom>
          <a:noFill/>
        </p:spPr>
        <p:txBody>
          <a:bodyPr wrap="square" lIns="0" rIns="0" bIns="0" rtlCol="0">
            <a:spAutoFit/>
          </a:bodyPr>
          <a:lstStyle/>
          <a:p>
            <a:pPr algn="ctr">
              <a:tabLst>
                <a:tab pos="1025525" algn="l"/>
              </a:tabLst>
            </a:pPr>
            <a:r>
              <a:rPr lang="zh-CN" altLang="en-US" sz="1200" dirty="0">
                <a:latin typeface="幼圆" panose="02010509060101010101" pitchFamily="49" charset="-122"/>
                <a:ea typeface="幼圆" panose="02010509060101010101" pitchFamily="49" charset="-122"/>
                <a:cs typeface="Calibri"/>
              </a:rPr>
              <a:t>填加标题</a:t>
            </a:r>
            <a:endParaRPr lang="en-US" altLang="zh-CN" sz="1200" dirty="0">
              <a:latin typeface="幼圆" panose="02010509060101010101" pitchFamily="49" charset="-122"/>
              <a:ea typeface="幼圆" panose="02010509060101010101" pitchFamily="49" charset="-122"/>
              <a:cs typeface="Calibri"/>
            </a:endParaRPr>
          </a:p>
        </p:txBody>
      </p:sp>
      <p:sp>
        <p:nvSpPr>
          <p:cNvPr id="45" name="TextBox 14"/>
          <p:cNvSpPr txBox="1"/>
          <p:nvPr/>
        </p:nvSpPr>
        <p:spPr>
          <a:xfrm>
            <a:off x="6536150" y="4388897"/>
            <a:ext cx="1807998" cy="231699"/>
          </a:xfrm>
          <a:prstGeom prst="rect">
            <a:avLst/>
          </a:prstGeom>
          <a:noFill/>
        </p:spPr>
        <p:txBody>
          <a:bodyPr wrap="square" lIns="0" rIns="0" bIns="0" rtlCol="0">
            <a:spAutoFit/>
          </a:bodyPr>
          <a:lstStyle/>
          <a:p>
            <a:pPr algn="ctr">
              <a:tabLst>
                <a:tab pos="1025525" algn="l"/>
              </a:tabLst>
            </a:pPr>
            <a:r>
              <a:rPr lang="zh-CN" altLang="en-US" sz="1200" dirty="0">
                <a:latin typeface="幼圆" panose="02010509060101010101" pitchFamily="49" charset="-122"/>
                <a:ea typeface="幼圆" panose="02010509060101010101" pitchFamily="49" charset="-122"/>
                <a:cs typeface="Calibri"/>
              </a:rPr>
              <a:t>填加标题</a:t>
            </a:r>
            <a:endParaRPr lang="en-US" altLang="zh-CN" sz="1200" dirty="0">
              <a:latin typeface="幼圆" panose="02010509060101010101" pitchFamily="49" charset="-122"/>
              <a:ea typeface="幼圆" panose="02010509060101010101" pitchFamily="49" charset="-122"/>
              <a:cs typeface="Calibri"/>
            </a:endParaRPr>
          </a:p>
        </p:txBody>
      </p:sp>
      <p:sp>
        <p:nvSpPr>
          <p:cNvPr id="47" name="TextBox 16"/>
          <p:cNvSpPr txBox="1"/>
          <p:nvPr/>
        </p:nvSpPr>
        <p:spPr>
          <a:xfrm>
            <a:off x="8660543" y="4393986"/>
            <a:ext cx="1807998" cy="231699"/>
          </a:xfrm>
          <a:prstGeom prst="rect">
            <a:avLst/>
          </a:prstGeom>
          <a:noFill/>
        </p:spPr>
        <p:txBody>
          <a:bodyPr wrap="square" lIns="0" rIns="0" bIns="0" rtlCol="0">
            <a:spAutoFit/>
          </a:bodyPr>
          <a:lstStyle/>
          <a:p>
            <a:pPr algn="ctr">
              <a:tabLst>
                <a:tab pos="1025525" algn="l"/>
              </a:tabLst>
            </a:pPr>
            <a:r>
              <a:rPr lang="zh-CN" altLang="en-US" sz="1200" dirty="0">
                <a:latin typeface="幼圆" panose="02010509060101010101" pitchFamily="49" charset="-122"/>
                <a:ea typeface="幼圆" panose="02010509060101010101" pitchFamily="49" charset="-122"/>
                <a:cs typeface="Calibri"/>
              </a:rPr>
              <a:t>填加标题</a:t>
            </a:r>
            <a:endParaRPr lang="en-US" altLang="zh-CN" sz="1200" dirty="0">
              <a:latin typeface="幼圆" panose="02010509060101010101" pitchFamily="49" charset="-122"/>
              <a:ea typeface="幼圆" panose="02010509060101010101" pitchFamily="49" charset="-122"/>
              <a:cs typeface="Calibri"/>
            </a:endParaRPr>
          </a:p>
        </p:txBody>
      </p:sp>
      <p:sp>
        <p:nvSpPr>
          <p:cNvPr id="49" name="Freeform 12"/>
          <p:cNvSpPr>
            <a:spLocks noEditPoints="1"/>
          </p:cNvSpPr>
          <p:nvPr/>
        </p:nvSpPr>
        <p:spPr bwMode="auto">
          <a:xfrm>
            <a:off x="7014252" y="2986624"/>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幼圆" panose="02010509060101010101" pitchFamily="49" charset="-122"/>
              <a:ea typeface="幼圆" panose="02010509060101010101" pitchFamily="49" charset="-122"/>
            </a:endParaRPr>
          </a:p>
        </p:txBody>
      </p:sp>
      <p:grpSp>
        <p:nvGrpSpPr>
          <p:cNvPr id="50" name="Group 71"/>
          <p:cNvGrpSpPr/>
          <p:nvPr/>
        </p:nvGrpSpPr>
        <p:grpSpPr>
          <a:xfrm>
            <a:off x="4980274" y="3062543"/>
            <a:ext cx="607249" cy="606196"/>
            <a:chOff x="3810000" y="2265363"/>
            <a:chExt cx="915988" cy="914400"/>
          </a:xfrm>
          <a:solidFill>
            <a:schemeClr val="tx1"/>
          </a:solidFill>
        </p:grpSpPr>
        <p:sp>
          <p:nvSpPr>
            <p:cNvPr id="5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grpSp>
      <p:grpSp>
        <p:nvGrpSpPr>
          <p:cNvPr id="59" name="Group 173"/>
          <p:cNvGrpSpPr/>
          <p:nvPr/>
        </p:nvGrpSpPr>
        <p:grpSpPr>
          <a:xfrm>
            <a:off x="9137854" y="2966708"/>
            <a:ext cx="803718" cy="797865"/>
            <a:chOff x="6400800" y="1195388"/>
            <a:chExt cx="654050" cy="649287"/>
          </a:xfrm>
          <a:solidFill>
            <a:schemeClr val="tx1"/>
          </a:solidFill>
        </p:grpSpPr>
        <p:sp useBgFill="1">
          <p:nvSpPr>
            <p:cNvPr id="6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8"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grpSp>
      <p:grpSp>
        <p:nvGrpSpPr>
          <p:cNvPr id="71" name="Group 162"/>
          <p:cNvGrpSpPr/>
          <p:nvPr/>
        </p:nvGrpSpPr>
        <p:grpSpPr>
          <a:xfrm>
            <a:off x="2863294" y="2996963"/>
            <a:ext cx="628107" cy="671776"/>
            <a:chOff x="4267200" y="1196975"/>
            <a:chExt cx="593725" cy="635001"/>
          </a:xfrm>
          <a:solidFill>
            <a:schemeClr val="bg1"/>
          </a:solidFill>
        </p:grpSpPr>
        <p:sp useBgFill="1">
          <p:nvSpPr>
            <p:cNvPr id="73"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p:nvSpPr>
            <p:cNvPr id="74"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7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grpSp>
      <p:sp>
        <p:nvSpPr>
          <p:cNvPr id="64" name="TextBox 11">
            <a:extLst>
              <a:ext uri="{FF2B5EF4-FFF2-40B4-BE49-F238E27FC236}">
                <a16:creationId xmlns="" xmlns:a16="http://schemas.microsoft.com/office/drawing/2014/main" id="{BEA19B14-917E-461F-8281-D122EB7713CE}"/>
              </a:ext>
            </a:extLst>
          </p:cNvPr>
          <p:cNvSpPr txBox="1"/>
          <p:nvPr/>
        </p:nvSpPr>
        <p:spPr>
          <a:xfrm>
            <a:off x="4520735" y="4698186"/>
            <a:ext cx="1681394" cy="1046440"/>
          </a:xfrm>
          <a:prstGeom prst="rect">
            <a:avLst/>
          </a:prstGeom>
          <a:noFill/>
        </p:spPr>
        <p:txBody>
          <a:bodyPr wrap="square" lIns="0" rIns="0" bIns="0" rtlCol="0">
            <a:spAutoFit/>
          </a:bodyPr>
          <a:lstStyle/>
          <a:p>
            <a:pPr>
              <a:lnSpc>
                <a:spcPct val="130000"/>
              </a:lnSpc>
            </a:pPr>
            <a:r>
              <a:rPr lang="zh-CN" altLang="en-US" sz="1000" dirty="0" smtClean="0">
                <a:solidFill>
                  <a:srgbClr val="595959"/>
                </a:solidFill>
                <a:cs typeface="+mn-ea"/>
                <a:sym typeface="+mn-lt"/>
              </a:rPr>
              <a:t>点击添加文本内容说明点击添加文本内容说明点击添加文本内容说明点于</a:t>
            </a:r>
            <a:r>
              <a:rPr lang="zh-CN" altLang="en-US" sz="1000" dirty="0">
                <a:solidFill>
                  <a:srgbClr val="595959"/>
                </a:solidFill>
                <a:cs typeface="+mn-ea"/>
                <a:sym typeface="+mn-lt"/>
              </a:rPr>
              <a:t>一体的专业</a:t>
            </a:r>
            <a:r>
              <a:rPr lang="en-US" altLang="zh-CN" sz="1000" dirty="0">
                <a:solidFill>
                  <a:srgbClr val="595959"/>
                </a:solidFill>
                <a:cs typeface="+mn-ea"/>
                <a:sym typeface="+mn-lt"/>
              </a:rPr>
              <a:t>PPT</a:t>
            </a:r>
            <a:r>
              <a:rPr lang="zh-CN" altLang="en-US" sz="1000" dirty="0">
                <a:solidFill>
                  <a:srgbClr val="595959"/>
                </a:solidFill>
                <a:cs typeface="+mn-ea"/>
                <a:sym typeface="+mn-lt"/>
              </a:rPr>
              <a:t>服务提供商。深受大家的好评和肯定。</a:t>
            </a:r>
          </a:p>
        </p:txBody>
      </p:sp>
      <p:sp>
        <p:nvSpPr>
          <p:cNvPr id="65" name="TextBox 11">
            <a:extLst>
              <a:ext uri="{FF2B5EF4-FFF2-40B4-BE49-F238E27FC236}">
                <a16:creationId xmlns="" xmlns:a16="http://schemas.microsoft.com/office/drawing/2014/main" id="{62FB0F0C-308D-4038-9C5C-0B43EB1BB16E}"/>
              </a:ext>
            </a:extLst>
          </p:cNvPr>
          <p:cNvSpPr txBox="1"/>
          <p:nvPr/>
        </p:nvSpPr>
        <p:spPr>
          <a:xfrm>
            <a:off x="6631475" y="4698186"/>
            <a:ext cx="1681394" cy="1046440"/>
          </a:xfrm>
          <a:prstGeom prst="rect">
            <a:avLst/>
          </a:prstGeom>
          <a:noFill/>
        </p:spPr>
        <p:txBody>
          <a:bodyPr wrap="square" lIns="0" rIns="0" bIns="0" rtlCol="0">
            <a:spAutoFit/>
          </a:bodyPr>
          <a:lstStyle/>
          <a:p>
            <a:pPr>
              <a:lnSpc>
                <a:spcPct val="130000"/>
              </a:lnSpc>
            </a:pPr>
            <a:r>
              <a:rPr lang="zh-CN" altLang="en-US" sz="1000" dirty="0" smtClean="0">
                <a:solidFill>
                  <a:srgbClr val="595959"/>
                </a:solidFill>
                <a:cs typeface="+mn-ea"/>
                <a:sym typeface="+mn-lt"/>
              </a:rPr>
              <a:t>点击添加文本内容说明点击添加文本内容说明点击添加文本内容说明点于</a:t>
            </a:r>
            <a:r>
              <a:rPr lang="zh-CN" altLang="en-US" sz="1000" dirty="0">
                <a:solidFill>
                  <a:srgbClr val="595959"/>
                </a:solidFill>
                <a:cs typeface="+mn-ea"/>
                <a:sym typeface="+mn-lt"/>
              </a:rPr>
              <a:t>一体的专业</a:t>
            </a:r>
            <a:r>
              <a:rPr lang="en-US" altLang="zh-CN" sz="1000" dirty="0">
                <a:solidFill>
                  <a:srgbClr val="595959"/>
                </a:solidFill>
                <a:cs typeface="+mn-ea"/>
                <a:sym typeface="+mn-lt"/>
              </a:rPr>
              <a:t>PPT</a:t>
            </a:r>
            <a:r>
              <a:rPr lang="zh-CN" altLang="en-US" sz="1000" dirty="0">
                <a:solidFill>
                  <a:srgbClr val="595959"/>
                </a:solidFill>
                <a:cs typeface="+mn-ea"/>
                <a:sym typeface="+mn-lt"/>
              </a:rPr>
              <a:t>服务提供商。深受大家的好评和肯定。</a:t>
            </a:r>
          </a:p>
        </p:txBody>
      </p:sp>
      <p:sp>
        <p:nvSpPr>
          <p:cNvPr id="66" name="TextBox 11">
            <a:extLst>
              <a:ext uri="{FF2B5EF4-FFF2-40B4-BE49-F238E27FC236}">
                <a16:creationId xmlns="" xmlns:a16="http://schemas.microsoft.com/office/drawing/2014/main" id="{06D16D23-0A84-4809-A806-73D0DB400288}"/>
              </a:ext>
            </a:extLst>
          </p:cNvPr>
          <p:cNvSpPr txBox="1"/>
          <p:nvPr/>
        </p:nvSpPr>
        <p:spPr>
          <a:xfrm>
            <a:off x="8757455" y="4698186"/>
            <a:ext cx="1681394" cy="1046440"/>
          </a:xfrm>
          <a:prstGeom prst="rect">
            <a:avLst/>
          </a:prstGeom>
          <a:noFill/>
        </p:spPr>
        <p:txBody>
          <a:bodyPr wrap="square" lIns="0" rIns="0" bIns="0" rtlCol="0">
            <a:spAutoFit/>
          </a:bodyPr>
          <a:lstStyle/>
          <a:p>
            <a:pPr>
              <a:lnSpc>
                <a:spcPct val="130000"/>
              </a:lnSpc>
            </a:pPr>
            <a:r>
              <a:rPr lang="zh-CN" altLang="en-US" sz="1000" dirty="0" smtClean="0">
                <a:solidFill>
                  <a:srgbClr val="595959"/>
                </a:solidFill>
                <a:cs typeface="+mn-ea"/>
                <a:sym typeface="+mn-lt"/>
              </a:rPr>
              <a:t>点击添加文本内容说明点击添加文本内容说明点击添加文本内容说明点于</a:t>
            </a:r>
            <a:r>
              <a:rPr lang="zh-CN" altLang="en-US" sz="1000" dirty="0">
                <a:solidFill>
                  <a:srgbClr val="595959"/>
                </a:solidFill>
                <a:cs typeface="+mn-ea"/>
                <a:sym typeface="+mn-lt"/>
              </a:rPr>
              <a:t>一体的专业</a:t>
            </a:r>
            <a:r>
              <a:rPr lang="en-US" altLang="zh-CN" sz="1000" dirty="0">
                <a:solidFill>
                  <a:srgbClr val="595959"/>
                </a:solidFill>
                <a:cs typeface="+mn-ea"/>
                <a:sym typeface="+mn-lt"/>
              </a:rPr>
              <a:t>PPT</a:t>
            </a:r>
            <a:r>
              <a:rPr lang="zh-CN" altLang="en-US" sz="1000" dirty="0">
                <a:solidFill>
                  <a:srgbClr val="595959"/>
                </a:solidFill>
                <a:cs typeface="+mn-ea"/>
                <a:sym typeface="+mn-lt"/>
              </a:rPr>
              <a:t>服务提供商。深受大家的好评和肯定。</a:t>
            </a:r>
          </a:p>
        </p:txBody>
      </p:sp>
      <p:sp>
        <p:nvSpPr>
          <p:cNvPr id="44" name="矩形 43">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46" name="矩形 45">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48" name="图片 4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156349029"/>
      </p:ext>
    </p:extLst>
  </p:cSld>
  <p:clrMapOvr>
    <a:masterClrMapping/>
  </p:clrMapOvr>
  <mc:AlternateContent xmlns:mc="http://schemas.openxmlformats.org/markup-compatibility/2006" xmlns:p14="http://schemas.microsoft.com/office/powerpoint/2010/main">
    <mc:Choice Requires="p14">
      <p:transition spd="slow" p14:dur="1500" advTm="11387">
        <p14:window dir="vert"/>
      </p:transition>
    </mc:Choice>
    <mc:Fallback xmlns="">
      <p:transition spd="slow" advTm="113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Effect transition="in" filter="fade">
                                      <p:cBhvr>
                                        <p:cTn id="57" dur="500"/>
                                        <p:tgtEl>
                                          <p:spTgt spid="31"/>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Effect transition="in" filter="fade">
                                      <p:cBhvr>
                                        <p:cTn id="63" dur="500"/>
                                        <p:tgtEl>
                                          <p:spTgt spid="49"/>
                                        </p:tgtEl>
                                      </p:cBhvr>
                                    </p:animEffect>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Effect transition="in" filter="fade">
                                      <p:cBhvr>
                                        <p:cTn id="73" dur="500"/>
                                        <p:tgtEl>
                                          <p:spTgt spid="40"/>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par>
                          <p:cTn id="80" fill="hold">
                            <p:stCondLst>
                              <p:cond delay="7000"/>
                            </p:stCondLst>
                            <p:childTnLst>
                              <p:par>
                                <p:cTn id="81" presetID="53" presetClass="entr" presetSubtype="16" fill="hold" nodeType="afterEffect">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cBhvr>
                                        <p:cTn id="83" dur="500" fill="hold"/>
                                        <p:tgtEl>
                                          <p:spTgt spid="59"/>
                                        </p:tgtEl>
                                        <p:attrNameLst>
                                          <p:attrName>ppt_w</p:attrName>
                                        </p:attrNameLst>
                                      </p:cBhvr>
                                      <p:tavLst>
                                        <p:tav tm="0">
                                          <p:val>
                                            <p:fltVal val="0"/>
                                          </p:val>
                                        </p:tav>
                                        <p:tav tm="100000">
                                          <p:val>
                                            <p:strVal val="#ppt_w"/>
                                          </p:val>
                                        </p:tav>
                                      </p:tavLst>
                                    </p:anim>
                                    <p:anim calcmode="lin" valueType="num">
                                      <p:cBhvr>
                                        <p:cTn id="84" dur="500" fill="hold"/>
                                        <p:tgtEl>
                                          <p:spTgt spid="59"/>
                                        </p:tgtEl>
                                        <p:attrNameLst>
                                          <p:attrName>ppt_h</p:attrName>
                                        </p:attrNameLst>
                                      </p:cBhvr>
                                      <p:tavLst>
                                        <p:tav tm="0">
                                          <p:val>
                                            <p:fltVal val="0"/>
                                          </p:val>
                                        </p:tav>
                                        <p:tav tm="100000">
                                          <p:val>
                                            <p:strVal val="#ppt_h"/>
                                          </p:val>
                                        </p:tav>
                                      </p:tavLst>
                                    </p:anim>
                                    <p:animEffect transition="in" filter="fade">
                                      <p:cBhvr>
                                        <p:cTn id="85" dur="500"/>
                                        <p:tgtEl>
                                          <p:spTgt spid="59"/>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fade">
                                      <p:cBhvr>
                                        <p:cTn id="89" dur="500"/>
                                        <p:tgtEl>
                                          <p:spTgt spid="47"/>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fade">
                                      <p:cBhvr>
                                        <p:cTn id="93" dur="500"/>
                                        <p:tgtEl>
                                          <p:spTgt spid="64"/>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fade">
                                      <p:cBhvr>
                                        <p:cTn id="97" dur="500"/>
                                        <p:tgtEl>
                                          <p:spTgt spid="65"/>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fade">
                                      <p:cBhvr>
                                        <p:cTn id="10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8" grpId="0"/>
      <p:bldP spid="39" grpId="0"/>
      <p:bldP spid="40" grpId="0"/>
      <p:bldP spid="41" grpId="0"/>
      <p:bldP spid="42" grpId="0"/>
      <p:bldP spid="43" grpId="0"/>
      <p:bldP spid="45" grpId="0"/>
      <p:bldP spid="47" grpId="0"/>
      <p:bldP spid="49" grpId="0" animBg="1"/>
      <p:bldP spid="64" grpId="0"/>
      <p:bldP spid="65"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858750" cy="7232651"/>
          </a:xfrm>
          <a:prstGeom prst="rect">
            <a:avLst/>
          </a:prstGeom>
        </p:spPr>
      </p:pic>
      <p:sp>
        <p:nvSpPr>
          <p:cNvPr id="8" name="矩形 7">
            <a:extLst>
              <a:ext uri="{FF2B5EF4-FFF2-40B4-BE49-F238E27FC236}">
                <a16:creationId xmlns="" xmlns:a16="http://schemas.microsoft.com/office/drawing/2014/main" id="{40967FEF-7B2C-40D5-B36A-9215645F3BB0}"/>
              </a:ext>
            </a:extLst>
          </p:cNvPr>
          <p:cNvSpPr/>
          <p:nvPr/>
        </p:nvSpPr>
        <p:spPr>
          <a:xfrm>
            <a:off x="0" y="1888133"/>
            <a:ext cx="12858749" cy="3412252"/>
          </a:xfrm>
          <a:prstGeom prst="rect">
            <a:avLst/>
          </a:prstGeom>
          <a:solidFill>
            <a:srgbClr val="1868C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51" name="文本框 50"/>
          <p:cNvSpPr txBox="1"/>
          <p:nvPr/>
        </p:nvSpPr>
        <p:spPr>
          <a:xfrm>
            <a:off x="4259550" y="2692085"/>
            <a:ext cx="4339651" cy="1323439"/>
          </a:xfrm>
          <a:prstGeom prst="rect">
            <a:avLst/>
          </a:prstGeom>
          <a:noFill/>
        </p:spPr>
        <p:txBody>
          <a:bodyPr wrap="none" rtlCol="0">
            <a:spAutoFit/>
          </a:bodyPr>
          <a:lstStyle/>
          <a:p>
            <a:pPr algn="ctr"/>
            <a:r>
              <a:rPr lang="en-US" altLang="zh-CN" sz="8000" b="1" spc="600" dirty="0" smtClean="0">
                <a:solidFill>
                  <a:schemeClr val="bg1"/>
                </a:solidFill>
                <a:latin typeface="Adobe Gothic Std B" panose="020B0800000000000000" pitchFamily="34" charset="-128"/>
                <a:ea typeface="Adobe Gothic Std B" panose="020B0800000000000000" pitchFamily="34" charset="-128"/>
              </a:rPr>
              <a:t>THANKS</a:t>
            </a:r>
            <a:endParaRPr lang="zh-CN" altLang="en-US" sz="8000" b="1" spc="600" dirty="0">
              <a:solidFill>
                <a:schemeClr val="bg1"/>
              </a:solidFill>
              <a:latin typeface="幼圆" panose="02010509060101010101" pitchFamily="49" charset="-122"/>
              <a:ea typeface="幼圆" panose="02010509060101010101" pitchFamily="49" charset="-122"/>
            </a:endParaRPr>
          </a:p>
        </p:txBody>
      </p:sp>
      <p:sp>
        <p:nvSpPr>
          <p:cNvPr id="5" name="矩形 4">
            <a:extLst>
              <a:ext uri="{FF2B5EF4-FFF2-40B4-BE49-F238E27FC236}">
                <a16:creationId xmlns="" xmlns:a16="http://schemas.microsoft.com/office/drawing/2014/main" id="{FBB660C2-8F1B-4A37-9F2A-08D65E964CA2}"/>
              </a:ext>
            </a:extLst>
          </p:cNvPr>
          <p:cNvSpPr/>
          <p:nvPr/>
        </p:nvSpPr>
        <p:spPr>
          <a:xfrm>
            <a:off x="1244799" y="4015524"/>
            <a:ext cx="10369152" cy="461665"/>
          </a:xfrm>
          <a:prstGeom prst="rect">
            <a:avLst/>
          </a:prstGeom>
        </p:spPr>
        <p:txBody>
          <a:bodyPr wrap="square">
            <a:spAutoFit/>
          </a:bodyPr>
          <a:lstStyle/>
          <a:p>
            <a:pPr algn="ctr"/>
            <a:r>
              <a:rPr lang="en-US" altLang="zh-CN" sz="2400" dirty="0" smtClean="0">
                <a:solidFill>
                  <a:schemeClr val="bg1"/>
                </a:solidFill>
                <a:latin typeface="Microsoft Yahei" panose="020B0503020204020204" pitchFamily="34" charset="-122"/>
                <a:ea typeface="Microsoft Yahei" panose="020B0503020204020204" pitchFamily="34" charset="-122"/>
              </a:rPr>
              <a:t> PPT TEMPLATE OF PHARMACEUTICAL INDUSTRY </a:t>
            </a:r>
            <a:endParaRPr lang="zh-CN" altLang="en-US" sz="2400" dirty="0">
              <a:solidFill>
                <a:schemeClr val="bg1"/>
              </a:solidFill>
            </a:endParaRPr>
          </a:p>
        </p:txBody>
      </p:sp>
      <p:pic>
        <p:nvPicPr>
          <p:cNvPr id="26" name="图片 2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6049" y="1197489"/>
            <a:ext cx="1926650" cy="1249312"/>
          </a:xfrm>
          <a:prstGeom prst="rect">
            <a:avLst/>
          </a:prstGeom>
        </p:spPr>
      </p:pic>
      <p:sp>
        <p:nvSpPr>
          <p:cNvPr id="27" name="圆角矩形 26"/>
          <p:cNvSpPr/>
          <p:nvPr/>
        </p:nvSpPr>
        <p:spPr>
          <a:xfrm>
            <a:off x="5133229" y="4878745"/>
            <a:ext cx="2592290" cy="79208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1868CC"/>
                </a:solidFill>
                <a:latin typeface="微软雅黑" panose="020B0503020204020204" pitchFamily="34" charset="-122"/>
                <a:ea typeface="微软雅黑" panose="020B0503020204020204" pitchFamily="34" charset="-122"/>
              </a:rPr>
              <a:t>汇报人：</a:t>
            </a:r>
            <a:r>
              <a:rPr lang="en-US" altLang="zh-CN" sz="2000" dirty="0" smtClean="0">
                <a:solidFill>
                  <a:srgbClr val="1868CC"/>
                </a:solidFill>
                <a:latin typeface="微软雅黑" panose="020B0503020204020204" pitchFamily="34" charset="-122"/>
                <a:ea typeface="微软雅黑" panose="020B0503020204020204" pitchFamily="34" charset="-122"/>
              </a:rPr>
              <a:t>sunny</a:t>
            </a:r>
            <a:endParaRPr lang="zh-CN" altLang="en-US" sz="2000" dirty="0">
              <a:solidFill>
                <a:srgbClr val="1868CC"/>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647393502"/>
      </p:ext>
    </p:extLst>
  </p:cSld>
  <p:clrMapOvr>
    <a:masterClrMapping/>
  </p:clrMapOvr>
  <mc:AlternateContent xmlns:mc="http://schemas.openxmlformats.org/markup-compatibility/2006" xmlns:p14="http://schemas.microsoft.com/office/powerpoint/2010/main">
    <mc:Choice Requires="p14">
      <p:transition spd="slow" p14:dur="4000" advTm="8978">
        <p14:vortex dir="r"/>
      </p:transition>
    </mc:Choice>
    <mc:Fallback xmlns="">
      <p:transition spd="slow" advTm="89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anim calcmode="lin" valueType="num">
                                      <p:cBhvr>
                                        <p:cTn id="9"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
                                        </p:tgtEl>
                                      </p:cBhvr>
                                    </p:animEffect>
                                  </p:childTnLst>
                                </p:cTn>
                              </p:par>
                            </p:childTnLst>
                          </p:cTn>
                        </p:par>
                        <p:par>
                          <p:cTn id="12" fill="hold">
                            <p:stCondLst>
                              <p:cond delay="750"/>
                            </p:stCondLst>
                            <p:childTnLst>
                              <p:par>
                                <p:cTn id="13" presetID="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25119" y="2968253"/>
            <a:ext cx="4967129" cy="1477328"/>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62423760"/>
      </p:ext>
    </p:extLst>
  </p:cSld>
  <p:clrMapOvr>
    <a:masterClrMapping/>
  </p:clrMapOvr>
  <mc:AlternateContent xmlns:mc="http://schemas.openxmlformats.org/markup-compatibility/2006" xmlns:p14="http://schemas.microsoft.com/office/powerpoint/2010/main">
    <mc:Choice Requires="p14">
      <p:transition spd="slow" p14:dur="1500" advTm="9601">
        <p14:window dir="vert"/>
      </p:transition>
    </mc:Choice>
    <mc:Fallback xmlns="">
      <p:transition spd="slow" advTm="9601">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80703" y="0"/>
            <a:ext cx="6127946" cy="7232650"/>
          </a:xfrm>
          <a:prstGeom prst="rect">
            <a:avLst/>
          </a:prstGeom>
        </p:spPr>
      </p:pic>
      <p:sp>
        <p:nvSpPr>
          <p:cNvPr id="23" name="矩形 22">
            <a:extLst>
              <a:ext uri="{FF2B5EF4-FFF2-40B4-BE49-F238E27FC236}">
                <a16:creationId xmlns="" xmlns:a16="http://schemas.microsoft.com/office/drawing/2014/main" id="{40967FEF-7B2C-40D5-B36A-9215645F3BB0}"/>
              </a:ext>
            </a:extLst>
          </p:cNvPr>
          <p:cNvSpPr/>
          <p:nvPr/>
        </p:nvSpPr>
        <p:spPr>
          <a:xfrm>
            <a:off x="5731741" y="0"/>
            <a:ext cx="7127009" cy="7232650"/>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6" name="文本框 5">
            <a:extLst>
              <a:ext uri="{FF2B5EF4-FFF2-40B4-BE49-F238E27FC236}">
                <a16:creationId xmlns="" xmlns:a16="http://schemas.microsoft.com/office/drawing/2014/main" id="{1643DA24-6227-42BE-AF6E-3FA60693AF25}"/>
              </a:ext>
            </a:extLst>
          </p:cNvPr>
          <p:cNvSpPr txBox="1"/>
          <p:nvPr/>
        </p:nvSpPr>
        <p:spPr>
          <a:xfrm>
            <a:off x="7982726" y="881138"/>
            <a:ext cx="2232248" cy="646331"/>
          </a:xfrm>
          <a:prstGeom prst="rect">
            <a:avLst/>
          </a:prstGeom>
          <a:noFill/>
        </p:spPr>
        <p:txBody>
          <a:bodyPr wrap="square" rtlCol="0">
            <a:spAutoFit/>
          </a:bodyPr>
          <a:lstStyle/>
          <a:p>
            <a:r>
              <a:rPr lang="en-US" altLang="zh-CN" sz="3600" b="1" dirty="0">
                <a:solidFill>
                  <a:schemeClr val="bg1"/>
                </a:solidFill>
                <a:cs typeface="+mn-ea"/>
                <a:sym typeface="+mn-lt"/>
              </a:rPr>
              <a:t>CONTENTS</a:t>
            </a:r>
            <a:endParaRPr lang="zh-CN" altLang="en-US" sz="3600" dirty="0">
              <a:solidFill>
                <a:schemeClr val="bg1"/>
              </a:solidFill>
            </a:endParaRPr>
          </a:p>
        </p:txBody>
      </p:sp>
      <p:grpSp>
        <p:nvGrpSpPr>
          <p:cNvPr id="7" name="组合 6">
            <a:extLst>
              <a:ext uri="{FF2B5EF4-FFF2-40B4-BE49-F238E27FC236}">
                <a16:creationId xmlns="" xmlns:a16="http://schemas.microsoft.com/office/drawing/2014/main" id="{732DB8C8-B208-4E4B-9949-AB97CBEED1A5}"/>
              </a:ext>
            </a:extLst>
          </p:cNvPr>
          <p:cNvGrpSpPr/>
          <p:nvPr/>
        </p:nvGrpSpPr>
        <p:grpSpPr>
          <a:xfrm>
            <a:off x="8157567" y="1960141"/>
            <a:ext cx="4319642" cy="3745040"/>
            <a:chOff x="8373786" y="2452011"/>
            <a:chExt cx="3615941" cy="3134946"/>
          </a:xfrm>
        </p:grpSpPr>
        <p:sp>
          <p:nvSpPr>
            <p:cNvPr id="51" name="TextBox 31">
              <a:extLst>
                <a:ext uri="{FF2B5EF4-FFF2-40B4-BE49-F238E27FC236}">
                  <a16:creationId xmlns="" xmlns:a16="http://schemas.microsoft.com/office/drawing/2014/main" id="{40C64167-10C7-422B-B0EF-DC7DD4DBC062}"/>
                </a:ext>
              </a:extLst>
            </p:cNvPr>
            <p:cNvSpPr txBox="1"/>
            <p:nvPr/>
          </p:nvSpPr>
          <p:spPr>
            <a:xfrm>
              <a:off x="9434588" y="2527390"/>
              <a:ext cx="1608907" cy="386456"/>
            </a:xfrm>
            <a:prstGeom prst="rect">
              <a:avLst/>
            </a:prstGeom>
            <a:noFill/>
          </p:spPr>
          <p:txBody>
            <a:bodyPr wrap="square" rtlCol="0">
              <a:spAutoFit/>
            </a:bodyPr>
            <a:lstStyle/>
            <a:p>
              <a:pPr>
                <a:lnSpc>
                  <a:spcPct val="120000"/>
                </a:lnSpc>
              </a:pPr>
              <a:r>
                <a:rPr lang="zh-CN" altLang="en-US" sz="2000" b="1" dirty="0">
                  <a:solidFill>
                    <a:schemeClr val="bg1"/>
                  </a:solidFill>
                  <a:cs typeface="+mn-ea"/>
                  <a:sym typeface="+mn-lt"/>
                </a:rPr>
                <a:t>输入标题</a:t>
              </a:r>
            </a:p>
          </p:txBody>
        </p:sp>
        <p:sp>
          <p:nvSpPr>
            <p:cNvPr id="54" name="TextBox 32">
              <a:extLst>
                <a:ext uri="{FF2B5EF4-FFF2-40B4-BE49-F238E27FC236}">
                  <a16:creationId xmlns="" xmlns:a16="http://schemas.microsoft.com/office/drawing/2014/main" id="{5018C444-1752-4B11-9921-6067B180E867}"/>
                </a:ext>
              </a:extLst>
            </p:cNvPr>
            <p:cNvSpPr txBox="1"/>
            <p:nvPr/>
          </p:nvSpPr>
          <p:spPr>
            <a:xfrm>
              <a:off x="9437126" y="3388663"/>
              <a:ext cx="2025362" cy="386456"/>
            </a:xfrm>
            <a:prstGeom prst="rect">
              <a:avLst/>
            </a:prstGeom>
            <a:noFill/>
          </p:spPr>
          <p:txBody>
            <a:bodyPr wrap="square" rtlCol="0">
              <a:spAutoFit/>
            </a:bodyPr>
            <a:lstStyle/>
            <a:p>
              <a:pPr>
                <a:lnSpc>
                  <a:spcPct val="120000"/>
                </a:lnSpc>
              </a:pPr>
              <a:r>
                <a:rPr lang="zh-CN" altLang="en-US" sz="2000" b="1" dirty="0">
                  <a:solidFill>
                    <a:schemeClr val="bg1"/>
                  </a:solidFill>
                  <a:cs typeface="+mn-ea"/>
                  <a:sym typeface="+mn-lt"/>
                </a:rPr>
                <a:t>输入标题</a:t>
              </a:r>
            </a:p>
          </p:txBody>
        </p:sp>
        <p:sp>
          <p:nvSpPr>
            <p:cNvPr id="59" name="TextBox 33">
              <a:extLst>
                <a:ext uri="{FF2B5EF4-FFF2-40B4-BE49-F238E27FC236}">
                  <a16:creationId xmlns="" xmlns:a16="http://schemas.microsoft.com/office/drawing/2014/main" id="{C8DEF7E5-A50F-485E-8867-8CBAD480538A}"/>
                </a:ext>
              </a:extLst>
            </p:cNvPr>
            <p:cNvSpPr txBox="1"/>
            <p:nvPr/>
          </p:nvSpPr>
          <p:spPr>
            <a:xfrm>
              <a:off x="9305562" y="4308524"/>
              <a:ext cx="2684165" cy="386456"/>
            </a:xfrm>
            <a:prstGeom prst="rect">
              <a:avLst/>
            </a:prstGeom>
            <a:noFill/>
          </p:spPr>
          <p:txBody>
            <a:bodyPr wrap="square" rtlCol="0">
              <a:spAutoFit/>
            </a:bodyPr>
            <a:lstStyle/>
            <a:p>
              <a:pPr>
                <a:lnSpc>
                  <a:spcPct val="120000"/>
                </a:lnSpc>
              </a:pPr>
              <a:r>
                <a:rPr lang="zh-CN" altLang="en-US" sz="2000" b="1" dirty="0">
                  <a:solidFill>
                    <a:schemeClr val="bg1"/>
                  </a:solidFill>
                  <a:cs typeface="+mn-ea"/>
                  <a:sym typeface="+mn-lt"/>
                </a:rPr>
                <a:t>  输入标题</a:t>
              </a:r>
            </a:p>
          </p:txBody>
        </p:sp>
        <p:sp>
          <p:nvSpPr>
            <p:cNvPr id="60" name="TextBox 34">
              <a:extLst>
                <a:ext uri="{FF2B5EF4-FFF2-40B4-BE49-F238E27FC236}">
                  <a16:creationId xmlns="" xmlns:a16="http://schemas.microsoft.com/office/drawing/2014/main" id="{76ADCCE4-F3B3-4B5B-B30C-DE50A2F19183}"/>
                </a:ext>
              </a:extLst>
            </p:cNvPr>
            <p:cNvSpPr txBox="1"/>
            <p:nvPr/>
          </p:nvSpPr>
          <p:spPr>
            <a:xfrm>
              <a:off x="9309695" y="5200501"/>
              <a:ext cx="2268809" cy="386456"/>
            </a:xfrm>
            <a:prstGeom prst="rect">
              <a:avLst/>
            </a:prstGeom>
            <a:noFill/>
          </p:spPr>
          <p:txBody>
            <a:bodyPr wrap="square" rtlCol="0">
              <a:spAutoFit/>
            </a:bodyPr>
            <a:lstStyle/>
            <a:p>
              <a:pPr>
                <a:lnSpc>
                  <a:spcPct val="120000"/>
                </a:lnSpc>
              </a:pPr>
              <a:r>
                <a:rPr lang="zh-CN" altLang="en-US" sz="2000" b="1" dirty="0">
                  <a:solidFill>
                    <a:schemeClr val="bg1"/>
                  </a:solidFill>
                  <a:cs typeface="+mn-ea"/>
                  <a:sym typeface="+mn-lt"/>
                </a:rPr>
                <a:t>  输入标题</a:t>
              </a:r>
            </a:p>
          </p:txBody>
        </p:sp>
        <p:grpSp>
          <p:nvGrpSpPr>
            <p:cNvPr id="61" name="组合 60">
              <a:extLst>
                <a:ext uri="{FF2B5EF4-FFF2-40B4-BE49-F238E27FC236}">
                  <a16:creationId xmlns="" xmlns:a16="http://schemas.microsoft.com/office/drawing/2014/main" id="{E63CA1B0-7C9B-48DD-B68B-8F14B08DC7A5}"/>
                </a:ext>
              </a:extLst>
            </p:cNvPr>
            <p:cNvGrpSpPr/>
            <p:nvPr/>
          </p:nvGrpSpPr>
          <p:grpSpPr>
            <a:xfrm>
              <a:off x="8373786" y="2452011"/>
              <a:ext cx="957290" cy="3092751"/>
              <a:chOff x="6655437" y="1074719"/>
              <a:chExt cx="1528967" cy="4939686"/>
            </a:xfrm>
          </p:grpSpPr>
          <p:cxnSp>
            <p:nvCxnSpPr>
              <p:cNvPr id="62" name="原创设计师QQ69613753    _7">
                <a:extLst>
                  <a:ext uri="{FF2B5EF4-FFF2-40B4-BE49-F238E27FC236}">
                    <a16:creationId xmlns="" xmlns:a16="http://schemas.microsoft.com/office/drawing/2014/main" id="{ADBC0E61-17C9-4A79-8187-15D25081B164}"/>
                  </a:ext>
                </a:extLst>
              </p:cNvPr>
              <p:cNvCxnSpPr/>
              <p:nvPr/>
            </p:nvCxnSpPr>
            <p:spPr>
              <a:xfrm>
                <a:off x="8113454" y="1293492"/>
                <a:ext cx="0" cy="1373156"/>
              </a:xfrm>
              <a:prstGeom prst="line">
                <a:avLst/>
              </a:prstGeom>
              <a:ln w="12700" cap="rnd">
                <a:solidFill>
                  <a:schemeClr val="bg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原创设计师QQ69613753    _8">
                <a:extLst>
                  <a:ext uri="{FF2B5EF4-FFF2-40B4-BE49-F238E27FC236}">
                    <a16:creationId xmlns="" xmlns:a16="http://schemas.microsoft.com/office/drawing/2014/main" id="{92B3A9AE-8623-432C-9697-A913DE83B273}"/>
                  </a:ext>
                </a:extLst>
              </p:cNvPr>
              <p:cNvCxnSpPr/>
              <p:nvPr/>
            </p:nvCxnSpPr>
            <p:spPr>
              <a:xfrm>
                <a:off x="8113454" y="2774648"/>
                <a:ext cx="0" cy="1373156"/>
              </a:xfrm>
              <a:prstGeom prst="line">
                <a:avLst/>
              </a:prstGeom>
              <a:ln w="12700" cap="rnd">
                <a:solidFill>
                  <a:schemeClr val="bg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原创设计师QQ69613753    _9">
                <a:extLst>
                  <a:ext uri="{FF2B5EF4-FFF2-40B4-BE49-F238E27FC236}">
                    <a16:creationId xmlns="" xmlns:a16="http://schemas.microsoft.com/office/drawing/2014/main" id="{07E7160B-91B0-4755-BA1F-23DA3FB93697}"/>
                  </a:ext>
                </a:extLst>
              </p:cNvPr>
              <p:cNvSpPr/>
              <p:nvPr/>
            </p:nvSpPr>
            <p:spPr>
              <a:xfrm>
                <a:off x="6655437" y="1074719"/>
                <a:ext cx="1258486" cy="538200"/>
              </a:xfrm>
              <a:prstGeom prst="rect">
                <a:avLst/>
              </a:prstGeom>
              <a:solidFill>
                <a:srgbClr val="95ABCA"/>
              </a:solidFill>
            </p:spPr>
            <p:txBody>
              <a:bodyPr wrap="none">
                <a:spAutoFit/>
              </a:bodyPr>
              <a:lstStyle/>
              <a:p>
                <a:pPr algn="r">
                  <a:lnSpc>
                    <a:spcPct val="120000"/>
                  </a:lnSpc>
                </a:pPr>
                <a:r>
                  <a:rPr lang="en-US" altLang="zh-CN" dirty="0">
                    <a:solidFill>
                      <a:schemeClr val="bg1"/>
                    </a:solidFill>
                    <a:cs typeface="+mn-ea"/>
                    <a:sym typeface="+mn-lt"/>
                  </a:rPr>
                  <a:t>PART 01</a:t>
                </a:r>
                <a:endParaRPr lang="zh-CN" altLang="en-US" dirty="0">
                  <a:solidFill>
                    <a:schemeClr val="bg1"/>
                  </a:solidFill>
                  <a:cs typeface="+mn-ea"/>
                  <a:sym typeface="+mn-lt"/>
                </a:endParaRPr>
              </a:p>
            </p:txBody>
          </p:sp>
          <p:sp>
            <p:nvSpPr>
              <p:cNvPr id="65" name="原创设计师QQ69613753    _10">
                <a:extLst>
                  <a:ext uri="{FF2B5EF4-FFF2-40B4-BE49-F238E27FC236}">
                    <a16:creationId xmlns="" xmlns:a16="http://schemas.microsoft.com/office/drawing/2014/main" id="{D22C1EB7-E27C-4828-A329-36E4DFE8C3C0}"/>
                  </a:ext>
                </a:extLst>
              </p:cNvPr>
              <p:cNvSpPr/>
              <p:nvPr/>
            </p:nvSpPr>
            <p:spPr>
              <a:xfrm>
                <a:off x="6655437" y="2557412"/>
                <a:ext cx="1258486" cy="538200"/>
              </a:xfrm>
              <a:prstGeom prst="rect">
                <a:avLst/>
              </a:prstGeom>
              <a:solidFill>
                <a:srgbClr val="95ABCA"/>
              </a:solidFill>
            </p:spPr>
            <p:txBody>
              <a:bodyPr wrap="none">
                <a:spAutoFit/>
              </a:bodyPr>
              <a:lstStyle/>
              <a:p>
                <a:pPr algn="r">
                  <a:lnSpc>
                    <a:spcPct val="120000"/>
                  </a:lnSpc>
                </a:pPr>
                <a:r>
                  <a:rPr lang="en-US" altLang="zh-CN" dirty="0">
                    <a:solidFill>
                      <a:schemeClr val="bg1"/>
                    </a:solidFill>
                    <a:cs typeface="+mn-ea"/>
                    <a:sym typeface="+mn-lt"/>
                  </a:rPr>
                  <a:t>PART 02</a:t>
                </a:r>
                <a:endParaRPr lang="zh-CN" altLang="en-US" dirty="0">
                  <a:solidFill>
                    <a:schemeClr val="bg1"/>
                  </a:solidFill>
                  <a:cs typeface="+mn-ea"/>
                  <a:sym typeface="+mn-lt"/>
                </a:endParaRPr>
              </a:p>
            </p:txBody>
          </p:sp>
          <p:sp>
            <p:nvSpPr>
              <p:cNvPr id="66" name="原创设计师QQ69613753    _11">
                <a:extLst>
                  <a:ext uri="{FF2B5EF4-FFF2-40B4-BE49-F238E27FC236}">
                    <a16:creationId xmlns="" xmlns:a16="http://schemas.microsoft.com/office/drawing/2014/main" id="{2F219FDB-B624-4517-A484-501E8EF36CCF}"/>
                  </a:ext>
                </a:extLst>
              </p:cNvPr>
              <p:cNvSpPr/>
              <p:nvPr/>
            </p:nvSpPr>
            <p:spPr>
              <a:xfrm>
                <a:off x="6655437" y="4039710"/>
                <a:ext cx="1258486" cy="538200"/>
              </a:xfrm>
              <a:prstGeom prst="rect">
                <a:avLst/>
              </a:prstGeom>
              <a:solidFill>
                <a:srgbClr val="95ABCA"/>
              </a:solidFill>
            </p:spPr>
            <p:txBody>
              <a:bodyPr wrap="none">
                <a:spAutoFit/>
              </a:bodyPr>
              <a:lstStyle/>
              <a:p>
                <a:pPr algn="r">
                  <a:lnSpc>
                    <a:spcPct val="120000"/>
                  </a:lnSpc>
                </a:pPr>
                <a:r>
                  <a:rPr lang="en-US" altLang="zh-CN" dirty="0">
                    <a:solidFill>
                      <a:schemeClr val="bg1"/>
                    </a:solidFill>
                    <a:cs typeface="+mn-ea"/>
                    <a:sym typeface="+mn-lt"/>
                  </a:rPr>
                  <a:t>PART 03</a:t>
                </a:r>
                <a:endParaRPr lang="zh-CN" altLang="en-US" dirty="0">
                  <a:solidFill>
                    <a:schemeClr val="bg1"/>
                  </a:solidFill>
                  <a:cs typeface="+mn-ea"/>
                  <a:sym typeface="+mn-lt"/>
                </a:endParaRPr>
              </a:p>
            </p:txBody>
          </p:sp>
          <p:cxnSp>
            <p:nvCxnSpPr>
              <p:cNvPr id="67" name="原创设计师QQ69613753    _13">
                <a:extLst>
                  <a:ext uri="{FF2B5EF4-FFF2-40B4-BE49-F238E27FC236}">
                    <a16:creationId xmlns="" xmlns:a16="http://schemas.microsoft.com/office/drawing/2014/main" id="{344E2250-B669-4C21-AA92-B7607BBA9FBE}"/>
                  </a:ext>
                </a:extLst>
              </p:cNvPr>
              <p:cNvCxnSpPr/>
              <p:nvPr/>
            </p:nvCxnSpPr>
            <p:spPr>
              <a:xfrm>
                <a:off x="8113454" y="4207473"/>
                <a:ext cx="0" cy="1373156"/>
              </a:xfrm>
              <a:prstGeom prst="line">
                <a:avLst/>
              </a:prstGeom>
              <a:ln w="12700" cap="rnd">
                <a:solidFill>
                  <a:schemeClr val="bg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原创设计师QQ69613753    _14">
                <a:extLst>
                  <a:ext uri="{FF2B5EF4-FFF2-40B4-BE49-F238E27FC236}">
                    <a16:creationId xmlns="" xmlns:a16="http://schemas.microsoft.com/office/drawing/2014/main" id="{438D0D48-0441-4D3B-80F8-D30F4F9D2A09}"/>
                  </a:ext>
                </a:extLst>
              </p:cNvPr>
              <p:cNvSpPr/>
              <p:nvPr/>
            </p:nvSpPr>
            <p:spPr>
              <a:xfrm>
                <a:off x="6655437" y="5476205"/>
                <a:ext cx="1258486" cy="538200"/>
              </a:xfrm>
              <a:prstGeom prst="rect">
                <a:avLst/>
              </a:prstGeom>
              <a:solidFill>
                <a:srgbClr val="95ABCA"/>
              </a:solidFill>
            </p:spPr>
            <p:txBody>
              <a:bodyPr wrap="none">
                <a:spAutoFit/>
              </a:bodyPr>
              <a:lstStyle/>
              <a:p>
                <a:pPr algn="r">
                  <a:lnSpc>
                    <a:spcPct val="120000"/>
                  </a:lnSpc>
                </a:pPr>
                <a:r>
                  <a:rPr lang="en-US" altLang="zh-CN" dirty="0">
                    <a:solidFill>
                      <a:schemeClr val="bg1"/>
                    </a:solidFill>
                    <a:cs typeface="+mn-ea"/>
                    <a:sym typeface="+mn-lt"/>
                  </a:rPr>
                  <a:t>PART 04</a:t>
                </a:r>
                <a:endParaRPr lang="zh-CN" altLang="en-US" dirty="0">
                  <a:solidFill>
                    <a:schemeClr val="bg1"/>
                  </a:solidFill>
                  <a:cs typeface="+mn-ea"/>
                  <a:sym typeface="+mn-lt"/>
                </a:endParaRPr>
              </a:p>
            </p:txBody>
          </p:sp>
          <p:sp>
            <p:nvSpPr>
              <p:cNvPr id="71" name="原创设计师QQ69613753    _15">
                <a:extLst>
                  <a:ext uri="{FF2B5EF4-FFF2-40B4-BE49-F238E27FC236}">
                    <a16:creationId xmlns="" xmlns:a16="http://schemas.microsoft.com/office/drawing/2014/main" id="{439E1F84-BF30-45CC-BBB6-9F16AB47102E}"/>
                  </a:ext>
                </a:extLst>
              </p:cNvPr>
              <p:cNvSpPr/>
              <p:nvPr/>
            </p:nvSpPr>
            <p:spPr>
              <a:xfrm>
                <a:off x="8040404" y="1179142"/>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000">
                  <a:solidFill>
                    <a:schemeClr val="bg1"/>
                  </a:solidFill>
                  <a:cs typeface="+mn-ea"/>
                  <a:sym typeface="+mn-lt"/>
                </a:endParaRPr>
              </a:p>
            </p:txBody>
          </p:sp>
          <p:sp>
            <p:nvSpPr>
              <p:cNvPr id="72" name="原创设计师QQ69613753    _16">
                <a:extLst>
                  <a:ext uri="{FF2B5EF4-FFF2-40B4-BE49-F238E27FC236}">
                    <a16:creationId xmlns="" xmlns:a16="http://schemas.microsoft.com/office/drawing/2014/main" id="{669BE817-B5DB-4E79-A3FE-AACA120FA84B}"/>
                  </a:ext>
                </a:extLst>
              </p:cNvPr>
              <p:cNvSpPr/>
              <p:nvPr/>
            </p:nvSpPr>
            <p:spPr>
              <a:xfrm>
                <a:off x="8040404" y="2660298"/>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000">
                  <a:solidFill>
                    <a:schemeClr val="bg1"/>
                  </a:solidFill>
                  <a:cs typeface="+mn-ea"/>
                  <a:sym typeface="+mn-lt"/>
                </a:endParaRPr>
              </a:p>
            </p:txBody>
          </p:sp>
          <p:sp>
            <p:nvSpPr>
              <p:cNvPr id="73" name="原创设计师QQ69613753    _17">
                <a:extLst>
                  <a:ext uri="{FF2B5EF4-FFF2-40B4-BE49-F238E27FC236}">
                    <a16:creationId xmlns="" xmlns:a16="http://schemas.microsoft.com/office/drawing/2014/main" id="{4FAF466F-9C7A-4922-B2D5-55E7CB8C6486}"/>
                  </a:ext>
                </a:extLst>
              </p:cNvPr>
              <p:cNvSpPr/>
              <p:nvPr/>
            </p:nvSpPr>
            <p:spPr>
              <a:xfrm>
                <a:off x="8040404" y="4141454"/>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000">
                  <a:solidFill>
                    <a:schemeClr val="bg1"/>
                  </a:solidFill>
                  <a:cs typeface="+mn-ea"/>
                  <a:sym typeface="+mn-lt"/>
                </a:endParaRPr>
              </a:p>
            </p:txBody>
          </p:sp>
          <p:sp>
            <p:nvSpPr>
              <p:cNvPr id="74" name="原创设计师QQ69613753    _18">
                <a:extLst>
                  <a:ext uri="{FF2B5EF4-FFF2-40B4-BE49-F238E27FC236}">
                    <a16:creationId xmlns="" xmlns:a16="http://schemas.microsoft.com/office/drawing/2014/main" id="{43B012D0-8129-442B-BCE6-2AB270820B67}"/>
                  </a:ext>
                </a:extLst>
              </p:cNvPr>
              <p:cNvSpPr/>
              <p:nvPr/>
            </p:nvSpPr>
            <p:spPr>
              <a:xfrm>
                <a:off x="8040404" y="5580629"/>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000">
                  <a:solidFill>
                    <a:schemeClr val="bg1"/>
                  </a:solidFill>
                  <a:cs typeface="+mn-ea"/>
                  <a:sym typeface="+mn-lt"/>
                </a:endParaRPr>
              </a:p>
            </p:txBody>
          </p:sp>
        </p:grpSp>
      </p:grpSp>
    </p:spTree>
    <p:custDataLst>
      <p:tags r:id="rId1"/>
    </p:custDataLst>
    <p:extLst>
      <p:ext uri="{BB962C8B-B14F-4D97-AF65-F5344CB8AC3E}">
        <p14:creationId xmlns:p14="http://schemas.microsoft.com/office/powerpoint/2010/main" val="2734740001"/>
      </p:ext>
    </p:extLst>
  </p:cSld>
  <p:clrMapOvr>
    <a:masterClrMapping/>
  </p:clrMapOvr>
  <mc:AlternateContent xmlns:mc="http://schemas.openxmlformats.org/markup-compatibility/2006" xmlns:p14="http://schemas.microsoft.com/office/powerpoint/2010/main">
    <mc:Choice Requires="p14">
      <p:transition spd="slow" p14:dur="1500" advTm="4628">
        <p14:window dir="vert"/>
      </p:transition>
    </mc:Choice>
    <mc:Fallback xmlns="">
      <p:transition spd="slow" advTm="46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4510" y="0"/>
            <a:ext cx="10834567" cy="7232650"/>
          </a:xfrm>
          <a:prstGeom prst="rect">
            <a:avLst/>
          </a:prstGeom>
        </p:spPr>
      </p:pic>
      <p:sp>
        <p:nvSpPr>
          <p:cNvPr id="7" name="矩形 6">
            <a:extLst>
              <a:ext uri="{FF2B5EF4-FFF2-40B4-BE49-F238E27FC236}">
                <a16:creationId xmlns="" xmlns:a16="http://schemas.microsoft.com/office/drawing/2014/main" id="{40967FEF-7B2C-40D5-B36A-9215645F3BB0}"/>
              </a:ext>
            </a:extLst>
          </p:cNvPr>
          <p:cNvSpPr/>
          <p:nvPr/>
        </p:nvSpPr>
        <p:spPr>
          <a:xfrm>
            <a:off x="0" y="0"/>
            <a:ext cx="3693071" cy="7232650"/>
          </a:xfrm>
          <a:prstGeom prst="rect">
            <a:avLst/>
          </a:prstGeom>
          <a:solidFill>
            <a:srgbClr val="1868C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8" name="矩形 7">
            <a:extLst>
              <a:ext uri="{FF2B5EF4-FFF2-40B4-BE49-F238E27FC236}">
                <a16:creationId xmlns="" xmlns:a16="http://schemas.microsoft.com/office/drawing/2014/main" id="{40967FEF-7B2C-40D5-B36A-9215645F3BB0}"/>
              </a:ext>
            </a:extLst>
          </p:cNvPr>
          <p:cNvSpPr/>
          <p:nvPr/>
        </p:nvSpPr>
        <p:spPr>
          <a:xfrm>
            <a:off x="1200181" y="1888133"/>
            <a:ext cx="6501383" cy="3412252"/>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24" name="文本框 23"/>
          <p:cNvSpPr txBox="1">
            <a:spLocks noChangeAspect="1" noChangeArrowheads="1"/>
          </p:cNvSpPr>
          <p:nvPr/>
        </p:nvSpPr>
        <p:spPr bwMode="auto">
          <a:xfrm>
            <a:off x="1460823" y="3328293"/>
            <a:ext cx="36845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6000" dirty="0">
                <a:solidFill>
                  <a:schemeClr val="bg1"/>
                </a:solidFill>
                <a:latin typeface="幼圆" panose="02010509060101010101" pitchFamily="49" charset="-122"/>
                <a:ea typeface="幼圆" panose="02010509060101010101" pitchFamily="49" charset="-122"/>
              </a:rPr>
              <a:t>输入标题</a:t>
            </a:r>
            <a:endParaRPr lang="en-US" altLang="zh-CN" sz="6000" dirty="0">
              <a:solidFill>
                <a:schemeClr val="bg1"/>
              </a:solidFill>
              <a:latin typeface="幼圆" panose="02010509060101010101" pitchFamily="49" charset="-122"/>
              <a:ea typeface="幼圆" panose="02010509060101010101" pitchFamily="49" charset="-122"/>
            </a:endParaRPr>
          </a:p>
        </p:txBody>
      </p:sp>
      <p:sp>
        <p:nvSpPr>
          <p:cNvPr id="25" name="文本框 24"/>
          <p:cNvSpPr txBox="1">
            <a:spLocks noChangeArrowheads="1"/>
          </p:cNvSpPr>
          <p:nvPr/>
        </p:nvSpPr>
        <p:spPr bwMode="auto">
          <a:xfrm>
            <a:off x="1049028" y="4343956"/>
            <a:ext cx="45081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1200" dirty="0">
                <a:solidFill>
                  <a:schemeClr val="bg1"/>
                </a:solidFill>
                <a:latin typeface="Arial" panose="020B0604020202020204" pitchFamily="34" charset="0"/>
              </a:rPr>
              <a:t>MODERN FASHION CREATIVE PRESENTATION</a:t>
            </a:r>
          </a:p>
        </p:txBody>
      </p:sp>
      <p:sp>
        <p:nvSpPr>
          <p:cNvPr id="2" name="文本框 1">
            <a:extLst>
              <a:ext uri="{FF2B5EF4-FFF2-40B4-BE49-F238E27FC236}">
                <a16:creationId xmlns="" xmlns:a16="http://schemas.microsoft.com/office/drawing/2014/main" id="{D7AB9B65-DBF4-49DC-A2E0-739BF074AD0C}"/>
              </a:ext>
            </a:extLst>
          </p:cNvPr>
          <p:cNvSpPr txBox="1"/>
          <p:nvPr/>
        </p:nvSpPr>
        <p:spPr>
          <a:xfrm>
            <a:off x="1848794" y="1593657"/>
            <a:ext cx="2908647" cy="2215991"/>
          </a:xfrm>
          <a:prstGeom prst="rect">
            <a:avLst/>
          </a:prstGeom>
          <a:noFill/>
        </p:spPr>
        <p:txBody>
          <a:bodyPr wrap="square" rtlCol="0">
            <a:spAutoFit/>
          </a:bodyPr>
          <a:lstStyle/>
          <a:p>
            <a:pPr algn="ctr"/>
            <a:r>
              <a:rPr lang="en-US" altLang="zh-CN" sz="13800" dirty="0">
                <a:solidFill>
                  <a:schemeClr val="bg1"/>
                </a:solidFill>
              </a:rPr>
              <a:t>01</a:t>
            </a:r>
            <a:endParaRPr lang="zh-CN" altLang="en-US" sz="13800" dirty="0">
              <a:solidFill>
                <a:schemeClr val="bg1"/>
              </a:solidFill>
            </a:endParaRPr>
          </a:p>
        </p:txBody>
      </p:sp>
    </p:spTree>
    <p:custDataLst>
      <p:tags r:id="rId1"/>
    </p:custDataLst>
    <p:extLst>
      <p:ext uri="{BB962C8B-B14F-4D97-AF65-F5344CB8AC3E}">
        <p14:creationId xmlns:p14="http://schemas.microsoft.com/office/powerpoint/2010/main" val="409767490"/>
      </p:ext>
    </p:extLst>
  </p:cSld>
  <p:clrMapOvr>
    <a:masterClrMapping/>
  </p:clrMapOvr>
  <mc:AlternateContent xmlns:mc="http://schemas.openxmlformats.org/markup-compatibility/2006" xmlns:p14="http://schemas.microsoft.com/office/powerpoint/2010/main">
    <mc:Choice Requires="p14">
      <p:transition spd="slow" p14:dur="1500" advTm="2853">
        <p14:window dir="vert"/>
      </p:transition>
    </mc:Choice>
    <mc:Fallback xmlns="">
      <p:transition spd="slow" advTm="28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2"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5" grpId="2"/>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矩形 65">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grpSp>
        <p:nvGrpSpPr>
          <p:cNvPr id="32" name="组合 19"/>
          <p:cNvGrpSpPr>
            <a:grpSpLocks/>
          </p:cNvGrpSpPr>
          <p:nvPr/>
        </p:nvGrpSpPr>
        <p:grpSpPr bwMode="auto">
          <a:xfrm>
            <a:off x="7358702" y="4894394"/>
            <a:ext cx="595313" cy="597694"/>
            <a:chOff x="0" y="0"/>
            <a:chExt cx="792885" cy="797434"/>
          </a:xfrm>
          <a:solidFill>
            <a:srgbClr val="FF6699"/>
          </a:solidFill>
        </p:grpSpPr>
        <p:sp>
          <p:nvSpPr>
            <p:cNvPr id="33" name="Oval 10"/>
            <p:cNvSpPr>
              <a:spLocks noChangeArrowheads="1"/>
            </p:cNvSpPr>
            <p:nvPr/>
          </p:nvSpPr>
          <p:spPr bwMode="auto">
            <a:xfrm>
              <a:off x="0" y="0"/>
              <a:ext cx="792885" cy="797434"/>
            </a:xfrm>
            <a:prstGeom prst="ellipse">
              <a:avLst/>
            </a:prstGeom>
            <a:solidFill>
              <a:schemeClr val="accent1">
                <a:alpha val="80000"/>
              </a:schemeClr>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grpSp>
          <p:nvGrpSpPr>
            <p:cNvPr id="34" name="Group 22"/>
            <p:cNvGrpSpPr>
              <a:grpSpLocks/>
            </p:cNvGrpSpPr>
            <p:nvPr/>
          </p:nvGrpSpPr>
          <p:grpSpPr bwMode="auto">
            <a:xfrm>
              <a:off x="219119" y="227439"/>
              <a:ext cx="354646" cy="342557"/>
              <a:chOff x="0" y="0"/>
              <a:chExt cx="439257" cy="424283"/>
            </a:xfrm>
            <a:grpFill/>
          </p:grpSpPr>
          <p:sp>
            <p:nvSpPr>
              <p:cNvPr id="35" name="Rectangle 18"/>
              <p:cNvSpPr>
                <a:spLocks noChangeArrowheads="1"/>
              </p:cNvSpPr>
              <p:nvPr/>
            </p:nvSpPr>
            <p:spPr bwMode="auto">
              <a:xfrm>
                <a:off x="157234" y="169713"/>
                <a:ext cx="47421"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36" name="Rectangle 19"/>
              <p:cNvSpPr>
                <a:spLocks noChangeArrowheads="1"/>
              </p:cNvSpPr>
              <p:nvPr/>
            </p:nvSpPr>
            <p:spPr bwMode="auto">
              <a:xfrm>
                <a:off x="232107" y="169713"/>
                <a:ext cx="49916"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37" name="Rectangle 20"/>
              <p:cNvSpPr>
                <a:spLocks noChangeArrowheads="1"/>
              </p:cNvSpPr>
              <p:nvPr/>
            </p:nvSpPr>
            <p:spPr bwMode="auto">
              <a:xfrm>
                <a:off x="309477" y="169713"/>
                <a:ext cx="49916"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38" name="Rectangle 21"/>
              <p:cNvSpPr>
                <a:spLocks noChangeArrowheads="1"/>
              </p:cNvSpPr>
              <p:nvPr/>
            </p:nvSpPr>
            <p:spPr bwMode="auto">
              <a:xfrm>
                <a:off x="157234" y="237099"/>
                <a:ext cx="47421" cy="47421"/>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39" name="Rectangle 22"/>
              <p:cNvSpPr>
                <a:spLocks noChangeArrowheads="1"/>
              </p:cNvSpPr>
              <p:nvPr/>
            </p:nvSpPr>
            <p:spPr bwMode="auto">
              <a:xfrm>
                <a:off x="232107" y="237099"/>
                <a:ext cx="49916" cy="47421"/>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0" name="Rectangle 23"/>
              <p:cNvSpPr>
                <a:spLocks noChangeArrowheads="1"/>
              </p:cNvSpPr>
              <p:nvPr/>
            </p:nvSpPr>
            <p:spPr bwMode="auto">
              <a:xfrm>
                <a:off x="309477" y="237099"/>
                <a:ext cx="49916" cy="47421"/>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1" name="Rectangle 24"/>
              <p:cNvSpPr>
                <a:spLocks noChangeArrowheads="1"/>
              </p:cNvSpPr>
              <p:nvPr/>
            </p:nvSpPr>
            <p:spPr bwMode="auto">
              <a:xfrm>
                <a:off x="157234" y="309477"/>
                <a:ext cx="47421"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2" name="Rectangle 25"/>
              <p:cNvSpPr>
                <a:spLocks noChangeArrowheads="1"/>
              </p:cNvSpPr>
              <p:nvPr/>
            </p:nvSpPr>
            <p:spPr bwMode="auto">
              <a:xfrm>
                <a:off x="79865" y="237099"/>
                <a:ext cx="49916" cy="47421"/>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3" name="Rectangle 26"/>
              <p:cNvSpPr>
                <a:spLocks noChangeArrowheads="1"/>
              </p:cNvSpPr>
              <p:nvPr/>
            </p:nvSpPr>
            <p:spPr bwMode="auto">
              <a:xfrm>
                <a:off x="79865" y="309477"/>
                <a:ext cx="49916"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4" name="Rectangle 27"/>
              <p:cNvSpPr>
                <a:spLocks noChangeArrowheads="1"/>
              </p:cNvSpPr>
              <p:nvPr/>
            </p:nvSpPr>
            <p:spPr bwMode="auto">
              <a:xfrm>
                <a:off x="232107" y="309477"/>
                <a:ext cx="49916"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5" name="Rectangle 28"/>
              <p:cNvSpPr>
                <a:spLocks noChangeArrowheads="1"/>
              </p:cNvSpPr>
              <p:nvPr/>
            </p:nvSpPr>
            <p:spPr bwMode="auto">
              <a:xfrm>
                <a:off x="309477" y="309477"/>
                <a:ext cx="49916" cy="44924"/>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useBgFill="1">
            <p:nvSpPr>
              <p:cNvPr id="46"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ln>
                <a:noFill/>
              </a:ln>
              <a:effectLst/>
            </p:spPr>
            <p:txBody>
              <a:bodyPr lIns="68580" tIns="34290" rIns="68580" bIns="34290"/>
              <a:lstStyle/>
              <a:p>
                <a:pPr>
                  <a:defRPr/>
                </a:pPr>
                <a:endParaRPr lang="zh-CN" altLang="en-US">
                  <a:latin typeface="幼圆" panose="02010509060101010101" pitchFamily="49" charset="-122"/>
                  <a:ea typeface="幼圆" panose="02010509060101010101" pitchFamily="49" charset="-122"/>
                </a:endParaRPr>
              </a:p>
            </p:txBody>
          </p:sp>
          <p:sp>
            <p:nvSpPr>
              <p:cNvPr id="47" name="Rectangle 30"/>
              <p:cNvSpPr>
                <a:spLocks noChangeArrowheads="1"/>
              </p:cNvSpPr>
              <p:nvPr/>
            </p:nvSpPr>
            <p:spPr bwMode="auto">
              <a:xfrm>
                <a:off x="82360" y="0"/>
                <a:ext cx="37438" cy="59899"/>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48" name="Rectangle 31"/>
              <p:cNvSpPr>
                <a:spLocks noChangeArrowheads="1"/>
              </p:cNvSpPr>
              <p:nvPr/>
            </p:nvSpPr>
            <p:spPr bwMode="auto">
              <a:xfrm>
                <a:off x="329443" y="0"/>
                <a:ext cx="34941" cy="59899"/>
              </a:xfrm>
              <a:prstGeom prst="rect">
                <a:avLst/>
              </a:prstGeom>
              <a:solidFill>
                <a:schemeClr val="tx1"/>
              </a:solid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grpSp>
      </p:grpSp>
      <p:grpSp>
        <p:nvGrpSpPr>
          <p:cNvPr id="49" name="组合 18"/>
          <p:cNvGrpSpPr>
            <a:grpSpLocks/>
          </p:cNvGrpSpPr>
          <p:nvPr/>
        </p:nvGrpSpPr>
        <p:grpSpPr bwMode="auto">
          <a:xfrm>
            <a:off x="7358702" y="2756850"/>
            <a:ext cx="595313" cy="598885"/>
            <a:chOff x="0" y="0"/>
            <a:chExt cx="792885" cy="797434"/>
          </a:xfrm>
          <a:solidFill>
            <a:schemeClr val="accent2"/>
          </a:solidFill>
        </p:grpSpPr>
        <p:sp>
          <p:nvSpPr>
            <p:cNvPr id="50" name="Oval 6"/>
            <p:cNvSpPr>
              <a:spLocks noChangeArrowheads="1"/>
            </p:cNvSpPr>
            <p:nvPr/>
          </p:nvSpPr>
          <p:spPr bwMode="auto">
            <a:xfrm>
              <a:off x="0" y="0"/>
              <a:ext cx="792885" cy="797434"/>
            </a:xfrm>
            <a:prstGeom prst="ellipse">
              <a:avLst/>
            </a:prstGeom>
            <a:grpFill/>
            <a:ln>
              <a:noFill/>
            </a:ln>
            <a:effectLst/>
          </p:spPr>
          <p:txBody>
            <a:bodyPr lIns="68580" tIns="34290" rIns="68580" bIns="34290"/>
            <a:lstStyle/>
            <a:p>
              <a:pPr>
                <a:defRPr/>
              </a:pPr>
              <a:endParaRPr lang="zh-CN" altLang="zh-CN">
                <a:latin typeface="幼圆" panose="02010509060101010101" pitchFamily="49" charset="-122"/>
                <a:ea typeface="幼圆" panose="02010509060101010101" pitchFamily="49" charset="-122"/>
              </a:endParaRPr>
            </a:p>
          </p:txBody>
        </p:sp>
        <p:sp>
          <p:nvSpPr>
            <p:cNvPr id="51"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ffectLst/>
          </p:spPr>
          <p:txBody>
            <a:bodyPr lIns="68580" tIns="34290" rIns="68580" bIns="34290"/>
            <a:lstStyle/>
            <a:p>
              <a:pPr>
                <a:defRPr/>
              </a:pPr>
              <a:endParaRPr lang="zh-CN" altLang="en-US">
                <a:latin typeface="幼圆" panose="02010509060101010101" pitchFamily="49" charset="-122"/>
                <a:ea typeface="幼圆" panose="02010509060101010101" pitchFamily="49" charset="-122"/>
              </a:endParaRPr>
            </a:p>
          </p:txBody>
        </p:sp>
      </p:grpSp>
      <p:sp>
        <p:nvSpPr>
          <p:cNvPr id="52" name="矩形 67"/>
          <p:cNvSpPr>
            <a:spLocks noChangeArrowheads="1"/>
          </p:cNvSpPr>
          <p:nvPr/>
        </p:nvSpPr>
        <p:spPr bwMode="auto">
          <a:xfrm>
            <a:off x="8181910" y="2680221"/>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53" name="矩形 47"/>
          <p:cNvSpPr>
            <a:spLocks noChangeArrowheads="1"/>
          </p:cNvSpPr>
          <p:nvPr/>
        </p:nvSpPr>
        <p:spPr bwMode="auto">
          <a:xfrm>
            <a:off x="8181910" y="3043816"/>
            <a:ext cx="1884363"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54" name="矩形 69"/>
          <p:cNvSpPr>
            <a:spLocks noChangeArrowheads="1"/>
          </p:cNvSpPr>
          <p:nvPr/>
        </p:nvSpPr>
        <p:spPr bwMode="auto">
          <a:xfrm>
            <a:off x="8181910" y="3759535"/>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55" name="矩形 47"/>
          <p:cNvSpPr>
            <a:spLocks noChangeArrowheads="1"/>
          </p:cNvSpPr>
          <p:nvPr/>
        </p:nvSpPr>
        <p:spPr bwMode="auto">
          <a:xfrm>
            <a:off x="8181910" y="4124718"/>
            <a:ext cx="1884363"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56" name="矩形 71"/>
          <p:cNvSpPr>
            <a:spLocks noChangeArrowheads="1"/>
          </p:cNvSpPr>
          <p:nvPr/>
        </p:nvSpPr>
        <p:spPr bwMode="auto">
          <a:xfrm>
            <a:off x="8181910" y="4772008"/>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1500">
              <a:latin typeface="幼圆" panose="02010509060101010101" pitchFamily="49" charset="-122"/>
              <a:ea typeface="幼圆" panose="02010509060101010101" pitchFamily="49" charset="-122"/>
              <a:sym typeface="方正兰亭黑_GBK" panose="02000000000000000000" pitchFamily="2" charset="-122"/>
            </a:endParaRPr>
          </a:p>
        </p:txBody>
      </p:sp>
      <p:sp>
        <p:nvSpPr>
          <p:cNvPr id="57" name="矩形 47"/>
          <p:cNvSpPr>
            <a:spLocks noChangeArrowheads="1"/>
          </p:cNvSpPr>
          <p:nvPr/>
        </p:nvSpPr>
        <p:spPr bwMode="auto">
          <a:xfrm>
            <a:off x="8181910" y="5126078"/>
            <a:ext cx="1884363"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grpSp>
        <p:nvGrpSpPr>
          <p:cNvPr id="58" name="组合 17"/>
          <p:cNvGrpSpPr>
            <a:grpSpLocks/>
          </p:cNvGrpSpPr>
          <p:nvPr/>
        </p:nvGrpSpPr>
        <p:grpSpPr bwMode="auto">
          <a:xfrm>
            <a:off x="7358702" y="3826217"/>
            <a:ext cx="595313" cy="597694"/>
            <a:chOff x="0" y="0"/>
            <a:chExt cx="792885" cy="797434"/>
          </a:xfrm>
          <a:solidFill>
            <a:srgbClr val="FF6699"/>
          </a:solidFill>
        </p:grpSpPr>
        <p:sp>
          <p:nvSpPr>
            <p:cNvPr id="59" name="Oval 8"/>
            <p:cNvSpPr>
              <a:spLocks noChangeArrowheads="1"/>
            </p:cNvSpPr>
            <p:nvPr/>
          </p:nvSpPr>
          <p:spPr bwMode="auto">
            <a:xfrm>
              <a:off x="0" y="0"/>
              <a:ext cx="792885" cy="797434"/>
            </a:xfrm>
            <a:prstGeom prst="ellipse">
              <a:avLst/>
            </a:prstGeom>
            <a:solidFill>
              <a:schemeClr val="accent1">
                <a:alpha val="80000"/>
              </a:schemeClr>
            </a:solidFill>
            <a:ln>
              <a:noFill/>
            </a:ln>
            <a:effectLst/>
          </p:spPr>
          <p:txBody>
            <a:bodyPr lIns="68580" tIns="34290" rIns="68580" bIns="34290"/>
            <a:lstStyle/>
            <a:p>
              <a:pPr>
                <a:defRPr/>
              </a:pPr>
              <a:endParaRPr lang="zh-CN" altLang="zh-CN" dirty="0">
                <a:latin typeface="幼圆" panose="02010509060101010101" pitchFamily="49" charset="-122"/>
                <a:ea typeface="幼圆" panose="02010509060101010101" pitchFamily="49" charset="-122"/>
              </a:endParaRPr>
            </a:p>
          </p:txBody>
        </p:sp>
        <p:sp useBgFill="1">
          <p:nvSpPr>
            <p:cNvPr id="60"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ln>
              <a:noFill/>
            </a:ln>
            <a:effectLst/>
          </p:spPr>
          <p:txBody>
            <a:bodyPr lIns="68580" tIns="34290" rIns="68580" bIns="34290"/>
            <a:lstStyle/>
            <a:p>
              <a:pPr>
                <a:defRPr/>
              </a:pPr>
              <a:endParaRPr lang="zh-CN" altLang="en-US">
                <a:latin typeface="幼圆" panose="02010509060101010101" pitchFamily="49" charset="-122"/>
                <a:ea typeface="幼圆" panose="02010509060101010101" pitchFamily="49" charset="-122"/>
              </a:endParaRPr>
            </a:p>
          </p:txBody>
        </p:sp>
      </p:grpSp>
      <p:sp>
        <p:nvSpPr>
          <p:cNvPr id="61" name="矩形 60">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8771" y="1307145"/>
            <a:ext cx="4962612" cy="5925506"/>
          </a:xfrm>
          <a:prstGeom prst="rect">
            <a:avLst/>
          </a:prstGeom>
        </p:spPr>
      </p:pic>
    </p:spTree>
    <p:custDataLst>
      <p:tags r:id="rId1"/>
    </p:custDataLst>
    <p:extLst>
      <p:ext uri="{BB962C8B-B14F-4D97-AF65-F5344CB8AC3E}">
        <p14:creationId xmlns:p14="http://schemas.microsoft.com/office/powerpoint/2010/main" val="2437227481"/>
      </p:ext>
    </p:extLst>
  </p:cSld>
  <p:clrMapOvr>
    <a:masterClrMapping/>
  </p:clrMapOvr>
  <mc:AlternateContent xmlns:mc="http://schemas.openxmlformats.org/markup-compatibility/2006" xmlns:p14="http://schemas.microsoft.com/office/powerpoint/2010/main">
    <mc:Choice Requires="p14">
      <p:transition spd="slow" p14:dur="1500" advTm="3806">
        <p14:window dir="vert"/>
      </p:transition>
    </mc:Choice>
    <mc:Fallback xmlns="">
      <p:transition spd="slow" advTm="38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58"/>
                                        </p:tgtEl>
                                        <p:attrNameLst>
                                          <p:attrName>style.visibility</p:attrName>
                                        </p:attrNameLst>
                                      </p:cBhvr>
                                      <p:to>
                                        <p:strVal val="visible"/>
                                      </p:to>
                                    </p:set>
                                    <p:animEffect>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800"/>
                                  </p:stCondLst>
                                  <p:childTnLst>
                                    <p:set>
                                      <p:cBhvr>
                                        <p:cTn id="16" dur="1" fill="hold">
                                          <p:stCondLst>
                                            <p:cond delay="0"/>
                                          </p:stCondLst>
                                        </p:cTn>
                                        <p:tgtEl>
                                          <p:spTgt spid="32"/>
                                        </p:tgtEl>
                                        <p:attrNameLst>
                                          <p:attrName>style.visibility</p:attrName>
                                        </p:attrNameLst>
                                      </p:cBhvr>
                                      <p:to>
                                        <p:strVal val="visible"/>
                                      </p:to>
                                    </p:set>
                                    <p:animEffect>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14" presetClass="entr" presetSubtype="10" fill="hold" grpId="0" nodeType="afterEffect">
                                  <p:stCondLst>
                                    <p:cond delay="250"/>
                                  </p:stCondLst>
                                  <p:childTnLst>
                                    <p:set>
                                      <p:cBhvr>
                                        <p:cTn id="22" dur="1" fill="hold">
                                          <p:stCondLst>
                                            <p:cond delay="0"/>
                                          </p:stCondLst>
                                        </p:cTn>
                                        <p:tgtEl>
                                          <p:spTgt spid="52"/>
                                        </p:tgtEl>
                                        <p:attrNameLst>
                                          <p:attrName>style.visibility</p:attrName>
                                        </p:attrNameLst>
                                      </p:cBhvr>
                                      <p:to>
                                        <p:strVal val="visible"/>
                                      </p:to>
                                    </p:set>
                                    <p:animEffect>
                                      <p:cBhvr>
                                        <p:cTn id="23" dur="400"/>
                                        <p:tgtEl>
                                          <p:spTgt spid="52"/>
                                        </p:tgtEl>
                                      </p:cBhvr>
                                    </p:animEffect>
                                  </p:childTnLst>
                                </p:cTn>
                              </p:par>
                              <p:par>
                                <p:cTn id="24" presetID="14" presetClass="entr" presetSubtype="10" fill="hold" grpId="0" nodeType="withEffect">
                                  <p:stCondLst>
                                    <p:cond delay="250"/>
                                  </p:stCondLst>
                                  <p:childTnLst>
                                    <p:set>
                                      <p:cBhvr>
                                        <p:cTn id="25" dur="1" fill="hold">
                                          <p:stCondLst>
                                            <p:cond delay="0"/>
                                          </p:stCondLst>
                                        </p:cTn>
                                        <p:tgtEl>
                                          <p:spTgt spid="53"/>
                                        </p:tgtEl>
                                        <p:attrNameLst>
                                          <p:attrName>style.visibility</p:attrName>
                                        </p:attrNameLst>
                                      </p:cBhvr>
                                      <p:to>
                                        <p:strVal val="visible"/>
                                      </p:to>
                                    </p:set>
                                    <p:animEffect>
                                      <p:cBhvr>
                                        <p:cTn id="26" dur="400"/>
                                        <p:tgtEl>
                                          <p:spTgt spid="53"/>
                                        </p:tgtEl>
                                      </p:cBhvr>
                                    </p:animEffect>
                                  </p:childTnLst>
                                </p:cTn>
                              </p:par>
                            </p:childTnLst>
                          </p:cTn>
                        </p:par>
                        <p:par>
                          <p:cTn id="27" fill="hold">
                            <p:stCondLst>
                              <p:cond delay="1950"/>
                            </p:stCondLst>
                            <p:childTnLst>
                              <p:par>
                                <p:cTn id="28" presetID="14" presetClass="entr" presetSubtype="10" fill="hold" grpId="0" nodeType="afterEffect">
                                  <p:stCondLst>
                                    <p:cond delay="250"/>
                                  </p:stCondLst>
                                  <p:childTnLst>
                                    <p:set>
                                      <p:cBhvr>
                                        <p:cTn id="29" dur="1" fill="hold">
                                          <p:stCondLst>
                                            <p:cond delay="0"/>
                                          </p:stCondLst>
                                        </p:cTn>
                                        <p:tgtEl>
                                          <p:spTgt spid="54"/>
                                        </p:tgtEl>
                                        <p:attrNameLst>
                                          <p:attrName>style.visibility</p:attrName>
                                        </p:attrNameLst>
                                      </p:cBhvr>
                                      <p:to>
                                        <p:strVal val="visible"/>
                                      </p:to>
                                    </p:set>
                                    <p:animEffect>
                                      <p:cBhvr>
                                        <p:cTn id="30" dur="400"/>
                                        <p:tgtEl>
                                          <p:spTgt spid="54"/>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55"/>
                                        </p:tgtEl>
                                        <p:attrNameLst>
                                          <p:attrName>style.visibility</p:attrName>
                                        </p:attrNameLst>
                                      </p:cBhvr>
                                      <p:to>
                                        <p:strVal val="visible"/>
                                      </p:to>
                                    </p:set>
                                    <p:animEffect>
                                      <p:cBhvr>
                                        <p:cTn id="33" dur="400"/>
                                        <p:tgtEl>
                                          <p:spTgt spid="55"/>
                                        </p:tgtEl>
                                      </p:cBhvr>
                                    </p:animEffect>
                                  </p:childTnLst>
                                </p:cTn>
                              </p:par>
                            </p:childTnLst>
                          </p:cTn>
                        </p:par>
                        <p:par>
                          <p:cTn id="34" fill="hold">
                            <p:stCondLst>
                              <p:cond delay="2600"/>
                            </p:stCondLst>
                            <p:childTnLst>
                              <p:par>
                                <p:cTn id="35" presetID="14" presetClass="entr" presetSubtype="10" fill="hold" grpId="0" nodeType="afterEffect">
                                  <p:stCondLst>
                                    <p:cond delay="250"/>
                                  </p:stCondLst>
                                  <p:childTnLst>
                                    <p:set>
                                      <p:cBhvr>
                                        <p:cTn id="36" dur="1" fill="hold">
                                          <p:stCondLst>
                                            <p:cond delay="0"/>
                                          </p:stCondLst>
                                        </p:cTn>
                                        <p:tgtEl>
                                          <p:spTgt spid="56"/>
                                        </p:tgtEl>
                                        <p:attrNameLst>
                                          <p:attrName>style.visibility</p:attrName>
                                        </p:attrNameLst>
                                      </p:cBhvr>
                                      <p:to>
                                        <p:strVal val="visible"/>
                                      </p:to>
                                    </p:set>
                                    <p:animEffect>
                                      <p:cBhvr>
                                        <p:cTn id="37" dur="400"/>
                                        <p:tgtEl>
                                          <p:spTgt spid="56"/>
                                        </p:tgtEl>
                                      </p:cBhvr>
                                    </p:animEffect>
                                  </p:childTnLst>
                                </p:cTn>
                              </p:par>
                              <p:par>
                                <p:cTn id="38" presetID="14" presetClass="entr" presetSubtype="10" fill="hold" grpId="0" nodeType="withEffect">
                                  <p:stCondLst>
                                    <p:cond delay="250"/>
                                  </p:stCondLst>
                                  <p:childTnLst>
                                    <p:set>
                                      <p:cBhvr>
                                        <p:cTn id="39" dur="1" fill="hold">
                                          <p:stCondLst>
                                            <p:cond delay="0"/>
                                          </p:stCondLst>
                                        </p:cTn>
                                        <p:tgtEl>
                                          <p:spTgt spid="57"/>
                                        </p:tgtEl>
                                        <p:attrNameLst>
                                          <p:attrName>style.visibility</p:attrName>
                                        </p:attrNameLst>
                                      </p:cBhvr>
                                      <p:to>
                                        <p:strVal val="visible"/>
                                      </p:to>
                                    </p:set>
                                    <p:animEffect>
                                      <p:cBhvr>
                                        <p:cTn id="40" dur="4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Oval 4"/>
          <p:cNvSpPr>
            <a:spLocks noChangeArrowheads="1"/>
          </p:cNvSpPr>
          <p:nvPr/>
        </p:nvSpPr>
        <p:spPr bwMode="auto">
          <a:xfrm>
            <a:off x="7941543" y="1859372"/>
            <a:ext cx="716756" cy="720329"/>
          </a:xfrm>
          <a:prstGeom prst="ellipse">
            <a:avLst/>
          </a:prstGeom>
          <a:solidFill>
            <a:schemeClr val="accent2">
              <a:alpha val="8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dirty="0">
              <a:latin typeface="微软雅黑" panose="020B0503020204020204" pitchFamily="34" charset="-122"/>
              <a:ea typeface="微软雅黑" panose="020B0503020204020204" pitchFamily="34" charset="-122"/>
            </a:endParaRPr>
          </a:p>
        </p:txBody>
      </p:sp>
      <p:sp>
        <p:nvSpPr>
          <p:cNvPr id="31" name="Oval 12"/>
          <p:cNvSpPr>
            <a:spLocks noChangeArrowheads="1"/>
          </p:cNvSpPr>
          <p:nvPr/>
        </p:nvSpPr>
        <p:spPr bwMode="auto">
          <a:xfrm>
            <a:off x="9920958" y="1859372"/>
            <a:ext cx="717947" cy="720329"/>
          </a:xfrm>
          <a:prstGeom prst="ellipse">
            <a:avLst/>
          </a:prstGeom>
          <a:solidFill>
            <a:schemeClr val="accent2">
              <a:alpha val="8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latin typeface="微软雅黑" panose="020B0503020204020204" pitchFamily="34" charset="-122"/>
              <a:ea typeface="微软雅黑" panose="020B0503020204020204" pitchFamily="34" charset="-122"/>
            </a:endParaRPr>
          </a:p>
        </p:txBody>
      </p:sp>
      <p:sp>
        <p:nvSpPr>
          <p:cNvPr id="32" name="Oval 14"/>
          <p:cNvSpPr>
            <a:spLocks noChangeArrowheads="1"/>
          </p:cNvSpPr>
          <p:nvPr/>
        </p:nvSpPr>
        <p:spPr bwMode="auto">
          <a:xfrm>
            <a:off x="7941543" y="4262272"/>
            <a:ext cx="716756" cy="720329"/>
          </a:xfrm>
          <a:prstGeom prst="ellipse">
            <a:avLst/>
          </a:prstGeom>
          <a:solidFill>
            <a:schemeClr val="accent1">
              <a:alpha val="8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latin typeface="微软雅黑" panose="020B0503020204020204" pitchFamily="34" charset="-122"/>
              <a:ea typeface="微软雅黑" panose="020B0503020204020204" pitchFamily="34" charset="-122"/>
            </a:endParaRPr>
          </a:p>
        </p:txBody>
      </p:sp>
      <p:sp>
        <p:nvSpPr>
          <p:cNvPr id="33" name="Oval 16"/>
          <p:cNvSpPr>
            <a:spLocks noChangeArrowheads="1"/>
          </p:cNvSpPr>
          <p:nvPr/>
        </p:nvSpPr>
        <p:spPr bwMode="auto">
          <a:xfrm>
            <a:off x="9922148" y="4262272"/>
            <a:ext cx="715566" cy="720329"/>
          </a:xfrm>
          <a:prstGeom prst="ellipse">
            <a:avLst/>
          </a:prstGeom>
          <a:solidFill>
            <a:schemeClr val="accent2">
              <a:alpha val="8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dirty="0">
              <a:latin typeface="微软雅黑" panose="020B0503020204020204" pitchFamily="34" charset="-122"/>
              <a:ea typeface="微软雅黑" panose="020B0503020204020204" pitchFamily="34" charset="-122"/>
            </a:endParaRPr>
          </a:p>
        </p:txBody>
      </p:sp>
      <p:grpSp>
        <p:nvGrpSpPr>
          <p:cNvPr id="34" name="Group 20"/>
          <p:cNvGrpSpPr>
            <a:grpSpLocks/>
          </p:cNvGrpSpPr>
          <p:nvPr/>
        </p:nvGrpSpPr>
        <p:grpSpPr bwMode="auto">
          <a:xfrm>
            <a:off x="8099301" y="2017130"/>
            <a:ext cx="401240" cy="404813"/>
            <a:chOff x="0" y="0"/>
            <a:chExt cx="401822" cy="404317"/>
          </a:xfrm>
          <a:solidFill>
            <a:schemeClr val="tx1"/>
          </a:solidFill>
        </p:grpSpPr>
        <p:sp>
          <p:nvSpPr>
            <p:cNvPr id="35"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accent1"/>
            </a:solidFill>
            <a:ln>
              <a:noFill/>
            </a:ln>
            <a:effectLst/>
          </p:spPr>
          <p:txBody>
            <a:bodyPr vert="horz" wrap="square" lIns="68580" tIns="34290" rIns="68580" bIns="34290" numCol="1" anchor="t" anchorCtr="0" compatLnSpc="1">
              <a:prstTxWarp prst="textNoShape">
                <a:avLst/>
              </a:prstTxWarp>
            </a:bodyPr>
            <a:lstStyle/>
            <a:p>
              <a:endParaRPr lang="zh-CN" altLang="en-US" sz="1500">
                <a:latin typeface="幼圆" panose="02010509060101010101" pitchFamily="49" charset="-122"/>
                <a:ea typeface="幼圆" panose="02010509060101010101" pitchFamily="49" charset="-122"/>
              </a:endParaRPr>
            </a:p>
          </p:txBody>
        </p:sp>
        <p:sp>
          <p:nvSpPr>
            <p:cNvPr id="36"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p:spPr>
          <p:txBody>
            <a:bodyPr vert="horz" wrap="square" lIns="68580" tIns="34290" rIns="68580" bIns="34290" numCol="1" anchor="t" anchorCtr="0" compatLnSpc="1">
              <a:prstTxWarp prst="textNoShape">
                <a:avLst/>
              </a:prstTxWarp>
            </a:bodyPr>
            <a:lstStyle/>
            <a:p>
              <a:endParaRPr lang="zh-CN" altLang="en-US" sz="1500">
                <a:latin typeface="幼圆" panose="02010509060101010101" pitchFamily="49" charset="-122"/>
                <a:ea typeface="幼圆" panose="02010509060101010101" pitchFamily="49" charset="-122"/>
              </a:endParaRPr>
            </a:p>
          </p:txBody>
        </p:sp>
      </p:grpSp>
      <p:grpSp>
        <p:nvGrpSpPr>
          <p:cNvPr id="37" name="Group 23"/>
          <p:cNvGrpSpPr>
            <a:grpSpLocks/>
          </p:cNvGrpSpPr>
          <p:nvPr/>
        </p:nvGrpSpPr>
        <p:grpSpPr bwMode="auto">
          <a:xfrm>
            <a:off x="10155809" y="2049872"/>
            <a:ext cx="389334" cy="339329"/>
            <a:chOff x="0" y="0"/>
            <a:chExt cx="389342" cy="339426"/>
          </a:xfrm>
          <a:solidFill>
            <a:schemeClr val="accent1"/>
          </a:solidFill>
        </p:grpSpPr>
        <p:sp>
          <p:nvSpPr>
            <p:cNvPr id="38"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39"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40"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41"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42"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43"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44"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45"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zh-CN">
                <a:latin typeface="幼圆" panose="02010509060101010101" pitchFamily="49" charset="-122"/>
                <a:ea typeface="幼圆" panose="02010509060101010101" pitchFamily="49" charset="-122"/>
              </a:endParaRPr>
            </a:p>
          </p:txBody>
        </p:sp>
        <p:sp>
          <p:nvSpPr>
            <p:cNvPr id="46"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zh-CN">
                <a:latin typeface="幼圆" panose="02010509060101010101" pitchFamily="49" charset="-122"/>
                <a:ea typeface="幼圆" panose="02010509060101010101" pitchFamily="49" charset="-122"/>
              </a:endParaRPr>
            </a:p>
          </p:txBody>
        </p:sp>
        <p:sp>
          <p:nvSpPr>
            <p:cNvPr id="47"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zh-CN">
                <a:latin typeface="幼圆" panose="02010509060101010101" pitchFamily="49" charset="-122"/>
                <a:ea typeface="幼圆" panose="02010509060101010101" pitchFamily="49" charset="-122"/>
              </a:endParaRPr>
            </a:p>
          </p:txBody>
        </p:sp>
        <p:sp>
          <p:nvSpPr>
            <p:cNvPr id="48"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zh-CN">
                <a:latin typeface="幼圆" panose="02010509060101010101" pitchFamily="49" charset="-122"/>
                <a:ea typeface="幼圆" panose="02010509060101010101" pitchFamily="49" charset="-122"/>
              </a:endParaRPr>
            </a:p>
          </p:txBody>
        </p:sp>
      </p:grpSp>
      <p:grpSp>
        <p:nvGrpSpPr>
          <p:cNvPr id="49" name="Group 35"/>
          <p:cNvGrpSpPr>
            <a:grpSpLocks/>
          </p:cNvGrpSpPr>
          <p:nvPr/>
        </p:nvGrpSpPr>
        <p:grpSpPr bwMode="auto">
          <a:xfrm>
            <a:off x="10090027" y="4434317"/>
            <a:ext cx="379809" cy="376238"/>
            <a:chOff x="0" y="0"/>
            <a:chExt cx="379359" cy="376864"/>
          </a:xfrm>
          <a:solidFill>
            <a:schemeClr val="tx1"/>
          </a:solidFill>
        </p:grpSpPr>
        <p:sp>
          <p:nvSpPr>
            <p:cNvPr id="50"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51"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latin typeface="幼圆" panose="02010509060101010101" pitchFamily="49" charset="-122"/>
                <a:ea typeface="幼圆" panose="02010509060101010101" pitchFamily="49" charset="-122"/>
              </a:endParaRPr>
            </a:p>
          </p:txBody>
        </p:sp>
        <p:sp>
          <p:nvSpPr>
            <p:cNvPr id="52"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latin typeface="幼圆" panose="02010509060101010101" pitchFamily="49" charset="-122"/>
                <a:ea typeface="幼圆" panose="02010509060101010101" pitchFamily="49" charset="-122"/>
              </a:endParaRPr>
            </a:p>
          </p:txBody>
        </p:sp>
        <p:sp>
          <p:nvSpPr>
            <p:cNvPr id="53"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latin typeface="幼圆" panose="02010509060101010101" pitchFamily="49" charset="-122"/>
                <a:ea typeface="幼圆" panose="02010509060101010101" pitchFamily="49" charset="-122"/>
              </a:endParaRPr>
            </a:p>
          </p:txBody>
        </p:sp>
        <p:sp>
          <p:nvSpPr>
            <p:cNvPr id="54"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55"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56"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57"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58"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59"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latin typeface="幼圆" panose="02010509060101010101" pitchFamily="49" charset="-122"/>
                <a:ea typeface="幼圆" panose="02010509060101010101" pitchFamily="49" charset="-122"/>
              </a:endParaRPr>
            </a:p>
          </p:txBody>
        </p:sp>
        <p:sp>
          <p:nvSpPr>
            <p:cNvPr id="60"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81"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82"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83"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84"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85"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幼圆" panose="02010509060101010101" pitchFamily="49" charset="-122"/>
                <a:ea typeface="幼圆" panose="02010509060101010101" pitchFamily="49" charset="-122"/>
              </a:endParaRPr>
            </a:p>
          </p:txBody>
        </p:sp>
        <p:sp>
          <p:nvSpPr>
            <p:cNvPr id="86"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latin typeface="幼圆" panose="02010509060101010101" pitchFamily="49" charset="-122"/>
                <a:ea typeface="幼圆" panose="02010509060101010101" pitchFamily="49" charset="-122"/>
              </a:endParaRPr>
            </a:p>
          </p:txBody>
        </p:sp>
        <p:sp>
          <p:nvSpPr>
            <p:cNvPr id="87"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latin typeface="幼圆" panose="02010509060101010101" pitchFamily="49" charset="-122"/>
                <a:ea typeface="幼圆" panose="02010509060101010101" pitchFamily="49" charset="-122"/>
              </a:endParaRPr>
            </a:p>
          </p:txBody>
        </p:sp>
      </p:grpSp>
      <p:grpSp>
        <p:nvGrpSpPr>
          <p:cNvPr id="88" name="Group 54"/>
          <p:cNvGrpSpPr>
            <a:grpSpLocks/>
          </p:cNvGrpSpPr>
          <p:nvPr/>
        </p:nvGrpSpPr>
        <p:grpSpPr bwMode="auto">
          <a:xfrm>
            <a:off x="8149902" y="4427769"/>
            <a:ext cx="300038" cy="389334"/>
            <a:chOff x="0" y="0"/>
            <a:chExt cx="299494" cy="389342"/>
          </a:xfrm>
          <a:solidFill>
            <a:schemeClr val="accent2"/>
          </a:solidFill>
        </p:grpSpPr>
        <p:sp>
          <p:nvSpPr>
            <p:cNvPr id="89"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90"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grpSp>
      <p:sp>
        <p:nvSpPr>
          <p:cNvPr id="91" name="矩形 104"/>
          <p:cNvSpPr>
            <a:spLocks noChangeArrowheads="1"/>
          </p:cNvSpPr>
          <p:nvPr/>
        </p:nvSpPr>
        <p:spPr bwMode="auto">
          <a:xfrm>
            <a:off x="1159831" y="5166910"/>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2" name="矩形 47"/>
          <p:cNvSpPr>
            <a:spLocks noChangeArrowheads="1"/>
          </p:cNvSpPr>
          <p:nvPr/>
        </p:nvSpPr>
        <p:spPr bwMode="auto">
          <a:xfrm>
            <a:off x="1159831" y="5506239"/>
            <a:ext cx="3146822" cy="438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3" name="矩形 106"/>
          <p:cNvSpPr>
            <a:spLocks noChangeArrowheads="1"/>
          </p:cNvSpPr>
          <p:nvPr/>
        </p:nvSpPr>
        <p:spPr bwMode="auto">
          <a:xfrm>
            <a:off x="7717706" y="2660420"/>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4" name="矩形 47"/>
          <p:cNvSpPr>
            <a:spLocks noChangeArrowheads="1"/>
          </p:cNvSpPr>
          <p:nvPr/>
        </p:nvSpPr>
        <p:spPr bwMode="auto">
          <a:xfrm>
            <a:off x="7560543" y="3029760"/>
            <a:ext cx="1478756" cy="49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80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8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5" name="矩形 108"/>
          <p:cNvSpPr>
            <a:spLocks noChangeArrowheads="1"/>
          </p:cNvSpPr>
          <p:nvPr/>
        </p:nvSpPr>
        <p:spPr bwMode="auto">
          <a:xfrm>
            <a:off x="9698311" y="2660420"/>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7" name="矩形 110"/>
          <p:cNvSpPr>
            <a:spLocks noChangeArrowheads="1"/>
          </p:cNvSpPr>
          <p:nvPr/>
        </p:nvSpPr>
        <p:spPr bwMode="auto">
          <a:xfrm>
            <a:off x="9697716" y="5063320"/>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9" name="矩形 112"/>
          <p:cNvSpPr>
            <a:spLocks noChangeArrowheads="1"/>
          </p:cNvSpPr>
          <p:nvPr/>
        </p:nvSpPr>
        <p:spPr bwMode="auto">
          <a:xfrm>
            <a:off x="7718301" y="5063320"/>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latin typeface="幼圆" panose="02010509060101010101" pitchFamily="49" charset="-122"/>
              <a:ea typeface="幼圆" panose="02010509060101010101" pitchFamily="49" charset="-122"/>
              <a:sym typeface="方正兰亭黑_GBK" panose="02000000000000000000" pitchFamily="2" charset="-122"/>
            </a:endParaRPr>
          </a:p>
        </p:txBody>
      </p:sp>
      <p:sp>
        <p:nvSpPr>
          <p:cNvPr id="61" name="矩形 47">
            <a:extLst>
              <a:ext uri="{FF2B5EF4-FFF2-40B4-BE49-F238E27FC236}">
                <a16:creationId xmlns="" xmlns:a16="http://schemas.microsoft.com/office/drawing/2014/main" id="{96FB56D4-EE2F-4020-921E-0E4AF3439558}"/>
              </a:ext>
            </a:extLst>
          </p:cNvPr>
          <p:cNvSpPr>
            <a:spLocks noChangeArrowheads="1"/>
          </p:cNvSpPr>
          <p:nvPr/>
        </p:nvSpPr>
        <p:spPr bwMode="auto">
          <a:xfrm>
            <a:off x="9633183" y="3029760"/>
            <a:ext cx="1478756" cy="49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80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8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62" name="矩形 47">
            <a:extLst>
              <a:ext uri="{FF2B5EF4-FFF2-40B4-BE49-F238E27FC236}">
                <a16:creationId xmlns="" xmlns:a16="http://schemas.microsoft.com/office/drawing/2014/main" id="{0DAA27BC-E57F-4339-8FB1-B595B1E5D996}"/>
              </a:ext>
            </a:extLst>
          </p:cNvPr>
          <p:cNvSpPr>
            <a:spLocks noChangeArrowheads="1"/>
          </p:cNvSpPr>
          <p:nvPr/>
        </p:nvSpPr>
        <p:spPr bwMode="auto">
          <a:xfrm>
            <a:off x="7560543" y="5419293"/>
            <a:ext cx="1478756" cy="49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80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8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63" name="矩形 47">
            <a:extLst>
              <a:ext uri="{FF2B5EF4-FFF2-40B4-BE49-F238E27FC236}">
                <a16:creationId xmlns="" xmlns:a16="http://schemas.microsoft.com/office/drawing/2014/main" id="{6DEB5F69-5C0A-4504-9EFF-2A58DF08495F}"/>
              </a:ext>
            </a:extLst>
          </p:cNvPr>
          <p:cNvSpPr>
            <a:spLocks noChangeArrowheads="1"/>
          </p:cNvSpPr>
          <p:nvPr/>
        </p:nvSpPr>
        <p:spPr bwMode="auto">
          <a:xfrm>
            <a:off x="9633183" y="5419293"/>
            <a:ext cx="1478756" cy="49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80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8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64" name="矩形 63">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65" name="矩形 64">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66" name="图片 6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59831" y="1801005"/>
            <a:ext cx="5741701" cy="3136700"/>
          </a:xfrm>
          <a:prstGeom prst="rect">
            <a:avLst/>
          </a:prstGeom>
        </p:spPr>
      </p:pic>
    </p:spTree>
    <p:custDataLst>
      <p:tags r:id="rId1"/>
    </p:custDataLst>
    <p:extLst>
      <p:ext uri="{BB962C8B-B14F-4D97-AF65-F5344CB8AC3E}">
        <p14:creationId xmlns:p14="http://schemas.microsoft.com/office/powerpoint/2010/main" val="3573795393"/>
      </p:ext>
    </p:extLst>
  </p:cSld>
  <p:clrMapOvr>
    <a:masterClrMapping/>
  </p:clrMapOvr>
  <mc:AlternateContent xmlns:mc="http://schemas.openxmlformats.org/markup-compatibility/2006" xmlns:p14="http://schemas.microsoft.com/office/powerpoint/2010/main">
    <mc:Choice Requires="p14">
      <p:transition spd="slow" p14:dur="1500" advTm="6136">
        <p14:window dir="vert"/>
      </p:transition>
    </mc:Choice>
    <mc:Fallback xmlns="">
      <p:transition spd="slow" advTm="61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50"/>
                                  </p:stCondLst>
                                  <p:childTnLst>
                                    <p:set>
                                      <p:cBhvr>
                                        <p:cTn id="6" dur="1" fill="hold">
                                          <p:stCondLst>
                                            <p:cond delay="0"/>
                                          </p:stCondLst>
                                        </p:cTn>
                                        <p:tgtEl>
                                          <p:spTgt spid="91"/>
                                        </p:tgtEl>
                                        <p:attrNameLst>
                                          <p:attrName>style.visibility</p:attrName>
                                        </p:attrNameLst>
                                      </p:cBhvr>
                                      <p:to>
                                        <p:strVal val="visible"/>
                                      </p:to>
                                    </p:set>
                                    <p:animEffect>
                                      <p:cBhvr>
                                        <p:cTn id="7" dur="500"/>
                                        <p:tgtEl>
                                          <p:spTgt spid="91"/>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92"/>
                                        </p:tgtEl>
                                        <p:attrNameLst>
                                          <p:attrName>style.visibility</p:attrName>
                                        </p:attrNameLst>
                                      </p:cBhvr>
                                      <p:to>
                                        <p:strVal val="visible"/>
                                      </p:to>
                                    </p:set>
                                    <p:animEffect>
                                      <p:cBhvr>
                                        <p:cTn id="10" dur="500"/>
                                        <p:tgtEl>
                                          <p:spTgt spid="92"/>
                                        </p:tgtEl>
                                      </p:cBhvr>
                                    </p:animEffect>
                                  </p:childTnLst>
                                </p:cTn>
                              </p:par>
                            </p:childTnLst>
                          </p:cTn>
                        </p:par>
                        <p:par>
                          <p:cTn id="11" fill="hold">
                            <p:stCondLst>
                              <p:cond delay="750"/>
                            </p:stCondLst>
                            <p:childTnLst>
                              <p:par>
                                <p:cTn id="12" presetID="21" presetClass="entr" presetSubtype="1"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p:cBhvr>
                                        <p:cTn id="14" dur="400"/>
                                        <p:tgtEl>
                                          <p:spTgt spid="30"/>
                                        </p:tgtEl>
                                      </p:cBhvr>
                                    </p:animEffect>
                                  </p:childTnLst>
                                </p:cTn>
                              </p:par>
                            </p:childTnLst>
                          </p:cTn>
                        </p:par>
                        <p:par>
                          <p:cTn id="15" fill="hold">
                            <p:stCondLst>
                              <p:cond delay="1150"/>
                            </p:stCondLst>
                            <p:childTnLst>
                              <p:par>
                                <p:cTn id="16" presetID="21" presetClass="entr" presetSubtype="1"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p:cBhvr>
                                        <p:cTn id="18" dur="400"/>
                                        <p:tgtEl>
                                          <p:spTgt spid="31"/>
                                        </p:tgtEl>
                                      </p:cBhvr>
                                    </p:animEffect>
                                  </p:childTnLst>
                                </p:cTn>
                              </p:par>
                            </p:childTnLst>
                          </p:cTn>
                        </p:par>
                        <p:par>
                          <p:cTn id="19" fill="hold">
                            <p:stCondLst>
                              <p:cond delay="1550"/>
                            </p:stCondLst>
                            <p:childTnLst>
                              <p:par>
                                <p:cTn id="20" presetID="21" presetClass="entr" presetSubtype="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p:cBhvr>
                                        <p:cTn id="22" dur="400"/>
                                        <p:tgtEl>
                                          <p:spTgt spid="32"/>
                                        </p:tgtEl>
                                      </p:cBhvr>
                                    </p:animEffect>
                                  </p:childTnLst>
                                </p:cTn>
                              </p:par>
                            </p:childTnLst>
                          </p:cTn>
                        </p:par>
                        <p:par>
                          <p:cTn id="23" fill="hold">
                            <p:stCondLst>
                              <p:cond delay="1950"/>
                            </p:stCondLst>
                            <p:childTnLst>
                              <p:par>
                                <p:cTn id="24" presetID="21" presetClass="entr" presetSubtype="1"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p:cBhvr>
                                        <p:cTn id="26" dur="400"/>
                                        <p:tgtEl>
                                          <p:spTgt spid="33"/>
                                        </p:tgtEl>
                                      </p:cBhvr>
                                    </p:animEffect>
                                  </p:childTnLst>
                                </p:cTn>
                              </p:par>
                            </p:childTnLst>
                          </p:cTn>
                        </p:par>
                        <p:par>
                          <p:cTn id="27" fill="hold">
                            <p:stCondLst>
                              <p:cond delay="2350"/>
                            </p:stCondLst>
                            <p:childTnLst>
                              <p:par>
                                <p:cTn id="28" presetID="10" presetClass="entr" presetSubtype="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p:cBhvr>
                                        <p:cTn id="30" dur="250"/>
                                        <p:tgtEl>
                                          <p:spTgt spid="34"/>
                                        </p:tgtEl>
                                      </p:cBhvr>
                                    </p:animEffect>
                                  </p:childTnLst>
                                </p:cTn>
                              </p:par>
                              <p:par>
                                <p:cTn id="31" presetID="1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p:cBhvr>
                                        <p:cTn id="33" dur="250"/>
                                        <p:tgtEl>
                                          <p:spTgt spid="37"/>
                                        </p:tgtEl>
                                      </p:cBhvr>
                                    </p:animEffect>
                                  </p:childTnLst>
                                </p:cTn>
                              </p:par>
                              <p:par>
                                <p:cTn id="34" presetID="10" presetClass="entr" presetSubtype="0" fill="hold"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p:cBhvr>
                                        <p:cTn id="36" dur="250"/>
                                        <p:tgtEl>
                                          <p:spTgt spid="88"/>
                                        </p:tgtEl>
                                      </p:cBhvr>
                                    </p:animEffect>
                                  </p:childTnLst>
                                </p:cTn>
                              </p:par>
                              <p:par>
                                <p:cTn id="37" presetID="10"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p:cBhvr>
                                        <p:cTn id="39" dur="25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additive="base">
                                        <p:cTn id="44" dur="500" fill="hold"/>
                                        <p:tgtEl>
                                          <p:spTgt spid="93"/>
                                        </p:tgtEl>
                                        <p:attrNameLst>
                                          <p:attrName>ppt_x</p:attrName>
                                        </p:attrNameLst>
                                      </p:cBhvr>
                                      <p:tavLst>
                                        <p:tav tm="0">
                                          <p:val>
                                            <p:strVal val="#ppt_x"/>
                                          </p:val>
                                        </p:tav>
                                        <p:tav tm="100000">
                                          <p:val>
                                            <p:strVal val="#ppt_x"/>
                                          </p:val>
                                        </p:tav>
                                      </p:tavLst>
                                    </p:anim>
                                    <p:anim calcmode="lin" valueType="num">
                                      <p:cBhvr additive="base">
                                        <p:cTn id="45" dur="500" fill="hold"/>
                                        <p:tgtEl>
                                          <p:spTgt spid="9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94"/>
                                        </p:tgtEl>
                                        <p:attrNameLst>
                                          <p:attrName>style.visibility</p:attrName>
                                        </p:attrNameLst>
                                      </p:cBhvr>
                                      <p:to>
                                        <p:strVal val="visible"/>
                                      </p:to>
                                    </p:set>
                                    <p:anim calcmode="lin" valueType="num">
                                      <p:cBhvr additive="base">
                                        <p:cTn id="48" dur="500" fill="hold"/>
                                        <p:tgtEl>
                                          <p:spTgt spid="94"/>
                                        </p:tgtEl>
                                        <p:attrNameLst>
                                          <p:attrName>ppt_x</p:attrName>
                                        </p:attrNameLst>
                                      </p:cBhvr>
                                      <p:tavLst>
                                        <p:tav tm="0">
                                          <p:val>
                                            <p:strVal val="#ppt_x"/>
                                          </p:val>
                                        </p:tav>
                                        <p:tav tm="100000">
                                          <p:val>
                                            <p:strVal val="#ppt_x"/>
                                          </p:val>
                                        </p:tav>
                                      </p:tavLst>
                                    </p:anim>
                                    <p:anim calcmode="lin" valueType="num">
                                      <p:cBhvr additive="base">
                                        <p:cTn id="49" dur="500" fill="hold"/>
                                        <p:tgtEl>
                                          <p:spTgt spid="9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95"/>
                                        </p:tgtEl>
                                        <p:attrNameLst>
                                          <p:attrName>style.visibility</p:attrName>
                                        </p:attrNameLst>
                                      </p:cBhvr>
                                      <p:to>
                                        <p:strVal val="visible"/>
                                      </p:to>
                                    </p:set>
                                    <p:anim calcmode="lin" valueType="num">
                                      <p:cBhvr additive="base">
                                        <p:cTn id="52" dur="500" fill="hold"/>
                                        <p:tgtEl>
                                          <p:spTgt spid="95"/>
                                        </p:tgtEl>
                                        <p:attrNameLst>
                                          <p:attrName>ppt_x</p:attrName>
                                        </p:attrNameLst>
                                      </p:cBhvr>
                                      <p:tavLst>
                                        <p:tav tm="0">
                                          <p:val>
                                            <p:strVal val="#ppt_x"/>
                                          </p:val>
                                        </p:tav>
                                        <p:tav tm="100000">
                                          <p:val>
                                            <p:strVal val="#ppt_x"/>
                                          </p:val>
                                        </p:tav>
                                      </p:tavLst>
                                    </p:anim>
                                    <p:anim calcmode="lin" valueType="num">
                                      <p:cBhvr additive="base">
                                        <p:cTn id="53" dur="500" fill="hold"/>
                                        <p:tgtEl>
                                          <p:spTgt spid="9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97"/>
                                        </p:tgtEl>
                                        <p:attrNameLst>
                                          <p:attrName>style.visibility</p:attrName>
                                        </p:attrNameLst>
                                      </p:cBhvr>
                                      <p:to>
                                        <p:strVal val="visible"/>
                                      </p:to>
                                    </p:set>
                                    <p:anim calcmode="lin" valueType="num">
                                      <p:cBhvr additive="base">
                                        <p:cTn id="56" dur="500" fill="hold"/>
                                        <p:tgtEl>
                                          <p:spTgt spid="97"/>
                                        </p:tgtEl>
                                        <p:attrNameLst>
                                          <p:attrName>ppt_x</p:attrName>
                                        </p:attrNameLst>
                                      </p:cBhvr>
                                      <p:tavLst>
                                        <p:tav tm="0">
                                          <p:val>
                                            <p:strVal val="#ppt_x"/>
                                          </p:val>
                                        </p:tav>
                                        <p:tav tm="100000">
                                          <p:val>
                                            <p:strVal val="#ppt_x"/>
                                          </p:val>
                                        </p:tav>
                                      </p:tavLst>
                                    </p:anim>
                                    <p:anim calcmode="lin" valueType="num">
                                      <p:cBhvr additive="base">
                                        <p:cTn id="57" dur="500" fill="hold"/>
                                        <p:tgtEl>
                                          <p:spTgt spid="9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 calcmode="lin" valueType="num">
                                      <p:cBhvr additive="base">
                                        <p:cTn id="60" dur="500" fill="hold"/>
                                        <p:tgtEl>
                                          <p:spTgt spid="99"/>
                                        </p:tgtEl>
                                        <p:attrNameLst>
                                          <p:attrName>ppt_x</p:attrName>
                                        </p:attrNameLst>
                                      </p:cBhvr>
                                      <p:tavLst>
                                        <p:tav tm="0">
                                          <p:val>
                                            <p:strVal val="#ppt_x"/>
                                          </p:val>
                                        </p:tav>
                                        <p:tav tm="100000">
                                          <p:val>
                                            <p:strVal val="#ppt_x"/>
                                          </p:val>
                                        </p:tav>
                                      </p:tavLst>
                                    </p:anim>
                                    <p:anim calcmode="lin" valueType="num">
                                      <p:cBhvr additive="base">
                                        <p:cTn id="61" dur="500" fill="hold"/>
                                        <p:tgtEl>
                                          <p:spTgt spid="9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fill="hold"/>
                                        <p:tgtEl>
                                          <p:spTgt spid="61"/>
                                        </p:tgtEl>
                                        <p:attrNameLst>
                                          <p:attrName>ppt_x</p:attrName>
                                        </p:attrNameLst>
                                      </p:cBhvr>
                                      <p:tavLst>
                                        <p:tav tm="0">
                                          <p:val>
                                            <p:strVal val="#ppt_x"/>
                                          </p:val>
                                        </p:tav>
                                        <p:tav tm="100000">
                                          <p:val>
                                            <p:strVal val="#ppt_x"/>
                                          </p:val>
                                        </p:tav>
                                      </p:tavLst>
                                    </p:anim>
                                    <p:anim calcmode="lin" valueType="num">
                                      <p:cBhvr additive="base">
                                        <p:cTn id="65" dur="500" fill="hold"/>
                                        <p:tgtEl>
                                          <p:spTgt spid="6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ppt_x"/>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additive="base">
                                        <p:cTn id="72" dur="500" fill="hold"/>
                                        <p:tgtEl>
                                          <p:spTgt spid="63"/>
                                        </p:tgtEl>
                                        <p:attrNameLst>
                                          <p:attrName>ppt_x</p:attrName>
                                        </p:attrNameLst>
                                      </p:cBhvr>
                                      <p:tavLst>
                                        <p:tav tm="0">
                                          <p:val>
                                            <p:strVal val="#ppt_x"/>
                                          </p:val>
                                        </p:tav>
                                        <p:tav tm="100000">
                                          <p:val>
                                            <p:strVal val="#ppt_x"/>
                                          </p:val>
                                        </p:tav>
                                      </p:tavLst>
                                    </p:anim>
                                    <p:anim calcmode="lin" valueType="num">
                                      <p:cBhvr additive="base">
                                        <p:cTn id="73"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P spid="33" grpId="0" bldLvl="0" animBg="1" autoUpdateAnimBg="0"/>
      <p:bldP spid="91" grpId="0" bldLvl="0" autoUpdateAnimBg="0"/>
      <p:bldP spid="92" grpId="0" bldLvl="0" autoUpdateAnimBg="0"/>
      <p:bldP spid="93" grpId="0"/>
      <p:bldP spid="94" grpId="0"/>
      <p:bldP spid="95" grpId="0"/>
      <p:bldP spid="97" grpId="0"/>
      <p:bldP spid="99" grpId="0"/>
      <p:bldP spid="61" grpId="0"/>
      <p:bldP spid="62"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组合 2"/>
          <p:cNvGrpSpPr>
            <a:grpSpLocks/>
          </p:cNvGrpSpPr>
          <p:nvPr/>
        </p:nvGrpSpPr>
        <p:grpSpPr bwMode="auto">
          <a:xfrm>
            <a:off x="3419822" y="4624238"/>
            <a:ext cx="576262" cy="576263"/>
            <a:chOff x="0" y="0"/>
            <a:chExt cx="1407810" cy="1407810"/>
          </a:xfrm>
        </p:grpSpPr>
        <p:sp>
          <p:nvSpPr>
            <p:cNvPr id="23" name="圆角矩形 3"/>
            <p:cNvSpPr>
              <a:spLocks noChangeArrowheads="1"/>
            </p:cNvSpPr>
            <p:nvPr/>
          </p:nvSpPr>
          <p:spPr bwMode="auto">
            <a:xfrm>
              <a:off x="0" y="0"/>
              <a:ext cx="1407810" cy="1407810"/>
            </a:xfrm>
            <a:prstGeom prst="roundRect">
              <a:avLst>
                <a:gd name="adj" fmla="val 50000"/>
              </a:avLst>
            </a:prstGeom>
            <a:solidFill>
              <a:schemeClr val="bg1">
                <a:alpha val="80000"/>
              </a:schemeClr>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latin typeface="幼圆" panose="02010509060101010101" pitchFamily="49" charset="-122"/>
                <a:ea typeface="幼圆" panose="02010509060101010101" pitchFamily="49" charset="-122"/>
              </a:endParaRPr>
            </a:p>
          </p:txBody>
        </p:sp>
        <p:sp>
          <p:nvSpPr>
            <p:cNvPr id="24" name="圆角矩形 68"/>
            <p:cNvSpPr>
              <a:spLocks noChangeArrowheads="1"/>
            </p:cNvSpPr>
            <p:nvPr/>
          </p:nvSpPr>
          <p:spPr bwMode="auto">
            <a:xfrm>
              <a:off x="155131" y="337410"/>
              <a:ext cx="1109185" cy="717477"/>
            </a:xfrm>
            <a:custGeom>
              <a:avLst/>
              <a:gdLst>
                <a:gd name="T0" fmla="*/ 361879 w 1142127"/>
                <a:gd name="T1" fmla="*/ 67469 h 735451"/>
                <a:gd name="T2" fmla="*/ 586291 w 1142127"/>
                <a:gd name="T3" fmla="*/ 205603 h 735451"/>
                <a:gd name="T4" fmla="*/ 682970 w 1142127"/>
                <a:gd name="T5" fmla="*/ 167032 h 735451"/>
                <a:gd name="T6" fmla="*/ 827721 w 1142127"/>
                <a:gd name="T7" fmla="*/ 311784 h 735451"/>
                <a:gd name="T8" fmla="*/ 825178 w 1142127"/>
                <a:gd name="T9" fmla="*/ 324389 h 735451"/>
                <a:gd name="T10" fmla="*/ 940885 w 1142127"/>
                <a:gd name="T11" fmla="*/ 492724 h 735451"/>
                <a:gd name="T12" fmla="*/ 759946 w 1142127"/>
                <a:gd name="T13" fmla="*/ 673664 h 735451"/>
                <a:gd name="T14" fmla="*/ 180940 w 1142127"/>
                <a:gd name="T15" fmla="*/ 673664 h 735451"/>
                <a:gd name="T16" fmla="*/ 0 w 1142127"/>
                <a:gd name="T17" fmla="*/ 492724 h 735451"/>
                <a:gd name="T18" fmla="*/ 109180 w 1142127"/>
                <a:gd name="T19" fmla="*/ 326901 h 735451"/>
                <a:gd name="T20" fmla="*/ 108563 w 1142127"/>
                <a:gd name="T21" fmla="*/ 320786 h 735451"/>
                <a:gd name="T22" fmla="*/ 361879 w 1142127"/>
                <a:gd name="T23" fmla="*/ 67469 h 735451"/>
                <a:gd name="T24" fmla="*/ 467166 w 1142127"/>
                <a:gd name="T25" fmla="*/ 0 h 735451"/>
                <a:gd name="T26" fmla="*/ 691579 w 1142127"/>
                <a:gd name="T27" fmla="*/ 138135 h 735451"/>
                <a:gd name="T28" fmla="*/ 788257 w 1142127"/>
                <a:gd name="T29" fmla="*/ 99564 h 735451"/>
                <a:gd name="T30" fmla="*/ 933008 w 1142127"/>
                <a:gd name="T31" fmla="*/ 244315 h 735451"/>
                <a:gd name="T32" fmla="*/ 930466 w 1142127"/>
                <a:gd name="T33" fmla="*/ 256920 h 735451"/>
                <a:gd name="T34" fmla="*/ 1046172 w 1142127"/>
                <a:gd name="T35" fmla="*/ 425256 h 735451"/>
                <a:gd name="T36" fmla="*/ 943463 w 1142127"/>
                <a:gd name="T37" fmla="*/ 586717 h 735451"/>
                <a:gd name="T38" fmla="*/ 977909 w 1142127"/>
                <a:gd name="T39" fmla="*/ 484192 h 735451"/>
                <a:gd name="T40" fmla="*/ 857290 w 1142127"/>
                <a:gd name="T41" fmla="*/ 308713 h 735451"/>
                <a:gd name="T42" fmla="*/ 859943 w 1142127"/>
                <a:gd name="T43" fmla="*/ 295573 h 735451"/>
                <a:gd name="T44" fmla="*/ 709047 w 1142127"/>
                <a:gd name="T45" fmla="*/ 144678 h 735451"/>
                <a:gd name="T46" fmla="*/ 608266 w 1142127"/>
                <a:gd name="T47" fmla="*/ 184884 h 735451"/>
                <a:gd name="T48" fmla="*/ 374329 w 1142127"/>
                <a:gd name="T49" fmla="*/ 40887 h 735451"/>
                <a:gd name="T50" fmla="*/ 322022 w 1142127"/>
                <a:gd name="T51" fmla="*/ 46161 h 735451"/>
                <a:gd name="T52" fmla="*/ 467166 w 1142127"/>
                <a:gd name="T53" fmla="*/ 0 h 7354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solidFill>
              <a:schemeClr val="tx1"/>
            </a:solidFill>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dirty="0">
                <a:latin typeface="幼圆" panose="02010509060101010101" pitchFamily="49" charset="-122"/>
                <a:ea typeface="幼圆" panose="02010509060101010101" pitchFamily="49" charset="-122"/>
              </a:endParaRPr>
            </a:p>
          </p:txBody>
        </p:sp>
      </p:grpSp>
      <p:sp>
        <p:nvSpPr>
          <p:cNvPr id="27" name="圆角矩形 16"/>
          <p:cNvSpPr>
            <a:spLocks noChangeAspect="1" noChangeArrowheads="1"/>
          </p:cNvSpPr>
          <p:nvPr/>
        </p:nvSpPr>
        <p:spPr bwMode="auto">
          <a:xfrm rot="16200000">
            <a:off x="8938099" y="4706647"/>
            <a:ext cx="413290" cy="411444"/>
          </a:xfrm>
          <a:custGeom>
            <a:avLst/>
            <a:gdLst>
              <a:gd name="T0" fmla="*/ 636354 w 836083"/>
              <a:gd name="T1" fmla="*/ 318924 h 836083"/>
              <a:gd name="T2" fmla="*/ 636354 w 836083"/>
              <a:gd name="T3" fmla="*/ 390963 h 836083"/>
              <a:gd name="T4" fmla="*/ 472253 w 836083"/>
              <a:gd name="T5" fmla="*/ 390963 h 836083"/>
              <a:gd name="T6" fmla="*/ 472253 w 836083"/>
              <a:gd name="T7" fmla="*/ 391161 h 836083"/>
              <a:gd name="T8" fmla="*/ 359155 w 836083"/>
              <a:gd name="T9" fmla="*/ 456786 h 836083"/>
              <a:gd name="T10" fmla="*/ 360003 w 836083"/>
              <a:gd name="T11" fmla="*/ 587540 h 836083"/>
              <a:gd name="T12" fmla="*/ 473944 w 836083"/>
              <a:gd name="T13" fmla="*/ 651692 h 836083"/>
              <a:gd name="T14" fmla="*/ 473946 w 836083"/>
              <a:gd name="T15" fmla="*/ 651902 h 836083"/>
              <a:gd name="T16" fmla="*/ 636354 w 836083"/>
              <a:gd name="T17" fmla="*/ 651902 h 836083"/>
              <a:gd name="T18" fmla="*/ 636354 w 836083"/>
              <a:gd name="T19" fmla="*/ 723942 h 836083"/>
              <a:gd name="T20" fmla="*/ 464732 w 836083"/>
              <a:gd name="T21" fmla="*/ 723942 h 836083"/>
              <a:gd name="T22" fmla="*/ 464732 w 836083"/>
              <a:gd name="T23" fmla="*/ 722708 h 836083"/>
              <a:gd name="T24" fmla="*/ 297758 w 836083"/>
              <a:gd name="T25" fmla="*/ 624202 h 836083"/>
              <a:gd name="T26" fmla="*/ 274524 w 836083"/>
              <a:gd name="T27" fmla="*/ 557453 h 836083"/>
              <a:gd name="T28" fmla="*/ 226415 w 836083"/>
              <a:gd name="T29" fmla="*/ 557453 h 836083"/>
              <a:gd name="T30" fmla="*/ 226415 w 836083"/>
              <a:gd name="T31" fmla="*/ 651902 h 836083"/>
              <a:gd name="T32" fmla="*/ 190395 w 836083"/>
              <a:gd name="T33" fmla="*/ 651902 h 836083"/>
              <a:gd name="T34" fmla="*/ 190395 w 836083"/>
              <a:gd name="T35" fmla="*/ 390964 h 836083"/>
              <a:gd name="T36" fmla="*/ 226415 w 836083"/>
              <a:gd name="T37" fmla="*/ 390964 h 836083"/>
              <a:gd name="T38" fmla="*/ 226415 w 836083"/>
              <a:gd name="T39" fmla="*/ 485414 h 836083"/>
              <a:gd name="T40" fmla="*/ 274394 w 836083"/>
              <a:gd name="T41" fmla="*/ 485414 h 836083"/>
              <a:gd name="T42" fmla="*/ 296438 w 836083"/>
              <a:gd name="T43" fmla="*/ 420940 h 836083"/>
              <a:gd name="T44" fmla="*/ 464732 w 836083"/>
              <a:gd name="T45" fmla="*/ 319926 h 836083"/>
              <a:gd name="T46" fmla="*/ 464732 w 836083"/>
              <a:gd name="T47" fmla="*/ 318924 h 836083"/>
              <a:gd name="T48" fmla="*/ 472253 w 836083"/>
              <a:gd name="T49" fmla="*/ 318924 h 836083"/>
              <a:gd name="T50" fmla="*/ 636354 w 836083"/>
              <a:gd name="T51" fmla="*/ 318924 h 836083"/>
              <a:gd name="T52" fmla="*/ 852465 w 836083"/>
              <a:gd name="T53" fmla="*/ 521433 h 836083"/>
              <a:gd name="T54" fmla="*/ 740013 w 836083"/>
              <a:gd name="T55" fmla="*/ 633886 h 836083"/>
              <a:gd name="T56" fmla="*/ 475604 w 836083"/>
              <a:gd name="T57" fmla="*/ 633886 h 836083"/>
              <a:gd name="T58" fmla="*/ 363152 w 836083"/>
              <a:gd name="T59" fmla="*/ 521433 h 836083"/>
              <a:gd name="T60" fmla="*/ 475604 w 836083"/>
              <a:gd name="T61" fmla="*/ 408980 h 836083"/>
              <a:gd name="T62" fmla="*/ 740013 w 836083"/>
              <a:gd name="T63" fmla="*/ 408980 h 836083"/>
              <a:gd name="T64" fmla="*/ 852465 w 836083"/>
              <a:gd name="T65" fmla="*/ 521433 h 836083"/>
              <a:gd name="T66" fmla="*/ 954717 w 836083"/>
              <a:gd name="T67" fmla="*/ 521435 h 836083"/>
              <a:gd name="T68" fmla="*/ 521431 w 836083"/>
              <a:gd name="T69" fmla="*/ 88143 h 836083"/>
              <a:gd name="T70" fmla="*/ 88143 w 836083"/>
              <a:gd name="T71" fmla="*/ 521435 h 836083"/>
              <a:gd name="T72" fmla="*/ 521431 w 836083"/>
              <a:gd name="T73" fmla="*/ 954723 h 836083"/>
              <a:gd name="T74" fmla="*/ 954717 w 836083"/>
              <a:gd name="T75" fmla="*/ 521435 h 836083"/>
              <a:gd name="T76" fmla="*/ 1042860 w 836083"/>
              <a:gd name="T77" fmla="*/ 521435 h 836083"/>
              <a:gd name="T78" fmla="*/ 521431 w 836083"/>
              <a:gd name="T79" fmla="*/ 1042866 h 836083"/>
              <a:gd name="T80" fmla="*/ 0 w 836083"/>
              <a:gd name="T81" fmla="*/ 521435 h 836083"/>
              <a:gd name="T82" fmla="*/ 521431 w 836083"/>
              <a:gd name="T83" fmla="*/ 0 h 836083"/>
              <a:gd name="T84" fmla="*/ 1042860 w 836083"/>
              <a:gd name="T85" fmla="*/ 521435 h 8360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solidFill>
            <a:srgbClr val="000000"/>
          </a:solidFill>
          <a:ln>
            <a:noFill/>
          </a:ln>
        </p:spPr>
        <p:txBody>
          <a:bodyPr/>
          <a:lstStyle/>
          <a:p>
            <a:pPr>
              <a:defRPr/>
            </a:pPr>
            <a:endParaRPr lang="zh-CN" altLang="en-US">
              <a:latin typeface="幼圆" panose="02010509060101010101" pitchFamily="49" charset="-122"/>
              <a:ea typeface="幼圆" panose="02010509060101010101" pitchFamily="49" charset="-122"/>
            </a:endParaRPr>
          </a:p>
        </p:txBody>
      </p:sp>
      <p:grpSp>
        <p:nvGrpSpPr>
          <p:cNvPr id="28" name="组合 10"/>
          <p:cNvGrpSpPr>
            <a:grpSpLocks/>
          </p:cNvGrpSpPr>
          <p:nvPr/>
        </p:nvGrpSpPr>
        <p:grpSpPr bwMode="auto">
          <a:xfrm>
            <a:off x="6041879" y="4618165"/>
            <a:ext cx="588412" cy="588410"/>
            <a:chOff x="0" y="0"/>
            <a:chExt cx="647095" cy="647095"/>
          </a:xfrm>
        </p:grpSpPr>
        <p:sp>
          <p:nvSpPr>
            <p:cNvPr id="29" name="圆角矩形 11"/>
            <p:cNvSpPr>
              <a:spLocks noChangeArrowheads="1"/>
            </p:cNvSpPr>
            <p:nvPr/>
          </p:nvSpPr>
          <p:spPr bwMode="auto">
            <a:xfrm>
              <a:off x="0" y="0"/>
              <a:ext cx="647095" cy="647095"/>
            </a:xfrm>
            <a:prstGeom prst="roundRect">
              <a:avLst>
                <a:gd name="adj" fmla="val 50000"/>
              </a:avLst>
            </a:prstGeom>
            <a:solidFill>
              <a:schemeClr val="bg1">
                <a:alpha val="80000"/>
              </a:schemeClr>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latin typeface="幼圆" panose="02010509060101010101" pitchFamily="49" charset="-122"/>
                <a:ea typeface="幼圆" panose="02010509060101010101" pitchFamily="49" charset="-122"/>
              </a:endParaRPr>
            </a:p>
          </p:txBody>
        </p:sp>
        <p:sp>
          <p:nvSpPr>
            <p:cNvPr id="30" name="圆角矩形 43"/>
            <p:cNvSpPr>
              <a:spLocks noChangeArrowheads="1"/>
            </p:cNvSpPr>
            <p:nvPr/>
          </p:nvSpPr>
          <p:spPr bwMode="auto">
            <a:xfrm>
              <a:off x="102491" y="166797"/>
              <a:ext cx="442115" cy="313499"/>
            </a:xfrm>
            <a:custGeom>
              <a:avLst/>
              <a:gdLst>
                <a:gd name="T0" fmla="*/ 10351 w 887502"/>
                <a:gd name="T1" fmla="*/ 65741 h 633930"/>
                <a:gd name="T2" fmla="*/ 10351 w 887502"/>
                <a:gd name="T3" fmla="*/ 70933 h 633930"/>
                <a:gd name="T4" fmla="*/ 98685 w 887502"/>
                <a:gd name="T5" fmla="*/ 70933 h 633930"/>
                <a:gd name="T6" fmla="*/ 98685 w 887502"/>
                <a:gd name="T7" fmla="*/ 65741 h 633930"/>
                <a:gd name="T8" fmla="*/ 10351 w 887502"/>
                <a:gd name="T9" fmla="*/ 65741 h 633930"/>
                <a:gd name="T10" fmla="*/ 55181 w 887502"/>
                <a:gd name="T11" fmla="*/ 33672 h 633930"/>
                <a:gd name="T12" fmla="*/ 46714 w 887502"/>
                <a:gd name="T13" fmla="*/ 37408 h 633930"/>
                <a:gd name="T14" fmla="*/ 44956 w 887502"/>
                <a:gd name="T15" fmla="*/ 46495 h 633930"/>
                <a:gd name="T16" fmla="*/ 49219 w 887502"/>
                <a:gd name="T17" fmla="*/ 45218 h 633930"/>
                <a:gd name="T18" fmla="*/ 50193 w 887502"/>
                <a:gd name="T19" fmla="*/ 40183 h 633930"/>
                <a:gd name="T20" fmla="*/ 54886 w 887502"/>
                <a:gd name="T21" fmla="*/ 38112 h 633930"/>
                <a:gd name="T22" fmla="*/ 55181 w 887502"/>
                <a:gd name="T23" fmla="*/ 33672 h 633930"/>
                <a:gd name="T24" fmla="*/ 54518 w 887502"/>
                <a:gd name="T25" fmla="*/ 31932 h 633930"/>
                <a:gd name="T26" fmla="*/ 65992 w 887502"/>
                <a:gd name="T27" fmla="*/ 43406 h 633930"/>
                <a:gd name="T28" fmla="*/ 54518 w 887502"/>
                <a:gd name="T29" fmla="*/ 54880 h 633930"/>
                <a:gd name="T30" fmla="*/ 43044 w 887502"/>
                <a:gd name="T31" fmla="*/ 43406 h 633930"/>
                <a:gd name="T32" fmla="*/ 54518 w 887502"/>
                <a:gd name="T33" fmla="*/ 31932 h 633930"/>
                <a:gd name="T34" fmla="*/ 54518 w 887502"/>
                <a:gd name="T35" fmla="*/ 25234 h 633930"/>
                <a:gd name="T36" fmla="*/ 36345 w 887502"/>
                <a:gd name="T37" fmla="*/ 43406 h 633930"/>
                <a:gd name="T38" fmla="*/ 54518 w 887502"/>
                <a:gd name="T39" fmla="*/ 61579 h 633930"/>
                <a:gd name="T40" fmla="*/ 72691 w 887502"/>
                <a:gd name="T41" fmla="*/ 43406 h 633930"/>
                <a:gd name="T42" fmla="*/ 54518 w 887502"/>
                <a:gd name="T43" fmla="*/ 25234 h 633930"/>
                <a:gd name="T44" fmla="*/ 98685 w 887502"/>
                <a:gd name="T45" fmla="*/ 8231 h 633930"/>
                <a:gd name="T46" fmla="*/ 49207 w 887502"/>
                <a:gd name="T47" fmla="*/ 8523 h 633930"/>
                <a:gd name="T48" fmla="*/ 44234 w 887502"/>
                <a:gd name="T49" fmla="*/ 14527 h 633930"/>
                <a:gd name="T50" fmla="*/ 10351 w 887502"/>
                <a:gd name="T51" fmla="*/ 14527 h 633930"/>
                <a:gd name="T52" fmla="*/ 10351 w 887502"/>
                <a:gd name="T53" fmla="*/ 20822 h 633930"/>
                <a:gd name="T54" fmla="*/ 98685 w 887502"/>
                <a:gd name="T55" fmla="*/ 20822 h 633930"/>
                <a:gd name="T56" fmla="*/ 98685 w 887502"/>
                <a:gd name="T57" fmla="*/ 17674 h 633930"/>
                <a:gd name="T58" fmla="*/ 98685 w 887502"/>
                <a:gd name="T59" fmla="*/ 14527 h 633930"/>
                <a:gd name="T60" fmla="*/ 98685 w 887502"/>
                <a:gd name="T61" fmla="*/ 8231 h 633930"/>
                <a:gd name="T62" fmla="*/ 22409 w 887502"/>
                <a:gd name="T63" fmla="*/ 6268 h 633930"/>
                <a:gd name="T64" fmla="*/ 22409 w 887502"/>
                <a:gd name="T65" fmla="*/ 11460 h 633930"/>
                <a:gd name="T66" fmla="*/ 41538 w 887502"/>
                <a:gd name="T67" fmla="*/ 11460 h 633930"/>
                <a:gd name="T68" fmla="*/ 41538 w 887502"/>
                <a:gd name="T69" fmla="*/ 6268 h 633930"/>
                <a:gd name="T70" fmla="*/ 22409 w 887502"/>
                <a:gd name="T71" fmla="*/ 6268 h 633930"/>
                <a:gd name="T72" fmla="*/ 12981 w 887502"/>
                <a:gd name="T73" fmla="*/ 0 h 633930"/>
                <a:gd name="T74" fmla="*/ 96055 w 887502"/>
                <a:gd name="T75" fmla="*/ 0 h 633930"/>
                <a:gd name="T76" fmla="*/ 109036 w 887502"/>
                <a:gd name="T77" fmla="*/ 12981 h 633930"/>
                <a:gd name="T78" fmla="*/ 109036 w 887502"/>
                <a:gd name="T79" fmla="*/ 64902 h 633930"/>
                <a:gd name="T80" fmla="*/ 96055 w 887502"/>
                <a:gd name="T81" fmla="*/ 77883 h 633930"/>
                <a:gd name="T82" fmla="*/ 12981 w 887502"/>
                <a:gd name="T83" fmla="*/ 77883 h 633930"/>
                <a:gd name="T84" fmla="*/ 0 w 887502"/>
                <a:gd name="T85" fmla="*/ 64902 h 633930"/>
                <a:gd name="T86" fmla="*/ 0 w 887502"/>
                <a:gd name="T87" fmla="*/ 12981 h 633930"/>
                <a:gd name="T88" fmla="*/ 12981 w 887502"/>
                <a:gd name="T89" fmla="*/ 0 h 6339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87502" h="633930">
                  <a:moveTo>
                    <a:pt x="84255" y="535095"/>
                  </a:moveTo>
                  <a:lnTo>
                    <a:pt x="84255" y="577357"/>
                  </a:lnTo>
                  <a:lnTo>
                    <a:pt x="803248" y="577357"/>
                  </a:lnTo>
                  <a:lnTo>
                    <a:pt x="803248" y="535095"/>
                  </a:lnTo>
                  <a:lnTo>
                    <a:pt x="84255" y="535095"/>
                  </a:lnTo>
                  <a:close/>
                  <a:moveTo>
                    <a:pt x="449149" y="274073"/>
                  </a:moveTo>
                  <a:cubicBezTo>
                    <a:pt x="422581" y="272304"/>
                    <a:pt x="396832" y="283666"/>
                    <a:pt x="380230" y="304484"/>
                  </a:cubicBezTo>
                  <a:cubicBezTo>
                    <a:pt x="363629" y="325302"/>
                    <a:pt x="358282" y="352934"/>
                    <a:pt x="365919" y="378442"/>
                  </a:cubicBezTo>
                  <a:lnTo>
                    <a:pt x="400617" y="368053"/>
                  </a:lnTo>
                  <a:cubicBezTo>
                    <a:pt x="396386" y="353917"/>
                    <a:pt x="399349" y="338605"/>
                    <a:pt x="408549" y="327067"/>
                  </a:cubicBezTo>
                  <a:cubicBezTo>
                    <a:pt x="417750" y="315531"/>
                    <a:pt x="432019" y="309235"/>
                    <a:pt x="446743" y="310215"/>
                  </a:cubicBezTo>
                  <a:lnTo>
                    <a:pt x="449149" y="274073"/>
                  </a:lnTo>
                  <a:close/>
                  <a:moveTo>
                    <a:pt x="443751" y="259914"/>
                  </a:moveTo>
                  <a:cubicBezTo>
                    <a:pt x="495330" y="259914"/>
                    <a:pt x="537143" y="301727"/>
                    <a:pt x="537143" y="353306"/>
                  </a:cubicBezTo>
                  <a:cubicBezTo>
                    <a:pt x="537143" y="404885"/>
                    <a:pt x="495330" y="446698"/>
                    <a:pt x="443751" y="446698"/>
                  </a:cubicBezTo>
                  <a:cubicBezTo>
                    <a:pt x="392172" y="446698"/>
                    <a:pt x="350359" y="404885"/>
                    <a:pt x="350359" y="353306"/>
                  </a:cubicBezTo>
                  <a:cubicBezTo>
                    <a:pt x="350359" y="301727"/>
                    <a:pt x="392172" y="259914"/>
                    <a:pt x="443751" y="259914"/>
                  </a:cubicBezTo>
                  <a:close/>
                  <a:moveTo>
                    <a:pt x="443751" y="205389"/>
                  </a:moveTo>
                  <a:cubicBezTo>
                    <a:pt x="362059" y="205389"/>
                    <a:pt x="295834" y="271614"/>
                    <a:pt x="295834" y="353306"/>
                  </a:cubicBezTo>
                  <a:cubicBezTo>
                    <a:pt x="295834" y="434998"/>
                    <a:pt x="362059" y="501223"/>
                    <a:pt x="443751" y="501223"/>
                  </a:cubicBezTo>
                  <a:cubicBezTo>
                    <a:pt x="525443" y="501223"/>
                    <a:pt x="591668" y="434998"/>
                    <a:pt x="591668" y="353306"/>
                  </a:cubicBezTo>
                  <a:cubicBezTo>
                    <a:pt x="591668" y="271614"/>
                    <a:pt x="525443" y="205389"/>
                    <a:pt x="443751" y="205389"/>
                  </a:cubicBezTo>
                  <a:close/>
                  <a:moveTo>
                    <a:pt x="803248" y="66995"/>
                  </a:moveTo>
                  <a:lnTo>
                    <a:pt x="400521" y="69376"/>
                  </a:lnTo>
                  <a:lnTo>
                    <a:pt x="360040" y="118239"/>
                  </a:lnTo>
                  <a:lnTo>
                    <a:pt x="84255" y="118239"/>
                  </a:lnTo>
                  <a:lnTo>
                    <a:pt x="84255" y="169484"/>
                  </a:lnTo>
                  <a:lnTo>
                    <a:pt x="803248" y="169484"/>
                  </a:lnTo>
                  <a:lnTo>
                    <a:pt x="803248" y="143861"/>
                  </a:lnTo>
                  <a:lnTo>
                    <a:pt x="803248" y="118239"/>
                  </a:lnTo>
                  <a:lnTo>
                    <a:pt x="803248" y="66995"/>
                  </a:lnTo>
                  <a:close/>
                  <a:moveTo>
                    <a:pt x="182398" y="51019"/>
                  </a:moveTo>
                  <a:lnTo>
                    <a:pt x="182398" y="93281"/>
                  </a:lnTo>
                  <a:lnTo>
                    <a:pt x="338096" y="93281"/>
                  </a:lnTo>
                  <a:lnTo>
                    <a:pt x="338096" y="51019"/>
                  </a:lnTo>
                  <a:lnTo>
                    <a:pt x="182398" y="51019"/>
                  </a:lnTo>
                  <a:close/>
                  <a:moveTo>
                    <a:pt x="105657" y="0"/>
                  </a:moveTo>
                  <a:lnTo>
                    <a:pt x="781845" y="0"/>
                  </a:lnTo>
                  <a:cubicBezTo>
                    <a:pt x="840198" y="0"/>
                    <a:pt x="887502" y="47304"/>
                    <a:pt x="887502" y="105657"/>
                  </a:cubicBezTo>
                  <a:lnTo>
                    <a:pt x="887502" y="528273"/>
                  </a:lnTo>
                  <a:cubicBezTo>
                    <a:pt x="887502" y="586626"/>
                    <a:pt x="840198" y="633930"/>
                    <a:pt x="781845" y="633930"/>
                  </a:cubicBezTo>
                  <a:lnTo>
                    <a:pt x="105657" y="633930"/>
                  </a:lnTo>
                  <a:cubicBezTo>
                    <a:pt x="47304" y="633930"/>
                    <a:pt x="0" y="586626"/>
                    <a:pt x="0" y="528273"/>
                  </a:cubicBezTo>
                  <a:lnTo>
                    <a:pt x="0" y="105657"/>
                  </a:lnTo>
                  <a:cubicBezTo>
                    <a:pt x="0" y="47304"/>
                    <a:pt x="47304" y="0"/>
                    <a:pt x="105657" y="0"/>
                  </a:cubicBezTo>
                  <a:close/>
                </a:path>
              </a:pathLst>
            </a:custGeom>
            <a:solidFill>
              <a:schemeClr val="tx1"/>
            </a:solidFill>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dirty="0">
                <a:latin typeface="幼圆" panose="02010509060101010101" pitchFamily="49" charset="-122"/>
                <a:ea typeface="幼圆" panose="02010509060101010101" pitchFamily="49" charset="-122"/>
              </a:endParaRPr>
            </a:p>
          </p:txBody>
        </p:sp>
      </p:grpSp>
      <p:grpSp>
        <p:nvGrpSpPr>
          <p:cNvPr id="5" name="组合 4"/>
          <p:cNvGrpSpPr/>
          <p:nvPr/>
        </p:nvGrpSpPr>
        <p:grpSpPr>
          <a:xfrm>
            <a:off x="1028775" y="1382140"/>
            <a:ext cx="10224542" cy="2887901"/>
            <a:chOff x="1028775" y="1880550"/>
            <a:chExt cx="10224542" cy="2887901"/>
          </a:xfrm>
        </p:grpSpPr>
        <p:sp>
          <p:nvSpPr>
            <p:cNvPr id="4" name="椭圆 3"/>
            <p:cNvSpPr/>
            <p:nvPr/>
          </p:nvSpPr>
          <p:spPr>
            <a:xfrm>
              <a:off x="5024748" y="1880550"/>
              <a:ext cx="2610711" cy="2610711"/>
            </a:xfrm>
            <a:prstGeom prst="ellipse">
              <a:avLst/>
            </a:prstGeom>
            <a:blipFill dpi="0" rotWithShape="1">
              <a:blip r:embed="rId4"/>
              <a:srcRect/>
              <a:tile tx="-1803400" ty="-6286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1"/>
            <p:cNvSpPr>
              <a:spLocks noChangeArrowheads="1"/>
            </p:cNvSpPr>
            <p:nvPr/>
          </p:nvSpPr>
          <p:spPr bwMode="auto">
            <a:xfrm>
              <a:off x="1028775" y="4509919"/>
              <a:ext cx="10224542"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a:lnSpc>
                  <a:spcPct val="120000"/>
                </a:lnSpc>
                <a:spcBef>
                  <a:spcPct val="0"/>
                </a:spcBef>
                <a:buNone/>
                <a:defRPr/>
              </a:pPr>
              <a:r>
                <a:rPr lang="zh-CN" altLang="en-US" sz="90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9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36" name="矩形 22"/>
            <p:cNvSpPr>
              <a:spLocks noChangeArrowheads="1"/>
            </p:cNvSpPr>
            <p:nvPr/>
          </p:nvSpPr>
          <p:spPr bwMode="auto">
            <a:xfrm>
              <a:off x="5947060" y="4190205"/>
              <a:ext cx="793750" cy="249237"/>
            </a:xfrm>
            <a:prstGeom prst="rect">
              <a:avLst/>
            </a:prstGeom>
            <a:solidFill>
              <a:schemeClr val="bg1">
                <a:alpha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000" dirty="0">
                  <a:latin typeface="幼圆" panose="02010509060101010101" pitchFamily="49" charset="-122"/>
                  <a:ea typeface="幼圆" panose="02010509060101010101" pitchFamily="49" charset="-122"/>
                </a:rPr>
                <a:t>相关文字</a:t>
              </a:r>
            </a:p>
          </p:txBody>
        </p:sp>
      </p:grpSp>
      <p:sp>
        <p:nvSpPr>
          <p:cNvPr id="21" name="矩形 67">
            <a:extLst>
              <a:ext uri="{FF2B5EF4-FFF2-40B4-BE49-F238E27FC236}">
                <a16:creationId xmlns="" xmlns:a16="http://schemas.microsoft.com/office/drawing/2014/main" id="{92942E25-7BD6-488C-9E7B-E1F29C4F9BF4}"/>
              </a:ext>
            </a:extLst>
          </p:cNvPr>
          <p:cNvSpPr>
            <a:spLocks noChangeArrowheads="1"/>
          </p:cNvSpPr>
          <p:nvPr/>
        </p:nvSpPr>
        <p:spPr bwMode="auto">
          <a:xfrm>
            <a:off x="2843758" y="5200501"/>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40" name="矩形 47">
            <a:extLst>
              <a:ext uri="{FF2B5EF4-FFF2-40B4-BE49-F238E27FC236}">
                <a16:creationId xmlns="" xmlns:a16="http://schemas.microsoft.com/office/drawing/2014/main" id="{04983EF8-7A9D-4CF3-AEA7-A3238C1D2FBD}"/>
              </a:ext>
            </a:extLst>
          </p:cNvPr>
          <p:cNvSpPr>
            <a:spLocks noChangeArrowheads="1"/>
          </p:cNvSpPr>
          <p:nvPr/>
        </p:nvSpPr>
        <p:spPr bwMode="auto">
          <a:xfrm>
            <a:off x="2843758" y="5564096"/>
            <a:ext cx="1884363" cy="63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41" name="矩形 67">
            <a:extLst>
              <a:ext uri="{FF2B5EF4-FFF2-40B4-BE49-F238E27FC236}">
                <a16:creationId xmlns="" xmlns:a16="http://schemas.microsoft.com/office/drawing/2014/main" id="{5C33BA9A-A950-48FB-877D-84423C2B9BF5}"/>
              </a:ext>
            </a:extLst>
          </p:cNvPr>
          <p:cNvSpPr>
            <a:spLocks noChangeArrowheads="1"/>
          </p:cNvSpPr>
          <p:nvPr/>
        </p:nvSpPr>
        <p:spPr bwMode="auto">
          <a:xfrm>
            <a:off x="5453608" y="5200501"/>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42" name="矩形 47">
            <a:extLst>
              <a:ext uri="{FF2B5EF4-FFF2-40B4-BE49-F238E27FC236}">
                <a16:creationId xmlns="" xmlns:a16="http://schemas.microsoft.com/office/drawing/2014/main" id="{CB79E287-BD83-4A97-BF57-91A32F423BDC}"/>
              </a:ext>
            </a:extLst>
          </p:cNvPr>
          <p:cNvSpPr>
            <a:spLocks noChangeArrowheads="1"/>
          </p:cNvSpPr>
          <p:nvPr/>
        </p:nvSpPr>
        <p:spPr bwMode="auto">
          <a:xfrm>
            <a:off x="5453608" y="5564096"/>
            <a:ext cx="1884363" cy="63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43" name="矩形 67">
            <a:extLst>
              <a:ext uri="{FF2B5EF4-FFF2-40B4-BE49-F238E27FC236}">
                <a16:creationId xmlns="" xmlns:a16="http://schemas.microsoft.com/office/drawing/2014/main" id="{820197F7-982D-4780-AD99-2E74B739BB95}"/>
              </a:ext>
            </a:extLst>
          </p:cNvPr>
          <p:cNvSpPr>
            <a:spLocks noChangeArrowheads="1"/>
          </p:cNvSpPr>
          <p:nvPr/>
        </p:nvSpPr>
        <p:spPr bwMode="auto">
          <a:xfrm>
            <a:off x="8301583" y="5200501"/>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zh-CN" altLang="en-US" sz="1500" dirty="0">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44" name="矩形 47">
            <a:extLst>
              <a:ext uri="{FF2B5EF4-FFF2-40B4-BE49-F238E27FC236}">
                <a16:creationId xmlns="" xmlns:a16="http://schemas.microsoft.com/office/drawing/2014/main" id="{A3F0736C-1E6E-4114-BAA1-5EEE217CB737}"/>
              </a:ext>
            </a:extLst>
          </p:cNvPr>
          <p:cNvSpPr>
            <a:spLocks noChangeArrowheads="1"/>
          </p:cNvSpPr>
          <p:nvPr/>
        </p:nvSpPr>
        <p:spPr bwMode="auto">
          <a:xfrm>
            <a:off x="8301583" y="5564096"/>
            <a:ext cx="1884363" cy="63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105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a:t>
            </a:r>
            <a:endParaRPr lang="zh-CN" altLang="en-US" sz="10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25" name="矩形 24">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26" name="矩形 25">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31" name="图片 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1033416948"/>
      </p:ext>
    </p:extLst>
  </p:cSld>
  <p:clrMapOvr>
    <a:masterClrMapping/>
  </p:clrMapOvr>
  <mc:AlternateContent xmlns:mc="http://schemas.openxmlformats.org/markup-compatibility/2006" xmlns:p14="http://schemas.microsoft.com/office/powerpoint/2010/main">
    <mc:Choice Requires="p14">
      <p:transition spd="slow" p14:dur="1500" advTm="4776">
        <p14:window dir="vert"/>
      </p:transition>
    </mc:Choice>
    <mc:Fallback xmlns="">
      <p:transition spd="slow" advTm="47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filter="fade">
                                      <p:cBhvr>
                                        <p:cTn id="9" dur="500"/>
                                        <p:tgtEl>
                                          <p:spTgt spid="22"/>
                                        </p:tgtEl>
                                      </p:cBhvr>
                                    </p:animEffect>
                                  </p:childTnLst>
                                </p:cTn>
                              </p:par>
                              <p:par>
                                <p:cTn id="10" presetID="10"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filter="fade">
                                      <p:cBhvr>
                                        <p:cTn id="14" dur="500"/>
                                        <p:tgtEl>
                                          <p:spTgt spid="28"/>
                                        </p:tgtEl>
                                      </p:cBhvr>
                                    </p:animEffect>
                                  </p:childTnLst>
                                </p:cTn>
                              </p:par>
                            </p:childTnLst>
                          </p:cTn>
                        </p:par>
                        <p:par>
                          <p:cTn id="15" fill="hold">
                            <p:stCondLst>
                              <p:cond delay="500"/>
                            </p:stCondLst>
                            <p:childTnLst>
                              <p:par>
                                <p:cTn id="16" presetID="14" presetClass="entr" presetSubtype="10" fill="hold" grpId="0" nodeType="afterEffect">
                                  <p:stCondLst>
                                    <p:cond delay="250"/>
                                  </p:stCondLst>
                                  <p:childTnLst>
                                    <p:set>
                                      <p:cBhvr>
                                        <p:cTn id="17" dur="1" fill="hold">
                                          <p:stCondLst>
                                            <p:cond delay="0"/>
                                          </p:stCondLst>
                                        </p:cTn>
                                        <p:tgtEl>
                                          <p:spTgt spid="21"/>
                                        </p:tgtEl>
                                        <p:attrNameLst>
                                          <p:attrName>style.visibility</p:attrName>
                                        </p:attrNameLst>
                                      </p:cBhvr>
                                      <p:to>
                                        <p:strVal val="visible"/>
                                      </p:to>
                                    </p:set>
                                    <p:animEffect>
                                      <p:cBhvr>
                                        <p:cTn id="18" dur="400"/>
                                        <p:tgtEl>
                                          <p:spTgt spid="21"/>
                                        </p:tgtEl>
                                      </p:cBhvr>
                                    </p:animEffect>
                                  </p:childTnLst>
                                </p:cTn>
                              </p:par>
                              <p:par>
                                <p:cTn id="19" presetID="14" presetClass="entr" presetSubtype="10" fill="hold" grpId="0" nodeType="withEffect">
                                  <p:stCondLst>
                                    <p:cond delay="250"/>
                                  </p:stCondLst>
                                  <p:childTnLst>
                                    <p:set>
                                      <p:cBhvr>
                                        <p:cTn id="20" dur="1" fill="hold">
                                          <p:stCondLst>
                                            <p:cond delay="0"/>
                                          </p:stCondLst>
                                        </p:cTn>
                                        <p:tgtEl>
                                          <p:spTgt spid="40"/>
                                        </p:tgtEl>
                                        <p:attrNameLst>
                                          <p:attrName>style.visibility</p:attrName>
                                        </p:attrNameLst>
                                      </p:cBhvr>
                                      <p:to>
                                        <p:strVal val="visible"/>
                                      </p:to>
                                    </p:set>
                                    <p:animEffect>
                                      <p:cBhvr>
                                        <p:cTn id="21" dur="400"/>
                                        <p:tgtEl>
                                          <p:spTgt spid="40"/>
                                        </p:tgtEl>
                                      </p:cBhvr>
                                    </p:animEffect>
                                  </p:childTnLst>
                                </p:cTn>
                              </p:par>
                            </p:childTnLst>
                          </p:cTn>
                        </p:par>
                        <p:par>
                          <p:cTn id="22" fill="hold">
                            <p:stCondLst>
                              <p:cond delay="1150"/>
                            </p:stCondLst>
                            <p:childTnLst>
                              <p:par>
                                <p:cTn id="23" presetID="14" presetClass="entr" presetSubtype="10" fill="hold" grpId="0" nodeType="afterEffect">
                                  <p:stCondLst>
                                    <p:cond delay="250"/>
                                  </p:stCondLst>
                                  <p:childTnLst>
                                    <p:set>
                                      <p:cBhvr>
                                        <p:cTn id="24" dur="1" fill="hold">
                                          <p:stCondLst>
                                            <p:cond delay="0"/>
                                          </p:stCondLst>
                                        </p:cTn>
                                        <p:tgtEl>
                                          <p:spTgt spid="41"/>
                                        </p:tgtEl>
                                        <p:attrNameLst>
                                          <p:attrName>style.visibility</p:attrName>
                                        </p:attrNameLst>
                                      </p:cBhvr>
                                      <p:to>
                                        <p:strVal val="visible"/>
                                      </p:to>
                                    </p:set>
                                    <p:animEffect>
                                      <p:cBhvr>
                                        <p:cTn id="25" dur="400"/>
                                        <p:tgtEl>
                                          <p:spTgt spid="41"/>
                                        </p:tgtEl>
                                      </p:cBhvr>
                                    </p:animEffect>
                                  </p:childTnLst>
                                </p:cTn>
                              </p:par>
                              <p:par>
                                <p:cTn id="26" presetID="14" presetClass="entr" presetSubtype="10"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Effect>
                                      <p:cBhvr>
                                        <p:cTn id="28" dur="400"/>
                                        <p:tgtEl>
                                          <p:spTgt spid="42"/>
                                        </p:tgtEl>
                                      </p:cBhvr>
                                    </p:animEffect>
                                  </p:childTnLst>
                                </p:cTn>
                              </p:par>
                            </p:childTnLst>
                          </p:cTn>
                        </p:par>
                        <p:par>
                          <p:cTn id="29" fill="hold">
                            <p:stCondLst>
                              <p:cond delay="1800"/>
                            </p:stCondLst>
                            <p:childTnLst>
                              <p:par>
                                <p:cTn id="30" presetID="14" presetClass="entr" presetSubtype="10" fill="hold" grpId="0" nodeType="afterEffect">
                                  <p:stCondLst>
                                    <p:cond delay="250"/>
                                  </p:stCondLst>
                                  <p:childTnLst>
                                    <p:set>
                                      <p:cBhvr>
                                        <p:cTn id="31" dur="1" fill="hold">
                                          <p:stCondLst>
                                            <p:cond delay="0"/>
                                          </p:stCondLst>
                                        </p:cTn>
                                        <p:tgtEl>
                                          <p:spTgt spid="43"/>
                                        </p:tgtEl>
                                        <p:attrNameLst>
                                          <p:attrName>style.visibility</p:attrName>
                                        </p:attrNameLst>
                                      </p:cBhvr>
                                      <p:to>
                                        <p:strVal val="visible"/>
                                      </p:to>
                                    </p:set>
                                    <p:animEffect>
                                      <p:cBhvr>
                                        <p:cTn id="32" dur="400"/>
                                        <p:tgtEl>
                                          <p:spTgt spid="43"/>
                                        </p:tgtEl>
                                      </p:cBhvr>
                                    </p:animEffect>
                                  </p:childTnLst>
                                </p:cTn>
                              </p:par>
                              <p:par>
                                <p:cTn id="33" presetID="14" presetClass="entr" presetSubtype="10" fill="hold" grpId="0" nodeType="withEffect">
                                  <p:stCondLst>
                                    <p:cond delay="250"/>
                                  </p:stCondLst>
                                  <p:childTnLst>
                                    <p:set>
                                      <p:cBhvr>
                                        <p:cTn id="34" dur="1" fill="hold">
                                          <p:stCondLst>
                                            <p:cond delay="0"/>
                                          </p:stCondLst>
                                        </p:cTn>
                                        <p:tgtEl>
                                          <p:spTgt spid="44"/>
                                        </p:tgtEl>
                                        <p:attrNameLst>
                                          <p:attrName>style.visibility</p:attrName>
                                        </p:attrNameLst>
                                      </p:cBhvr>
                                      <p:to>
                                        <p:strVal val="visible"/>
                                      </p:to>
                                    </p:set>
                                    <p:animEffect>
                                      <p:cBhvr>
                                        <p:cTn id="35" dur="4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utoUpdateAnimBg="0"/>
      <p:bldP spid="40" grpId="0" bldLvl="0" autoUpdateAnimBg="0"/>
      <p:bldP spid="41" grpId="0" bldLvl="0" autoUpdateAnimBg="0"/>
      <p:bldP spid="42" grpId="0" bldLvl="0" autoUpdateAnimBg="0"/>
      <p:bldP spid="43" grpId="0" bldLvl="0" autoUpdateAnimBg="0"/>
      <p:bldP spid="44"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同心圆 75"/>
          <p:cNvSpPr>
            <a:spLocks noChangeArrowheads="1"/>
          </p:cNvSpPr>
          <p:nvPr/>
        </p:nvSpPr>
        <p:spPr bwMode="auto">
          <a:xfrm>
            <a:off x="4613344" y="2968253"/>
            <a:ext cx="1739900"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chemeClr val="accent2">
              <a:alpha val="80000"/>
            </a:schemeClr>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61" name="矩形 13"/>
          <p:cNvSpPr>
            <a:spLocks noChangeArrowheads="1"/>
          </p:cNvSpPr>
          <p:nvPr/>
        </p:nvSpPr>
        <p:spPr bwMode="auto">
          <a:xfrm>
            <a:off x="6876899" y="4431154"/>
            <a:ext cx="40972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a:defRPr>
                <a:solidFill>
                  <a:schemeClr val="tx1"/>
                </a:solidFill>
                <a:latin typeface="Calibri" panose="020F0502020204030204" pitchFamily="34" charset="0"/>
                <a:ea typeface="宋体" panose="02010600030101010101" pitchFamily="2" charset="-122"/>
              </a:defRPr>
            </a:lvl1pPr>
            <a:lvl2pPr defTabSz="684213">
              <a:defRPr>
                <a:solidFill>
                  <a:schemeClr val="tx1"/>
                </a:solidFill>
                <a:latin typeface="Calibri" panose="020F0502020204030204" pitchFamily="34" charset="0"/>
                <a:ea typeface="宋体" panose="02010600030101010101" pitchFamily="2" charset="-122"/>
              </a:defRPr>
            </a:lvl2pPr>
            <a:lvl3pPr defTabSz="684213">
              <a:defRPr>
                <a:solidFill>
                  <a:schemeClr val="tx1"/>
                </a:solidFill>
                <a:latin typeface="Calibri" panose="020F0502020204030204" pitchFamily="34" charset="0"/>
                <a:ea typeface="宋体" panose="02010600030101010101" pitchFamily="2" charset="-122"/>
              </a:defRPr>
            </a:lvl3pPr>
            <a:lvl4pPr defTabSz="684213">
              <a:defRPr>
                <a:solidFill>
                  <a:schemeClr val="tx1"/>
                </a:solidFill>
                <a:latin typeface="Calibri" panose="020F0502020204030204" pitchFamily="34" charset="0"/>
                <a:ea typeface="宋体" panose="02010600030101010101" pitchFamily="2" charset="-122"/>
              </a:defRPr>
            </a:lvl4pPr>
            <a:lvl5pPr defTabSz="684213">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sz="1000" noProof="1" smtClean="0">
                <a:latin typeface="幼圆" panose="02010509060101010101" pitchFamily="49" charset="-122"/>
                <a:ea typeface="幼圆" panose="02010509060101010101" pitchFamily="49" charset="-122"/>
              </a:rPr>
              <a:t>点击添加文本内容说明点击添加文本内容说明点击添加文本内容说明点于</a:t>
            </a:r>
            <a:r>
              <a:rPr lang="zh-CN" altLang="en-US" sz="1000" noProof="1">
                <a:latin typeface="幼圆" panose="02010509060101010101" pitchFamily="49" charset="-122"/>
                <a:ea typeface="幼圆" panose="02010509060101010101" pitchFamily="49" charset="-122"/>
              </a:rPr>
              <a:t>一体的专业</a:t>
            </a:r>
            <a:r>
              <a:rPr lang="en-US" altLang="zh-CN" sz="1000" noProof="1">
                <a:latin typeface="幼圆" panose="02010509060101010101" pitchFamily="49" charset="-122"/>
                <a:ea typeface="幼圆" panose="02010509060101010101" pitchFamily="49" charset="-122"/>
              </a:rPr>
              <a:t>PPT</a:t>
            </a:r>
            <a:r>
              <a:rPr lang="zh-CN" altLang="en-US" sz="1000" noProof="1">
                <a:latin typeface="幼圆" panose="02010509060101010101" pitchFamily="49" charset="-122"/>
                <a:ea typeface="幼圆" panose="02010509060101010101" pitchFamily="49" charset="-122"/>
              </a:rPr>
              <a:t>服务提供商。深受大家的好评和肯定。</a:t>
            </a:r>
          </a:p>
          <a:p>
            <a:pPr algn="ctr">
              <a:defRPr/>
            </a:pPr>
            <a:endParaRPr lang="en-US" altLang="zh-CN" sz="1000" noProof="1">
              <a:latin typeface="幼圆" panose="02010509060101010101" pitchFamily="49" charset="-122"/>
              <a:ea typeface="幼圆" panose="02010509060101010101" pitchFamily="49" charset="-122"/>
            </a:endParaRPr>
          </a:p>
        </p:txBody>
      </p:sp>
      <p:sp>
        <p:nvSpPr>
          <p:cNvPr id="62" name="文本框 67"/>
          <p:cNvSpPr txBox="1">
            <a:spLocks noChangeArrowheads="1"/>
          </p:cNvSpPr>
          <p:nvPr/>
        </p:nvSpPr>
        <p:spPr bwMode="auto">
          <a:xfrm>
            <a:off x="8319897" y="3458776"/>
            <a:ext cx="1211262" cy="4000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2000" dirty="0">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latin typeface="幼圆" panose="02010509060101010101" pitchFamily="49" charset="-122"/>
              <a:ea typeface="幼圆" panose="02010509060101010101" pitchFamily="49" charset="-122"/>
            </a:endParaRPr>
          </a:p>
        </p:txBody>
      </p:sp>
      <p:sp>
        <p:nvSpPr>
          <p:cNvPr id="63" name="Freeform 415"/>
          <p:cNvSpPr>
            <a:spLocks noChangeArrowheads="1"/>
          </p:cNvSpPr>
          <p:nvPr/>
        </p:nvSpPr>
        <p:spPr bwMode="auto">
          <a:xfrm>
            <a:off x="8164597" y="4020819"/>
            <a:ext cx="225425" cy="227013"/>
          </a:xfrm>
          <a:custGeom>
            <a:avLst/>
            <a:gdLst>
              <a:gd name="T0" fmla="*/ 156 w 260"/>
              <a:gd name="T1" fmla="*/ 260 h 260"/>
              <a:gd name="T2" fmla="*/ 186 w 260"/>
              <a:gd name="T3" fmla="*/ 167 h 260"/>
              <a:gd name="T4" fmla="*/ 156 w 260"/>
              <a:gd name="T5" fmla="*/ 130 h 260"/>
              <a:gd name="T6" fmla="*/ 156 w 260"/>
              <a:gd name="T7" fmla="*/ 107 h 260"/>
              <a:gd name="T8" fmla="*/ 161 w 260"/>
              <a:gd name="T9" fmla="*/ 101 h 260"/>
              <a:gd name="T10" fmla="*/ 168 w 260"/>
              <a:gd name="T11" fmla="*/ 98 h 260"/>
              <a:gd name="T12" fmla="*/ 198 w 260"/>
              <a:gd name="T13" fmla="*/ 63 h 260"/>
              <a:gd name="T14" fmla="*/ 144 w 260"/>
              <a:gd name="T15" fmla="*/ 63 h 260"/>
              <a:gd name="T16" fmla="*/ 134 w 260"/>
              <a:gd name="T17" fmla="*/ 66 h 260"/>
              <a:gd name="T18" fmla="*/ 123 w 260"/>
              <a:gd name="T19" fmla="*/ 75 h 260"/>
              <a:gd name="T20" fmla="*/ 117 w 260"/>
              <a:gd name="T21" fmla="*/ 89 h 260"/>
              <a:gd name="T22" fmla="*/ 114 w 260"/>
              <a:gd name="T23" fmla="*/ 102 h 260"/>
              <a:gd name="T24" fmla="*/ 88 w 260"/>
              <a:gd name="T25" fmla="*/ 131 h 260"/>
              <a:gd name="T26" fmla="*/ 114 w 260"/>
              <a:gd name="T27" fmla="*/ 166 h 260"/>
              <a:gd name="T28" fmla="*/ 26 w 260"/>
              <a:gd name="T29" fmla="*/ 260 h 260"/>
              <a:gd name="T30" fmla="*/ 16 w 260"/>
              <a:gd name="T31" fmla="*/ 258 h 260"/>
              <a:gd name="T32" fmla="*/ 8 w 260"/>
              <a:gd name="T33" fmla="*/ 252 h 260"/>
              <a:gd name="T34" fmla="*/ 1 w 260"/>
              <a:gd name="T35" fmla="*/ 244 h 260"/>
              <a:gd name="T36" fmla="*/ 0 w 260"/>
              <a:gd name="T37" fmla="*/ 234 h 260"/>
              <a:gd name="T38" fmla="*/ 0 w 260"/>
              <a:gd name="T39" fmla="*/ 20 h 260"/>
              <a:gd name="T40" fmla="*/ 4 w 260"/>
              <a:gd name="T41" fmla="*/ 11 h 260"/>
              <a:gd name="T42" fmla="*/ 12 w 260"/>
              <a:gd name="T43" fmla="*/ 5 h 260"/>
              <a:gd name="T44" fmla="*/ 21 w 260"/>
              <a:gd name="T45" fmla="*/ 1 h 260"/>
              <a:gd name="T46" fmla="*/ 234 w 260"/>
              <a:gd name="T47" fmla="*/ 0 h 260"/>
              <a:gd name="T48" fmla="*/ 244 w 260"/>
              <a:gd name="T49" fmla="*/ 2 h 260"/>
              <a:gd name="T50" fmla="*/ 252 w 260"/>
              <a:gd name="T51" fmla="*/ 7 h 260"/>
              <a:gd name="T52" fmla="*/ 257 w 260"/>
              <a:gd name="T53" fmla="*/ 16 h 260"/>
              <a:gd name="T54" fmla="*/ 260 w 260"/>
              <a:gd name="T55" fmla="*/ 26 h 260"/>
              <a:gd name="T56" fmla="*/ 259 w 260"/>
              <a:gd name="T57" fmla="*/ 239 h 260"/>
              <a:gd name="T58" fmla="*/ 255 w 260"/>
              <a:gd name="T59" fmla="*/ 249 h 260"/>
              <a:gd name="T60" fmla="*/ 248 w 260"/>
              <a:gd name="T61" fmla="*/ 256 h 260"/>
              <a:gd name="T62" fmla="*/ 239 w 260"/>
              <a:gd name="T6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60">
                <a:moveTo>
                  <a:pt x="234" y="260"/>
                </a:moveTo>
                <a:lnTo>
                  <a:pt x="156" y="260"/>
                </a:lnTo>
                <a:lnTo>
                  <a:pt x="156" y="167"/>
                </a:lnTo>
                <a:lnTo>
                  <a:pt x="186" y="167"/>
                </a:lnTo>
                <a:lnTo>
                  <a:pt x="186" y="130"/>
                </a:lnTo>
                <a:lnTo>
                  <a:pt x="156" y="130"/>
                </a:lnTo>
                <a:lnTo>
                  <a:pt x="156" y="109"/>
                </a:lnTo>
                <a:lnTo>
                  <a:pt x="156" y="107"/>
                </a:lnTo>
                <a:lnTo>
                  <a:pt x="157" y="104"/>
                </a:lnTo>
                <a:lnTo>
                  <a:pt x="161" y="101"/>
                </a:lnTo>
                <a:lnTo>
                  <a:pt x="164" y="100"/>
                </a:lnTo>
                <a:lnTo>
                  <a:pt x="168" y="98"/>
                </a:lnTo>
                <a:lnTo>
                  <a:pt x="198" y="98"/>
                </a:lnTo>
                <a:lnTo>
                  <a:pt x="198" y="63"/>
                </a:lnTo>
                <a:lnTo>
                  <a:pt x="149" y="63"/>
                </a:lnTo>
                <a:lnTo>
                  <a:pt x="144" y="63"/>
                </a:lnTo>
                <a:lnTo>
                  <a:pt x="139" y="65"/>
                </a:lnTo>
                <a:lnTo>
                  <a:pt x="134" y="66"/>
                </a:lnTo>
                <a:lnTo>
                  <a:pt x="130" y="68"/>
                </a:lnTo>
                <a:lnTo>
                  <a:pt x="123" y="75"/>
                </a:lnTo>
                <a:lnTo>
                  <a:pt x="120" y="83"/>
                </a:lnTo>
                <a:lnTo>
                  <a:pt x="117" y="89"/>
                </a:lnTo>
                <a:lnTo>
                  <a:pt x="114" y="96"/>
                </a:lnTo>
                <a:lnTo>
                  <a:pt x="114" y="102"/>
                </a:lnTo>
                <a:lnTo>
                  <a:pt x="114" y="131"/>
                </a:lnTo>
                <a:lnTo>
                  <a:pt x="88" y="131"/>
                </a:lnTo>
                <a:lnTo>
                  <a:pt x="88" y="166"/>
                </a:lnTo>
                <a:lnTo>
                  <a:pt x="114" y="166"/>
                </a:lnTo>
                <a:lnTo>
                  <a:pt x="114" y="260"/>
                </a:lnTo>
                <a:lnTo>
                  <a:pt x="26" y="260"/>
                </a:lnTo>
                <a:lnTo>
                  <a:pt x="21" y="260"/>
                </a:lnTo>
                <a:lnTo>
                  <a:pt x="16" y="258"/>
                </a:lnTo>
                <a:lnTo>
                  <a:pt x="12" y="256"/>
                </a:lnTo>
                <a:lnTo>
                  <a:pt x="8" y="252"/>
                </a:lnTo>
                <a:lnTo>
                  <a:pt x="4" y="249"/>
                </a:lnTo>
                <a:lnTo>
                  <a:pt x="1" y="244"/>
                </a:lnTo>
                <a:lnTo>
                  <a:pt x="0" y="239"/>
                </a:lnTo>
                <a:lnTo>
                  <a:pt x="0" y="234"/>
                </a:lnTo>
                <a:lnTo>
                  <a:pt x="0" y="26"/>
                </a:lnTo>
                <a:lnTo>
                  <a:pt x="0" y="20"/>
                </a:lnTo>
                <a:lnTo>
                  <a:pt x="1" y="16"/>
                </a:lnTo>
                <a:lnTo>
                  <a:pt x="4" y="11"/>
                </a:lnTo>
                <a:lnTo>
                  <a:pt x="8" y="7"/>
                </a:lnTo>
                <a:lnTo>
                  <a:pt x="12" y="5"/>
                </a:lnTo>
                <a:lnTo>
                  <a:pt x="16" y="2"/>
                </a:lnTo>
                <a:lnTo>
                  <a:pt x="21" y="1"/>
                </a:lnTo>
                <a:lnTo>
                  <a:pt x="26" y="0"/>
                </a:lnTo>
                <a:lnTo>
                  <a:pt x="234" y="0"/>
                </a:lnTo>
                <a:lnTo>
                  <a:pt x="239" y="1"/>
                </a:lnTo>
                <a:lnTo>
                  <a:pt x="244" y="2"/>
                </a:lnTo>
                <a:lnTo>
                  <a:pt x="248" y="5"/>
                </a:lnTo>
                <a:lnTo>
                  <a:pt x="252" y="7"/>
                </a:lnTo>
                <a:lnTo>
                  <a:pt x="255" y="11"/>
                </a:lnTo>
                <a:lnTo>
                  <a:pt x="257" y="16"/>
                </a:lnTo>
                <a:lnTo>
                  <a:pt x="259" y="20"/>
                </a:lnTo>
                <a:lnTo>
                  <a:pt x="260" y="26"/>
                </a:lnTo>
                <a:lnTo>
                  <a:pt x="260" y="234"/>
                </a:lnTo>
                <a:lnTo>
                  <a:pt x="259" y="239"/>
                </a:lnTo>
                <a:lnTo>
                  <a:pt x="257" y="244"/>
                </a:lnTo>
                <a:lnTo>
                  <a:pt x="255" y="249"/>
                </a:lnTo>
                <a:lnTo>
                  <a:pt x="252" y="252"/>
                </a:lnTo>
                <a:lnTo>
                  <a:pt x="248" y="256"/>
                </a:lnTo>
                <a:lnTo>
                  <a:pt x="244" y="258"/>
                </a:lnTo>
                <a:lnTo>
                  <a:pt x="239" y="260"/>
                </a:lnTo>
                <a:lnTo>
                  <a:pt x="234" y="260"/>
                </a:lnTo>
                <a:close/>
              </a:path>
            </a:pathLst>
          </a:custGeom>
          <a:solidFill>
            <a:schemeClr val="accent2"/>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68" name="Freeform 416"/>
          <p:cNvSpPr>
            <a:spLocks noEditPoints="1" noChangeArrowheads="1"/>
          </p:cNvSpPr>
          <p:nvPr/>
        </p:nvSpPr>
        <p:spPr bwMode="auto">
          <a:xfrm>
            <a:off x="8585284" y="4020819"/>
            <a:ext cx="225425" cy="227013"/>
          </a:xfrm>
          <a:custGeom>
            <a:avLst/>
            <a:gdLst>
              <a:gd name="T0" fmla="*/ 21 w 260"/>
              <a:gd name="T1" fmla="*/ 260 h 260"/>
              <a:gd name="T2" fmla="*/ 8 w 260"/>
              <a:gd name="T3" fmla="*/ 252 h 260"/>
              <a:gd name="T4" fmla="*/ 0 w 260"/>
              <a:gd name="T5" fmla="*/ 239 h 260"/>
              <a:gd name="T6" fmla="*/ 0 w 260"/>
              <a:gd name="T7" fmla="*/ 21 h 260"/>
              <a:gd name="T8" fmla="*/ 8 w 260"/>
              <a:gd name="T9" fmla="*/ 8 h 260"/>
              <a:gd name="T10" fmla="*/ 21 w 260"/>
              <a:gd name="T11" fmla="*/ 0 h 260"/>
              <a:gd name="T12" fmla="*/ 240 w 260"/>
              <a:gd name="T13" fmla="*/ 0 h 260"/>
              <a:gd name="T14" fmla="*/ 253 w 260"/>
              <a:gd name="T15" fmla="*/ 8 h 260"/>
              <a:gd name="T16" fmla="*/ 259 w 260"/>
              <a:gd name="T17" fmla="*/ 21 h 260"/>
              <a:gd name="T18" fmla="*/ 259 w 260"/>
              <a:gd name="T19" fmla="*/ 239 h 260"/>
              <a:gd name="T20" fmla="*/ 253 w 260"/>
              <a:gd name="T21" fmla="*/ 252 h 260"/>
              <a:gd name="T22" fmla="*/ 240 w 260"/>
              <a:gd name="T23" fmla="*/ 260 h 260"/>
              <a:gd name="T24" fmla="*/ 225 w 260"/>
              <a:gd name="T25" fmla="*/ 52 h 260"/>
              <a:gd name="T26" fmla="*/ 199 w 260"/>
              <a:gd name="T27" fmla="*/ 63 h 260"/>
              <a:gd name="T28" fmla="*/ 186 w 260"/>
              <a:gd name="T29" fmla="*/ 52 h 260"/>
              <a:gd name="T30" fmla="*/ 169 w 260"/>
              <a:gd name="T31" fmla="*/ 50 h 260"/>
              <a:gd name="T32" fmla="*/ 151 w 260"/>
              <a:gd name="T33" fmla="*/ 55 h 260"/>
              <a:gd name="T34" fmla="*/ 137 w 260"/>
              <a:gd name="T35" fmla="*/ 68 h 260"/>
              <a:gd name="T36" fmla="*/ 132 w 260"/>
              <a:gd name="T37" fmla="*/ 89 h 260"/>
              <a:gd name="T38" fmla="*/ 115 w 260"/>
              <a:gd name="T39" fmla="*/ 95 h 260"/>
              <a:gd name="T40" fmla="*/ 72 w 260"/>
              <a:gd name="T41" fmla="*/ 77 h 260"/>
              <a:gd name="T42" fmla="*/ 51 w 260"/>
              <a:gd name="T43" fmla="*/ 57 h 260"/>
              <a:gd name="T44" fmla="*/ 46 w 260"/>
              <a:gd name="T45" fmla="*/ 74 h 260"/>
              <a:gd name="T46" fmla="*/ 54 w 260"/>
              <a:gd name="T47" fmla="*/ 100 h 260"/>
              <a:gd name="T48" fmla="*/ 58 w 260"/>
              <a:gd name="T49" fmla="*/ 109 h 260"/>
              <a:gd name="T50" fmla="*/ 46 w 260"/>
              <a:gd name="T51" fmla="*/ 111 h 260"/>
              <a:gd name="T52" fmla="*/ 51 w 260"/>
              <a:gd name="T53" fmla="*/ 126 h 260"/>
              <a:gd name="T54" fmla="*/ 76 w 260"/>
              <a:gd name="T55" fmla="*/ 143 h 260"/>
              <a:gd name="T56" fmla="*/ 65 w 260"/>
              <a:gd name="T57" fmla="*/ 146 h 260"/>
              <a:gd name="T58" fmla="*/ 61 w 260"/>
              <a:gd name="T59" fmla="*/ 152 h 260"/>
              <a:gd name="T60" fmla="*/ 76 w 260"/>
              <a:gd name="T61" fmla="*/ 165 h 260"/>
              <a:gd name="T62" fmla="*/ 85 w 260"/>
              <a:gd name="T63" fmla="*/ 180 h 260"/>
              <a:gd name="T64" fmla="*/ 56 w 260"/>
              <a:gd name="T65" fmla="*/ 187 h 260"/>
              <a:gd name="T66" fmla="*/ 45 w 260"/>
              <a:gd name="T67" fmla="*/ 194 h 260"/>
              <a:gd name="T68" fmla="*/ 77 w 260"/>
              <a:gd name="T69" fmla="*/ 204 h 260"/>
              <a:gd name="T70" fmla="*/ 120 w 260"/>
              <a:gd name="T71" fmla="*/ 204 h 260"/>
              <a:gd name="T72" fmla="*/ 163 w 260"/>
              <a:gd name="T73" fmla="*/ 187 h 260"/>
              <a:gd name="T74" fmla="*/ 191 w 260"/>
              <a:gd name="T75" fmla="*/ 159 h 260"/>
              <a:gd name="T76" fmla="*/ 203 w 260"/>
              <a:gd name="T77" fmla="*/ 134 h 260"/>
              <a:gd name="T78" fmla="*/ 210 w 260"/>
              <a:gd name="T79" fmla="*/ 103 h 260"/>
              <a:gd name="T80" fmla="*/ 216 w 260"/>
              <a:gd name="T81" fmla="*/ 86 h 260"/>
              <a:gd name="T82" fmla="*/ 220 w 260"/>
              <a:gd name="T83" fmla="*/ 70 h 260"/>
              <a:gd name="T84" fmla="*/ 217 w 260"/>
              <a:gd name="T85" fmla="*/ 67 h 260"/>
              <a:gd name="T86" fmla="*/ 225 w 260"/>
              <a:gd name="T87"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0" h="260">
                <a:moveTo>
                  <a:pt x="234" y="260"/>
                </a:moveTo>
                <a:lnTo>
                  <a:pt x="26" y="260"/>
                </a:lnTo>
                <a:lnTo>
                  <a:pt x="21" y="260"/>
                </a:lnTo>
                <a:lnTo>
                  <a:pt x="16" y="258"/>
                </a:lnTo>
                <a:lnTo>
                  <a:pt x="12" y="256"/>
                </a:lnTo>
                <a:lnTo>
                  <a:pt x="8" y="252"/>
                </a:lnTo>
                <a:lnTo>
                  <a:pt x="4" y="249"/>
                </a:lnTo>
                <a:lnTo>
                  <a:pt x="2" y="245"/>
                </a:lnTo>
                <a:lnTo>
                  <a:pt x="0" y="239"/>
                </a:lnTo>
                <a:lnTo>
                  <a:pt x="0" y="234"/>
                </a:lnTo>
                <a:lnTo>
                  <a:pt x="0" y="26"/>
                </a:lnTo>
                <a:lnTo>
                  <a:pt x="0" y="21"/>
                </a:lnTo>
                <a:lnTo>
                  <a:pt x="2" y="16"/>
                </a:lnTo>
                <a:lnTo>
                  <a:pt x="4" y="12"/>
                </a:lnTo>
                <a:lnTo>
                  <a:pt x="8" y="8"/>
                </a:lnTo>
                <a:lnTo>
                  <a:pt x="12" y="4"/>
                </a:lnTo>
                <a:lnTo>
                  <a:pt x="16" y="3"/>
                </a:lnTo>
                <a:lnTo>
                  <a:pt x="21" y="0"/>
                </a:lnTo>
                <a:lnTo>
                  <a:pt x="26" y="0"/>
                </a:lnTo>
                <a:lnTo>
                  <a:pt x="234" y="0"/>
                </a:lnTo>
                <a:lnTo>
                  <a:pt x="240" y="0"/>
                </a:lnTo>
                <a:lnTo>
                  <a:pt x="245" y="3"/>
                </a:lnTo>
                <a:lnTo>
                  <a:pt x="249" y="4"/>
                </a:lnTo>
                <a:lnTo>
                  <a:pt x="253" y="8"/>
                </a:lnTo>
                <a:lnTo>
                  <a:pt x="255" y="12"/>
                </a:lnTo>
                <a:lnTo>
                  <a:pt x="258" y="16"/>
                </a:lnTo>
                <a:lnTo>
                  <a:pt x="259" y="21"/>
                </a:lnTo>
                <a:lnTo>
                  <a:pt x="260" y="26"/>
                </a:lnTo>
                <a:lnTo>
                  <a:pt x="260" y="234"/>
                </a:lnTo>
                <a:lnTo>
                  <a:pt x="259" y="239"/>
                </a:lnTo>
                <a:lnTo>
                  <a:pt x="258" y="245"/>
                </a:lnTo>
                <a:lnTo>
                  <a:pt x="255" y="249"/>
                </a:lnTo>
                <a:lnTo>
                  <a:pt x="253" y="252"/>
                </a:lnTo>
                <a:lnTo>
                  <a:pt x="249" y="256"/>
                </a:lnTo>
                <a:lnTo>
                  <a:pt x="245" y="258"/>
                </a:lnTo>
                <a:lnTo>
                  <a:pt x="240" y="260"/>
                </a:lnTo>
                <a:lnTo>
                  <a:pt x="234" y="260"/>
                </a:lnTo>
                <a:close/>
                <a:moveTo>
                  <a:pt x="225" y="52"/>
                </a:moveTo>
                <a:lnTo>
                  <a:pt x="225" y="52"/>
                </a:lnTo>
                <a:lnTo>
                  <a:pt x="215" y="57"/>
                </a:lnTo>
                <a:lnTo>
                  <a:pt x="207" y="61"/>
                </a:lnTo>
                <a:lnTo>
                  <a:pt x="199" y="63"/>
                </a:lnTo>
                <a:lnTo>
                  <a:pt x="197" y="59"/>
                </a:lnTo>
                <a:lnTo>
                  <a:pt x="191" y="55"/>
                </a:lnTo>
                <a:lnTo>
                  <a:pt x="186" y="52"/>
                </a:lnTo>
                <a:lnTo>
                  <a:pt x="181" y="51"/>
                </a:lnTo>
                <a:lnTo>
                  <a:pt x="175" y="50"/>
                </a:lnTo>
                <a:lnTo>
                  <a:pt x="169" y="50"/>
                </a:lnTo>
                <a:lnTo>
                  <a:pt x="163" y="51"/>
                </a:lnTo>
                <a:lnTo>
                  <a:pt x="156" y="52"/>
                </a:lnTo>
                <a:lnTo>
                  <a:pt x="151" y="55"/>
                </a:lnTo>
                <a:lnTo>
                  <a:pt x="145" y="59"/>
                </a:lnTo>
                <a:lnTo>
                  <a:pt x="141" y="63"/>
                </a:lnTo>
                <a:lnTo>
                  <a:pt x="137" y="68"/>
                </a:lnTo>
                <a:lnTo>
                  <a:pt x="134" y="73"/>
                </a:lnTo>
                <a:lnTo>
                  <a:pt x="132" y="81"/>
                </a:lnTo>
                <a:lnTo>
                  <a:pt x="132" y="89"/>
                </a:lnTo>
                <a:lnTo>
                  <a:pt x="133" y="96"/>
                </a:lnTo>
                <a:lnTo>
                  <a:pt x="124" y="96"/>
                </a:lnTo>
                <a:lnTo>
                  <a:pt x="115" y="95"/>
                </a:lnTo>
                <a:lnTo>
                  <a:pt x="98" y="91"/>
                </a:lnTo>
                <a:lnTo>
                  <a:pt x="84" y="85"/>
                </a:lnTo>
                <a:lnTo>
                  <a:pt x="72" y="77"/>
                </a:lnTo>
                <a:lnTo>
                  <a:pt x="63" y="70"/>
                </a:lnTo>
                <a:lnTo>
                  <a:pt x="56" y="64"/>
                </a:lnTo>
                <a:lnTo>
                  <a:pt x="51" y="57"/>
                </a:lnTo>
                <a:lnTo>
                  <a:pt x="48" y="61"/>
                </a:lnTo>
                <a:lnTo>
                  <a:pt x="47" y="68"/>
                </a:lnTo>
                <a:lnTo>
                  <a:pt x="46" y="74"/>
                </a:lnTo>
                <a:lnTo>
                  <a:pt x="46" y="82"/>
                </a:lnTo>
                <a:lnTo>
                  <a:pt x="48" y="91"/>
                </a:lnTo>
                <a:lnTo>
                  <a:pt x="54" y="100"/>
                </a:lnTo>
                <a:lnTo>
                  <a:pt x="58" y="106"/>
                </a:lnTo>
                <a:lnTo>
                  <a:pt x="63" y="109"/>
                </a:lnTo>
                <a:lnTo>
                  <a:pt x="58" y="109"/>
                </a:lnTo>
                <a:lnTo>
                  <a:pt x="52" y="108"/>
                </a:lnTo>
                <a:lnTo>
                  <a:pt x="46" y="106"/>
                </a:lnTo>
                <a:lnTo>
                  <a:pt x="46" y="111"/>
                </a:lnTo>
                <a:lnTo>
                  <a:pt x="46" y="115"/>
                </a:lnTo>
                <a:lnTo>
                  <a:pt x="48" y="120"/>
                </a:lnTo>
                <a:lnTo>
                  <a:pt x="51" y="126"/>
                </a:lnTo>
                <a:lnTo>
                  <a:pt x="56" y="133"/>
                </a:lnTo>
                <a:lnTo>
                  <a:pt x="64" y="138"/>
                </a:lnTo>
                <a:lnTo>
                  <a:pt x="76" y="143"/>
                </a:lnTo>
                <a:lnTo>
                  <a:pt x="74" y="145"/>
                </a:lnTo>
                <a:lnTo>
                  <a:pt x="72" y="146"/>
                </a:lnTo>
                <a:lnTo>
                  <a:pt x="65" y="146"/>
                </a:lnTo>
                <a:lnTo>
                  <a:pt x="59" y="145"/>
                </a:lnTo>
                <a:lnTo>
                  <a:pt x="60" y="148"/>
                </a:lnTo>
                <a:lnTo>
                  <a:pt x="61" y="152"/>
                </a:lnTo>
                <a:lnTo>
                  <a:pt x="64" y="156"/>
                </a:lnTo>
                <a:lnTo>
                  <a:pt x="69" y="161"/>
                </a:lnTo>
                <a:lnTo>
                  <a:pt x="76" y="165"/>
                </a:lnTo>
                <a:lnTo>
                  <a:pt x="84" y="169"/>
                </a:lnTo>
                <a:lnTo>
                  <a:pt x="94" y="173"/>
                </a:lnTo>
                <a:lnTo>
                  <a:pt x="85" y="180"/>
                </a:lnTo>
                <a:lnTo>
                  <a:pt x="76" y="184"/>
                </a:lnTo>
                <a:lnTo>
                  <a:pt x="67" y="186"/>
                </a:lnTo>
                <a:lnTo>
                  <a:pt x="56" y="187"/>
                </a:lnTo>
                <a:lnTo>
                  <a:pt x="42" y="189"/>
                </a:lnTo>
                <a:lnTo>
                  <a:pt x="38" y="189"/>
                </a:lnTo>
                <a:lnTo>
                  <a:pt x="45" y="194"/>
                </a:lnTo>
                <a:lnTo>
                  <a:pt x="54" y="198"/>
                </a:lnTo>
                <a:lnTo>
                  <a:pt x="65" y="202"/>
                </a:lnTo>
                <a:lnTo>
                  <a:pt x="77" y="204"/>
                </a:lnTo>
                <a:lnTo>
                  <a:pt x="91" y="206"/>
                </a:lnTo>
                <a:lnTo>
                  <a:pt x="106" y="206"/>
                </a:lnTo>
                <a:lnTo>
                  <a:pt x="120" y="204"/>
                </a:lnTo>
                <a:lnTo>
                  <a:pt x="134" y="200"/>
                </a:lnTo>
                <a:lnTo>
                  <a:pt x="150" y="195"/>
                </a:lnTo>
                <a:lnTo>
                  <a:pt x="163" y="187"/>
                </a:lnTo>
                <a:lnTo>
                  <a:pt x="176" y="178"/>
                </a:lnTo>
                <a:lnTo>
                  <a:pt x="186" y="165"/>
                </a:lnTo>
                <a:lnTo>
                  <a:pt x="191" y="159"/>
                </a:lnTo>
                <a:lnTo>
                  <a:pt x="197" y="151"/>
                </a:lnTo>
                <a:lnTo>
                  <a:pt x="201" y="143"/>
                </a:lnTo>
                <a:lnTo>
                  <a:pt x="203" y="134"/>
                </a:lnTo>
                <a:lnTo>
                  <a:pt x="206" y="124"/>
                </a:lnTo>
                <a:lnTo>
                  <a:pt x="208" y="113"/>
                </a:lnTo>
                <a:lnTo>
                  <a:pt x="210" y="103"/>
                </a:lnTo>
                <a:lnTo>
                  <a:pt x="210" y="90"/>
                </a:lnTo>
                <a:lnTo>
                  <a:pt x="212" y="89"/>
                </a:lnTo>
                <a:lnTo>
                  <a:pt x="216" y="86"/>
                </a:lnTo>
                <a:lnTo>
                  <a:pt x="223" y="78"/>
                </a:lnTo>
                <a:lnTo>
                  <a:pt x="230" y="68"/>
                </a:lnTo>
                <a:lnTo>
                  <a:pt x="220" y="70"/>
                </a:lnTo>
                <a:lnTo>
                  <a:pt x="208" y="73"/>
                </a:lnTo>
                <a:lnTo>
                  <a:pt x="214" y="70"/>
                </a:lnTo>
                <a:lnTo>
                  <a:pt x="217" y="67"/>
                </a:lnTo>
                <a:lnTo>
                  <a:pt x="223" y="60"/>
                </a:lnTo>
                <a:lnTo>
                  <a:pt x="224" y="55"/>
                </a:lnTo>
                <a:lnTo>
                  <a:pt x="225" y="52"/>
                </a:lnTo>
                <a:close/>
              </a:path>
            </a:pathLst>
          </a:custGeom>
          <a:solidFill>
            <a:schemeClr val="accent2"/>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71" name="Freeform 417"/>
          <p:cNvSpPr>
            <a:spLocks noEditPoints="1" noChangeArrowheads="1"/>
          </p:cNvSpPr>
          <p:nvPr/>
        </p:nvSpPr>
        <p:spPr bwMode="auto">
          <a:xfrm>
            <a:off x="9005972" y="4020819"/>
            <a:ext cx="225425" cy="227013"/>
          </a:xfrm>
          <a:custGeom>
            <a:avLst/>
            <a:gdLst>
              <a:gd name="T0" fmla="*/ 21 w 260"/>
              <a:gd name="T1" fmla="*/ 260 h 260"/>
              <a:gd name="T2" fmla="*/ 8 w 260"/>
              <a:gd name="T3" fmla="*/ 252 h 260"/>
              <a:gd name="T4" fmla="*/ 0 w 260"/>
              <a:gd name="T5" fmla="*/ 239 h 260"/>
              <a:gd name="T6" fmla="*/ 0 w 260"/>
              <a:gd name="T7" fmla="*/ 21 h 260"/>
              <a:gd name="T8" fmla="*/ 8 w 260"/>
              <a:gd name="T9" fmla="*/ 8 h 260"/>
              <a:gd name="T10" fmla="*/ 21 w 260"/>
              <a:gd name="T11" fmla="*/ 0 h 260"/>
              <a:gd name="T12" fmla="*/ 239 w 260"/>
              <a:gd name="T13" fmla="*/ 0 h 260"/>
              <a:gd name="T14" fmla="*/ 252 w 260"/>
              <a:gd name="T15" fmla="*/ 8 h 260"/>
              <a:gd name="T16" fmla="*/ 259 w 260"/>
              <a:gd name="T17" fmla="*/ 21 h 260"/>
              <a:gd name="T18" fmla="*/ 259 w 260"/>
              <a:gd name="T19" fmla="*/ 239 h 260"/>
              <a:gd name="T20" fmla="*/ 252 w 260"/>
              <a:gd name="T21" fmla="*/ 252 h 260"/>
              <a:gd name="T22" fmla="*/ 239 w 260"/>
              <a:gd name="T23" fmla="*/ 260 h 260"/>
              <a:gd name="T24" fmla="*/ 162 w 260"/>
              <a:gd name="T25" fmla="*/ 37 h 260"/>
              <a:gd name="T26" fmla="*/ 139 w 260"/>
              <a:gd name="T27" fmla="*/ 33 h 260"/>
              <a:gd name="T28" fmla="*/ 110 w 260"/>
              <a:gd name="T29" fmla="*/ 37 h 260"/>
              <a:gd name="T30" fmla="*/ 79 w 260"/>
              <a:gd name="T31" fmla="*/ 55 h 260"/>
              <a:gd name="T32" fmla="*/ 60 w 260"/>
              <a:gd name="T33" fmla="*/ 82 h 260"/>
              <a:gd name="T34" fmla="*/ 56 w 260"/>
              <a:gd name="T35" fmla="*/ 107 h 260"/>
              <a:gd name="T36" fmla="*/ 62 w 260"/>
              <a:gd name="T37" fmla="*/ 128 h 260"/>
              <a:gd name="T38" fmla="*/ 78 w 260"/>
              <a:gd name="T39" fmla="*/ 146 h 260"/>
              <a:gd name="T40" fmla="*/ 87 w 260"/>
              <a:gd name="T41" fmla="*/ 142 h 260"/>
              <a:gd name="T42" fmla="*/ 88 w 260"/>
              <a:gd name="T43" fmla="*/ 129 h 260"/>
              <a:gd name="T44" fmla="*/ 81 w 260"/>
              <a:gd name="T45" fmla="*/ 109 h 260"/>
              <a:gd name="T46" fmla="*/ 84 w 260"/>
              <a:gd name="T47" fmla="*/ 83 h 260"/>
              <a:gd name="T48" fmla="*/ 97 w 260"/>
              <a:gd name="T49" fmla="*/ 64 h 260"/>
              <a:gd name="T50" fmla="*/ 129 w 260"/>
              <a:gd name="T51" fmla="*/ 52 h 260"/>
              <a:gd name="T52" fmla="*/ 153 w 260"/>
              <a:gd name="T53" fmla="*/ 54 h 260"/>
              <a:gd name="T54" fmla="*/ 169 w 260"/>
              <a:gd name="T55" fmla="*/ 65 h 260"/>
              <a:gd name="T56" fmla="*/ 178 w 260"/>
              <a:gd name="T57" fmla="*/ 83 h 260"/>
              <a:gd name="T58" fmla="*/ 179 w 260"/>
              <a:gd name="T59" fmla="*/ 104 h 260"/>
              <a:gd name="T60" fmla="*/ 172 w 260"/>
              <a:gd name="T61" fmla="*/ 132 h 260"/>
              <a:gd name="T62" fmla="*/ 159 w 260"/>
              <a:gd name="T63" fmla="*/ 148 h 260"/>
              <a:gd name="T64" fmla="*/ 146 w 260"/>
              <a:gd name="T65" fmla="*/ 154 h 260"/>
              <a:gd name="T66" fmla="*/ 131 w 260"/>
              <a:gd name="T67" fmla="*/ 148 h 260"/>
              <a:gd name="T68" fmla="*/ 126 w 260"/>
              <a:gd name="T69" fmla="*/ 141 h 260"/>
              <a:gd name="T70" fmla="*/ 136 w 260"/>
              <a:gd name="T71" fmla="*/ 91 h 260"/>
              <a:gd name="T72" fmla="*/ 133 w 260"/>
              <a:gd name="T73" fmla="*/ 81 h 260"/>
              <a:gd name="T74" fmla="*/ 123 w 260"/>
              <a:gd name="T75" fmla="*/ 76 h 260"/>
              <a:gd name="T76" fmla="*/ 112 w 260"/>
              <a:gd name="T77" fmla="*/ 78 h 260"/>
              <a:gd name="T78" fmla="*/ 103 w 260"/>
              <a:gd name="T79" fmla="*/ 90 h 260"/>
              <a:gd name="T80" fmla="*/ 103 w 260"/>
              <a:gd name="T81" fmla="*/ 111 h 260"/>
              <a:gd name="T82" fmla="*/ 87 w 260"/>
              <a:gd name="T83" fmla="*/ 199 h 260"/>
              <a:gd name="T84" fmla="*/ 88 w 260"/>
              <a:gd name="T85" fmla="*/ 224 h 260"/>
              <a:gd name="T86" fmla="*/ 92 w 260"/>
              <a:gd name="T87" fmla="*/ 225 h 260"/>
              <a:gd name="T88" fmla="*/ 107 w 260"/>
              <a:gd name="T89" fmla="*/ 203 h 260"/>
              <a:gd name="T90" fmla="*/ 120 w 260"/>
              <a:gd name="T91" fmla="*/ 160 h 260"/>
              <a:gd name="T92" fmla="*/ 131 w 260"/>
              <a:gd name="T93" fmla="*/ 169 h 260"/>
              <a:gd name="T94" fmla="*/ 149 w 260"/>
              <a:gd name="T95" fmla="*/ 172 h 260"/>
              <a:gd name="T96" fmla="*/ 170 w 260"/>
              <a:gd name="T97" fmla="*/ 167 h 260"/>
              <a:gd name="T98" fmla="*/ 191 w 260"/>
              <a:gd name="T99" fmla="*/ 148 h 260"/>
              <a:gd name="T100" fmla="*/ 205 w 260"/>
              <a:gd name="T101" fmla="*/ 113 h 260"/>
              <a:gd name="T102" fmla="*/ 203 w 260"/>
              <a:gd name="T103" fmla="*/ 77 h 260"/>
              <a:gd name="T104" fmla="*/ 185 w 260"/>
              <a:gd name="T105" fmla="*/ 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0" h="260">
                <a:moveTo>
                  <a:pt x="234" y="260"/>
                </a:moveTo>
                <a:lnTo>
                  <a:pt x="26" y="260"/>
                </a:lnTo>
                <a:lnTo>
                  <a:pt x="21" y="260"/>
                </a:lnTo>
                <a:lnTo>
                  <a:pt x="16" y="258"/>
                </a:lnTo>
                <a:lnTo>
                  <a:pt x="12" y="256"/>
                </a:lnTo>
                <a:lnTo>
                  <a:pt x="8" y="252"/>
                </a:lnTo>
                <a:lnTo>
                  <a:pt x="4" y="249"/>
                </a:lnTo>
                <a:lnTo>
                  <a:pt x="1" y="245"/>
                </a:lnTo>
                <a:lnTo>
                  <a:pt x="0" y="239"/>
                </a:lnTo>
                <a:lnTo>
                  <a:pt x="0" y="234"/>
                </a:lnTo>
                <a:lnTo>
                  <a:pt x="0" y="26"/>
                </a:lnTo>
                <a:lnTo>
                  <a:pt x="0" y="21"/>
                </a:lnTo>
                <a:lnTo>
                  <a:pt x="1" y="16"/>
                </a:lnTo>
                <a:lnTo>
                  <a:pt x="4" y="12"/>
                </a:lnTo>
                <a:lnTo>
                  <a:pt x="8" y="8"/>
                </a:lnTo>
                <a:lnTo>
                  <a:pt x="12" y="4"/>
                </a:lnTo>
                <a:lnTo>
                  <a:pt x="16" y="3"/>
                </a:lnTo>
                <a:lnTo>
                  <a:pt x="21" y="0"/>
                </a:lnTo>
                <a:lnTo>
                  <a:pt x="26" y="0"/>
                </a:lnTo>
                <a:lnTo>
                  <a:pt x="234" y="0"/>
                </a:lnTo>
                <a:lnTo>
                  <a:pt x="239" y="0"/>
                </a:lnTo>
                <a:lnTo>
                  <a:pt x="244" y="3"/>
                </a:lnTo>
                <a:lnTo>
                  <a:pt x="248" y="4"/>
                </a:lnTo>
                <a:lnTo>
                  <a:pt x="252" y="8"/>
                </a:lnTo>
                <a:lnTo>
                  <a:pt x="255" y="12"/>
                </a:lnTo>
                <a:lnTo>
                  <a:pt x="257" y="16"/>
                </a:lnTo>
                <a:lnTo>
                  <a:pt x="259" y="21"/>
                </a:lnTo>
                <a:lnTo>
                  <a:pt x="260" y="26"/>
                </a:lnTo>
                <a:lnTo>
                  <a:pt x="260" y="234"/>
                </a:lnTo>
                <a:lnTo>
                  <a:pt x="259" y="239"/>
                </a:lnTo>
                <a:lnTo>
                  <a:pt x="257" y="245"/>
                </a:lnTo>
                <a:lnTo>
                  <a:pt x="255" y="249"/>
                </a:lnTo>
                <a:lnTo>
                  <a:pt x="252" y="252"/>
                </a:lnTo>
                <a:lnTo>
                  <a:pt x="248" y="256"/>
                </a:lnTo>
                <a:lnTo>
                  <a:pt x="244" y="258"/>
                </a:lnTo>
                <a:lnTo>
                  <a:pt x="239" y="260"/>
                </a:lnTo>
                <a:lnTo>
                  <a:pt x="234" y="260"/>
                </a:lnTo>
                <a:close/>
                <a:moveTo>
                  <a:pt x="162" y="37"/>
                </a:moveTo>
                <a:lnTo>
                  <a:pt x="162" y="37"/>
                </a:lnTo>
                <a:lnTo>
                  <a:pt x="155" y="34"/>
                </a:lnTo>
                <a:lnTo>
                  <a:pt x="147" y="33"/>
                </a:lnTo>
                <a:lnTo>
                  <a:pt x="139" y="33"/>
                </a:lnTo>
                <a:lnTo>
                  <a:pt x="130" y="33"/>
                </a:lnTo>
                <a:lnTo>
                  <a:pt x="121" y="34"/>
                </a:lnTo>
                <a:lnTo>
                  <a:pt x="110" y="37"/>
                </a:lnTo>
                <a:lnTo>
                  <a:pt x="101" y="39"/>
                </a:lnTo>
                <a:lnTo>
                  <a:pt x="91" y="44"/>
                </a:lnTo>
                <a:lnTo>
                  <a:pt x="79" y="55"/>
                </a:lnTo>
                <a:lnTo>
                  <a:pt x="72" y="64"/>
                </a:lnTo>
                <a:lnTo>
                  <a:pt x="64" y="73"/>
                </a:lnTo>
                <a:lnTo>
                  <a:pt x="60" y="82"/>
                </a:lnTo>
                <a:lnTo>
                  <a:pt x="57" y="91"/>
                </a:lnTo>
                <a:lnTo>
                  <a:pt x="56" y="99"/>
                </a:lnTo>
                <a:lnTo>
                  <a:pt x="56" y="107"/>
                </a:lnTo>
                <a:lnTo>
                  <a:pt x="57" y="115"/>
                </a:lnTo>
                <a:lnTo>
                  <a:pt x="60" y="121"/>
                </a:lnTo>
                <a:lnTo>
                  <a:pt x="62" y="128"/>
                </a:lnTo>
                <a:lnTo>
                  <a:pt x="69" y="137"/>
                </a:lnTo>
                <a:lnTo>
                  <a:pt x="74" y="143"/>
                </a:lnTo>
                <a:lnTo>
                  <a:pt x="78" y="146"/>
                </a:lnTo>
                <a:lnTo>
                  <a:pt x="82" y="146"/>
                </a:lnTo>
                <a:lnTo>
                  <a:pt x="84" y="145"/>
                </a:lnTo>
                <a:lnTo>
                  <a:pt x="87" y="142"/>
                </a:lnTo>
                <a:lnTo>
                  <a:pt x="88" y="138"/>
                </a:lnTo>
                <a:lnTo>
                  <a:pt x="88" y="133"/>
                </a:lnTo>
                <a:lnTo>
                  <a:pt x="88" y="129"/>
                </a:lnTo>
                <a:lnTo>
                  <a:pt x="86" y="124"/>
                </a:lnTo>
                <a:lnTo>
                  <a:pt x="83" y="119"/>
                </a:lnTo>
                <a:lnTo>
                  <a:pt x="81" y="109"/>
                </a:lnTo>
                <a:lnTo>
                  <a:pt x="81" y="100"/>
                </a:lnTo>
                <a:lnTo>
                  <a:pt x="82" y="89"/>
                </a:lnTo>
                <a:lnTo>
                  <a:pt x="84" y="83"/>
                </a:lnTo>
                <a:lnTo>
                  <a:pt x="87" y="77"/>
                </a:lnTo>
                <a:lnTo>
                  <a:pt x="91" y="70"/>
                </a:lnTo>
                <a:lnTo>
                  <a:pt x="97" y="64"/>
                </a:lnTo>
                <a:lnTo>
                  <a:pt x="109" y="59"/>
                </a:lnTo>
                <a:lnTo>
                  <a:pt x="120" y="55"/>
                </a:lnTo>
                <a:lnTo>
                  <a:pt x="129" y="52"/>
                </a:lnTo>
                <a:lnTo>
                  <a:pt x="138" y="51"/>
                </a:lnTo>
                <a:lnTo>
                  <a:pt x="146" y="52"/>
                </a:lnTo>
                <a:lnTo>
                  <a:pt x="153" y="54"/>
                </a:lnTo>
                <a:lnTo>
                  <a:pt x="159" y="57"/>
                </a:lnTo>
                <a:lnTo>
                  <a:pt x="165" y="61"/>
                </a:lnTo>
                <a:lnTo>
                  <a:pt x="169" y="65"/>
                </a:lnTo>
                <a:lnTo>
                  <a:pt x="173" y="70"/>
                </a:lnTo>
                <a:lnTo>
                  <a:pt x="175" y="77"/>
                </a:lnTo>
                <a:lnTo>
                  <a:pt x="178" y="83"/>
                </a:lnTo>
                <a:lnTo>
                  <a:pt x="179" y="90"/>
                </a:lnTo>
                <a:lnTo>
                  <a:pt x="179" y="98"/>
                </a:lnTo>
                <a:lnTo>
                  <a:pt x="179" y="104"/>
                </a:lnTo>
                <a:lnTo>
                  <a:pt x="178" y="111"/>
                </a:lnTo>
                <a:lnTo>
                  <a:pt x="174" y="122"/>
                </a:lnTo>
                <a:lnTo>
                  <a:pt x="172" y="132"/>
                </a:lnTo>
                <a:lnTo>
                  <a:pt x="168" y="138"/>
                </a:lnTo>
                <a:lnTo>
                  <a:pt x="164" y="145"/>
                </a:lnTo>
                <a:lnTo>
                  <a:pt x="159" y="148"/>
                </a:lnTo>
                <a:lnTo>
                  <a:pt x="155" y="151"/>
                </a:lnTo>
                <a:lnTo>
                  <a:pt x="149" y="152"/>
                </a:lnTo>
                <a:lnTo>
                  <a:pt x="146" y="154"/>
                </a:lnTo>
                <a:lnTo>
                  <a:pt x="142" y="154"/>
                </a:lnTo>
                <a:lnTo>
                  <a:pt x="138" y="152"/>
                </a:lnTo>
                <a:lnTo>
                  <a:pt x="131" y="148"/>
                </a:lnTo>
                <a:lnTo>
                  <a:pt x="127" y="145"/>
                </a:lnTo>
                <a:lnTo>
                  <a:pt x="126" y="142"/>
                </a:lnTo>
                <a:lnTo>
                  <a:pt x="126" y="141"/>
                </a:lnTo>
                <a:lnTo>
                  <a:pt x="131" y="119"/>
                </a:lnTo>
                <a:lnTo>
                  <a:pt x="135" y="102"/>
                </a:lnTo>
                <a:lnTo>
                  <a:pt x="136" y="91"/>
                </a:lnTo>
                <a:lnTo>
                  <a:pt x="136" y="87"/>
                </a:lnTo>
                <a:lnTo>
                  <a:pt x="135" y="83"/>
                </a:lnTo>
                <a:lnTo>
                  <a:pt x="133" y="81"/>
                </a:lnTo>
                <a:lnTo>
                  <a:pt x="130" y="78"/>
                </a:lnTo>
                <a:lnTo>
                  <a:pt x="126" y="76"/>
                </a:lnTo>
                <a:lnTo>
                  <a:pt x="123" y="76"/>
                </a:lnTo>
                <a:lnTo>
                  <a:pt x="120" y="76"/>
                </a:lnTo>
                <a:lnTo>
                  <a:pt x="116" y="76"/>
                </a:lnTo>
                <a:lnTo>
                  <a:pt x="112" y="78"/>
                </a:lnTo>
                <a:lnTo>
                  <a:pt x="108" y="81"/>
                </a:lnTo>
                <a:lnTo>
                  <a:pt x="105" y="85"/>
                </a:lnTo>
                <a:lnTo>
                  <a:pt x="103" y="90"/>
                </a:lnTo>
                <a:lnTo>
                  <a:pt x="101" y="95"/>
                </a:lnTo>
                <a:lnTo>
                  <a:pt x="101" y="103"/>
                </a:lnTo>
                <a:lnTo>
                  <a:pt x="103" y="111"/>
                </a:lnTo>
                <a:lnTo>
                  <a:pt x="104" y="121"/>
                </a:lnTo>
                <a:lnTo>
                  <a:pt x="90" y="186"/>
                </a:lnTo>
                <a:lnTo>
                  <a:pt x="87" y="199"/>
                </a:lnTo>
                <a:lnTo>
                  <a:pt x="87" y="211"/>
                </a:lnTo>
                <a:lnTo>
                  <a:pt x="87" y="217"/>
                </a:lnTo>
                <a:lnTo>
                  <a:pt x="88" y="224"/>
                </a:lnTo>
                <a:lnTo>
                  <a:pt x="90" y="225"/>
                </a:lnTo>
                <a:lnTo>
                  <a:pt x="91" y="225"/>
                </a:lnTo>
                <a:lnTo>
                  <a:pt x="92" y="225"/>
                </a:lnTo>
                <a:lnTo>
                  <a:pt x="95" y="221"/>
                </a:lnTo>
                <a:lnTo>
                  <a:pt x="103" y="212"/>
                </a:lnTo>
                <a:lnTo>
                  <a:pt x="107" y="203"/>
                </a:lnTo>
                <a:lnTo>
                  <a:pt x="112" y="191"/>
                </a:lnTo>
                <a:lnTo>
                  <a:pt x="116" y="177"/>
                </a:lnTo>
                <a:lnTo>
                  <a:pt x="120" y="160"/>
                </a:lnTo>
                <a:lnTo>
                  <a:pt x="121" y="163"/>
                </a:lnTo>
                <a:lnTo>
                  <a:pt x="122" y="164"/>
                </a:lnTo>
                <a:lnTo>
                  <a:pt x="131" y="169"/>
                </a:lnTo>
                <a:lnTo>
                  <a:pt x="136" y="171"/>
                </a:lnTo>
                <a:lnTo>
                  <a:pt x="143" y="172"/>
                </a:lnTo>
                <a:lnTo>
                  <a:pt x="149" y="172"/>
                </a:lnTo>
                <a:lnTo>
                  <a:pt x="156" y="172"/>
                </a:lnTo>
                <a:lnTo>
                  <a:pt x="164" y="171"/>
                </a:lnTo>
                <a:lnTo>
                  <a:pt x="170" y="167"/>
                </a:lnTo>
                <a:lnTo>
                  <a:pt x="178" y="163"/>
                </a:lnTo>
                <a:lnTo>
                  <a:pt x="185" y="156"/>
                </a:lnTo>
                <a:lnTo>
                  <a:pt x="191" y="148"/>
                </a:lnTo>
                <a:lnTo>
                  <a:pt x="196" y="139"/>
                </a:lnTo>
                <a:lnTo>
                  <a:pt x="201" y="128"/>
                </a:lnTo>
                <a:lnTo>
                  <a:pt x="205" y="113"/>
                </a:lnTo>
                <a:lnTo>
                  <a:pt x="207" y="100"/>
                </a:lnTo>
                <a:lnTo>
                  <a:pt x="205" y="89"/>
                </a:lnTo>
                <a:lnTo>
                  <a:pt x="203" y="77"/>
                </a:lnTo>
                <a:lnTo>
                  <a:pt x="199" y="67"/>
                </a:lnTo>
                <a:lnTo>
                  <a:pt x="192" y="57"/>
                </a:lnTo>
                <a:lnTo>
                  <a:pt x="185" y="48"/>
                </a:lnTo>
                <a:lnTo>
                  <a:pt x="174" y="42"/>
                </a:lnTo>
                <a:lnTo>
                  <a:pt x="162" y="37"/>
                </a:lnTo>
                <a:close/>
              </a:path>
            </a:pathLst>
          </a:custGeom>
          <a:solidFill>
            <a:schemeClr val="accent2"/>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73" name="Freeform 418"/>
          <p:cNvSpPr>
            <a:spLocks noEditPoints="1" noChangeArrowheads="1"/>
          </p:cNvSpPr>
          <p:nvPr/>
        </p:nvSpPr>
        <p:spPr bwMode="auto">
          <a:xfrm>
            <a:off x="9426659" y="4020819"/>
            <a:ext cx="225425" cy="227013"/>
          </a:xfrm>
          <a:custGeom>
            <a:avLst/>
            <a:gdLst>
              <a:gd name="T0" fmla="*/ 26 w 260"/>
              <a:gd name="T1" fmla="*/ 260 h 260"/>
              <a:gd name="T2" fmla="*/ 15 w 260"/>
              <a:gd name="T3" fmla="*/ 258 h 260"/>
              <a:gd name="T4" fmla="*/ 8 w 260"/>
              <a:gd name="T5" fmla="*/ 252 h 260"/>
              <a:gd name="T6" fmla="*/ 2 w 260"/>
              <a:gd name="T7" fmla="*/ 245 h 260"/>
              <a:gd name="T8" fmla="*/ 0 w 260"/>
              <a:gd name="T9" fmla="*/ 234 h 260"/>
              <a:gd name="T10" fmla="*/ 1 w 260"/>
              <a:gd name="T11" fmla="*/ 21 h 260"/>
              <a:gd name="T12" fmla="*/ 5 w 260"/>
              <a:gd name="T13" fmla="*/ 12 h 260"/>
              <a:gd name="T14" fmla="*/ 12 w 260"/>
              <a:gd name="T15" fmla="*/ 4 h 260"/>
              <a:gd name="T16" fmla="*/ 21 w 260"/>
              <a:gd name="T17" fmla="*/ 0 h 260"/>
              <a:gd name="T18" fmla="*/ 234 w 260"/>
              <a:gd name="T19" fmla="*/ 0 h 260"/>
              <a:gd name="T20" fmla="*/ 244 w 260"/>
              <a:gd name="T21" fmla="*/ 3 h 260"/>
              <a:gd name="T22" fmla="*/ 252 w 260"/>
              <a:gd name="T23" fmla="*/ 8 h 260"/>
              <a:gd name="T24" fmla="*/ 259 w 260"/>
              <a:gd name="T25" fmla="*/ 16 h 260"/>
              <a:gd name="T26" fmla="*/ 260 w 260"/>
              <a:gd name="T27" fmla="*/ 26 h 260"/>
              <a:gd name="T28" fmla="*/ 260 w 260"/>
              <a:gd name="T29" fmla="*/ 239 h 260"/>
              <a:gd name="T30" fmla="*/ 256 w 260"/>
              <a:gd name="T31" fmla="*/ 249 h 260"/>
              <a:gd name="T32" fmla="*/ 248 w 260"/>
              <a:gd name="T33" fmla="*/ 256 h 260"/>
              <a:gd name="T34" fmla="*/ 239 w 260"/>
              <a:gd name="T35" fmla="*/ 260 h 260"/>
              <a:gd name="T36" fmla="*/ 78 w 260"/>
              <a:gd name="T37" fmla="*/ 63 h 260"/>
              <a:gd name="T38" fmla="*/ 57 w 260"/>
              <a:gd name="T39" fmla="*/ 99 h 260"/>
              <a:gd name="T40" fmla="*/ 17 w 260"/>
              <a:gd name="T41" fmla="*/ 172 h 260"/>
              <a:gd name="T42" fmla="*/ 78 w 260"/>
              <a:gd name="T43" fmla="*/ 63 h 260"/>
              <a:gd name="T44" fmla="*/ 88 w 260"/>
              <a:gd name="T45" fmla="*/ 63 h 260"/>
              <a:gd name="T46" fmla="*/ 109 w 260"/>
              <a:gd name="T47" fmla="*/ 83 h 260"/>
              <a:gd name="T48" fmla="*/ 109 w 260"/>
              <a:gd name="T49" fmla="*/ 99 h 260"/>
              <a:gd name="T50" fmla="*/ 88 w 260"/>
              <a:gd name="T51" fmla="*/ 172 h 260"/>
              <a:gd name="T52" fmla="*/ 109 w 260"/>
              <a:gd name="T53" fmla="*/ 99 h 260"/>
              <a:gd name="T54" fmla="*/ 119 w 260"/>
              <a:gd name="T55" fmla="*/ 99 h 260"/>
              <a:gd name="T56" fmla="*/ 156 w 260"/>
              <a:gd name="T57" fmla="*/ 161 h 260"/>
              <a:gd name="T58" fmla="*/ 119 w 260"/>
              <a:gd name="T59" fmla="*/ 177 h 260"/>
              <a:gd name="T60" fmla="*/ 177 w 260"/>
              <a:gd name="T61" fmla="*/ 198 h 260"/>
              <a:gd name="T62" fmla="*/ 244 w 260"/>
              <a:gd name="T63" fmla="*/ 99 h 260"/>
              <a:gd name="T64" fmla="*/ 188 w 260"/>
              <a:gd name="T65" fmla="*/ 161 h 260"/>
              <a:gd name="T66" fmla="*/ 223 w 260"/>
              <a:gd name="T67" fmla="*/ 177 h 260"/>
              <a:gd name="T68" fmla="*/ 188 w 260"/>
              <a:gd name="T69" fmla="*/ 198 h 260"/>
              <a:gd name="T70" fmla="*/ 244 w 260"/>
              <a:gd name="T71" fmla="*/ 99 h 260"/>
              <a:gd name="T72" fmla="*/ 223 w 260"/>
              <a:gd name="T73" fmla="*/ 115 h 260"/>
              <a:gd name="T74" fmla="*/ 208 w 260"/>
              <a:gd name="T75" fmla="*/ 151 h 260"/>
              <a:gd name="T76" fmla="*/ 140 w 260"/>
              <a:gd name="T77" fmla="*/ 115 h 260"/>
              <a:gd name="T78" fmla="*/ 156 w 260"/>
              <a:gd name="T79" fmla="*/ 151 h 260"/>
              <a:gd name="T80" fmla="*/ 140 w 260"/>
              <a:gd name="T81" fmla="*/ 115 h 260"/>
              <a:gd name="T82" fmla="*/ 36 w 260"/>
              <a:gd name="T83" fmla="*/ 151 h 260"/>
              <a:gd name="T84" fmla="*/ 57 w 260"/>
              <a:gd name="T85" fmla="*/ 11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0" h="260">
                <a:moveTo>
                  <a:pt x="234" y="260"/>
                </a:moveTo>
                <a:lnTo>
                  <a:pt x="26" y="260"/>
                </a:lnTo>
                <a:lnTo>
                  <a:pt x="21" y="260"/>
                </a:lnTo>
                <a:lnTo>
                  <a:pt x="15" y="258"/>
                </a:lnTo>
                <a:lnTo>
                  <a:pt x="12" y="256"/>
                </a:lnTo>
                <a:lnTo>
                  <a:pt x="8" y="252"/>
                </a:lnTo>
                <a:lnTo>
                  <a:pt x="5" y="249"/>
                </a:lnTo>
                <a:lnTo>
                  <a:pt x="2" y="245"/>
                </a:lnTo>
                <a:lnTo>
                  <a:pt x="1" y="239"/>
                </a:lnTo>
                <a:lnTo>
                  <a:pt x="0" y="234"/>
                </a:lnTo>
                <a:lnTo>
                  <a:pt x="0" y="26"/>
                </a:lnTo>
                <a:lnTo>
                  <a:pt x="1" y="21"/>
                </a:lnTo>
                <a:lnTo>
                  <a:pt x="2" y="16"/>
                </a:lnTo>
                <a:lnTo>
                  <a:pt x="5" y="12"/>
                </a:lnTo>
                <a:lnTo>
                  <a:pt x="8" y="8"/>
                </a:lnTo>
                <a:lnTo>
                  <a:pt x="12" y="4"/>
                </a:lnTo>
                <a:lnTo>
                  <a:pt x="15" y="3"/>
                </a:lnTo>
                <a:lnTo>
                  <a:pt x="21" y="0"/>
                </a:lnTo>
                <a:lnTo>
                  <a:pt x="26" y="0"/>
                </a:lnTo>
                <a:lnTo>
                  <a:pt x="234" y="0"/>
                </a:lnTo>
                <a:lnTo>
                  <a:pt x="239" y="0"/>
                </a:lnTo>
                <a:lnTo>
                  <a:pt x="244" y="3"/>
                </a:lnTo>
                <a:lnTo>
                  <a:pt x="248" y="4"/>
                </a:lnTo>
                <a:lnTo>
                  <a:pt x="252" y="8"/>
                </a:lnTo>
                <a:lnTo>
                  <a:pt x="256" y="12"/>
                </a:lnTo>
                <a:lnTo>
                  <a:pt x="259" y="16"/>
                </a:lnTo>
                <a:lnTo>
                  <a:pt x="260" y="21"/>
                </a:lnTo>
                <a:lnTo>
                  <a:pt x="260" y="26"/>
                </a:lnTo>
                <a:lnTo>
                  <a:pt x="260" y="234"/>
                </a:lnTo>
                <a:lnTo>
                  <a:pt x="260" y="239"/>
                </a:lnTo>
                <a:lnTo>
                  <a:pt x="259" y="245"/>
                </a:lnTo>
                <a:lnTo>
                  <a:pt x="256" y="249"/>
                </a:lnTo>
                <a:lnTo>
                  <a:pt x="252" y="252"/>
                </a:lnTo>
                <a:lnTo>
                  <a:pt x="248" y="256"/>
                </a:lnTo>
                <a:lnTo>
                  <a:pt x="244" y="258"/>
                </a:lnTo>
                <a:lnTo>
                  <a:pt x="239" y="260"/>
                </a:lnTo>
                <a:lnTo>
                  <a:pt x="234" y="260"/>
                </a:lnTo>
                <a:close/>
                <a:moveTo>
                  <a:pt x="78" y="63"/>
                </a:moveTo>
                <a:lnTo>
                  <a:pt x="57" y="63"/>
                </a:lnTo>
                <a:lnTo>
                  <a:pt x="57" y="99"/>
                </a:lnTo>
                <a:lnTo>
                  <a:pt x="17" y="99"/>
                </a:lnTo>
                <a:lnTo>
                  <a:pt x="17" y="172"/>
                </a:lnTo>
                <a:lnTo>
                  <a:pt x="78" y="172"/>
                </a:lnTo>
                <a:lnTo>
                  <a:pt x="78" y="63"/>
                </a:lnTo>
                <a:close/>
                <a:moveTo>
                  <a:pt x="109" y="63"/>
                </a:moveTo>
                <a:lnTo>
                  <a:pt x="88" y="63"/>
                </a:lnTo>
                <a:lnTo>
                  <a:pt x="88" y="83"/>
                </a:lnTo>
                <a:lnTo>
                  <a:pt x="109" y="83"/>
                </a:lnTo>
                <a:lnTo>
                  <a:pt x="109" y="63"/>
                </a:lnTo>
                <a:close/>
                <a:moveTo>
                  <a:pt x="109" y="99"/>
                </a:moveTo>
                <a:lnTo>
                  <a:pt x="88" y="99"/>
                </a:lnTo>
                <a:lnTo>
                  <a:pt x="88" y="172"/>
                </a:lnTo>
                <a:lnTo>
                  <a:pt x="109" y="172"/>
                </a:lnTo>
                <a:lnTo>
                  <a:pt x="109" y="99"/>
                </a:lnTo>
                <a:close/>
                <a:moveTo>
                  <a:pt x="177" y="99"/>
                </a:moveTo>
                <a:lnTo>
                  <a:pt x="119" y="99"/>
                </a:lnTo>
                <a:lnTo>
                  <a:pt x="119" y="161"/>
                </a:lnTo>
                <a:lnTo>
                  <a:pt x="156" y="161"/>
                </a:lnTo>
                <a:lnTo>
                  <a:pt x="156" y="177"/>
                </a:lnTo>
                <a:lnTo>
                  <a:pt x="119" y="177"/>
                </a:lnTo>
                <a:lnTo>
                  <a:pt x="119" y="198"/>
                </a:lnTo>
                <a:lnTo>
                  <a:pt x="177" y="198"/>
                </a:lnTo>
                <a:lnTo>
                  <a:pt x="177" y="99"/>
                </a:lnTo>
                <a:close/>
                <a:moveTo>
                  <a:pt x="244" y="99"/>
                </a:moveTo>
                <a:lnTo>
                  <a:pt x="188" y="99"/>
                </a:lnTo>
                <a:lnTo>
                  <a:pt x="188" y="161"/>
                </a:lnTo>
                <a:lnTo>
                  <a:pt x="223" y="161"/>
                </a:lnTo>
                <a:lnTo>
                  <a:pt x="223" y="177"/>
                </a:lnTo>
                <a:lnTo>
                  <a:pt x="188" y="177"/>
                </a:lnTo>
                <a:lnTo>
                  <a:pt x="188" y="198"/>
                </a:lnTo>
                <a:lnTo>
                  <a:pt x="244" y="198"/>
                </a:lnTo>
                <a:lnTo>
                  <a:pt x="244" y="99"/>
                </a:lnTo>
                <a:close/>
                <a:moveTo>
                  <a:pt x="208" y="115"/>
                </a:moveTo>
                <a:lnTo>
                  <a:pt x="223" y="115"/>
                </a:lnTo>
                <a:lnTo>
                  <a:pt x="223" y="151"/>
                </a:lnTo>
                <a:lnTo>
                  <a:pt x="208" y="151"/>
                </a:lnTo>
                <a:lnTo>
                  <a:pt x="208" y="115"/>
                </a:lnTo>
                <a:close/>
                <a:moveTo>
                  <a:pt x="140" y="115"/>
                </a:moveTo>
                <a:lnTo>
                  <a:pt x="156" y="115"/>
                </a:lnTo>
                <a:lnTo>
                  <a:pt x="156" y="151"/>
                </a:lnTo>
                <a:lnTo>
                  <a:pt x="140" y="151"/>
                </a:lnTo>
                <a:lnTo>
                  <a:pt x="140" y="115"/>
                </a:lnTo>
                <a:close/>
                <a:moveTo>
                  <a:pt x="57" y="151"/>
                </a:moveTo>
                <a:lnTo>
                  <a:pt x="36" y="151"/>
                </a:lnTo>
                <a:lnTo>
                  <a:pt x="36" y="115"/>
                </a:lnTo>
                <a:lnTo>
                  <a:pt x="57" y="115"/>
                </a:lnTo>
                <a:lnTo>
                  <a:pt x="57" y="151"/>
                </a:lnTo>
                <a:close/>
              </a:path>
            </a:pathLst>
          </a:custGeom>
          <a:solidFill>
            <a:schemeClr val="accent2"/>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74" name="同心圆 73"/>
          <p:cNvSpPr>
            <a:spLocks noChangeArrowheads="1"/>
          </p:cNvSpPr>
          <p:nvPr/>
        </p:nvSpPr>
        <p:spPr bwMode="auto">
          <a:xfrm>
            <a:off x="1523759" y="2968253"/>
            <a:ext cx="1738313"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chemeClr val="accent1">
              <a:alpha val="80000"/>
            </a:schemeClr>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p>
        </p:txBody>
      </p:sp>
      <p:sp>
        <p:nvSpPr>
          <p:cNvPr id="76" name="同心圆 74"/>
          <p:cNvSpPr>
            <a:spLocks noChangeArrowheads="1"/>
          </p:cNvSpPr>
          <p:nvPr/>
        </p:nvSpPr>
        <p:spPr bwMode="auto">
          <a:xfrm>
            <a:off x="3044999" y="3658801"/>
            <a:ext cx="1739900"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chemeClr val="bg1">
              <a:alpha val="80000"/>
            </a:schemeClr>
          </a:solidFill>
          <a:ln>
            <a:solidFill>
              <a:schemeClr val="tx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78" name="文本框 77"/>
          <p:cNvSpPr txBox="1">
            <a:spLocks noChangeArrowheads="1"/>
          </p:cNvSpPr>
          <p:nvPr/>
        </p:nvSpPr>
        <p:spPr bwMode="auto">
          <a:xfrm>
            <a:off x="1958734" y="3484191"/>
            <a:ext cx="8683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t>50</a:t>
            </a:r>
            <a:r>
              <a:rPr lang="en-US" altLang="zh-CN" dirty="0"/>
              <a:t>%</a:t>
            </a:r>
            <a:endParaRPr lang="zh-CN" altLang="en-US" dirty="0"/>
          </a:p>
        </p:txBody>
      </p:sp>
      <p:sp>
        <p:nvSpPr>
          <p:cNvPr id="79" name="文本框 78"/>
          <p:cNvSpPr txBox="1">
            <a:spLocks noChangeArrowheads="1"/>
          </p:cNvSpPr>
          <p:nvPr/>
        </p:nvSpPr>
        <p:spPr bwMode="auto">
          <a:xfrm>
            <a:off x="3479974" y="4174739"/>
            <a:ext cx="8699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a:t>60</a:t>
            </a:r>
            <a:r>
              <a:rPr lang="en-US" altLang="zh-CN"/>
              <a:t>%</a:t>
            </a:r>
            <a:endParaRPr lang="zh-CN" altLang="en-US"/>
          </a:p>
        </p:txBody>
      </p:sp>
      <p:sp>
        <p:nvSpPr>
          <p:cNvPr id="80" name="文本框 79"/>
          <p:cNvSpPr txBox="1">
            <a:spLocks noChangeArrowheads="1"/>
          </p:cNvSpPr>
          <p:nvPr/>
        </p:nvSpPr>
        <p:spPr bwMode="auto">
          <a:xfrm>
            <a:off x="5049907" y="3484985"/>
            <a:ext cx="868362"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t>70</a:t>
            </a:r>
            <a:r>
              <a:rPr lang="en-US" altLang="zh-CN" dirty="0"/>
              <a:t>%</a:t>
            </a:r>
            <a:endParaRPr lang="zh-CN" altLang="en-US" dirty="0"/>
          </a:p>
        </p:txBody>
      </p:sp>
      <p:sp>
        <p:nvSpPr>
          <p:cNvPr id="15" name="矩形 14">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16" name="矩形 15">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Tree>
    <p:custDataLst>
      <p:tags r:id="rId1"/>
    </p:custDataLst>
    <p:extLst>
      <p:ext uri="{BB962C8B-B14F-4D97-AF65-F5344CB8AC3E}">
        <p14:creationId xmlns:p14="http://schemas.microsoft.com/office/powerpoint/2010/main" val="822055064"/>
      </p:ext>
    </p:extLst>
  </p:cSld>
  <p:clrMapOvr>
    <a:masterClrMapping/>
  </p:clrMapOvr>
  <mc:AlternateContent xmlns:mc="http://schemas.openxmlformats.org/markup-compatibility/2006" xmlns:p14="http://schemas.microsoft.com/office/powerpoint/2010/main">
    <mc:Choice Requires="p14">
      <p:transition spd="slow" p14:dur="1500" advTm="1872">
        <p14:window dir="vert"/>
      </p:transition>
    </mc:Choice>
    <mc:Fallback xmlns="">
      <p:transition spd="slow" advTm="1872">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15" name="矩形 14">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16" name="图片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sp>
        <p:nvSpPr>
          <p:cNvPr id="3" name="泪滴形 2"/>
          <p:cNvSpPr/>
          <p:nvPr/>
        </p:nvSpPr>
        <p:spPr>
          <a:xfrm rot="8100000">
            <a:off x="2186795" y="1841273"/>
            <a:ext cx="1512168" cy="1512168"/>
          </a:xfrm>
          <a:prstGeom prst="teardrop">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 name="直接连接符 6"/>
          <p:cNvCxnSpPr/>
          <p:nvPr/>
        </p:nvCxnSpPr>
        <p:spPr>
          <a:xfrm>
            <a:off x="2942879" y="3666622"/>
            <a:ext cx="0" cy="2194630"/>
          </a:xfrm>
          <a:prstGeom prst="line">
            <a:avLst/>
          </a:prstGeom>
          <a:ln>
            <a:solidFill>
              <a:srgbClr val="1868CC"/>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816424" y="3814445"/>
            <a:ext cx="1126455" cy="1421928"/>
          </a:xfrm>
          <a:prstGeom prst="rect">
            <a:avLst/>
          </a:prstGeom>
        </p:spPr>
        <p:txBody>
          <a:bodyPr wrap="square">
            <a:spAutoFit/>
          </a:bodyPr>
          <a:lstStyle/>
          <a:p>
            <a:pPr algn="ctr">
              <a:lnSpc>
                <a:spcPct val="120000"/>
              </a:lnSpc>
              <a:defRPr/>
            </a:pPr>
            <a:r>
              <a:rPr lang="zh-CN" altLang="en-US" sz="1200" dirty="0">
                <a:latin typeface="微软雅黑" panose="020B0503020204020204" pitchFamily="34" charset="-122"/>
                <a:ea typeface="微软雅黑" panose="020B0503020204020204" pitchFamily="34" charset="-122"/>
                <a:sym typeface="方正兰亭黑_GBK" panose="02000000000000000000" pitchFamily="2" charset="-122"/>
              </a:rPr>
              <a:t>点击添加文本内容说明点击添加文本内容说明点击添加文本内容说明点</a:t>
            </a:r>
          </a:p>
        </p:txBody>
      </p:sp>
      <p:sp>
        <p:nvSpPr>
          <p:cNvPr id="9" name="文本框 8"/>
          <p:cNvSpPr txBox="1"/>
          <p:nvPr/>
        </p:nvSpPr>
        <p:spPr>
          <a:xfrm>
            <a:off x="2635743" y="2048184"/>
            <a:ext cx="614271" cy="1446550"/>
          </a:xfrm>
          <a:prstGeom prst="rect">
            <a:avLst/>
          </a:prstGeom>
          <a:noFill/>
        </p:spPr>
        <p:txBody>
          <a:bodyPr wrap="none" rtlCol="0">
            <a:spAutoFit/>
          </a:bodyPr>
          <a:lstStyle/>
          <a:p>
            <a:r>
              <a:rPr lang="en-US" altLang="zh-CN" sz="8800" i="1" dirty="0" smtClean="0">
                <a:solidFill>
                  <a:schemeClr val="bg1"/>
                </a:solidFill>
                <a:latin typeface="Impact" panose="020B0806030902050204" pitchFamily="34" charset="0"/>
              </a:rPr>
              <a:t>1</a:t>
            </a:r>
            <a:endParaRPr lang="zh-CN" altLang="en-US" sz="8800" i="1" dirty="0">
              <a:solidFill>
                <a:schemeClr val="bg1"/>
              </a:solidFill>
              <a:latin typeface="Impact" panose="020B0806030902050204" pitchFamily="34" charset="0"/>
            </a:endParaRPr>
          </a:p>
        </p:txBody>
      </p:sp>
      <p:sp>
        <p:nvSpPr>
          <p:cNvPr id="26" name="泪滴形 25"/>
          <p:cNvSpPr/>
          <p:nvPr/>
        </p:nvSpPr>
        <p:spPr>
          <a:xfrm rot="8100000">
            <a:off x="4423978" y="1841273"/>
            <a:ext cx="1512168" cy="1512168"/>
          </a:xfrm>
          <a:prstGeom prst="teardrop">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7" name="直接连接符 26"/>
          <p:cNvCxnSpPr/>
          <p:nvPr/>
        </p:nvCxnSpPr>
        <p:spPr>
          <a:xfrm>
            <a:off x="5180062" y="3666622"/>
            <a:ext cx="0" cy="2194630"/>
          </a:xfrm>
          <a:prstGeom prst="line">
            <a:avLst/>
          </a:prstGeom>
          <a:ln>
            <a:solidFill>
              <a:srgbClr val="1868CC"/>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053607" y="3814445"/>
            <a:ext cx="1126455" cy="1421928"/>
          </a:xfrm>
          <a:prstGeom prst="rect">
            <a:avLst/>
          </a:prstGeom>
        </p:spPr>
        <p:txBody>
          <a:bodyPr wrap="square">
            <a:spAutoFit/>
          </a:bodyPr>
          <a:lstStyle/>
          <a:p>
            <a:pPr algn="ctr">
              <a:lnSpc>
                <a:spcPct val="120000"/>
              </a:lnSpc>
              <a:defRPr/>
            </a:pPr>
            <a:r>
              <a:rPr lang="zh-CN" altLang="en-US" sz="1200" dirty="0">
                <a:latin typeface="微软雅黑" panose="020B0503020204020204" pitchFamily="34" charset="-122"/>
                <a:ea typeface="微软雅黑" panose="020B0503020204020204" pitchFamily="34" charset="-122"/>
                <a:sym typeface="方正兰亭黑_GBK" panose="02000000000000000000" pitchFamily="2" charset="-122"/>
              </a:rPr>
              <a:t>点击添加文本内容说明点击添加文本内容说明点击添加文本内容说明点</a:t>
            </a:r>
          </a:p>
        </p:txBody>
      </p:sp>
      <p:sp>
        <p:nvSpPr>
          <p:cNvPr id="29" name="文本框 28"/>
          <p:cNvSpPr txBox="1"/>
          <p:nvPr/>
        </p:nvSpPr>
        <p:spPr>
          <a:xfrm>
            <a:off x="4872926" y="2048184"/>
            <a:ext cx="750526" cy="1446550"/>
          </a:xfrm>
          <a:prstGeom prst="rect">
            <a:avLst/>
          </a:prstGeom>
          <a:noFill/>
        </p:spPr>
        <p:txBody>
          <a:bodyPr wrap="none" rtlCol="0">
            <a:spAutoFit/>
          </a:bodyPr>
          <a:lstStyle/>
          <a:p>
            <a:r>
              <a:rPr lang="en-US" altLang="zh-CN" sz="8800" i="1" dirty="0" smtClean="0">
                <a:solidFill>
                  <a:schemeClr val="bg1"/>
                </a:solidFill>
                <a:latin typeface="Impact" panose="020B0806030902050204" pitchFamily="34" charset="0"/>
              </a:rPr>
              <a:t>2</a:t>
            </a:r>
            <a:endParaRPr lang="zh-CN" altLang="en-US" sz="8800" i="1" dirty="0">
              <a:solidFill>
                <a:schemeClr val="bg1"/>
              </a:solidFill>
              <a:latin typeface="Impact" panose="020B0806030902050204" pitchFamily="34" charset="0"/>
            </a:endParaRPr>
          </a:p>
        </p:txBody>
      </p:sp>
      <p:sp>
        <p:nvSpPr>
          <p:cNvPr id="30" name="泪滴形 29"/>
          <p:cNvSpPr/>
          <p:nvPr/>
        </p:nvSpPr>
        <p:spPr>
          <a:xfrm rot="8100000">
            <a:off x="6661161" y="1841273"/>
            <a:ext cx="1512168" cy="1512168"/>
          </a:xfrm>
          <a:prstGeom prst="teardrop">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1" name="直接连接符 30"/>
          <p:cNvCxnSpPr/>
          <p:nvPr/>
        </p:nvCxnSpPr>
        <p:spPr>
          <a:xfrm>
            <a:off x="7417245" y="3666622"/>
            <a:ext cx="0" cy="2194630"/>
          </a:xfrm>
          <a:prstGeom prst="line">
            <a:avLst/>
          </a:prstGeom>
          <a:ln>
            <a:solidFill>
              <a:srgbClr val="1868CC"/>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6290790" y="3814445"/>
            <a:ext cx="1126455" cy="1421928"/>
          </a:xfrm>
          <a:prstGeom prst="rect">
            <a:avLst/>
          </a:prstGeom>
        </p:spPr>
        <p:txBody>
          <a:bodyPr wrap="square">
            <a:spAutoFit/>
          </a:bodyPr>
          <a:lstStyle/>
          <a:p>
            <a:pPr algn="ctr">
              <a:lnSpc>
                <a:spcPct val="120000"/>
              </a:lnSpc>
              <a:defRPr/>
            </a:pPr>
            <a:r>
              <a:rPr lang="zh-CN" altLang="en-US" sz="1200" dirty="0">
                <a:latin typeface="微软雅黑" panose="020B0503020204020204" pitchFamily="34" charset="-122"/>
                <a:ea typeface="微软雅黑" panose="020B0503020204020204" pitchFamily="34" charset="-122"/>
                <a:sym typeface="方正兰亭黑_GBK" panose="02000000000000000000" pitchFamily="2" charset="-122"/>
              </a:rPr>
              <a:t>点击添加文本内容说明点击添加文本内容说明点击添加文本内容说明点</a:t>
            </a:r>
          </a:p>
        </p:txBody>
      </p:sp>
      <p:sp>
        <p:nvSpPr>
          <p:cNvPr id="33" name="文本框 32"/>
          <p:cNvSpPr txBox="1"/>
          <p:nvPr/>
        </p:nvSpPr>
        <p:spPr>
          <a:xfrm>
            <a:off x="7110109" y="2048184"/>
            <a:ext cx="782587" cy="1446550"/>
          </a:xfrm>
          <a:prstGeom prst="rect">
            <a:avLst/>
          </a:prstGeom>
          <a:noFill/>
        </p:spPr>
        <p:txBody>
          <a:bodyPr wrap="none" rtlCol="0">
            <a:spAutoFit/>
          </a:bodyPr>
          <a:lstStyle/>
          <a:p>
            <a:r>
              <a:rPr lang="en-US" altLang="zh-CN" sz="8800" i="1" dirty="0" smtClean="0">
                <a:solidFill>
                  <a:schemeClr val="bg1"/>
                </a:solidFill>
                <a:latin typeface="Impact" panose="020B0806030902050204" pitchFamily="34" charset="0"/>
              </a:rPr>
              <a:t>3</a:t>
            </a:r>
            <a:endParaRPr lang="zh-CN" altLang="en-US" sz="8800" i="1" dirty="0">
              <a:solidFill>
                <a:schemeClr val="bg1"/>
              </a:solidFill>
              <a:latin typeface="Impact" panose="020B0806030902050204" pitchFamily="34" charset="0"/>
            </a:endParaRPr>
          </a:p>
        </p:txBody>
      </p:sp>
      <p:sp>
        <p:nvSpPr>
          <p:cNvPr id="34" name="泪滴形 33"/>
          <p:cNvSpPr/>
          <p:nvPr/>
        </p:nvSpPr>
        <p:spPr>
          <a:xfrm rot="8100000">
            <a:off x="8898344" y="1841273"/>
            <a:ext cx="1512168" cy="1512168"/>
          </a:xfrm>
          <a:prstGeom prst="teardrop">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5" name="直接连接符 34"/>
          <p:cNvCxnSpPr/>
          <p:nvPr/>
        </p:nvCxnSpPr>
        <p:spPr>
          <a:xfrm>
            <a:off x="9654428" y="3666622"/>
            <a:ext cx="0" cy="2194630"/>
          </a:xfrm>
          <a:prstGeom prst="line">
            <a:avLst/>
          </a:prstGeom>
          <a:ln>
            <a:solidFill>
              <a:srgbClr val="1868CC"/>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8527973" y="3814445"/>
            <a:ext cx="1126455" cy="1421928"/>
          </a:xfrm>
          <a:prstGeom prst="rect">
            <a:avLst/>
          </a:prstGeom>
        </p:spPr>
        <p:txBody>
          <a:bodyPr wrap="square">
            <a:spAutoFit/>
          </a:bodyPr>
          <a:lstStyle/>
          <a:p>
            <a:pPr algn="ctr">
              <a:lnSpc>
                <a:spcPct val="120000"/>
              </a:lnSpc>
              <a:defRPr/>
            </a:pPr>
            <a:r>
              <a:rPr lang="zh-CN" altLang="en-US" sz="1200" dirty="0">
                <a:latin typeface="微软雅黑" panose="020B0503020204020204" pitchFamily="34" charset="-122"/>
                <a:ea typeface="微软雅黑" panose="020B0503020204020204" pitchFamily="34" charset="-122"/>
                <a:sym typeface="方正兰亭黑_GBK" panose="02000000000000000000" pitchFamily="2" charset="-122"/>
              </a:rPr>
              <a:t>点击添加文本内容说明点击添加文本内容说明点击添加文本内容说明点</a:t>
            </a:r>
          </a:p>
        </p:txBody>
      </p:sp>
      <p:sp>
        <p:nvSpPr>
          <p:cNvPr id="37" name="文本框 36"/>
          <p:cNvSpPr txBox="1"/>
          <p:nvPr/>
        </p:nvSpPr>
        <p:spPr>
          <a:xfrm>
            <a:off x="9347292" y="2048184"/>
            <a:ext cx="748923" cy="1446550"/>
          </a:xfrm>
          <a:prstGeom prst="rect">
            <a:avLst/>
          </a:prstGeom>
          <a:noFill/>
        </p:spPr>
        <p:txBody>
          <a:bodyPr wrap="none" rtlCol="0">
            <a:spAutoFit/>
          </a:bodyPr>
          <a:lstStyle/>
          <a:p>
            <a:r>
              <a:rPr lang="en-US" altLang="zh-CN" sz="8800" i="1" dirty="0" smtClean="0">
                <a:solidFill>
                  <a:schemeClr val="bg1"/>
                </a:solidFill>
                <a:latin typeface="Impact" panose="020B0806030902050204" pitchFamily="34" charset="0"/>
              </a:rPr>
              <a:t>4</a:t>
            </a:r>
            <a:endParaRPr lang="zh-CN" altLang="en-US" sz="8800" i="1" dirty="0">
              <a:solidFill>
                <a:schemeClr val="bg1"/>
              </a:solidFill>
              <a:latin typeface="Impact" panose="020B0806030902050204" pitchFamily="34" charset="0"/>
            </a:endParaRP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4769396"/>
            <a:ext cx="12858750" cy="2463254"/>
          </a:xfrm>
          <a:prstGeom prst="rect">
            <a:avLst/>
          </a:prstGeom>
        </p:spPr>
      </p:pic>
    </p:spTree>
    <p:custDataLst>
      <p:tags r:id="rId1"/>
    </p:custDataLst>
    <p:extLst>
      <p:ext uri="{BB962C8B-B14F-4D97-AF65-F5344CB8AC3E}">
        <p14:creationId xmlns:p14="http://schemas.microsoft.com/office/powerpoint/2010/main" val="4225920482"/>
      </p:ext>
    </p:extLst>
  </p:cSld>
  <p:clrMapOvr>
    <a:masterClrMapping/>
  </p:clrMapOvr>
  <mc:AlternateContent xmlns:mc="http://schemas.openxmlformats.org/markup-compatibility/2006" xmlns:p14="http://schemas.microsoft.com/office/powerpoint/2010/main">
    <mc:Choice Requires="p14">
      <p:transition spd="slow" p14:dur="1500" advTm="3396">
        <p14:window dir="vert"/>
      </p:transition>
    </mc:Choice>
    <mc:Fallback xmlns="">
      <p:transition spd="slow" advTm="3396">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矩形 34"/>
          <p:cNvSpPr>
            <a:spLocks noChangeArrowheads="1"/>
          </p:cNvSpPr>
          <p:nvPr/>
        </p:nvSpPr>
        <p:spPr bwMode="auto">
          <a:xfrm>
            <a:off x="5613975" y="5213309"/>
            <a:ext cx="1369598" cy="43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zh-CN" altLang="en-US" sz="2400" dirty="0">
                <a:latin typeface="幼圆" panose="02010509060101010101" pitchFamily="49" charset="-122"/>
                <a:ea typeface="幼圆" panose="02010509060101010101" pitchFamily="49" charset="-122"/>
                <a:sym typeface="方正兰亭黑_GBK" panose="02000000000000000000" pitchFamily="2" charset="-122"/>
              </a:rPr>
              <a:t>添加标题</a:t>
            </a:r>
            <a:endParaRPr lang="en-US" sz="240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77" name="矩形 47"/>
          <p:cNvSpPr>
            <a:spLocks noChangeArrowheads="1"/>
          </p:cNvSpPr>
          <p:nvPr/>
        </p:nvSpPr>
        <p:spPr bwMode="auto">
          <a:xfrm>
            <a:off x="1919702" y="5587600"/>
            <a:ext cx="8758146" cy="5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20000"/>
              </a:lnSpc>
              <a:spcBef>
                <a:spcPct val="0"/>
              </a:spcBef>
              <a:buNone/>
              <a:defRPr/>
            </a:pPr>
            <a:r>
              <a:rPr lang="zh-CN" altLang="en-US" sz="1400" dirty="0" smtClean="0">
                <a:latin typeface="幼圆" panose="02010509060101010101" pitchFamily="49" charset="-122"/>
                <a:ea typeface="幼圆" panose="02010509060101010101" pitchFamily="49" charset="-122"/>
                <a:sym typeface="方正兰亭黑_GBK" panose="02000000000000000000" pitchFamily="2" charset="-122"/>
              </a:rPr>
              <a:t>点击添加文本内容说明点击添加文本内容说明点击添加文本内容说明点于</a:t>
            </a:r>
            <a:r>
              <a:rPr lang="zh-CN" altLang="en-US" sz="1400" dirty="0">
                <a:latin typeface="幼圆" panose="02010509060101010101" pitchFamily="49" charset="-122"/>
                <a:ea typeface="幼圆" panose="02010509060101010101" pitchFamily="49" charset="-122"/>
                <a:sym typeface="方正兰亭黑_GBK" panose="02000000000000000000" pitchFamily="2" charset="-122"/>
              </a:rPr>
              <a:t>一体的专业</a:t>
            </a:r>
            <a:r>
              <a:rPr lang="en-US" altLang="zh-CN" sz="1400" dirty="0">
                <a:latin typeface="幼圆" panose="02010509060101010101" pitchFamily="49" charset="-122"/>
                <a:ea typeface="幼圆" panose="02010509060101010101" pitchFamily="49" charset="-122"/>
                <a:sym typeface="方正兰亭黑_GBK" panose="02000000000000000000" pitchFamily="2" charset="-122"/>
              </a:rPr>
              <a:t>PPT</a:t>
            </a:r>
            <a:r>
              <a:rPr lang="zh-CN" altLang="en-US" sz="1400" dirty="0">
                <a:latin typeface="幼圆" panose="02010509060101010101" pitchFamily="49" charset="-122"/>
                <a:ea typeface="幼圆" panose="02010509060101010101" pitchFamily="49" charset="-122"/>
                <a:sym typeface="方正兰亭黑_GBK" panose="02000000000000000000" pitchFamily="2" charset="-122"/>
              </a:rPr>
              <a:t>服务提供商。深受大家的好评和肯定。</a:t>
            </a:r>
          </a:p>
        </p:txBody>
      </p:sp>
      <p:sp>
        <p:nvSpPr>
          <p:cNvPr id="9" name="矩形 8">
            <a:extLst>
              <a:ext uri="{FF2B5EF4-FFF2-40B4-BE49-F238E27FC236}">
                <a16:creationId xmlns="" xmlns:a16="http://schemas.microsoft.com/office/drawing/2014/main" id="{40967FEF-7B2C-40D5-B36A-9215645F3BB0}"/>
              </a:ext>
            </a:extLst>
          </p:cNvPr>
          <p:cNvSpPr/>
          <p:nvPr/>
        </p:nvSpPr>
        <p:spPr>
          <a:xfrm>
            <a:off x="0" y="405622"/>
            <a:ext cx="1028775" cy="880021"/>
          </a:xfrm>
          <a:prstGeom prst="rect">
            <a:avLst/>
          </a:prstGeom>
          <a:solidFill>
            <a:srgbClr val="186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68CC"/>
              </a:solidFill>
            </a:endParaRPr>
          </a:p>
        </p:txBody>
      </p:sp>
      <p:sp>
        <p:nvSpPr>
          <p:cNvPr id="10" name="矩形 9">
            <a:extLst>
              <a:ext uri="{FF2B5EF4-FFF2-40B4-BE49-F238E27FC236}">
                <a16:creationId xmlns="" xmlns:a16="http://schemas.microsoft.com/office/drawing/2014/main" id="{78C7BD40-052C-4A69-A0D1-1DBBE535F1EC}"/>
              </a:ext>
            </a:extLst>
          </p:cNvPr>
          <p:cNvSpPr/>
          <p:nvPr/>
        </p:nvSpPr>
        <p:spPr>
          <a:xfrm>
            <a:off x="1843154" y="522466"/>
            <a:ext cx="2954655" cy="646331"/>
          </a:xfrm>
          <a:prstGeom prst="rect">
            <a:avLst/>
          </a:prstGeom>
        </p:spPr>
        <p:txBody>
          <a:bodyPr wrap="none">
            <a:spAutoFit/>
          </a:bodyPr>
          <a:lstStyle/>
          <a:p>
            <a:pPr>
              <a:defRPr/>
            </a:pPr>
            <a:r>
              <a:rPr lang="zh-CN" altLang="en-US"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3600" dirty="0">
              <a:solidFill>
                <a:srgbClr val="1868CC"/>
              </a:solidFill>
              <a:latin typeface="幼圆" panose="02010509060101010101" pitchFamily="49" charset="-122"/>
              <a:ea typeface="幼圆" panose="02010509060101010101" pitchFamily="49" charset="-122"/>
              <a:sym typeface="方正兰亭黑_GBK" panose="02000000000000000000" pitchFamily="2" charset="-122"/>
            </a:endParaRPr>
          </a:p>
        </p:txBody>
      </p:sp>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503" y="0"/>
            <a:ext cx="1247665" cy="1412784"/>
          </a:xfrm>
          <a:prstGeom prst="rect">
            <a:avLst/>
          </a:prstGeom>
        </p:spPr>
      </p:pic>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97527" y="2002082"/>
            <a:ext cx="3655418" cy="2294140"/>
          </a:xfrm>
          <a:prstGeom prst="rect">
            <a:avLst/>
          </a:prstGeom>
        </p:spPr>
      </p:pic>
      <p:pic>
        <p:nvPicPr>
          <p:cNvPr id="4" name="图片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44603" y="2002082"/>
            <a:ext cx="3441210" cy="2294140"/>
          </a:xfrm>
          <a:prstGeom prst="rect">
            <a:avLst/>
          </a:prstGeom>
        </p:spPr>
      </p:pic>
      <p:pic>
        <p:nvPicPr>
          <p:cNvPr id="3" name="图片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69660" y="1858158"/>
            <a:ext cx="3858228" cy="2572154"/>
          </a:xfrm>
          <a:prstGeom prst="rect">
            <a:avLst/>
          </a:prstGeom>
        </p:spPr>
      </p:pic>
    </p:spTree>
    <p:custDataLst>
      <p:tags r:id="rId1"/>
    </p:custDataLst>
    <p:extLst>
      <p:ext uri="{BB962C8B-B14F-4D97-AF65-F5344CB8AC3E}">
        <p14:creationId xmlns:p14="http://schemas.microsoft.com/office/powerpoint/2010/main" val="305338918"/>
      </p:ext>
    </p:extLst>
  </p:cSld>
  <p:clrMapOvr>
    <a:masterClrMapping/>
  </p:clrMapOvr>
  <mc:AlternateContent xmlns:mc="http://schemas.openxmlformats.org/markup-compatibility/2006" xmlns:p14="http://schemas.microsoft.com/office/powerpoint/2010/main">
    <mc:Choice Requires="p14">
      <p:transition spd="slow" p14:dur="1500" advTm="7651">
        <p14:window dir="vert"/>
      </p:transition>
    </mc:Choice>
    <mc:Fallback xmlns="">
      <p:transition spd="slow" advTm="76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50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p:tgtEl>
                                          <p:spTgt spid="76"/>
                                        </p:tgtEl>
                                        <p:attrNameLst>
                                          <p:attrName>ppt_y</p:attrName>
                                        </p:attrNameLst>
                                      </p:cBhvr>
                                      <p:tavLst>
                                        <p:tav tm="0">
                                          <p:val>
                                            <p:strVal val="#ppt_y+#ppt_h*1.125000"/>
                                          </p:val>
                                        </p:tav>
                                        <p:tav tm="100000">
                                          <p:val>
                                            <p:strVal val="#ppt_y"/>
                                          </p:val>
                                        </p:tav>
                                      </p:tavLst>
                                    </p:anim>
                                    <p:animEffect>
                                      <p:cBhvr>
                                        <p:cTn id="8" dur="500"/>
                                        <p:tgtEl>
                                          <p:spTgt spid="76"/>
                                        </p:tgtEl>
                                      </p:cBhvr>
                                    </p:animEffect>
                                  </p:childTnLst>
                                </p:cTn>
                              </p:par>
                              <p:par>
                                <p:cTn id="9" presetID="12" presetClass="entr" presetSubtype="4" fill="hold" grpId="0" nodeType="withEffect">
                                  <p:stCondLst>
                                    <p:cond delay="750"/>
                                  </p:stCondLst>
                                  <p:childTnLst>
                                    <p:set>
                                      <p:cBhvr>
                                        <p:cTn id="10" dur="1" fill="hold">
                                          <p:stCondLst>
                                            <p:cond delay="0"/>
                                          </p:stCondLst>
                                        </p:cTn>
                                        <p:tgtEl>
                                          <p:spTgt spid="77"/>
                                        </p:tgtEl>
                                        <p:attrNameLst>
                                          <p:attrName>style.visibility</p:attrName>
                                        </p:attrNameLst>
                                      </p:cBhvr>
                                      <p:to>
                                        <p:strVal val="visible"/>
                                      </p:to>
                                    </p:set>
                                    <p:anim calcmode="lin" valueType="num">
                                      <p:cBhvr>
                                        <p:cTn id="11" dur="500"/>
                                        <p:tgtEl>
                                          <p:spTgt spid="77"/>
                                        </p:tgtEl>
                                        <p:attrNameLst>
                                          <p:attrName>ppt_y</p:attrName>
                                        </p:attrNameLst>
                                      </p:cBhvr>
                                      <p:tavLst>
                                        <p:tav tm="0">
                                          <p:val>
                                            <p:strVal val="#ppt_y+#ppt_h*1.125000"/>
                                          </p:val>
                                        </p:tav>
                                        <p:tav tm="100000">
                                          <p:val>
                                            <p:strVal val="#ppt_y"/>
                                          </p:val>
                                        </p:tav>
                                      </p:tavLst>
                                    </p:anim>
                                    <p:animEffect>
                                      <p:cBhvr>
                                        <p:cTn id="1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utoUpdateAnimBg="0"/>
      <p:bldP spid="77"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18.pptx"/>
</p:tagLst>
</file>

<file path=ppt/tags/tag10.xml><?xml version="1.0" encoding="utf-8"?>
<p:tagLst xmlns:a="http://schemas.openxmlformats.org/drawingml/2006/main" xmlns:r="http://schemas.openxmlformats.org/officeDocument/2006/relationships" xmlns:p="http://schemas.openxmlformats.org/presentationml/2006/main">
  <p:tag name="TIMING" val="|0.8|0.8"/>
</p:tagLst>
</file>

<file path=ppt/tags/tag11.xml><?xml version="1.0" encoding="utf-8"?>
<p:tagLst xmlns:a="http://schemas.openxmlformats.org/drawingml/2006/main" xmlns:r="http://schemas.openxmlformats.org/officeDocument/2006/relationships" xmlns:p="http://schemas.openxmlformats.org/presentationml/2006/main">
  <p:tag name="TIMING" val="|0.8|0.8"/>
</p:tagLst>
</file>

<file path=ppt/tags/tag12.xml><?xml version="1.0" encoding="utf-8"?>
<p:tagLst xmlns:a="http://schemas.openxmlformats.org/drawingml/2006/main" xmlns:r="http://schemas.openxmlformats.org/officeDocument/2006/relationships" xmlns:p="http://schemas.openxmlformats.org/presentationml/2006/main">
  <p:tag name="TIMING" val="|0.8|0.8"/>
</p:tagLst>
</file>

<file path=ppt/tags/tag13.xml><?xml version="1.0" encoding="utf-8"?>
<p:tagLst xmlns:a="http://schemas.openxmlformats.org/drawingml/2006/main" xmlns:r="http://schemas.openxmlformats.org/officeDocument/2006/relationships" xmlns:p="http://schemas.openxmlformats.org/presentationml/2006/main">
  <p:tag name="TIMING" val="|0.8|0.8"/>
</p:tagLst>
</file>

<file path=ppt/tags/tag14.xml><?xml version="1.0" encoding="utf-8"?>
<p:tagLst xmlns:a="http://schemas.openxmlformats.org/drawingml/2006/main" xmlns:r="http://schemas.openxmlformats.org/officeDocument/2006/relationships" xmlns:p="http://schemas.openxmlformats.org/presentationml/2006/main">
  <p:tag name="TIMING" val="|0.8|0.8"/>
</p:tagLst>
</file>

<file path=ppt/tags/tag15.xml><?xml version="1.0" encoding="utf-8"?>
<p:tagLst xmlns:a="http://schemas.openxmlformats.org/drawingml/2006/main" xmlns:r="http://schemas.openxmlformats.org/officeDocument/2006/relationships" xmlns:p="http://schemas.openxmlformats.org/presentationml/2006/main">
  <p:tag name="TIMING" val="|0.8|0.8"/>
</p:tagLst>
</file>

<file path=ppt/tags/tag16.xml><?xml version="1.0" encoding="utf-8"?>
<p:tagLst xmlns:a="http://schemas.openxmlformats.org/drawingml/2006/main" xmlns:r="http://schemas.openxmlformats.org/officeDocument/2006/relationships" xmlns:p="http://schemas.openxmlformats.org/presentationml/2006/main">
  <p:tag name="TIMING" val="|0.8|0.8"/>
</p:tagLst>
</file>

<file path=ppt/tags/tag17.xml><?xml version="1.0" encoding="utf-8"?>
<p:tagLst xmlns:a="http://schemas.openxmlformats.org/drawingml/2006/main" xmlns:r="http://schemas.openxmlformats.org/officeDocument/2006/relationships" xmlns:p="http://schemas.openxmlformats.org/presentationml/2006/main">
  <p:tag name="TIMING" val="|0.8|0.8"/>
</p:tagLst>
</file>

<file path=ppt/tags/tag18.xml><?xml version="1.0" encoding="utf-8"?>
<p:tagLst xmlns:a="http://schemas.openxmlformats.org/drawingml/2006/main" xmlns:r="http://schemas.openxmlformats.org/officeDocument/2006/relationships" xmlns:p="http://schemas.openxmlformats.org/presentationml/2006/main">
  <p:tag name="TIMING" val="|0.8|0.8"/>
</p:tagLst>
</file>

<file path=ppt/tags/tag19.xml><?xml version="1.0" encoding="utf-8"?>
<p:tagLst xmlns:a="http://schemas.openxmlformats.org/drawingml/2006/main" xmlns:r="http://schemas.openxmlformats.org/officeDocument/2006/relationships" xmlns:p="http://schemas.openxmlformats.org/presentationml/2006/main">
  <p:tag name="TIMING" val="|0.9|0.9|1.2|1.2|2.4"/>
</p:tagLst>
</file>

<file path=ppt/tags/tag2.xml><?xml version="1.0" encoding="utf-8"?>
<p:tagLst xmlns:a="http://schemas.openxmlformats.org/drawingml/2006/main" xmlns:r="http://schemas.openxmlformats.org/officeDocument/2006/relationships" xmlns:p="http://schemas.openxmlformats.org/presentationml/2006/main">
  <p:tag name="TIMING" val="|0.9|0.9|1.2|1.2|2.4"/>
</p:tagLst>
</file>

<file path=ppt/tags/tag3.xml><?xml version="1.0" encoding="utf-8"?>
<p:tagLst xmlns:a="http://schemas.openxmlformats.org/drawingml/2006/main" xmlns:r="http://schemas.openxmlformats.org/officeDocument/2006/relationships" xmlns:p="http://schemas.openxmlformats.org/presentationml/2006/main">
  <p:tag name="TIMING" val="|0.9|2.6"/>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8|0.8"/>
</p:tagLst>
</file>

<file path=ppt/tags/tag6.xml><?xml version="1.0" encoding="utf-8"?>
<p:tagLst xmlns:a="http://schemas.openxmlformats.org/drawingml/2006/main" xmlns:r="http://schemas.openxmlformats.org/officeDocument/2006/relationships" xmlns:p="http://schemas.openxmlformats.org/presentationml/2006/main">
  <p:tag name="TIMING" val="|5.1"/>
</p:tagLst>
</file>

<file path=ppt/tags/tag7.xml><?xml version="1.0" encoding="utf-8"?>
<p:tagLst xmlns:a="http://schemas.openxmlformats.org/drawingml/2006/main" xmlns:r="http://schemas.openxmlformats.org/officeDocument/2006/relationships" xmlns:p="http://schemas.openxmlformats.org/presentationml/2006/main">
  <p:tag name="TIMING" val="|0.8|0.8"/>
</p:tagLst>
</file>

<file path=ppt/tags/tag8.xml><?xml version="1.0" encoding="utf-8"?>
<p:tagLst xmlns:a="http://schemas.openxmlformats.org/drawingml/2006/main" xmlns:r="http://schemas.openxmlformats.org/officeDocument/2006/relationships" xmlns:p="http://schemas.openxmlformats.org/presentationml/2006/main">
  <p:tag name="TIMING" val="|0.8|0.8"/>
</p:tagLst>
</file>

<file path=ppt/tags/tag9.xml><?xml version="1.0" encoding="utf-8"?>
<p:tagLst xmlns:a="http://schemas.openxmlformats.org/drawingml/2006/main" xmlns:r="http://schemas.openxmlformats.org/officeDocument/2006/relationships" xmlns:p="http://schemas.openxmlformats.org/presentationml/2006/main">
  <p:tag name="TIMING" val="|0.8|0.8"/>
</p:tagLst>
</file>

<file path=ppt/theme/theme1.xml><?xml version="1.0" encoding="utf-8"?>
<a:theme xmlns:a="http://schemas.openxmlformats.org/drawingml/2006/main" name="1_自定义设计方案">
  <a:themeElements>
    <a:clrScheme name="自定义 3">
      <a:dk1>
        <a:sysClr val="windowText" lastClr="000000"/>
      </a:dk1>
      <a:lt1>
        <a:sysClr val="window" lastClr="FFFFFF"/>
      </a:lt1>
      <a:dk2>
        <a:srgbClr val="44546A"/>
      </a:dk2>
      <a:lt2>
        <a:srgbClr val="E7E6E6"/>
      </a:lt2>
      <a:accent1>
        <a:srgbClr val="020026"/>
      </a:accent1>
      <a:accent2>
        <a:srgbClr val="1868CC"/>
      </a:accent2>
      <a:accent3>
        <a:srgbClr val="020026"/>
      </a:accent3>
      <a:accent4>
        <a:srgbClr val="1868CC"/>
      </a:accent4>
      <a:accent5>
        <a:srgbClr val="020026"/>
      </a:accent5>
      <a:accent6>
        <a:srgbClr val="1868CC"/>
      </a:accent6>
      <a:hlink>
        <a:srgbClr val="020026"/>
      </a:hlink>
      <a:folHlink>
        <a:srgbClr val="1868CC"/>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0.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51</TotalTime>
  <Words>1911</Words>
  <Application>Microsoft Office PowerPoint</Application>
  <PresentationFormat>自定义</PresentationFormat>
  <Paragraphs>159</Paragraphs>
  <Slides>19</Slides>
  <Notes>17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Adobe Gothic Std B</vt:lpstr>
      <vt:lpstr>Broadway BT</vt:lpstr>
      <vt:lpstr>Helvetica Neue</vt:lpstr>
      <vt:lpstr>Microsoft Yahei</vt:lpstr>
      <vt:lpstr>方正兰亭黑_GBK</vt:lpstr>
      <vt:lpstr>宋体</vt:lpstr>
      <vt:lpstr>微软雅黑</vt:lpstr>
      <vt:lpstr>幼圆</vt:lpstr>
      <vt:lpstr>Arial</vt:lpstr>
      <vt:lpstr>Calibri</vt:lpstr>
      <vt:lpstr>Calibri Light</vt:lpstr>
      <vt:lpstr>Impact</vt:lpstr>
      <vt:lpstr>Wingdings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cp:lastModifiedBy>阳光 男孩</cp:lastModifiedBy>
  <cp:revision>39</cp:revision>
  <dcterms:created xsi:type="dcterms:W3CDTF">2016-09-17T14:09:48Z</dcterms:created>
  <dcterms:modified xsi:type="dcterms:W3CDTF">2020-01-29T12:52:01Z</dcterms:modified>
</cp:coreProperties>
</file>