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98" r:id="rId4"/>
    <p:sldId id="258" r:id="rId5"/>
    <p:sldId id="267" r:id="rId6"/>
    <p:sldId id="272" r:id="rId7"/>
    <p:sldId id="275" r:id="rId8"/>
    <p:sldId id="307" r:id="rId9"/>
    <p:sldId id="306" r:id="rId10"/>
    <p:sldId id="288" r:id="rId11"/>
    <p:sldId id="305" r:id="rId12"/>
    <p:sldId id="263" r:id="rId1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AD1F"/>
    <a:srgbClr val="F1F0EE"/>
    <a:srgbClr val="FF0026"/>
    <a:srgbClr val="72B942"/>
    <a:srgbClr val="00B0F0"/>
    <a:srgbClr val="53BF17"/>
    <a:srgbClr val="73CD21"/>
    <a:srgbClr val="39CD25"/>
    <a:srgbClr val="8AD830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1" autoAdjust="0"/>
    <p:restoredTop sz="79101" autoAdjust="0"/>
  </p:normalViewPr>
  <p:slideViewPr>
    <p:cSldViewPr snapToGrid="0">
      <p:cViewPr varScale="1">
        <p:scale>
          <a:sx n="70" d="100"/>
          <a:sy n="70" d="100"/>
        </p:scale>
        <p:origin x="1171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3368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503A6-76F1-D84D-A704-12A3B0676AA3}" type="datetimeFigureOut">
              <a:rPr lang="en-US" smtClean="0"/>
              <a:t>1/29/2020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DD9EA-4B62-EE47-9230-6FB581498C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16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67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238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17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52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9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59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511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4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67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DD9EA-4B62-EE47-9230-6FB581498C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4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957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82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804160" cy="188455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804160" y="-6765"/>
            <a:ext cx="2743681" cy="188455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37923" y="-6765"/>
            <a:ext cx="2770799" cy="188455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298711" y="-6765"/>
            <a:ext cx="2893290" cy="1884552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841656" y="1875330"/>
            <a:ext cx="3335479" cy="1854384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415432" y="1875330"/>
            <a:ext cx="2426223" cy="1854384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347887" y="1875330"/>
            <a:ext cx="3077149" cy="1854384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875330"/>
            <a:ext cx="3367095" cy="1854384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07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gradFill>
          <a:gsLst>
            <a:gs pos="50000">
              <a:srgbClr val="85D00C"/>
            </a:gs>
            <a:gs pos="0">
              <a:schemeClr val="accent3"/>
            </a:gs>
            <a:gs pos="100000">
              <a:schemeClr val="accent6"/>
            </a:gs>
          </a:gsLst>
          <a:lin ang="8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267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998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742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-1"/>
            <a:ext cx="12192000" cy="318346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9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4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6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392629" y="3428316"/>
            <a:ext cx="94067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医疗医药卫生健康主题</a:t>
            </a:r>
            <a:r>
              <a:rPr lang="en-US" altLang="zh-CN" sz="6000" b="1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endParaRPr lang="en-US" sz="6000" b="1" dirty="0">
              <a:solidFill>
                <a:schemeClr val="accent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597021" y="4456837"/>
            <a:ext cx="8619282" cy="4028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i="1" spc="300" dirty="0">
                <a:solidFill>
                  <a:schemeClr val="bg1"/>
                </a:solidFill>
              </a:rPr>
              <a:t> Medical, medical, health and health theme </a:t>
            </a:r>
            <a:r>
              <a:rPr lang="en-US" sz="2400" i="1" spc="300" dirty="0" err="1">
                <a:solidFill>
                  <a:schemeClr val="bg1"/>
                </a:solidFill>
              </a:rPr>
              <a:t>ppt</a:t>
            </a:r>
            <a:r>
              <a:rPr lang="en-US" sz="2400" i="1" spc="300" dirty="0">
                <a:solidFill>
                  <a:schemeClr val="bg1"/>
                </a:solidFill>
              </a:rPr>
              <a:t> </a:t>
            </a:r>
            <a:endParaRPr lang="id-ID" sz="2400" i="1" spc="300" dirty="0">
              <a:solidFill>
                <a:schemeClr val="bg1"/>
              </a:solidFill>
            </a:endParaRPr>
          </a:p>
        </p:txBody>
      </p:sp>
      <p:sp>
        <p:nvSpPr>
          <p:cNvPr id="8" name="十字形 7"/>
          <p:cNvSpPr/>
          <p:nvPr/>
        </p:nvSpPr>
        <p:spPr>
          <a:xfrm>
            <a:off x="5614290" y="5090886"/>
            <a:ext cx="740211" cy="740211"/>
          </a:xfrm>
          <a:prstGeom prst="plus">
            <a:avLst>
              <a:gd name="adj" fmla="val 28128"/>
            </a:avLst>
          </a:prstGeom>
          <a:solidFill>
            <a:schemeClr val="bg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485817" y="1469985"/>
            <a:ext cx="4388565" cy="1469985"/>
          </a:xfrm>
          <a:custGeom>
            <a:avLst/>
            <a:gdLst>
              <a:gd name="connsiteX0" fmla="*/ 0 w 4420844"/>
              <a:gd name="connsiteY0" fmla="*/ 833378 h 1493135"/>
              <a:gd name="connsiteX1" fmla="*/ 1736203 w 4420844"/>
              <a:gd name="connsiteY1" fmla="*/ 856527 h 1493135"/>
              <a:gd name="connsiteX2" fmla="*/ 1909823 w 4420844"/>
              <a:gd name="connsiteY2" fmla="*/ 428264 h 1493135"/>
              <a:gd name="connsiteX3" fmla="*/ 2129742 w 4420844"/>
              <a:gd name="connsiteY3" fmla="*/ 1261641 h 1493135"/>
              <a:gd name="connsiteX4" fmla="*/ 2546430 w 4420844"/>
              <a:gd name="connsiteY4" fmla="*/ 231494 h 1493135"/>
              <a:gd name="connsiteX5" fmla="*/ 3067291 w 4420844"/>
              <a:gd name="connsiteY5" fmla="*/ 1493135 h 1493135"/>
              <a:gd name="connsiteX6" fmla="*/ 3646025 w 4420844"/>
              <a:gd name="connsiteY6" fmla="*/ 0 h 1493135"/>
              <a:gd name="connsiteX7" fmla="*/ 4363656 w 4420844"/>
              <a:gd name="connsiteY7" fmla="*/ 1365813 h 1493135"/>
              <a:gd name="connsiteX8" fmla="*/ 4375230 w 4420844"/>
              <a:gd name="connsiteY8" fmla="*/ 1354238 h 1493135"/>
              <a:gd name="connsiteX9" fmla="*/ 4375230 w 4420844"/>
              <a:gd name="connsiteY9" fmla="*/ 1354238 h 1493135"/>
              <a:gd name="connsiteX0" fmla="*/ 0 w 4405485"/>
              <a:gd name="connsiteY0" fmla="*/ 810228 h 1469985"/>
              <a:gd name="connsiteX1" fmla="*/ 1736203 w 4405485"/>
              <a:gd name="connsiteY1" fmla="*/ 833377 h 1469985"/>
              <a:gd name="connsiteX2" fmla="*/ 1909823 w 4405485"/>
              <a:gd name="connsiteY2" fmla="*/ 405114 h 1469985"/>
              <a:gd name="connsiteX3" fmla="*/ 2129742 w 4405485"/>
              <a:gd name="connsiteY3" fmla="*/ 1238491 h 1469985"/>
              <a:gd name="connsiteX4" fmla="*/ 2546430 w 4405485"/>
              <a:gd name="connsiteY4" fmla="*/ 208344 h 1469985"/>
              <a:gd name="connsiteX5" fmla="*/ 3067291 w 4405485"/>
              <a:gd name="connsiteY5" fmla="*/ 1469985 h 1469985"/>
              <a:gd name="connsiteX6" fmla="*/ 3854369 w 4405485"/>
              <a:gd name="connsiteY6" fmla="*/ 0 h 1469985"/>
              <a:gd name="connsiteX7" fmla="*/ 4363656 w 4405485"/>
              <a:gd name="connsiteY7" fmla="*/ 1342663 h 1469985"/>
              <a:gd name="connsiteX8" fmla="*/ 4375230 w 4405485"/>
              <a:gd name="connsiteY8" fmla="*/ 1331088 h 1469985"/>
              <a:gd name="connsiteX9" fmla="*/ 4375230 w 4405485"/>
              <a:gd name="connsiteY9" fmla="*/ 1331088 h 1469985"/>
              <a:gd name="connsiteX0" fmla="*/ 0 w 4388565"/>
              <a:gd name="connsiteY0" fmla="*/ 810228 h 1469985"/>
              <a:gd name="connsiteX1" fmla="*/ 1736203 w 4388565"/>
              <a:gd name="connsiteY1" fmla="*/ 833377 h 1469985"/>
              <a:gd name="connsiteX2" fmla="*/ 1909823 w 4388565"/>
              <a:gd name="connsiteY2" fmla="*/ 405114 h 1469985"/>
              <a:gd name="connsiteX3" fmla="*/ 2129742 w 4388565"/>
              <a:gd name="connsiteY3" fmla="*/ 1238491 h 1469985"/>
              <a:gd name="connsiteX4" fmla="*/ 2546430 w 4388565"/>
              <a:gd name="connsiteY4" fmla="*/ 208344 h 1469985"/>
              <a:gd name="connsiteX5" fmla="*/ 3067291 w 4388565"/>
              <a:gd name="connsiteY5" fmla="*/ 1469985 h 1469985"/>
              <a:gd name="connsiteX6" fmla="*/ 4085863 w 4388565"/>
              <a:gd name="connsiteY6" fmla="*/ 0 h 1469985"/>
              <a:gd name="connsiteX7" fmla="*/ 4363656 w 4388565"/>
              <a:gd name="connsiteY7" fmla="*/ 1342663 h 1469985"/>
              <a:gd name="connsiteX8" fmla="*/ 4375230 w 4388565"/>
              <a:gd name="connsiteY8" fmla="*/ 1331088 h 1469985"/>
              <a:gd name="connsiteX9" fmla="*/ 4375230 w 4388565"/>
              <a:gd name="connsiteY9" fmla="*/ 1331088 h 146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88565" h="1469985">
                <a:moveTo>
                  <a:pt x="0" y="810228"/>
                </a:moveTo>
                <a:lnTo>
                  <a:pt x="1736203" y="833377"/>
                </a:lnTo>
                <a:lnTo>
                  <a:pt x="1909823" y="405114"/>
                </a:lnTo>
                <a:lnTo>
                  <a:pt x="2129742" y="1238491"/>
                </a:lnTo>
                <a:lnTo>
                  <a:pt x="2546430" y="208344"/>
                </a:lnTo>
                <a:lnTo>
                  <a:pt x="3067291" y="1469985"/>
                </a:lnTo>
                <a:lnTo>
                  <a:pt x="4085863" y="0"/>
                </a:lnTo>
                <a:cubicBezTo>
                  <a:pt x="4255625" y="447554"/>
                  <a:pt x="4315428" y="1120815"/>
                  <a:pt x="4363656" y="1342663"/>
                </a:cubicBezTo>
                <a:cubicBezTo>
                  <a:pt x="4411884" y="1564511"/>
                  <a:pt x="4375230" y="1331088"/>
                  <a:pt x="4375230" y="1331088"/>
                </a:cubicBezTo>
                <a:lnTo>
                  <a:pt x="4375230" y="1331088"/>
                </a:lnTo>
              </a:path>
            </a:pathLst>
          </a:custGeom>
          <a:noFill/>
          <a:ln w="41275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2">
                    <a:lumMod val="7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flipH="1">
            <a:off x="5898896" y="1430034"/>
            <a:ext cx="4900474" cy="1493135"/>
          </a:xfrm>
          <a:custGeom>
            <a:avLst/>
            <a:gdLst>
              <a:gd name="connsiteX0" fmla="*/ 0 w 4420844"/>
              <a:gd name="connsiteY0" fmla="*/ 833378 h 1493135"/>
              <a:gd name="connsiteX1" fmla="*/ 1736203 w 4420844"/>
              <a:gd name="connsiteY1" fmla="*/ 856527 h 1493135"/>
              <a:gd name="connsiteX2" fmla="*/ 1909823 w 4420844"/>
              <a:gd name="connsiteY2" fmla="*/ 428264 h 1493135"/>
              <a:gd name="connsiteX3" fmla="*/ 2129742 w 4420844"/>
              <a:gd name="connsiteY3" fmla="*/ 1261641 h 1493135"/>
              <a:gd name="connsiteX4" fmla="*/ 2546430 w 4420844"/>
              <a:gd name="connsiteY4" fmla="*/ 231494 h 1493135"/>
              <a:gd name="connsiteX5" fmla="*/ 3067291 w 4420844"/>
              <a:gd name="connsiteY5" fmla="*/ 1493135 h 1493135"/>
              <a:gd name="connsiteX6" fmla="*/ 3646025 w 4420844"/>
              <a:gd name="connsiteY6" fmla="*/ 0 h 1493135"/>
              <a:gd name="connsiteX7" fmla="*/ 4363656 w 4420844"/>
              <a:gd name="connsiteY7" fmla="*/ 1365813 h 1493135"/>
              <a:gd name="connsiteX8" fmla="*/ 4375230 w 4420844"/>
              <a:gd name="connsiteY8" fmla="*/ 1354238 h 1493135"/>
              <a:gd name="connsiteX9" fmla="*/ 4375230 w 4420844"/>
              <a:gd name="connsiteY9" fmla="*/ 1354238 h 1493135"/>
              <a:gd name="connsiteX0" fmla="*/ 0 w 4734045"/>
              <a:gd name="connsiteY0" fmla="*/ 833378 h 1493135"/>
              <a:gd name="connsiteX1" fmla="*/ 1736203 w 4734045"/>
              <a:gd name="connsiteY1" fmla="*/ 856527 h 1493135"/>
              <a:gd name="connsiteX2" fmla="*/ 1909823 w 4734045"/>
              <a:gd name="connsiteY2" fmla="*/ 428264 h 1493135"/>
              <a:gd name="connsiteX3" fmla="*/ 2129742 w 4734045"/>
              <a:gd name="connsiteY3" fmla="*/ 1261641 h 1493135"/>
              <a:gd name="connsiteX4" fmla="*/ 2546430 w 4734045"/>
              <a:gd name="connsiteY4" fmla="*/ 231494 h 1493135"/>
              <a:gd name="connsiteX5" fmla="*/ 3067291 w 4734045"/>
              <a:gd name="connsiteY5" fmla="*/ 1493135 h 1493135"/>
              <a:gd name="connsiteX6" fmla="*/ 3646025 w 4734045"/>
              <a:gd name="connsiteY6" fmla="*/ 0 h 1493135"/>
              <a:gd name="connsiteX7" fmla="*/ 4363656 w 4734045"/>
              <a:gd name="connsiteY7" fmla="*/ 1365813 h 1493135"/>
              <a:gd name="connsiteX8" fmla="*/ 4375230 w 4734045"/>
              <a:gd name="connsiteY8" fmla="*/ 1354238 h 1493135"/>
              <a:gd name="connsiteX9" fmla="*/ 4734045 w 4734045"/>
              <a:gd name="connsiteY9" fmla="*/ 1319514 h 1493135"/>
              <a:gd name="connsiteX0" fmla="*/ 0 w 4903586"/>
              <a:gd name="connsiteY0" fmla="*/ 833378 h 1493135"/>
              <a:gd name="connsiteX1" fmla="*/ 1736203 w 4903586"/>
              <a:gd name="connsiteY1" fmla="*/ 856527 h 1493135"/>
              <a:gd name="connsiteX2" fmla="*/ 1909823 w 4903586"/>
              <a:gd name="connsiteY2" fmla="*/ 428264 h 1493135"/>
              <a:gd name="connsiteX3" fmla="*/ 2129742 w 4903586"/>
              <a:gd name="connsiteY3" fmla="*/ 1261641 h 1493135"/>
              <a:gd name="connsiteX4" fmla="*/ 2546430 w 4903586"/>
              <a:gd name="connsiteY4" fmla="*/ 231494 h 1493135"/>
              <a:gd name="connsiteX5" fmla="*/ 3067291 w 4903586"/>
              <a:gd name="connsiteY5" fmla="*/ 1493135 h 1493135"/>
              <a:gd name="connsiteX6" fmla="*/ 3646025 w 4903586"/>
              <a:gd name="connsiteY6" fmla="*/ 0 h 1493135"/>
              <a:gd name="connsiteX7" fmla="*/ 4363656 w 4903586"/>
              <a:gd name="connsiteY7" fmla="*/ 1365813 h 1493135"/>
              <a:gd name="connsiteX8" fmla="*/ 4896091 w 4903586"/>
              <a:gd name="connsiteY8" fmla="*/ 1226917 h 1493135"/>
              <a:gd name="connsiteX9" fmla="*/ 4734045 w 4903586"/>
              <a:gd name="connsiteY9" fmla="*/ 1319514 h 1493135"/>
              <a:gd name="connsiteX0" fmla="*/ 0 w 4900474"/>
              <a:gd name="connsiteY0" fmla="*/ 833378 h 1493135"/>
              <a:gd name="connsiteX1" fmla="*/ 1736203 w 4900474"/>
              <a:gd name="connsiteY1" fmla="*/ 856527 h 1493135"/>
              <a:gd name="connsiteX2" fmla="*/ 1909823 w 4900474"/>
              <a:gd name="connsiteY2" fmla="*/ 428264 h 1493135"/>
              <a:gd name="connsiteX3" fmla="*/ 2129742 w 4900474"/>
              <a:gd name="connsiteY3" fmla="*/ 1261641 h 1493135"/>
              <a:gd name="connsiteX4" fmla="*/ 2546430 w 4900474"/>
              <a:gd name="connsiteY4" fmla="*/ 231494 h 1493135"/>
              <a:gd name="connsiteX5" fmla="*/ 3067291 w 4900474"/>
              <a:gd name="connsiteY5" fmla="*/ 1493135 h 1493135"/>
              <a:gd name="connsiteX6" fmla="*/ 3646025 w 4900474"/>
              <a:gd name="connsiteY6" fmla="*/ 0 h 1493135"/>
              <a:gd name="connsiteX7" fmla="*/ 4734046 w 4900474"/>
              <a:gd name="connsiteY7" fmla="*/ 1307939 h 1493135"/>
              <a:gd name="connsiteX8" fmla="*/ 4896091 w 4900474"/>
              <a:gd name="connsiteY8" fmla="*/ 1226917 h 1493135"/>
              <a:gd name="connsiteX9" fmla="*/ 4734045 w 4900474"/>
              <a:gd name="connsiteY9" fmla="*/ 1319514 h 149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00474" h="1493135">
                <a:moveTo>
                  <a:pt x="0" y="833378"/>
                </a:moveTo>
                <a:lnTo>
                  <a:pt x="1736203" y="856527"/>
                </a:lnTo>
                <a:lnTo>
                  <a:pt x="1909823" y="428264"/>
                </a:lnTo>
                <a:lnTo>
                  <a:pt x="2129742" y="1261641"/>
                </a:lnTo>
                <a:lnTo>
                  <a:pt x="2546430" y="231494"/>
                </a:lnTo>
                <a:lnTo>
                  <a:pt x="3067291" y="1493135"/>
                </a:lnTo>
                <a:lnTo>
                  <a:pt x="3646025" y="0"/>
                </a:lnTo>
                <a:cubicBezTo>
                  <a:pt x="3885235" y="455271"/>
                  <a:pt x="4525702" y="1103453"/>
                  <a:pt x="4734046" y="1307939"/>
                </a:cubicBezTo>
                <a:cubicBezTo>
                  <a:pt x="4942390" y="1512425"/>
                  <a:pt x="4896091" y="1224988"/>
                  <a:pt x="4896091" y="1226917"/>
                </a:cubicBezTo>
                <a:cubicBezTo>
                  <a:pt x="4896091" y="1228846"/>
                  <a:pt x="4614440" y="1331089"/>
                  <a:pt x="4734045" y="1319514"/>
                </a:cubicBezTo>
              </a:path>
            </a:pathLst>
          </a:custGeom>
          <a:noFill/>
          <a:ln w="41275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2">
                    <a:lumMod val="7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566" y="661287"/>
            <a:ext cx="2200510" cy="249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0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6704975" y="1288259"/>
            <a:ext cx="4422642" cy="4422642"/>
            <a:chOff x="6724132" y="1217680"/>
            <a:chExt cx="4422642" cy="4422642"/>
          </a:xfrm>
        </p:grpSpPr>
        <p:grpSp>
          <p:nvGrpSpPr>
            <p:cNvPr id="34" name="Group 33"/>
            <p:cNvGrpSpPr/>
            <p:nvPr/>
          </p:nvGrpSpPr>
          <p:grpSpPr>
            <a:xfrm>
              <a:off x="6724132" y="1217680"/>
              <a:ext cx="4422642" cy="4422642"/>
              <a:chOff x="6724132" y="1217680"/>
              <a:chExt cx="4422642" cy="4422642"/>
            </a:xfrm>
            <a:solidFill>
              <a:srgbClr val="30AD1F"/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7469686" y="1952564"/>
                <a:ext cx="2954208" cy="2952874"/>
              </a:xfrm>
              <a:custGeom>
                <a:avLst/>
                <a:gdLst>
                  <a:gd name="T0" fmla="*/ 4457 w 11076"/>
                  <a:gd name="T1" fmla="*/ 284 h 11074"/>
                  <a:gd name="T2" fmla="*/ 3331 w 11076"/>
                  <a:gd name="T3" fmla="*/ 649 h 11074"/>
                  <a:gd name="T4" fmla="*/ 2330 w 11076"/>
                  <a:gd name="T5" fmla="*/ 1240 h 11074"/>
                  <a:gd name="T6" fmla="*/ 1484 w 11076"/>
                  <a:gd name="T7" fmla="*/ 2028 h 11074"/>
                  <a:gd name="T8" fmla="*/ 824 w 11076"/>
                  <a:gd name="T9" fmla="*/ 2981 h 11074"/>
                  <a:gd name="T10" fmla="*/ 379 w 11076"/>
                  <a:gd name="T11" fmla="*/ 4069 h 11074"/>
                  <a:gd name="T12" fmla="*/ 183 w 11076"/>
                  <a:gd name="T13" fmla="*/ 5261 h 11074"/>
                  <a:gd name="T14" fmla="*/ 260 w 11076"/>
                  <a:gd name="T15" fmla="*/ 6487 h 11074"/>
                  <a:gd name="T16" fmla="*/ 597 w 11076"/>
                  <a:gd name="T17" fmla="*/ 7624 h 11074"/>
                  <a:gd name="T18" fmla="*/ 1166 w 11076"/>
                  <a:gd name="T19" fmla="*/ 8642 h 11074"/>
                  <a:gd name="T20" fmla="*/ 1933 w 11076"/>
                  <a:gd name="T21" fmla="*/ 9506 h 11074"/>
                  <a:gd name="T22" fmla="*/ 2869 w 11076"/>
                  <a:gd name="T23" fmla="*/ 10189 h 11074"/>
                  <a:gd name="T24" fmla="*/ 3944 w 11076"/>
                  <a:gd name="T25" fmla="*/ 10658 h 11074"/>
                  <a:gd name="T26" fmla="*/ 5126 w 11076"/>
                  <a:gd name="T27" fmla="*/ 10883 h 11074"/>
                  <a:gd name="T28" fmla="*/ 6354 w 11076"/>
                  <a:gd name="T29" fmla="*/ 10837 h 11074"/>
                  <a:gd name="T30" fmla="*/ 7505 w 11076"/>
                  <a:gd name="T31" fmla="*/ 10527 h 11074"/>
                  <a:gd name="T32" fmla="*/ 8536 w 11076"/>
                  <a:gd name="T33" fmla="*/ 9983 h 11074"/>
                  <a:gd name="T34" fmla="*/ 9420 w 11076"/>
                  <a:gd name="T35" fmla="*/ 9236 h 11074"/>
                  <a:gd name="T36" fmla="*/ 10124 w 11076"/>
                  <a:gd name="T37" fmla="*/ 8317 h 11074"/>
                  <a:gd name="T38" fmla="*/ 10619 w 11076"/>
                  <a:gd name="T39" fmla="*/ 7257 h 11074"/>
                  <a:gd name="T40" fmla="*/ 10872 w 11076"/>
                  <a:gd name="T41" fmla="*/ 6085 h 11074"/>
                  <a:gd name="T42" fmla="*/ 10857 w 11076"/>
                  <a:gd name="T43" fmla="*/ 4854 h 11074"/>
                  <a:gd name="T44" fmla="*/ 10575 w 11076"/>
                  <a:gd name="T45" fmla="*/ 3693 h 11074"/>
                  <a:gd name="T46" fmla="*/ 10056 w 11076"/>
                  <a:gd name="T47" fmla="*/ 2647 h 11074"/>
                  <a:gd name="T48" fmla="*/ 9330 w 11076"/>
                  <a:gd name="T49" fmla="*/ 1746 h 11074"/>
                  <a:gd name="T50" fmla="*/ 8429 w 11076"/>
                  <a:gd name="T51" fmla="*/ 1019 h 11074"/>
                  <a:gd name="T52" fmla="*/ 7382 w 11076"/>
                  <a:gd name="T53" fmla="*/ 500 h 11074"/>
                  <a:gd name="T54" fmla="*/ 6221 w 11076"/>
                  <a:gd name="T55" fmla="*/ 218 h 11074"/>
                  <a:gd name="T56" fmla="*/ 1914 w 11076"/>
                  <a:gd name="T57" fmla="*/ 1350 h 11074"/>
                  <a:gd name="T58" fmla="*/ 2899 w 11076"/>
                  <a:gd name="T59" fmla="*/ 667 h 11074"/>
                  <a:gd name="T60" fmla="*/ 4023 w 11076"/>
                  <a:gd name="T61" fmla="*/ 209 h 11074"/>
                  <a:gd name="T62" fmla="*/ 5253 w 11076"/>
                  <a:gd name="T63" fmla="*/ 6 h 11074"/>
                  <a:gd name="T64" fmla="*/ 6519 w 11076"/>
                  <a:gd name="T65" fmla="*/ 86 h 11074"/>
                  <a:gd name="T66" fmla="*/ 7694 w 11076"/>
                  <a:gd name="T67" fmla="*/ 434 h 11074"/>
                  <a:gd name="T68" fmla="*/ 8744 w 11076"/>
                  <a:gd name="T69" fmla="*/ 1021 h 11074"/>
                  <a:gd name="T70" fmla="*/ 9637 w 11076"/>
                  <a:gd name="T71" fmla="*/ 1813 h 11074"/>
                  <a:gd name="T72" fmla="*/ 10342 w 11076"/>
                  <a:gd name="T73" fmla="*/ 2780 h 11074"/>
                  <a:gd name="T74" fmla="*/ 10827 w 11076"/>
                  <a:gd name="T75" fmla="*/ 3890 h 11074"/>
                  <a:gd name="T76" fmla="*/ 11060 w 11076"/>
                  <a:gd name="T77" fmla="*/ 5111 h 11074"/>
                  <a:gd name="T78" fmla="*/ 11013 w 11076"/>
                  <a:gd name="T79" fmla="*/ 6380 h 11074"/>
                  <a:gd name="T80" fmla="*/ 10692 w 11076"/>
                  <a:gd name="T81" fmla="*/ 7567 h 11074"/>
                  <a:gd name="T82" fmla="*/ 10131 w 11076"/>
                  <a:gd name="T83" fmla="*/ 8633 h 11074"/>
                  <a:gd name="T84" fmla="*/ 9359 w 11076"/>
                  <a:gd name="T85" fmla="*/ 9546 h 11074"/>
                  <a:gd name="T86" fmla="*/ 8409 w 11076"/>
                  <a:gd name="T87" fmla="*/ 10273 h 11074"/>
                  <a:gd name="T88" fmla="*/ 7315 w 11076"/>
                  <a:gd name="T89" fmla="*/ 10784 h 11074"/>
                  <a:gd name="T90" fmla="*/ 6104 w 11076"/>
                  <a:gd name="T91" fmla="*/ 11046 h 11074"/>
                  <a:gd name="T92" fmla="*/ 4833 w 11076"/>
                  <a:gd name="T93" fmla="*/ 11030 h 11074"/>
                  <a:gd name="T94" fmla="*/ 3634 w 11076"/>
                  <a:gd name="T95" fmla="*/ 10738 h 11074"/>
                  <a:gd name="T96" fmla="*/ 2553 w 11076"/>
                  <a:gd name="T97" fmla="*/ 10202 h 11074"/>
                  <a:gd name="T98" fmla="*/ 1623 w 11076"/>
                  <a:gd name="T99" fmla="*/ 9453 h 11074"/>
                  <a:gd name="T100" fmla="*/ 873 w 11076"/>
                  <a:gd name="T101" fmla="*/ 8521 h 11074"/>
                  <a:gd name="T102" fmla="*/ 336 w 11076"/>
                  <a:gd name="T103" fmla="*/ 7441 h 11074"/>
                  <a:gd name="T104" fmla="*/ 44 w 11076"/>
                  <a:gd name="T105" fmla="*/ 6242 h 11074"/>
                  <a:gd name="T106" fmla="*/ 29 w 11076"/>
                  <a:gd name="T107" fmla="*/ 4970 h 11074"/>
                  <a:gd name="T108" fmla="*/ 291 w 11076"/>
                  <a:gd name="T109" fmla="*/ 3761 h 11074"/>
                  <a:gd name="T110" fmla="*/ 802 w 11076"/>
                  <a:gd name="T111" fmla="*/ 2665 h 11074"/>
                  <a:gd name="T112" fmla="*/ 1530 w 11076"/>
                  <a:gd name="T113" fmla="*/ 1717 h 1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076" h="11074">
                    <a:moveTo>
                      <a:pt x="5539" y="175"/>
                    </a:moveTo>
                    <a:lnTo>
                      <a:pt x="5400" y="177"/>
                    </a:lnTo>
                    <a:lnTo>
                      <a:pt x="5262" y="182"/>
                    </a:lnTo>
                    <a:lnTo>
                      <a:pt x="5126" y="191"/>
                    </a:lnTo>
                    <a:lnTo>
                      <a:pt x="4990" y="202"/>
                    </a:lnTo>
                    <a:lnTo>
                      <a:pt x="4855" y="218"/>
                    </a:lnTo>
                    <a:lnTo>
                      <a:pt x="4722" y="237"/>
                    </a:lnTo>
                    <a:lnTo>
                      <a:pt x="4589" y="258"/>
                    </a:lnTo>
                    <a:lnTo>
                      <a:pt x="4457" y="284"/>
                    </a:lnTo>
                    <a:lnTo>
                      <a:pt x="4327" y="312"/>
                    </a:lnTo>
                    <a:lnTo>
                      <a:pt x="4199" y="344"/>
                    </a:lnTo>
                    <a:lnTo>
                      <a:pt x="4071" y="378"/>
                    </a:lnTo>
                    <a:lnTo>
                      <a:pt x="3944" y="416"/>
                    </a:lnTo>
                    <a:lnTo>
                      <a:pt x="3819" y="457"/>
                    </a:lnTo>
                    <a:lnTo>
                      <a:pt x="3694" y="500"/>
                    </a:lnTo>
                    <a:lnTo>
                      <a:pt x="3572" y="547"/>
                    </a:lnTo>
                    <a:lnTo>
                      <a:pt x="3452" y="596"/>
                    </a:lnTo>
                    <a:lnTo>
                      <a:pt x="3331" y="649"/>
                    </a:lnTo>
                    <a:lnTo>
                      <a:pt x="3213" y="704"/>
                    </a:lnTo>
                    <a:lnTo>
                      <a:pt x="3097" y="762"/>
                    </a:lnTo>
                    <a:lnTo>
                      <a:pt x="2983" y="822"/>
                    </a:lnTo>
                    <a:lnTo>
                      <a:pt x="2869" y="885"/>
                    </a:lnTo>
                    <a:lnTo>
                      <a:pt x="2758" y="952"/>
                    </a:lnTo>
                    <a:lnTo>
                      <a:pt x="2648" y="1019"/>
                    </a:lnTo>
                    <a:lnTo>
                      <a:pt x="2541" y="1091"/>
                    </a:lnTo>
                    <a:lnTo>
                      <a:pt x="2434" y="1164"/>
                    </a:lnTo>
                    <a:lnTo>
                      <a:pt x="2330" y="1240"/>
                    </a:lnTo>
                    <a:lnTo>
                      <a:pt x="2228" y="1319"/>
                    </a:lnTo>
                    <a:lnTo>
                      <a:pt x="2127" y="1399"/>
                    </a:lnTo>
                    <a:lnTo>
                      <a:pt x="2030" y="1483"/>
                    </a:lnTo>
                    <a:lnTo>
                      <a:pt x="1933" y="1568"/>
                    </a:lnTo>
                    <a:lnTo>
                      <a:pt x="1839" y="1656"/>
                    </a:lnTo>
                    <a:lnTo>
                      <a:pt x="1746" y="1746"/>
                    </a:lnTo>
                    <a:lnTo>
                      <a:pt x="1657" y="1838"/>
                    </a:lnTo>
                    <a:lnTo>
                      <a:pt x="1569" y="1931"/>
                    </a:lnTo>
                    <a:lnTo>
                      <a:pt x="1484" y="2028"/>
                    </a:lnTo>
                    <a:lnTo>
                      <a:pt x="1401" y="2127"/>
                    </a:lnTo>
                    <a:lnTo>
                      <a:pt x="1319" y="2226"/>
                    </a:lnTo>
                    <a:lnTo>
                      <a:pt x="1241" y="2328"/>
                    </a:lnTo>
                    <a:lnTo>
                      <a:pt x="1166" y="2432"/>
                    </a:lnTo>
                    <a:lnTo>
                      <a:pt x="1092" y="2539"/>
                    </a:lnTo>
                    <a:lnTo>
                      <a:pt x="1021" y="2647"/>
                    </a:lnTo>
                    <a:lnTo>
                      <a:pt x="952" y="2757"/>
                    </a:lnTo>
                    <a:lnTo>
                      <a:pt x="887" y="2868"/>
                    </a:lnTo>
                    <a:lnTo>
                      <a:pt x="824" y="2981"/>
                    </a:lnTo>
                    <a:lnTo>
                      <a:pt x="762" y="3096"/>
                    </a:lnTo>
                    <a:lnTo>
                      <a:pt x="704" y="3213"/>
                    </a:lnTo>
                    <a:lnTo>
                      <a:pt x="650" y="3331"/>
                    </a:lnTo>
                    <a:lnTo>
                      <a:pt x="597" y="3450"/>
                    </a:lnTo>
                    <a:lnTo>
                      <a:pt x="548" y="3571"/>
                    </a:lnTo>
                    <a:lnTo>
                      <a:pt x="502" y="3693"/>
                    </a:lnTo>
                    <a:lnTo>
                      <a:pt x="458" y="3817"/>
                    </a:lnTo>
                    <a:lnTo>
                      <a:pt x="417" y="3942"/>
                    </a:lnTo>
                    <a:lnTo>
                      <a:pt x="379" y="4069"/>
                    </a:lnTo>
                    <a:lnTo>
                      <a:pt x="345" y="4197"/>
                    </a:lnTo>
                    <a:lnTo>
                      <a:pt x="314" y="4327"/>
                    </a:lnTo>
                    <a:lnTo>
                      <a:pt x="285" y="4456"/>
                    </a:lnTo>
                    <a:lnTo>
                      <a:pt x="260" y="4587"/>
                    </a:lnTo>
                    <a:lnTo>
                      <a:pt x="238" y="4720"/>
                    </a:lnTo>
                    <a:lnTo>
                      <a:pt x="219" y="4854"/>
                    </a:lnTo>
                    <a:lnTo>
                      <a:pt x="204" y="4989"/>
                    </a:lnTo>
                    <a:lnTo>
                      <a:pt x="191" y="5125"/>
                    </a:lnTo>
                    <a:lnTo>
                      <a:pt x="183" y="5261"/>
                    </a:lnTo>
                    <a:lnTo>
                      <a:pt x="178" y="5399"/>
                    </a:lnTo>
                    <a:lnTo>
                      <a:pt x="176" y="5537"/>
                    </a:lnTo>
                    <a:lnTo>
                      <a:pt x="178" y="5675"/>
                    </a:lnTo>
                    <a:lnTo>
                      <a:pt x="183" y="5813"/>
                    </a:lnTo>
                    <a:lnTo>
                      <a:pt x="191" y="5949"/>
                    </a:lnTo>
                    <a:lnTo>
                      <a:pt x="204" y="6085"/>
                    </a:lnTo>
                    <a:lnTo>
                      <a:pt x="219" y="6220"/>
                    </a:lnTo>
                    <a:lnTo>
                      <a:pt x="238" y="6354"/>
                    </a:lnTo>
                    <a:lnTo>
                      <a:pt x="260" y="6487"/>
                    </a:lnTo>
                    <a:lnTo>
                      <a:pt x="285" y="6618"/>
                    </a:lnTo>
                    <a:lnTo>
                      <a:pt x="314" y="6747"/>
                    </a:lnTo>
                    <a:lnTo>
                      <a:pt x="345" y="6877"/>
                    </a:lnTo>
                    <a:lnTo>
                      <a:pt x="379" y="7005"/>
                    </a:lnTo>
                    <a:lnTo>
                      <a:pt x="417" y="7132"/>
                    </a:lnTo>
                    <a:lnTo>
                      <a:pt x="458" y="7257"/>
                    </a:lnTo>
                    <a:lnTo>
                      <a:pt x="502" y="7381"/>
                    </a:lnTo>
                    <a:lnTo>
                      <a:pt x="548" y="7503"/>
                    </a:lnTo>
                    <a:lnTo>
                      <a:pt x="597" y="7624"/>
                    </a:lnTo>
                    <a:lnTo>
                      <a:pt x="650" y="7743"/>
                    </a:lnTo>
                    <a:lnTo>
                      <a:pt x="704" y="7861"/>
                    </a:lnTo>
                    <a:lnTo>
                      <a:pt x="762" y="7978"/>
                    </a:lnTo>
                    <a:lnTo>
                      <a:pt x="824" y="8093"/>
                    </a:lnTo>
                    <a:lnTo>
                      <a:pt x="887" y="8206"/>
                    </a:lnTo>
                    <a:lnTo>
                      <a:pt x="952" y="8317"/>
                    </a:lnTo>
                    <a:lnTo>
                      <a:pt x="1021" y="8427"/>
                    </a:lnTo>
                    <a:lnTo>
                      <a:pt x="1092" y="8535"/>
                    </a:lnTo>
                    <a:lnTo>
                      <a:pt x="1166" y="8642"/>
                    </a:lnTo>
                    <a:lnTo>
                      <a:pt x="1241" y="8746"/>
                    </a:lnTo>
                    <a:lnTo>
                      <a:pt x="1319" y="8848"/>
                    </a:lnTo>
                    <a:lnTo>
                      <a:pt x="1401" y="8947"/>
                    </a:lnTo>
                    <a:lnTo>
                      <a:pt x="1484" y="9046"/>
                    </a:lnTo>
                    <a:lnTo>
                      <a:pt x="1569" y="9143"/>
                    </a:lnTo>
                    <a:lnTo>
                      <a:pt x="1657" y="9236"/>
                    </a:lnTo>
                    <a:lnTo>
                      <a:pt x="1746" y="9328"/>
                    </a:lnTo>
                    <a:lnTo>
                      <a:pt x="1839" y="9418"/>
                    </a:lnTo>
                    <a:lnTo>
                      <a:pt x="1933" y="9506"/>
                    </a:lnTo>
                    <a:lnTo>
                      <a:pt x="2030" y="9591"/>
                    </a:lnTo>
                    <a:lnTo>
                      <a:pt x="2127" y="9675"/>
                    </a:lnTo>
                    <a:lnTo>
                      <a:pt x="2228" y="9755"/>
                    </a:lnTo>
                    <a:lnTo>
                      <a:pt x="2330" y="9834"/>
                    </a:lnTo>
                    <a:lnTo>
                      <a:pt x="2434" y="9910"/>
                    </a:lnTo>
                    <a:lnTo>
                      <a:pt x="2541" y="9983"/>
                    </a:lnTo>
                    <a:lnTo>
                      <a:pt x="2648" y="10055"/>
                    </a:lnTo>
                    <a:lnTo>
                      <a:pt x="2758" y="10122"/>
                    </a:lnTo>
                    <a:lnTo>
                      <a:pt x="2869" y="10189"/>
                    </a:lnTo>
                    <a:lnTo>
                      <a:pt x="2983" y="10252"/>
                    </a:lnTo>
                    <a:lnTo>
                      <a:pt x="3097" y="10312"/>
                    </a:lnTo>
                    <a:lnTo>
                      <a:pt x="3213" y="10370"/>
                    </a:lnTo>
                    <a:lnTo>
                      <a:pt x="3331" y="10425"/>
                    </a:lnTo>
                    <a:lnTo>
                      <a:pt x="3452" y="10478"/>
                    </a:lnTo>
                    <a:lnTo>
                      <a:pt x="3572" y="10527"/>
                    </a:lnTo>
                    <a:lnTo>
                      <a:pt x="3694" y="10574"/>
                    </a:lnTo>
                    <a:lnTo>
                      <a:pt x="3819" y="10617"/>
                    </a:lnTo>
                    <a:lnTo>
                      <a:pt x="3944" y="10658"/>
                    </a:lnTo>
                    <a:lnTo>
                      <a:pt x="4071" y="10696"/>
                    </a:lnTo>
                    <a:lnTo>
                      <a:pt x="4199" y="10730"/>
                    </a:lnTo>
                    <a:lnTo>
                      <a:pt x="4327" y="10762"/>
                    </a:lnTo>
                    <a:lnTo>
                      <a:pt x="4457" y="10790"/>
                    </a:lnTo>
                    <a:lnTo>
                      <a:pt x="4589" y="10816"/>
                    </a:lnTo>
                    <a:lnTo>
                      <a:pt x="4722" y="10837"/>
                    </a:lnTo>
                    <a:lnTo>
                      <a:pt x="4855" y="10856"/>
                    </a:lnTo>
                    <a:lnTo>
                      <a:pt x="4990" y="10872"/>
                    </a:lnTo>
                    <a:lnTo>
                      <a:pt x="5126" y="10883"/>
                    </a:lnTo>
                    <a:lnTo>
                      <a:pt x="5262" y="10892"/>
                    </a:lnTo>
                    <a:lnTo>
                      <a:pt x="5400" y="10897"/>
                    </a:lnTo>
                    <a:lnTo>
                      <a:pt x="5539" y="10899"/>
                    </a:lnTo>
                    <a:lnTo>
                      <a:pt x="5676" y="10897"/>
                    </a:lnTo>
                    <a:lnTo>
                      <a:pt x="5815" y="10892"/>
                    </a:lnTo>
                    <a:lnTo>
                      <a:pt x="5951" y="10883"/>
                    </a:lnTo>
                    <a:lnTo>
                      <a:pt x="6086" y="10872"/>
                    </a:lnTo>
                    <a:lnTo>
                      <a:pt x="6221" y="10856"/>
                    </a:lnTo>
                    <a:lnTo>
                      <a:pt x="6354" y="10837"/>
                    </a:lnTo>
                    <a:lnTo>
                      <a:pt x="6487" y="10816"/>
                    </a:lnTo>
                    <a:lnTo>
                      <a:pt x="6619" y="10790"/>
                    </a:lnTo>
                    <a:lnTo>
                      <a:pt x="6749" y="10762"/>
                    </a:lnTo>
                    <a:lnTo>
                      <a:pt x="6878" y="10730"/>
                    </a:lnTo>
                    <a:lnTo>
                      <a:pt x="7006" y="10696"/>
                    </a:lnTo>
                    <a:lnTo>
                      <a:pt x="7132" y="10658"/>
                    </a:lnTo>
                    <a:lnTo>
                      <a:pt x="7258" y="10617"/>
                    </a:lnTo>
                    <a:lnTo>
                      <a:pt x="7382" y="10574"/>
                    </a:lnTo>
                    <a:lnTo>
                      <a:pt x="7505" y="10527"/>
                    </a:lnTo>
                    <a:lnTo>
                      <a:pt x="7625" y="10478"/>
                    </a:lnTo>
                    <a:lnTo>
                      <a:pt x="7745" y="10425"/>
                    </a:lnTo>
                    <a:lnTo>
                      <a:pt x="7863" y="10370"/>
                    </a:lnTo>
                    <a:lnTo>
                      <a:pt x="7979" y="10312"/>
                    </a:lnTo>
                    <a:lnTo>
                      <a:pt x="8094" y="10252"/>
                    </a:lnTo>
                    <a:lnTo>
                      <a:pt x="8208" y="10189"/>
                    </a:lnTo>
                    <a:lnTo>
                      <a:pt x="8319" y="10122"/>
                    </a:lnTo>
                    <a:lnTo>
                      <a:pt x="8429" y="10055"/>
                    </a:lnTo>
                    <a:lnTo>
                      <a:pt x="8536" y="9983"/>
                    </a:lnTo>
                    <a:lnTo>
                      <a:pt x="8642" y="9910"/>
                    </a:lnTo>
                    <a:lnTo>
                      <a:pt x="8746" y="9834"/>
                    </a:lnTo>
                    <a:lnTo>
                      <a:pt x="8848" y="9755"/>
                    </a:lnTo>
                    <a:lnTo>
                      <a:pt x="8949" y="9675"/>
                    </a:lnTo>
                    <a:lnTo>
                      <a:pt x="9048" y="9591"/>
                    </a:lnTo>
                    <a:lnTo>
                      <a:pt x="9143" y="9506"/>
                    </a:lnTo>
                    <a:lnTo>
                      <a:pt x="9238" y="9418"/>
                    </a:lnTo>
                    <a:lnTo>
                      <a:pt x="9330" y="9328"/>
                    </a:lnTo>
                    <a:lnTo>
                      <a:pt x="9420" y="9236"/>
                    </a:lnTo>
                    <a:lnTo>
                      <a:pt x="9507" y="9143"/>
                    </a:lnTo>
                    <a:lnTo>
                      <a:pt x="9593" y="9046"/>
                    </a:lnTo>
                    <a:lnTo>
                      <a:pt x="9676" y="8947"/>
                    </a:lnTo>
                    <a:lnTo>
                      <a:pt x="9757" y="8848"/>
                    </a:lnTo>
                    <a:lnTo>
                      <a:pt x="9836" y="8746"/>
                    </a:lnTo>
                    <a:lnTo>
                      <a:pt x="9911" y="8642"/>
                    </a:lnTo>
                    <a:lnTo>
                      <a:pt x="9985" y="8535"/>
                    </a:lnTo>
                    <a:lnTo>
                      <a:pt x="10056" y="8427"/>
                    </a:lnTo>
                    <a:lnTo>
                      <a:pt x="10124" y="8317"/>
                    </a:lnTo>
                    <a:lnTo>
                      <a:pt x="10190" y="8206"/>
                    </a:lnTo>
                    <a:lnTo>
                      <a:pt x="10253" y="8093"/>
                    </a:lnTo>
                    <a:lnTo>
                      <a:pt x="10314" y="7978"/>
                    </a:lnTo>
                    <a:lnTo>
                      <a:pt x="10372" y="7861"/>
                    </a:lnTo>
                    <a:lnTo>
                      <a:pt x="10427" y="7743"/>
                    </a:lnTo>
                    <a:lnTo>
                      <a:pt x="10480" y="7624"/>
                    </a:lnTo>
                    <a:lnTo>
                      <a:pt x="10529" y="7503"/>
                    </a:lnTo>
                    <a:lnTo>
                      <a:pt x="10575" y="7381"/>
                    </a:lnTo>
                    <a:lnTo>
                      <a:pt x="10619" y="7257"/>
                    </a:lnTo>
                    <a:lnTo>
                      <a:pt x="10660" y="7132"/>
                    </a:lnTo>
                    <a:lnTo>
                      <a:pt x="10697" y="7005"/>
                    </a:lnTo>
                    <a:lnTo>
                      <a:pt x="10732" y="6877"/>
                    </a:lnTo>
                    <a:lnTo>
                      <a:pt x="10763" y="6747"/>
                    </a:lnTo>
                    <a:lnTo>
                      <a:pt x="10792" y="6618"/>
                    </a:lnTo>
                    <a:lnTo>
                      <a:pt x="10816" y="6487"/>
                    </a:lnTo>
                    <a:lnTo>
                      <a:pt x="10839" y="6354"/>
                    </a:lnTo>
                    <a:lnTo>
                      <a:pt x="10857" y="6220"/>
                    </a:lnTo>
                    <a:lnTo>
                      <a:pt x="10872" y="6085"/>
                    </a:lnTo>
                    <a:lnTo>
                      <a:pt x="10885" y="5949"/>
                    </a:lnTo>
                    <a:lnTo>
                      <a:pt x="10894" y="5813"/>
                    </a:lnTo>
                    <a:lnTo>
                      <a:pt x="10899" y="5675"/>
                    </a:lnTo>
                    <a:lnTo>
                      <a:pt x="10900" y="5537"/>
                    </a:lnTo>
                    <a:lnTo>
                      <a:pt x="10899" y="5399"/>
                    </a:lnTo>
                    <a:lnTo>
                      <a:pt x="10894" y="5261"/>
                    </a:lnTo>
                    <a:lnTo>
                      <a:pt x="10885" y="5125"/>
                    </a:lnTo>
                    <a:lnTo>
                      <a:pt x="10872" y="4989"/>
                    </a:lnTo>
                    <a:lnTo>
                      <a:pt x="10857" y="4854"/>
                    </a:lnTo>
                    <a:lnTo>
                      <a:pt x="10839" y="4720"/>
                    </a:lnTo>
                    <a:lnTo>
                      <a:pt x="10816" y="4587"/>
                    </a:lnTo>
                    <a:lnTo>
                      <a:pt x="10792" y="4456"/>
                    </a:lnTo>
                    <a:lnTo>
                      <a:pt x="10763" y="4327"/>
                    </a:lnTo>
                    <a:lnTo>
                      <a:pt x="10732" y="4197"/>
                    </a:lnTo>
                    <a:lnTo>
                      <a:pt x="10697" y="4069"/>
                    </a:lnTo>
                    <a:lnTo>
                      <a:pt x="10660" y="3942"/>
                    </a:lnTo>
                    <a:lnTo>
                      <a:pt x="10619" y="3817"/>
                    </a:lnTo>
                    <a:lnTo>
                      <a:pt x="10575" y="3693"/>
                    </a:lnTo>
                    <a:lnTo>
                      <a:pt x="10529" y="3571"/>
                    </a:lnTo>
                    <a:lnTo>
                      <a:pt x="10480" y="3450"/>
                    </a:lnTo>
                    <a:lnTo>
                      <a:pt x="10427" y="3331"/>
                    </a:lnTo>
                    <a:lnTo>
                      <a:pt x="10372" y="3213"/>
                    </a:lnTo>
                    <a:lnTo>
                      <a:pt x="10314" y="3096"/>
                    </a:lnTo>
                    <a:lnTo>
                      <a:pt x="10253" y="2981"/>
                    </a:lnTo>
                    <a:lnTo>
                      <a:pt x="10190" y="2868"/>
                    </a:lnTo>
                    <a:lnTo>
                      <a:pt x="10124" y="2757"/>
                    </a:lnTo>
                    <a:lnTo>
                      <a:pt x="10056" y="2647"/>
                    </a:lnTo>
                    <a:lnTo>
                      <a:pt x="9985" y="2539"/>
                    </a:lnTo>
                    <a:lnTo>
                      <a:pt x="9911" y="2432"/>
                    </a:lnTo>
                    <a:lnTo>
                      <a:pt x="9836" y="2328"/>
                    </a:lnTo>
                    <a:lnTo>
                      <a:pt x="9757" y="2226"/>
                    </a:lnTo>
                    <a:lnTo>
                      <a:pt x="9676" y="2127"/>
                    </a:lnTo>
                    <a:lnTo>
                      <a:pt x="9593" y="2028"/>
                    </a:lnTo>
                    <a:lnTo>
                      <a:pt x="9507" y="1931"/>
                    </a:lnTo>
                    <a:lnTo>
                      <a:pt x="9420" y="1838"/>
                    </a:lnTo>
                    <a:lnTo>
                      <a:pt x="9330" y="1746"/>
                    </a:lnTo>
                    <a:lnTo>
                      <a:pt x="9238" y="1656"/>
                    </a:lnTo>
                    <a:lnTo>
                      <a:pt x="9143" y="1568"/>
                    </a:lnTo>
                    <a:lnTo>
                      <a:pt x="9048" y="1483"/>
                    </a:lnTo>
                    <a:lnTo>
                      <a:pt x="8949" y="1399"/>
                    </a:lnTo>
                    <a:lnTo>
                      <a:pt x="8848" y="1319"/>
                    </a:lnTo>
                    <a:lnTo>
                      <a:pt x="8746" y="1240"/>
                    </a:lnTo>
                    <a:lnTo>
                      <a:pt x="8642" y="1164"/>
                    </a:lnTo>
                    <a:lnTo>
                      <a:pt x="8536" y="1091"/>
                    </a:lnTo>
                    <a:lnTo>
                      <a:pt x="8429" y="1019"/>
                    </a:lnTo>
                    <a:lnTo>
                      <a:pt x="8319" y="952"/>
                    </a:lnTo>
                    <a:lnTo>
                      <a:pt x="8208" y="885"/>
                    </a:lnTo>
                    <a:lnTo>
                      <a:pt x="8094" y="822"/>
                    </a:lnTo>
                    <a:lnTo>
                      <a:pt x="7979" y="762"/>
                    </a:lnTo>
                    <a:lnTo>
                      <a:pt x="7863" y="704"/>
                    </a:lnTo>
                    <a:lnTo>
                      <a:pt x="7745" y="649"/>
                    </a:lnTo>
                    <a:lnTo>
                      <a:pt x="7625" y="596"/>
                    </a:lnTo>
                    <a:lnTo>
                      <a:pt x="7505" y="547"/>
                    </a:lnTo>
                    <a:lnTo>
                      <a:pt x="7382" y="500"/>
                    </a:lnTo>
                    <a:lnTo>
                      <a:pt x="7258" y="457"/>
                    </a:lnTo>
                    <a:lnTo>
                      <a:pt x="7132" y="416"/>
                    </a:lnTo>
                    <a:lnTo>
                      <a:pt x="7006" y="378"/>
                    </a:lnTo>
                    <a:lnTo>
                      <a:pt x="6878" y="344"/>
                    </a:lnTo>
                    <a:lnTo>
                      <a:pt x="6749" y="312"/>
                    </a:lnTo>
                    <a:lnTo>
                      <a:pt x="6619" y="284"/>
                    </a:lnTo>
                    <a:lnTo>
                      <a:pt x="6487" y="258"/>
                    </a:lnTo>
                    <a:lnTo>
                      <a:pt x="6354" y="237"/>
                    </a:lnTo>
                    <a:lnTo>
                      <a:pt x="6221" y="218"/>
                    </a:lnTo>
                    <a:lnTo>
                      <a:pt x="6086" y="202"/>
                    </a:lnTo>
                    <a:lnTo>
                      <a:pt x="5951" y="191"/>
                    </a:lnTo>
                    <a:lnTo>
                      <a:pt x="5815" y="182"/>
                    </a:lnTo>
                    <a:lnTo>
                      <a:pt x="5676" y="177"/>
                    </a:lnTo>
                    <a:lnTo>
                      <a:pt x="5539" y="175"/>
                    </a:lnTo>
                    <a:close/>
                    <a:moveTo>
                      <a:pt x="1623" y="1621"/>
                    </a:moveTo>
                    <a:lnTo>
                      <a:pt x="1717" y="1528"/>
                    </a:lnTo>
                    <a:lnTo>
                      <a:pt x="1815" y="1438"/>
                    </a:lnTo>
                    <a:lnTo>
                      <a:pt x="1914" y="1350"/>
                    </a:lnTo>
                    <a:lnTo>
                      <a:pt x="2016" y="1264"/>
                    </a:lnTo>
                    <a:lnTo>
                      <a:pt x="2120" y="1180"/>
                    </a:lnTo>
                    <a:lnTo>
                      <a:pt x="2225" y="1100"/>
                    </a:lnTo>
                    <a:lnTo>
                      <a:pt x="2332" y="1021"/>
                    </a:lnTo>
                    <a:lnTo>
                      <a:pt x="2442" y="945"/>
                    </a:lnTo>
                    <a:lnTo>
                      <a:pt x="2553" y="872"/>
                    </a:lnTo>
                    <a:lnTo>
                      <a:pt x="2667" y="801"/>
                    </a:lnTo>
                    <a:lnTo>
                      <a:pt x="2782" y="733"/>
                    </a:lnTo>
                    <a:lnTo>
                      <a:pt x="2899" y="667"/>
                    </a:lnTo>
                    <a:lnTo>
                      <a:pt x="3017" y="605"/>
                    </a:lnTo>
                    <a:lnTo>
                      <a:pt x="3137" y="545"/>
                    </a:lnTo>
                    <a:lnTo>
                      <a:pt x="3260" y="488"/>
                    </a:lnTo>
                    <a:lnTo>
                      <a:pt x="3383" y="434"/>
                    </a:lnTo>
                    <a:lnTo>
                      <a:pt x="3507" y="383"/>
                    </a:lnTo>
                    <a:lnTo>
                      <a:pt x="3634" y="336"/>
                    </a:lnTo>
                    <a:lnTo>
                      <a:pt x="3762" y="290"/>
                    </a:lnTo>
                    <a:lnTo>
                      <a:pt x="3892" y="249"/>
                    </a:lnTo>
                    <a:lnTo>
                      <a:pt x="4023" y="209"/>
                    </a:lnTo>
                    <a:lnTo>
                      <a:pt x="4155" y="174"/>
                    </a:lnTo>
                    <a:lnTo>
                      <a:pt x="4288" y="141"/>
                    </a:lnTo>
                    <a:lnTo>
                      <a:pt x="4423" y="111"/>
                    </a:lnTo>
                    <a:lnTo>
                      <a:pt x="4558" y="86"/>
                    </a:lnTo>
                    <a:lnTo>
                      <a:pt x="4695" y="63"/>
                    </a:lnTo>
                    <a:lnTo>
                      <a:pt x="4833" y="44"/>
                    </a:lnTo>
                    <a:lnTo>
                      <a:pt x="4972" y="28"/>
                    </a:lnTo>
                    <a:lnTo>
                      <a:pt x="5112" y="16"/>
                    </a:lnTo>
                    <a:lnTo>
                      <a:pt x="5253" y="6"/>
                    </a:lnTo>
                    <a:lnTo>
                      <a:pt x="5395" y="1"/>
                    </a:lnTo>
                    <a:lnTo>
                      <a:pt x="5539" y="0"/>
                    </a:lnTo>
                    <a:lnTo>
                      <a:pt x="5682" y="1"/>
                    </a:lnTo>
                    <a:lnTo>
                      <a:pt x="5823" y="6"/>
                    </a:lnTo>
                    <a:lnTo>
                      <a:pt x="5965" y="16"/>
                    </a:lnTo>
                    <a:lnTo>
                      <a:pt x="6104" y="28"/>
                    </a:lnTo>
                    <a:lnTo>
                      <a:pt x="6244" y="44"/>
                    </a:lnTo>
                    <a:lnTo>
                      <a:pt x="6381" y="63"/>
                    </a:lnTo>
                    <a:lnTo>
                      <a:pt x="6519" y="86"/>
                    </a:lnTo>
                    <a:lnTo>
                      <a:pt x="6655" y="111"/>
                    </a:lnTo>
                    <a:lnTo>
                      <a:pt x="6789" y="141"/>
                    </a:lnTo>
                    <a:lnTo>
                      <a:pt x="6922" y="174"/>
                    </a:lnTo>
                    <a:lnTo>
                      <a:pt x="7054" y="209"/>
                    </a:lnTo>
                    <a:lnTo>
                      <a:pt x="7185" y="249"/>
                    </a:lnTo>
                    <a:lnTo>
                      <a:pt x="7315" y="290"/>
                    </a:lnTo>
                    <a:lnTo>
                      <a:pt x="7443" y="336"/>
                    </a:lnTo>
                    <a:lnTo>
                      <a:pt x="7569" y="383"/>
                    </a:lnTo>
                    <a:lnTo>
                      <a:pt x="7694" y="434"/>
                    </a:lnTo>
                    <a:lnTo>
                      <a:pt x="7817" y="488"/>
                    </a:lnTo>
                    <a:lnTo>
                      <a:pt x="7939" y="545"/>
                    </a:lnTo>
                    <a:lnTo>
                      <a:pt x="8060" y="605"/>
                    </a:lnTo>
                    <a:lnTo>
                      <a:pt x="8178" y="667"/>
                    </a:lnTo>
                    <a:lnTo>
                      <a:pt x="8295" y="733"/>
                    </a:lnTo>
                    <a:lnTo>
                      <a:pt x="8409" y="801"/>
                    </a:lnTo>
                    <a:lnTo>
                      <a:pt x="8523" y="872"/>
                    </a:lnTo>
                    <a:lnTo>
                      <a:pt x="8635" y="945"/>
                    </a:lnTo>
                    <a:lnTo>
                      <a:pt x="8744" y="1021"/>
                    </a:lnTo>
                    <a:lnTo>
                      <a:pt x="8852" y="1100"/>
                    </a:lnTo>
                    <a:lnTo>
                      <a:pt x="8958" y="1180"/>
                    </a:lnTo>
                    <a:lnTo>
                      <a:pt x="9061" y="1264"/>
                    </a:lnTo>
                    <a:lnTo>
                      <a:pt x="9163" y="1350"/>
                    </a:lnTo>
                    <a:lnTo>
                      <a:pt x="9262" y="1438"/>
                    </a:lnTo>
                    <a:lnTo>
                      <a:pt x="9359" y="1528"/>
                    </a:lnTo>
                    <a:lnTo>
                      <a:pt x="9455" y="1621"/>
                    </a:lnTo>
                    <a:lnTo>
                      <a:pt x="9547" y="1717"/>
                    </a:lnTo>
                    <a:lnTo>
                      <a:pt x="9637" y="1813"/>
                    </a:lnTo>
                    <a:lnTo>
                      <a:pt x="9726" y="1913"/>
                    </a:lnTo>
                    <a:lnTo>
                      <a:pt x="9812" y="2014"/>
                    </a:lnTo>
                    <a:lnTo>
                      <a:pt x="9895" y="2118"/>
                    </a:lnTo>
                    <a:lnTo>
                      <a:pt x="9976" y="2223"/>
                    </a:lnTo>
                    <a:lnTo>
                      <a:pt x="10055" y="2332"/>
                    </a:lnTo>
                    <a:lnTo>
                      <a:pt x="10131" y="2441"/>
                    </a:lnTo>
                    <a:lnTo>
                      <a:pt x="10204" y="2553"/>
                    </a:lnTo>
                    <a:lnTo>
                      <a:pt x="10275" y="2665"/>
                    </a:lnTo>
                    <a:lnTo>
                      <a:pt x="10342" y="2780"/>
                    </a:lnTo>
                    <a:lnTo>
                      <a:pt x="10408" y="2897"/>
                    </a:lnTo>
                    <a:lnTo>
                      <a:pt x="10470" y="3016"/>
                    </a:lnTo>
                    <a:lnTo>
                      <a:pt x="10530" y="3136"/>
                    </a:lnTo>
                    <a:lnTo>
                      <a:pt x="10587" y="3258"/>
                    </a:lnTo>
                    <a:lnTo>
                      <a:pt x="10640" y="3381"/>
                    </a:lnTo>
                    <a:lnTo>
                      <a:pt x="10692" y="3507"/>
                    </a:lnTo>
                    <a:lnTo>
                      <a:pt x="10740" y="3633"/>
                    </a:lnTo>
                    <a:lnTo>
                      <a:pt x="10785" y="3761"/>
                    </a:lnTo>
                    <a:lnTo>
                      <a:pt x="10827" y="3890"/>
                    </a:lnTo>
                    <a:lnTo>
                      <a:pt x="10866" y="4021"/>
                    </a:lnTo>
                    <a:lnTo>
                      <a:pt x="10902" y="4153"/>
                    </a:lnTo>
                    <a:lnTo>
                      <a:pt x="10935" y="4287"/>
                    </a:lnTo>
                    <a:lnTo>
                      <a:pt x="10963" y="4421"/>
                    </a:lnTo>
                    <a:lnTo>
                      <a:pt x="10989" y="4557"/>
                    </a:lnTo>
                    <a:lnTo>
                      <a:pt x="11013" y="4694"/>
                    </a:lnTo>
                    <a:lnTo>
                      <a:pt x="11032" y="4832"/>
                    </a:lnTo>
                    <a:lnTo>
                      <a:pt x="11047" y="4970"/>
                    </a:lnTo>
                    <a:lnTo>
                      <a:pt x="11060" y="5111"/>
                    </a:lnTo>
                    <a:lnTo>
                      <a:pt x="11069" y="5252"/>
                    </a:lnTo>
                    <a:lnTo>
                      <a:pt x="11074" y="5394"/>
                    </a:lnTo>
                    <a:lnTo>
                      <a:pt x="11076" y="5537"/>
                    </a:lnTo>
                    <a:lnTo>
                      <a:pt x="11074" y="5680"/>
                    </a:lnTo>
                    <a:lnTo>
                      <a:pt x="11069" y="5822"/>
                    </a:lnTo>
                    <a:lnTo>
                      <a:pt x="11060" y="5963"/>
                    </a:lnTo>
                    <a:lnTo>
                      <a:pt x="11047" y="6104"/>
                    </a:lnTo>
                    <a:lnTo>
                      <a:pt x="11032" y="6242"/>
                    </a:lnTo>
                    <a:lnTo>
                      <a:pt x="11013" y="6380"/>
                    </a:lnTo>
                    <a:lnTo>
                      <a:pt x="10989" y="6517"/>
                    </a:lnTo>
                    <a:lnTo>
                      <a:pt x="10963" y="6653"/>
                    </a:lnTo>
                    <a:lnTo>
                      <a:pt x="10935" y="6787"/>
                    </a:lnTo>
                    <a:lnTo>
                      <a:pt x="10902" y="6921"/>
                    </a:lnTo>
                    <a:lnTo>
                      <a:pt x="10866" y="7053"/>
                    </a:lnTo>
                    <a:lnTo>
                      <a:pt x="10827" y="7184"/>
                    </a:lnTo>
                    <a:lnTo>
                      <a:pt x="10785" y="7313"/>
                    </a:lnTo>
                    <a:lnTo>
                      <a:pt x="10740" y="7441"/>
                    </a:lnTo>
                    <a:lnTo>
                      <a:pt x="10692" y="7567"/>
                    </a:lnTo>
                    <a:lnTo>
                      <a:pt x="10640" y="7693"/>
                    </a:lnTo>
                    <a:lnTo>
                      <a:pt x="10587" y="7816"/>
                    </a:lnTo>
                    <a:lnTo>
                      <a:pt x="10530" y="7938"/>
                    </a:lnTo>
                    <a:lnTo>
                      <a:pt x="10470" y="8058"/>
                    </a:lnTo>
                    <a:lnTo>
                      <a:pt x="10408" y="8177"/>
                    </a:lnTo>
                    <a:lnTo>
                      <a:pt x="10342" y="8294"/>
                    </a:lnTo>
                    <a:lnTo>
                      <a:pt x="10275" y="8409"/>
                    </a:lnTo>
                    <a:lnTo>
                      <a:pt x="10204" y="8521"/>
                    </a:lnTo>
                    <a:lnTo>
                      <a:pt x="10131" y="8633"/>
                    </a:lnTo>
                    <a:lnTo>
                      <a:pt x="10055" y="8742"/>
                    </a:lnTo>
                    <a:lnTo>
                      <a:pt x="9976" y="8851"/>
                    </a:lnTo>
                    <a:lnTo>
                      <a:pt x="9895" y="8956"/>
                    </a:lnTo>
                    <a:lnTo>
                      <a:pt x="9812" y="9060"/>
                    </a:lnTo>
                    <a:lnTo>
                      <a:pt x="9726" y="9161"/>
                    </a:lnTo>
                    <a:lnTo>
                      <a:pt x="9637" y="9261"/>
                    </a:lnTo>
                    <a:lnTo>
                      <a:pt x="9547" y="9357"/>
                    </a:lnTo>
                    <a:lnTo>
                      <a:pt x="9455" y="9453"/>
                    </a:lnTo>
                    <a:lnTo>
                      <a:pt x="9359" y="9546"/>
                    </a:lnTo>
                    <a:lnTo>
                      <a:pt x="9262" y="9636"/>
                    </a:lnTo>
                    <a:lnTo>
                      <a:pt x="9163" y="9724"/>
                    </a:lnTo>
                    <a:lnTo>
                      <a:pt x="9061" y="9810"/>
                    </a:lnTo>
                    <a:lnTo>
                      <a:pt x="8958" y="9894"/>
                    </a:lnTo>
                    <a:lnTo>
                      <a:pt x="8852" y="9974"/>
                    </a:lnTo>
                    <a:lnTo>
                      <a:pt x="8744" y="10053"/>
                    </a:lnTo>
                    <a:lnTo>
                      <a:pt x="8635" y="10129"/>
                    </a:lnTo>
                    <a:lnTo>
                      <a:pt x="8523" y="10202"/>
                    </a:lnTo>
                    <a:lnTo>
                      <a:pt x="8409" y="10273"/>
                    </a:lnTo>
                    <a:lnTo>
                      <a:pt x="8295" y="10341"/>
                    </a:lnTo>
                    <a:lnTo>
                      <a:pt x="8178" y="10407"/>
                    </a:lnTo>
                    <a:lnTo>
                      <a:pt x="8060" y="10469"/>
                    </a:lnTo>
                    <a:lnTo>
                      <a:pt x="7939" y="10529"/>
                    </a:lnTo>
                    <a:lnTo>
                      <a:pt x="7817" y="10586"/>
                    </a:lnTo>
                    <a:lnTo>
                      <a:pt x="7694" y="10640"/>
                    </a:lnTo>
                    <a:lnTo>
                      <a:pt x="7569" y="10691"/>
                    </a:lnTo>
                    <a:lnTo>
                      <a:pt x="7443" y="10738"/>
                    </a:lnTo>
                    <a:lnTo>
                      <a:pt x="7315" y="10784"/>
                    </a:lnTo>
                    <a:lnTo>
                      <a:pt x="7185" y="10825"/>
                    </a:lnTo>
                    <a:lnTo>
                      <a:pt x="7054" y="10865"/>
                    </a:lnTo>
                    <a:lnTo>
                      <a:pt x="6922" y="10900"/>
                    </a:lnTo>
                    <a:lnTo>
                      <a:pt x="6789" y="10933"/>
                    </a:lnTo>
                    <a:lnTo>
                      <a:pt x="6655" y="10963"/>
                    </a:lnTo>
                    <a:lnTo>
                      <a:pt x="6519" y="10988"/>
                    </a:lnTo>
                    <a:lnTo>
                      <a:pt x="6381" y="11011"/>
                    </a:lnTo>
                    <a:lnTo>
                      <a:pt x="6244" y="11030"/>
                    </a:lnTo>
                    <a:lnTo>
                      <a:pt x="6104" y="11046"/>
                    </a:lnTo>
                    <a:lnTo>
                      <a:pt x="5965" y="11058"/>
                    </a:lnTo>
                    <a:lnTo>
                      <a:pt x="5823" y="11068"/>
                    </a:lnTo>
                    <a:lnTo>
                      <a:pt x="5682" y="11073"/>
                    </a:lnTo>
                    <a:lnTo>
                      <a:pt x="5539" y="11074"/>
                    </a:lnTo>
                    <a:lnTo>
                      <a:pt x="5395" y="11073"/>
                    </a:lnTo>
                    <a:lnTo>
                      <a:pt x="5253" y="11068"/>
                    </a:lnTo>
                    <a:lnTo>
                      <a:pt x="5112" y="11058"/>
                    </a:lnTo>
                    <a:lnTo>
                      <a:pt x="4972" y="11046"/>
                    </a:lnTo>
                    <a:lnTo>
                      <a:pt x="4833" y="11030"/>
                    </a:lnTo>
                    <a:lnTo>
                      <a:pt x="4695" y="11011"/>
                    </a:lnTo>
                    <a:lnTo>
                      <a:pt x="4558" y="10988"/>
                    </a:lnTo>
                    <a:lnTo>
                      <a:pt x="4423" y="10963"/>
                    </a:lnTo>
                    <a:lnTo>
                      <a:pt x="4288" y="10933"/>
                    </a:lnTo>
                    <a:lnTo>
                      <a:pt x="4155" y="10900"/>
                    </a:lnTo>
                    <a:lnTo>
                      <a:pt x="4023" y="10865"/>
                    </a:lnTo>
                    <a:lnTo>
                      <a:pt x="3892" y="10825"/>
                    </a:lnTo>
                    <a:lnTo>
                      <a:pt x="3762" y="10784"/>
                    </a:lnTo>
                    <a:lnTo>
                      <a:pt x="3634" y="10738"/>
                    </a:lnTo>
                    <a:lnTo>
                      <a:pt x="3507" y="10691"/>
                    </a:lnTo>
                    <a:lnTo>
                      <a:pt x="3383" y="10640"/>
                    </a:lnTo>
                    <a:lnTo>
                      <a:pt x="3260" y="10586"/>
                    </a:lnTo>
                    <a:lnTo>
                      <a:pt x="3137" y="10529"/>
                    </a:lnTo>
                    <a:lnTo>
                      <a:pt x="3017" y="10469"/>
                    </a:lnTo>
                    <a:lnTo>
                      <a:pt x="2899" y="10407"/>
                    </a:lnTo>
                    <a:lnTo>
                      <a:pt x="2782" y="10341"/>
                    </a:lnTo>
                    <a:lnTo>
                      <a:pt x="2667" y="10273"/>
                    </a:lnTo>
                    <a:lnTo>
                      <a:pt x="2553" y="10202"/>
                    </a:lnTo>
                    <a:lnTo>
                      <a:pt x="2442" y="10129"/>
                    </a:lnTo>
                    <a:lnTo>
                      <a:pt x="2332" y="10053"/>
                    </a:lnTo>
                    <a:lnTo>
                      <a:pt x="2225" y="9974"/>
                    </a:lnTo>
                    <a:lnTo>
                      <a:pt x="2120" y="9894"/>
                    </a:lnTo>
                    <a:lnTo>
                      <a:pt x="2016" y="9810"/>
                    </a:lnTo>
                    <a:lnTo>
                      <a:pt x="1914" y="9724"/>
                    </a:lnTo>
                    <a:lnTo>
                      <a:pt x="1815" y="9636"/>
                    </a:lnTo>
                    <a:lnTo>
                      <a:pt x="1717" y="9546"/>
                    </a:lnTo>
                    <a:lnTo>
                      <a:pt x="1623" y="9453"/>
                    </a:lnTo>
                    <a:lnTo>
                      <a:pt x="1530" y="9357"/>
                    </a:lnTo>
                    <a:lnTo>
                      <a:pt x="1440" y="9261"/>
                    </a:lnTo>
                    <a:lnTo>
                      <a:pt x="1350" y="9161"/>
                    </a:lnTo>
                    <a:lnTo>
                      <a:pt x="1265" y="9060"/>
                    </a:lnTo>
                    <a:lnTo>
                      <a:pt x="1182" y="8956"/>
                    </a:lnTo>
                    <a:lnTo>
                      <a:pt x="1100" y="8851"/>
                    </a:lnTo>
                    <a:lnTo>
                      <a:pt x="1022" y="8742"/>
                    </a:lnTo>
                    <a:lnTo>
                      <a:pt x="946" y="8633"/>
                    </a:lnTo>
                    <a:lnTo>
                      <a:pt x="873" y="8521"/>
                    </a:lnTo>
                    <a:lnTo>
                      <a:pt x="802" y="8409"/>
                    </a:lnTo>
                    <a:lnTo>
                      <a:pt x="734" y="8294"/>
                    </a:lnTo>
                    <a:lnTo>
                      <a:pt x="669" y="8177"/>
                    </a:lnTo>
                    <a:lnTo>
                      <a:pt x="607" y="8058"/>
                    </a:lnTo>
                    <a:lnTo>
                      <a:pt x="547" y="7938"/>
                    </a:lnTo>
                    <a:lnTo>
                      <a:pt x="490" y="7816"/>
                    </a:lnTo>
                    <a:lnTo>
                      <a:pt x="436" y="7693"/>
                    </a:lnTo>
                    <a:lnTo>
                      <a:pt x="385" y="7567"/>
                    </a:lnTo>
                    <a:lnTo>
                      <a:pt x="336" y="7441"/>
                    </a:lnTo>
                    <a:lnTo>
                      <a:pt x="291" y="7313"/>
                    </a:lnTo>
                    <a:lnTo>
                      <a:pt x="249" y="7184"/>
                    </a:lnTo>
                    <a:lnTo>
                      <a:pt x="211" y="7053"/>
                    </a:lnTo>
                    <a:lnTo>
                      <a:pt x="174" y="6921"/>
                    </a:lnTo>
                    <a:lnTo>
                      <a:pt x="142" y="6787"/>
                    </a:lnTo>
                    <a:lnTo>
                      <a:pt x="113" y="6653"/>
                    </a:lnTo>
                    <a:lnTo>
                      <a:pt x="87" y="6517"/>
                    </a:lnTo>
                    <a:lnTo>
                      <a:pt x="64" y="6380"/>
                    </a:lnTo>
                    <a:lnTo>
                      <a:pt x="44" y="6242"/>
                    </a:lnTo>
                    <a:lnTo>
                      <a:pt x="29" y="6104"/>
                    </a:lnTo>
                    <a:lnTo>
                      <a:pt x="17" y="5963"/>
                    </a:lnTo>
                    <a:lnTo>
                      <a:pt x="8" y="5822"/>
                    </a:lnTo>
                    <a:lnTo>
                      <a:pt x="3" y="5680"/>
                    </a:lnTo>
                    <a:lnTo>
                      <a:pt x="0" y="5537"/>
                    </a:lnTo>
                    <a:lnTo>
                      <a:pt x="3" y="5394"/>
                    </a:lnTo>
                    <a:lnTo>
                      <a:pt x="8" y="5252"/>
                    </a:lnTo>
                    <a:lnTo>
                      <a:pt x="17" y="5111"/>
                    </a:lnTo>
                    <a:lnTo>
                      <a:pt x="29" y="4970"/>
                    </a:lnTo>
                    <a:lnTo>
                      <a:pt x="44" y="4832"/>
                    </a:lnTo>
                    <a:lnTo>
                      <a:pt x="64" y="4694"/>
                    </a:lnTo>
                    <a:lnTo>
                      <a:pt x="87" y="4557"/>
                    </a:lnTo>
                    <a:lnTo>
                      <a:pt x="113" y="4421"/>
                    </a:lnTo>
                    <a:lnTo>
                      <a:pt x="142" y="4287"/>
                    </a:lnTo>
                    <a:lnTo>
                      <a:pt x="174" y="4153"/>
                    </a:lnTo>
                    <a:lnTo>
                      <a:pt x="211" y="4021"/>
                    </a:lnTo>
                    <a:lnTo>
                      <a:pt x="249" y="3890"/>
                    </a:lnTo>
                    <a:lnTo>
                      <a:pt x="291" y="3761"/>
                    </a:lnTo>
                    <a:lnTo>
                      <a:pt x="336" y="3633"/>
                    </a:lnTo>
                    <a:lnTo>
                      <a:pt x="385" y="3507"/>
                    </a:lnTo>
                    <a:lnTo>
                      <a:pt x="436" y="3381"/>
                    </a:lnTo>
                    <a:lnTo>
                      <a:pt x="490" y="3258"/>
                    </a:lnTo>
                    <a:lnTo>
                      <a:pt x="547" y="3136"/>
                    </a:lnTo>
                    <a:lnTo>
                      <a:pt x="607" y="3016"/>
                    </a:lnTo>
                    <a:lnTo>
                      <a:pt x="669" y="2897"/>
                    </a:lnTo>
                    <a:lnTo>
                      <a:pt x="734" y="2780"/>
                    </a:lnTo>
                    <a:lnTo>
                      <a:pt x="802" y="2665"/>
                    </a:lnTo>
                    <a:lnTo>
                      <a:pt x="873" y="2553"/>
                    </a:lnTo>
                    <a:lnTo>
                      <a:pt x="946" y="2441"/>
                    </a:lnTo>
                    <a:lnTo>
                      <a:pt x="1022" y="2332"/>
                    </a:lnTo>
                    <a:lnTo>
                      <a:pt x="1100" y="2223"/>
                    </a:lnTo>
                    <a:lnTo>
                      <a:pt x="1182" y="2118"/>
                    </a:lnTo>
                    <a:lnTo>
                      <a:pt x="1265" y="2014"/>
                    </a:lnTo>
                    <a:lnTo>
                      <a:pt x="1350" y="1913"/>
                    </a:lnTo>
                    <a:lnTo>
                      <a:pt x="1440" y="1813"/>
                    </a:lnTo>
                    <a:lnTo>
                      <a:pt x="1530" y="1717"/>
                    </a:lnTo>
                    <a:lnTo>
                      <a:pt x="1623" y="162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7121583" y="1604461"/>
                <a:ext cx="3650414" cy="3649080"/>
              </a:xfrm>
              <a:custGeom>
                <a:avLst/>
                <a:gdLst>
                  <a:gd name="T0" fmla="*/ 5498 w 13683"/>
                  <a:gd name="T1" fmla="*/ 311 h 13682"/>
                  <a:gd name="T2" fmla="*/ 4098 w 13683"/>
                  <a:gd name="T3" fmla="*/ 764 h 13682"/>
                  <a:gd name="T4" fmla="*/ 2853 w 13683"/>
                  <a:gd name="T5" fmla="*/ 1499 h 13682"/>
                  <a:gd name="T6" fmla="*/ 1801 w 13683"/>
                  <a:gd name="T7" fmla="*/ 2479 h 13682"/>
                  <a:gd name="T8" fmla="*/ 980 w 13683"/>
                  <a:gd name="T9" fmla="*/ 3663 h 13682"/>
                  <a:gd name="T10" fmla="*/ 429 w 13683"/>
                  <a:gd name="T11" fmla="*/ 5017 h 13682"/>
                  <a:gd name="T12" fmla="*/ 184 w 13683"/>
                  <a:gd name="T13" fmla="*/ 6498 h 13682"/>
                  <a:gd name="T14" fmla="*/ 280 w 13683"/>
                  <a:gd name="T15" fmla="*/ 8021 h 13682"/>
                  <a:gd name="T16" fmla="*/ 699 w 13683"/>
                  <a:gd name="T17" fmla="*/ 9436 h 13682"/>
                  <a:gd name="T18" fmla="*/ 1405 w 13683"/>
                  <a:gd name="T19" fmla="*/ 10700 h 13682"/>
                  <a:gd name="T20" fmla="*/ 2359 w 13683"/>
                  <a:gd name="T21" fmla="*/ 11775 h 13682"/>
                  <a:gd name="T22" fmla="*/ 3524 w 13683"/>
                  <a:gd name="T23" fmla="*/ 12624 h 13682"/>
                  <a:gd name="T24" fmla="*/ 4859 w 13683"/>
                  <a:gd name="T25" fmla="*/ 13207 h 13682"/>
                  <a:gd name="T26" fmla="*/ 6329 w 13683"/>
                  <a:gd name="T27" fmla="*/ 13487 h 13682"/>
                  <a:gd name="T28" fmla="*/ 7856 w 13683"/>
                  <a:gd name="T29" fmla="*/ 13430 h 13682"/>
                  <a:gd name="T30" fmla="*/ 9285 w 13683"/>
                  <a:gd name="T31" fmla="*/ 13045 h 13682"/>
                  <a:gd name="T32" fmla="*/ 10568 w 13683"/>
                  <a:gd name="T33" fmla="*/ 12369 h 13682"/>
                  <a:gd name="T34" fmla="*/ 11667 w 13683"/>
                  <a:gd name="T35" fmla="*/ 11440 h 13682"/>
                  <a:gd name="T36" fmla="*/ 12542 w 13683"/>
                  <a:gd name="T37" fmla="*/ 10298 h 13682"/>
                  <a:gd name="T38" fmla="*/ 13157 w 13683"/>
                  <a:gd name="T39" fmla="*/ 8979 h 13682"/>
                  <a:gd name="T40" fmla="*/ 13473 w 13683"/>
                  <a:gd name="T41" fmla="*/ 7522 h 13682"/>
                  <a:gd name="T42" fmla="*/ 13453 w 13683"/>
                  <a:gd name="T43" fmla="*/ 5992 h 13682"/>
                  <a:gd name="T44" fmla="*/ 13102 w 13683"/>
                  <a:gd name="T45" fmla="*/ 4549 h 13682"/>
                  <a:gd name="T46" fmla="*/ 12458 w 13683"/>
                  <a:gd name="T47" fmla="*/ 3248 h 13682"/>
                  <a:gd name="T48" fmla="*/ 11555 w 13683"/>
                  <a:gd name="T49" fmla="*/ 2128 h 13682"/>
                  <a:gd name="T50" fmla="*/ 10434 w 13683"/>
                  <a:gd name="T51" fmla="*/ 1225 h 13682"/>
                  <a:gd name="T52" fmla="*/ 9133 w 13683"/>
                  <a:gd name="T53" fmla="*/ 579 h 13682"/>
                  <a:gd name="T54" fmla="*/ 7691 w 13683"/>
                  <a:gd name="T55" fmla="*/ 228 h 13682"/>
                  <a:gd name="T56" fmla="*/ 2364 w 13683"/>
                  <a:gd name="T57" fmla="*/ 1667 h 13682"/>
                  <a:gd name="T58" fmla="*/ 3581 w 13683"/>
                  <a:gd name="T59" fmla="*/ 825 h 13682"/>
                  <a:gd name="T60" fmla="*/ 4968 w 13683"/>
                  <a:gd name="T61" fmla="*/ 260 h 13682"/>
                  <a:gd name="T62" fmla="*/ 6489 w 13683"/>
                  <a:gd name="T63" fmla="*/ 8 h 13682"/>
                  <a:gd name="T64" fmla="*/ 8052 w 13683"/>
                  <a:gd name="T65" fmla="*/ 106 h 13682"/>
                  <a:gd name="T66" fmla="*/ 9504 w 13683"/>
                  <a:gd name="T67" fmla="*/ 537 h 13682"/>
                  <a:gd name="T68" fmla="*/ 10802 w 13683"/>
                  <a:gd name="T69" fmla="*/ 1262 h 13682"/>
                  <a:gd name="T70" fmla="*/ 11906 w 13683"/>
                  <a:gd name="T71" fmla="*/ 2241 h 13682"/>
                  <a:gd name="T72" fmla="*/ 12776 w 13683"/>
                  <a:gd name="T73" fmla="*/ 3436 h 13682"/>
                  <a:gd name="T74" fmla="*/ 13375 w 13683"/>
                  <a:gd name="T75" fmla="*/ 4806 h 13682"/>
                  <a:gd name="T76" fmla="*/ 13663 w 13683"/>
                  <a:gd name="T77" fmla="*/ 6314 h 13682"/>
                  <a:gd name="T78" fmla="*/ 13604 w 13683"/>
                  <a:gd name="T79" fmla="*/ 7883 h 13682"/>
                  <a:gd name="T80" fmla="*/ 13209 w 13683"/>
                  <a:gd name="T81" fmla="*/ 9350 h 13682"/>
                  <a:gd name="T82" fmla="*/ 12514 w 13683"/>
                  <a:gd name="T83" fmla="*/ 10666 h 13682"/>
                  <a:gd name="T84" fmla="*/ 11561 w 13683"/>
                  <a:gd name="T85" fmla="*/ 11793 h 13682"/>
                  <a:gd name="T86" fmla="*/ 10389 w 13683"/>
                  <a:gd name="T87" fmla="*/ 12692 h 13682"/>
                  <a:gd name="T88" fmla="*/ 9035 w 13683"/>
                  <a:gd name="T89" fmla="*/ 13323 h 13682"/>
                  <a:gd name="T90" fmla="*/ 7540 w 13683"/>
                  <a:gd name="T91" fmla="*/ 13647 h 13682"/>
                  <a:gd name="T92" fmla="*/ 5970 w 13683"/>
                  <a:gd name="T93" fmla="*/ 13627 h 13682"/>
                  <a:gd name="T94" fmla="*/ 4488 w 13683"/>
                  <a:gd name="T95" fmla="*/ 13267 h 13682"/>
                  <a:gd name="T96" fmla="*/ 3154 w 13683"/>
                  <a:gd name="T97" fmla="*/ 12605 h 13682"/>
                  <a:gd name="T98" fmla="*/ 2004 w 13683"/>
                  <a:gd name="T99" fmla="*/ 11679 h 13682"/>
                  <a:gd name="T100" fmla="*/ 1078 w 13683"/>
                  <a:gd name="T101" fmla="*/ 10528 h 13682"/>
                  <a:gd name="T102" fmla="*/ 415 w 13683"/>
                  <a:gd name="T103" fmla="*/ 9193 h 13682"/>
                  <a:gd name="T104" fmla="*/ 54 w 13683"/>
                  <a:gd name="T105" fmla="*/ 7712 h 13682"/>
                  <a:gd name="T106" fmla="*/ 35 w 13683"/>
                  <a:gd name="T107" fmla="*/ 6141 h 13682"/>
                  <a:gd name="T108" fmla="*/ 359 w 13683"/>
                  <a:gd name="T109" fmla="*/ 4646 h 13682"/>
                  <a:gd name="T110" fmla="*/ 990 w 13683"/>
                  <a:gd name="T111" fmla="*/ 3293 h 13682"/>
                  <a:gd name="T112" fmla="*/ 1889 w 13683"/>
                  <a:gd name="T113" fmla="*/ 2120 h 13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83" h="13682">
                    <a:moveTo>
                      <a:pt x="6842" y="175"/>
                    </a:moveTo>
                    <a:lnTo>
                      <a:pt x="6669" y="177"/>
                    </a:lnTo>
                    <a:lnTo>
                      <a:pt x="6498" y="184"/>
                    </a:lnTo>
                    <a:lnTo>
                      <a:pt x="6329" y="195"/>
                    </a:lnTo>
                    <a:lnTo>
                      <a:pt x="6159" y="210"/>
                    </a:lnTo>
                    <a:lnTo>
                      <a:pt x="5992" y="228"/>
                    </a:lnTo>
                    <a:lnTo>
                      <a:pt x="5827" y="252"/>
                    </a:lnTo>
                    <a:lnTo>
                      <a:pt x="5661" y="279"/>
                    </a:lnTo>
                    <a:lnTo>
                      <a:pt x="5498" y="311"/>
                    </a:lnTo>
                    <a:lnTo>
                      <a:pt x="5336" y="345"/>
                    </a:lnTo>
                    <a:lnTo>
                      <a:pt x="5175" y="385"/>
                    </a:lnTo>
                    <a:lnTo>
                      <a:pt x="5016" y="428"/>
                    </a:lnTo>
                    <a:lnTo>
                      <a:pt x="4859" y="475"/>
                    </a:lnTo>
                    <a:lnTo>
                      <a:pt x="4703" y="526"/>
                    </a:lnTo>
                    <a:lnTo>
                      <a:pt x="4550" y="579"/>
                    </a:lnTo>
                    <a:lnTo>
                      <a:pt x="4397" y="637"/>
                    </a:lnTo>
                    <a:lnTo>
                      <a:pt x="4247" y="700"/>
                    </a:lnTo>
                    <a:lnTo>
                      <a:pt x="4098" y="764"/>
                    </a:lnTo>
                    <a:lnTo>
                      <a:pt x="3952" y="833"/>
                    </a:lnTo>
                    <a:lnTo>
                      <a:pt x="3807" y="904"/>
                    </a:lnTo>
                    <a:lnTo>
                      <a:pt x="3664" y="980"/>
                    </a:lnTo>
                    <a:lnTo>
                      <a:pt x="3524" y="1058"/>
                    </a:lnTo>
                    <a:lnTo>
                      <a:pt x="3385" y="1141"/>
                    </a:lnTo>
                    <a:lnTo>
                      <a:pt x="3249" y="1225"/>
                    </a:lnTo>
                    <a:lnTo>
                      <a:pt x="3115" y="1313"/>
                    </a:lnTo>
                    <a:lnTo>
                      <a:pt x="2983" y="1405"/>
                    </a:lnTo>
                    <a:lnTo>
                      <a:pt x="2853" y="1499"/>
                    </a:lnTo>
                    <a:lnTo>
                      <a:pt x="2726" y="1597"/>
                    </a:lnTo>
                    <a:lnTo>
                      <a:pt x="2601" y="1698"/>
                    </a:lnTo>
                    <a:lnTo>
                      <a:pt x="2480" y="1801"/>
                    </a:lnTo>
                    <a:lnTo>
                      <a:pt x="2359" y="1907"/>
                    </a:lnTo>
                    <a:lnTo>
                      <a:pt x="2242" y="2016"/>
                    </a:lnTo>
                    <a:lnTo>
                      <a:pt x="2128" y="2128"/>
                    </a:lnTo>
                    <a:lnTo>
                      <a:pt x="2016" y="2242"/>
                    </a:lnTo>
                    <a:lnTo>
                      <a:pt x="1908" y="2359"/>
                    </a:lnTo>
                    <a:lnTo>
                      <a:pt x="1801" y="2479"/>
                    </a:lnTo>
                    <a:lnTo>
                      <a:pt x="1697" y="2601"/>
                    </a:lnTo>
                    <a:lnTo>
                      <a:pt x="1597" y="2726"/>
                    </a:lnTo>
                    <a:lnTo>
                      <a:pt x="1500" y="2853"/>
                    </a:lnTo>
                    <a:lnTo>
                      <a:pt x="1405" y="2982"/>
                    </a:lnTo>
                    <a:lnTo>
                      <a:pt x="1314" y="3114"/>
                    </a:lnTo>
                    <a:lnTo>
                      <a:pt x="1226" y="3248"/>
                    </a:lnTo>
                    <a:lnTo>
                      <a:pt x="1140" y="3384"/>
                    </a:lnTo>
                    <a:lnTo>
                      <a:pt x="1059" y="3523"/>
                    </a:lnTo>
                    <a:lnTo>
                      <a:pt x="980" y="3663"/>
                    </a:lnTo>
                    <a:lnTo>
                      <a:pt x="904" y="3806"/>
                    </a:lnTo>
                    <a:lnTo>
                      <a:pt x="832" y="3951"/>
                    </a:lnTo>
                    <a:lnTo>
                      <a:pt x="765" y="4098"/>
                    </a:lnTo>
                    <a:lnTo>
                      <a:pt x="699" y="4246"/>
                    </a:lnTo>
                    <a:lnTo>
                      <a:pt x="638" y="4396"/>
                    </a:lnTo>
                    <a:lnTo>
                      <a:pt x="580" y="4549"/>
                    </a:lnTo>
                    <a:lnTo>
                      <a:pt x="525" y="4703"/>
                    </a:lnTo>
                    <a:lnTo>
                      <a:pt x="475" y="4859"/>
                    </a:lnTo>
                    <a:lnTo>
                      <a:pt x="429" y="5017"/>
                    </a:lnTo>
                    <a:lnTo>
                      <a:pt x="386" y="5176"/>
                    </a:lnTo>
                    <a:lnTo>
                      <a:pt x="346" y="5335"/>
                    </a:lnTo>
                    <a:lnTo>
                      <a:pt x="311" y="5497"/>
                    </a:lnTo>
                    <a:lnTo>
                      <a:pt x="280" y="5661"/>
                    </a:lnTo>
                    <a:lnTo>
                      <a:pt x="253" y="5826"/>
                    </a:lnTo>
                    <a:lnTo>
                      <a:pt x="229" y="5992"/>
                    </a:lnTo>
                    <a:lnTo>
                      <a:pt x="210" y="6160"/>
                    </a:lnTo>
                    <a:lnTo>
                      <a:pt x="195" y="6328"/>
                    </a:lnTo>
                    <a:lnTo>
                      <a:pt x="184" y="6498"/>
                    </a:lnTo>
                    <a:lnTo>
                      <a:pt x="178" y="6669"/>
                    </a:lnTo>
                    <a:lnTo>
                      <a:pt x="176" y="6841"/>
                    </a:lnTo>
                    <a:lnTo>
                      <a:pt x="178" y="7013"/>
                    </a:lnTo>
                    <a:lnTo>
                      <a:pt x="184" y="7184"/>
                    </a:lnTo>
                    <a:lnTo>
                      <a:pt x="195" y="7354"/>
                    </a:lnTo>
                    <a:lnTo>
                      <a:pt x="210" y="7522"/>
                    </a:lnTo>
                    <a:lnTo>
                      <a:pt x="229" y="7690"/>
                    </a:lnTo>
                    <a:lnTo>
                      <a:pt x="253" y="7856"/>
                    </a:lnTo>
                    <a:lnTo>
                      <a:pt x="280" y="8021"/>
                    </a:lnTo>
                    <a:lnTo>
                      <a:pt x="311" y="8185"/>
                    </a:lnTo>
                    <a:lnTo>
                      <a:pt x="346" y="8347"/>
                    </a:lnTo>
                    <a:lnTo>
                      <a:pt x="386" y="8506"/>
                    </a:lnTo>
                    <a:lnTo>
                      <a:pt x="429" y="8665"/>
                    </a:lnTo>
                    <a:lnTo>
                      <a:pt x="475" y="8823"/>
                    </a:lnTo>
                    <a:lnTo>
                      <a:pt x="525" y="8979"/>
                    </a:lnTo>
                    <a:lnTo>
                      <a:pt x="580" y="9133"/>
                    </a:lnTo>
                    <a:lnTo>
                      <a:pt x="638" y="9286"/>
                    </a:lnTo>
                    <a:lnTo>
                      <a:pt x="699" y="9436"/>
                    </a:lnTo>
                    <a:lnTo>
                      <a:pt x="765" y="9584"/>
                    </a:lnTo>
                    <a:lnTo>
                      <a:pt x="832" y="9731"/>
                    </a:lnTo>
                    <a:lnTo>
                      <a:pt x="904" y="9876"/>
                    </a:lnTo>
                    <a:lnTo>
                      <a:pt x="980" y="10019"/>
                    </a:lnTo>
                    <a:lnTo>
                      <a:pt x="1059" y="10159"/>
                    </a:lnTo>
                    <a:lnTo>
                      <a:pt x="1140" y="10298"/>
                    </a:lnTo>
                    <a:lnTo>
                      <a:pt x="1226" y="10434"/>
                    </a:lnTo>
                    <a:lnTo>
                      <a:pt x="1314" y="10568"/>
                    </a:lnTo>
                    <a:lnTo>
                      <a:pt x="1405" y="10700"/>
                    </a:lnTo>
                    <a:lnTo>
                      <a:pt x="1500" y="10829"/>
                    </a:lnTo>
                    <a:lnTo>
                      <a:pt x="1597" y="10956"/>
                    </a:lnTo>
                    <a:lnTo>
                      <a:pt x="1697" y="11081"/>
                    </a:lnTo>
                    <a:lnTo>
                      <a:pt x="1801" y="11203"/>
                    </a:lnTo>
                    <a:lnTo>
                      <a:pt x="1908" y="11323"/>
                    </a:lnTo>
                    <a:lnTo>
                      <a:pt x="2016" y="11440"/>
                    </a:lnTo>
                    <a:lnTo>
                      <a:pt x="2128" y="11554"/>
                    </a:lnTo>
                    <a:lnTo>
                      <a:pt x="2242" y="11666"/>
                    </a:lnTo>
                    <a:lnTo>
                      <a:pt x="2359" y="11775"/>
                    </a:lnTo>
                    <a:lnTo>
                      <a:pt x="2480" y="11881"/>
                    </a:lnTo>
                    <a:lnTo>
                      <a:pt x="2601" y="11984"/>
                    </a:lnTo>
                    <a:lnTo>
                      <a:pt x="2726" y="12085"/>
                    </a:lnTo>
                    <a:lnTo>
                      <a:pt x="2853" y="12183"/>
                    </a:lnTo>
                    <a:lnTo>
                      <a:pt x="2983" y="12277"/>
                    </a:lnTo>
                    <a:lnTo>
                      <a:pt x="3115" y="12369"/>
                    </a:lnTo>
                    <a:lnTo>
                      <a:pt x="3249" y="12457"/>
                    </a:lnTo>
                    <a:lnTo>
                      <a:pt x="3385" y="12541"/>
                    </a:lnTo>
                    <a:lnTo>
                      <a:pt x="3524" y="12624"/>
                    </a:lnTo>
                    <a:lnTo>
                      <a:pt x="3664" y="12702"/>
                    </a:lnTo>
                    <a:lnTo>
                      <a:pt x="3807" y="12778"/>
                    </a:lnTo>
                    <a:lnTo>
                      <a:pt x="3952" y="12849"/>
                    </a:lnTo>
                    <a:lnTo>
                      <a:pt x="4098" y="12918"/>
                    </a:lnTo>
                    <a:lnTo>
                      <a:pt x="4247" y="12982"/>
                    </a:lnTo>
                    <a:lnTo>
                      <a:pt x="4397" y="13045"/>
                    </a:lnTo>
                    <a:lnTo>
                      <a:pt x="4550" y="13103"/>
                    </a:lnTo>
                    <a:lnTo>
                      <a:pt x="4703" y="13156"/>
                    </a:lnTo>
                    <a:lnTo>
                      <a:pt x="4859" y="13207"/>
                    </a:lnTo>
                    <a:lnTo>
                      <a:pt x="5016" y="13254"/>
                    </a:lnTo>
                    <a:lnTo>
                      <a:pt x="5175" y="13297"/>
                    </a:lnTo>
                    <a:lnTo>
                      <a:pt x="5336" y="13337"/>
                    </a:lnTo>
                    <a:lnTo>
                      <a:pt x="5498" y="13371"/>
                    </a:lnTo>
                    <a:lnTo>
                      <a:pt x="5661" y="13403"/>
                    </a:lnTo>
                    <a:lnTo>
                      <a:pt x="5827" y="13430"/>
                    </a:lnTo>
                    <a:lnTo>
                      <a:pt x="5992" y="13454"/>
                    </a:lnTo>
                    <a:lnTo>
                      <a:pt x="6159" y="13472"/>
                    </a:lnTo>
                    <a:lnTo>
                      <a:pt x="6329" y="13487"/>
                    </a:lnTo>
                    <a:lnTo>
                      <a:pt x="6498" y="13498"/>
                    </a:lnTo>
                    <a:lnTo>
                      <a:pt x="6669" y="13505"/>
                    </a:lnTo>
                    <a:lnTo>
                      <a:pt x="6842" y="13507"/>
                    </a:lnTo>
                    <a:lnTo>
                      <a:pt x="7014" y="13505"/>
                    </a:lnTo>
                    <a:lnTo>
                      <a:pt x="7184" y="13498"/>
                    </a:lnTo>
                    <a:lnTo>
                      <a:pt x="7354" y="13487"/>
                    </a:lnTo>
                    <a:lnTo>
                      <a:pt x="7523" y="13472"/>
                    </a:lnTo>
                    <a:lnTo>
                      <a:pt x="7691" y="13454"/>
                    </a:lnTo>
                    <a:lnTo>
                      <a:pt x="7856" y="13430"/>
                    </a:lnTo>
                    <a:lnTo>
                      <a:pt x="8021" y="13403"/>
                    </a:lnTo>
                    <a:lnTo>
                      <a:pt x="8184" y="13371"/>
                    </a:lnTo>
                    <a:lnTo>
                      <a:pt x="8346" y="13337"/>
                    </a:lnTo>
                    <a:lnTo>
                      <a:pt x="8507" y="13297"/>
                    </a:lnTo>
                    <a:lnTo>
                      <a:pt x="8666" y="13254"/>
                    </a:lnTo>
                    <a:lnTo>
                      <a:pt x="8824" y="13207"/>
                    </a:lnTo>
                    <a:lnTo>
                      <a:pt x="8980" y="13156"/>
                    </a:lnTo>
                    <a:lnTo>
                      <a:pt x="9133" y="13103"/>
                    </a:lnTo>
                    <a:lnTo>
                      <a:pt x="9285" y="13045"/>
                    </a:lnTo>
                    <a:lnTo>
                      <a:pt x="9436" y="12982"/>
                    </a:lnTo>
                    <a:lnTo>
                      <a:pt x="9585" y="12918"/>
                    </a:lnTo>
                    <a:lnTo>
                      <a:pt x="9732" y="12849"/>
                    </a:lnTo>
                    <a:lnTo>
                      <a:pt x="9876" y="12778"/>
                    </a:lnTo>
                    <a:lnTo>
                      <a:pt x="10018" y="12702"/>
                    </a:lnTo>
                    <a:lnTo>
                      <a:pt x="10159" y="12624"/>
                    </a:lnTo>
                    <a:lnTo>
                      <a:pt x="10297" y="12541"/>
                    </a:lnTo>
                    <a:lnTo>
                      <a:pt x="10434" y="12457"/>
                    </a:lnTo>
                    <a:lnTo>
                      <a:pt x="10568" y="12369"/>
                    </a:lnTo>
                    <a:lnTo>
                      <a:pt x="10700" y="12277"/>
                    </a:lnTo>
                    <a:lnTo>
                      <a:pt x="10830" y="12183"/>
                    </a:lnTo>
                    <a:lnTo>
                      <a:pt x="10956" y="12085"/>
                    </a:lnTo>
                    <a:lnTo>
                      <a:pt x="11082" y="11984"/>
                    </a:lnTo>
                    <a:lnTo>
                      <a:pt x="11204" y="11881"/>
                    </a:lnTo>
                    <a:lnTo>
                      <a:pt x="11323" y="11775"/>
                    </a:lnTo>
                    <a:lnTo>
                      <a:pt x="11440" y="11666"/>
                    </a:lnTo>
                    <a:lnTo>
                      <a:pt x="11555" y="11554"/>
                    </a:lnTo>
                    <a:lnTo>
                      <a:pt x="11667" y="11440"/>
                    </a:lnTo>
                    <a:lnTo>
                      <a:pt x="11775" y="11323"/>
                    </a:lnTo>
                    <a:lnTo>
                      <a:pt x="11881" y="11203"/>
                    </a:lnTo>
                    <a:lnTo>
                      <a:pt x="11985" y="11081"/>
                    </a:lnTo>
                    <a:lnTo>
                      <a:pt x="12085" y="10956"/>
                    </a:lnTo>
                    <a:lnTo>
                      <a:pt x="12183" y="10830"/>
                    </a:lnTo>
                    <a:lnTo>
                      <a:pt x="12277" y="10700"/>
                    </a:lnTo>
                    <a:lnTo>
                      <a:pt x="12368" y="10568"/>
                    </a:lnTo>
                    <a:lnTo>
                      <a:pt x="12458" y="10434"/>
                    </a:lnTo>
                    <a:lnTo>
                      <a:pt x="12542" y="10298"/>
                    </a:lnTo>
                    <a:lnTo>
                      <a:pt x="12624" y="10159"/>
                    </a:lnTo>
                    <a:lnTo>
                      <a:pt x="12702" y="10019"/>
                    </a:lnTo>
                    <a:lnTo>
                      <a:pt x="12778" y="9876"/>
                    </a:lnTo>
                    <a:lnTo>
                      <a:pt x="12850" y="9731"/>
                    </a:lnTo>
                    <a:lnTo>
                      <a:pt x="12918" y="9584"/>
                    </a:lnTo>
                    <a:lnTo>
                      <a:pt x="12983" y="9436"/>
                    </a:lnTo>
                    <a:lnTo>
                      <a:pt x="13045" y="9286"/>
                    </a:lnTo>
                    <a:lnTo>
                      <a:pt x="13102" y="9133"/>
                    </a:lnTo>
                    <a:lnTo>
                      <a:pt x="13157" y="8979"/>
                    </a:lnTo>
                    <a:lnTo>
                      <a:pt x="13208" y="8823"/>
                    </a:lnTo>
                    <a:lnTo>
                      <a:pt x="13254" y="8665"/>
                    </a:lnTo>
                    <a:lnTo>
                      <a:pt x="13298" y="8506"/>
                    </a:lnTo>
                    <a:lnTo>
                      <a:pt x="13336" y="8347"/>
                    </a:lnTo>
                    <a:lnTo>
                      <a:pt x="13372" y="8185"/>
                    </a:lnTo>
                    <a:lnTo>
                      <a:pt x="13403" y="8021"/>
                    </a:lnTo>
                    <a:lnTo>
                      <a:pt x="13431" y="7856"/>
                    </a:lnTo>
                    <a:lnTo>
                      <a:pt x="13453" y="7690"/>
                    </a:lnTo>
                    <a:lnTo>
                      <a:pt x="13473" y="7522"/>
                    </a:lnTo>
                    <a:lnTo>
                      <a:pt x="13488" y="7354"/>
                    </a:lnTo>
                    <a:lnTo>
                      <a:pt x="13498" y="7184"/>
                    </a:lnTo>
                    <a:lnTo>
                      <a:pt x="13505" y="7013"/>
                    </a:lnTo>
                    <a:lnTo>
                      <a:pt x="13507" y="6841"/>
                    </a:lnTo>
                    <a:lnTo>
                      <a:pt x="13505" y="6669"/>
                    </a:lnTo>
                    <a:lnTo>
                      <a:pt x="13498" y="6498"/>
                    </a:lnTo>
                    <a:lnTo>
                      <a:pt x="13488" y="6328"/>
                    </a:lnTo>
                    <a:lnTo>
                      <a:pt x="13473" y="6160"/>
                    </a:lnTo>
                    <a:lnTo>
                      <a:pt x="13453" y="5992"/>
                    </a:lnTo>
                    <a:lnTo>
                      <a:pt x="13431" y="5826"/>
                    </a:lnTo>
                    <a:lnTo>
                      <a:pt x="13403" y="5661"/>
                    </a:lnTo>
                    <a:lnTo>
                      <a:pt x="13372" y="5497"/>
                    </a:lnTo>
                    <a:lnTo>
                      <a:pt x="13336" y="5335"/>
                    </a:lnTo>
                    <a:lnTo>
                      <a:pt x="13298" y="5176"/>
                    </a:lnTo>
                    <a:lnTo>
                      <a:pt x="13254" y="5017"/>
                    </a:lnTo>
                    <a:lnTo>
                      <a:pt x="13208" y="4859"/>
                    </a:lnTo>
                    <a:lnTo>
                      <a:pt x="13157" y="4703"/>
                    </a:lnTo>
                    <a:lnTo>
                      <a:pt x="13102" y="4549"/>
                    </a:lnTo>
                    <a:lnTo>
                      <a:pt x="13045" y="4396"/>
                    </a:lnTo>
                    <a:lnTo>
                      <a:pt x="12983" y="4246"/>
                    </a:lnTo>
                    <a:lnTo>
                      <a:pt x="12918" y="4098"/>
                    </a:lnTo>
                    <a:lnTo>
                      <a:pt x="12850" y="3951"/>
                    </a:lnTo>
                    <a:lnTo>
                      <a:pt x="12778" y="3806"/>
                    </a:lnTo>
                    <a:lnTo>
                      <a:pt x="12702" y="3663"/>
                    </a:lnTo>
                    <a:lnTo>
                      <a:pt x="12624" y="3523"/>
                    </a:lnTo>
                    <a:lnTo>
                      <a:pt x="12542" y="3384"/>
                    </a:lnTo>
                    <a:lnTo>
                      <a:pt x="12458" y="3248"/>
                    </a:lnTo>
                    <a:lnTo>
                      <a:pt x="12368" y="3114"/>
                    </a:lnTo>
                    <a:lnTo>
                      <a:pt x="12277" y="2982"/>
                    </a:lnTo>
                    <a:lnTo>
                      <a:pt x="12183" y="2852"/>
                    </a:lnTo>
                    <a:lnTo>
                      <a:pt x="12085" y="2726"/>
                    </a:lnTo>
                    <a:lnTo>
                      <a:pt x="11985" y="2601"/>
                    </a:lnTo>
                    <a:lnTo>
                      <a:pt x="11881" y="2479"/>
                    </a:lnTo>
                    <a:lnTo>
                      <a:pt x="11775" y="2359"/>
                    </a:lnTo>
                    <a:lnTo>
                      <a:pt x="11667" y="2242"/>
                    </a:lnTo>
                    <a:lnTo>
                      <a:pt x="11555" y="2128"/>
                    </a:lnTo>
                    <a:lnTo>
                      <a:pt x="11440" y="2016"/>
                    </a:lnTo>
                    <a:lnTo>
                      <a:pt x="11323" y="1907"/>
                    </a:lnTo>
                    <a:lnTo>
                      <a:pt x="11204" y="1801"/>
                    </a:lnTo>
                    <a:lnTo>
                      <a:pt x="11082" y="1698"/>
                    </a:lnTo>
                    <a:lnTo>
                      <a:pt x="10956" y="1597"/>
                    </a:lnTo>
                    <a:lnTo>
                      <a:pt x="10830" y="1499"/>
                    </a:lnTo>
                    <a:lnTo>
                      <a:pt x="10700" y="1405"/>
                    </a:lnTo>
                    <a:lnTo>
                      <a:pt x="10568" y="1313"/>
                    </a:lnTo>
                    <a:lnTo>
                      <a:pt x="10434" y="1225"/>
                    </a:lnTo>
                    <a:lnTo>
                      <a:pt x="10297" y="1141"/>
                    </a:lnTo>
                    <a:lnTo>
                      <a:pt x="10159" y="1058"/>
                    </a:lnTo>
                    <a:lnTo>
                      <a:pt x="10018" y="980"/>
                    </a:lnTo>
                    <a:lnTo>
                      <a:pt x="9876" y="904"/>
                    </a:lnTo>
                    <a:lnTo>
                      <a:pt x="9732" y="833"/>
                    </a:lnTo>
                    <a:lnTo>
                      <a:pt x="9585" y="764"/>
                    </a:lnTo>
                    <a:lnTo>
                      <a:pt x="9436" y="700"/>
                    </a:lnTo>
                    <a:lnTo>
                      <a:pt x="9285" y="637"/>
                    </a:lnTo>
                    <a:lnTo>
                      <a:pt x="9133" y="579"/>
                    </a:lnTo>
                    <a:lnTo>
                      <a:pt x="8980" y="526"/>
                    </a:lnTo>
                    <a:lnTo>
                      <a:pt x="8824" y="475"/>
                    </a:lnTo>
                    <a:lnTo>
                      <a:pt x="8666" y="428"/>
                    </a:lnTo>
                    <a:lnTo>
                      <a:pt x="8507" y="385"/>
                    </a:lnTo>
                    <a:lnTo>
                      <a:pt x="8346" y="345"/>
                    </a:lnTo>
                    <a:lnTo>
                      <a:pt x="8184" y="311"/>
                    </a:lnTo>
                    <a:lnTo>
                      <a:pt x="8021" y="279"/>
                    </a:lnTo>
                    <a:lnTo>
                      <a:pt x="7856" y="252"/>
                    </a:lnTo>
                    <a:lnTo>
                      <a:pt x="7691" y="228"/>
                    </a:lnTo>
                    <a:lnTo>
                      <a:pt x="7523" y="210"/>
                    </a:lnTo>
                    <a:lnTo>
                      <a:pt x="7354" y="195"/>
                    </a:lnTo>
                    <a:lnTo>
                      <a:pt x="7184" y="184"/>
                    </a:lnTo>
                    <a:lnTo>
                      <a:pt x="7014" y="177"/>
                    </a:lnTo>
                    <a:lnTo>
                      <a:pt x="6842" y="175"/>
                    </a:lnTo>
                    <a:close/>
                    <a:moveTo>
                      <a:pt x="2004" y="2003"/>
                    </a:moveTo>
                    <a:lnTo>
                      <a:pt x="2121" y="1889"/>
                    </a:lnTo>
                    <a:lnTo>
                      <a:pt x="2241" y="1777"/>
                    </a:lnTo>
                    <a:lnTo>
                      <a:pt x="2364" y="1667"/>
                    </a:lnTo>
                    <a:lnTo>
                      <a:pt x="2489" y="1562"/>
                    </a:lnTo>
                    <a:lnTo>
                      <a:pt x="2617" y="1458"/>
                    </a:lnTo>
                    <a:lnTo>
                      <a:pt x="2748" y="1358"/>
                    </a:lnTo>
                    <a:lnTo>
                      <a:pt x="2881" y="1262"/>
                    </a:lnTo>
                    <a:lnTo>
                      <a:pt x="3016" y="1168"/>
                    </a:lnTo>
                    <a:lnTo>
                      <a:pt x="3154" y="1077"/>
                    </a:lnTo>
                    <a:lnTo>
                      <a:pt x="3294" y="990"/>
                    </a:lnTo>
                    <a:lnTo>
                      <a:pt x="3436" y="906"/>
                    </a:lnTo>
                    <a:lnTo>
                      <a:pt x="3581" y="825"/>
                    </a:lnTo>
                    <a:lnTo>
                      <a:pt x="3727" y="748"/>
                    </a:lnTo>
                    <a:lnTo>
                      <a:pt x="3876" y="674"/>
                    </a:lnTo>
                    <a:lnTo>
                      <a:pt x="4026" y="604"/>
                    </a:lnTo>
                    <a:lnTo>
                      <a:pt x="4178" y="537"/>
                    </a:lnTo>
                    <a:lnTo>
                      <a:pt x="4333" y="474"/>
                    </a:lnTo>
                    <a:lnTo>
                      <a:pt x="4488" y="415"/>
                    </a:lnTo>
                    <a:lnTo>
                      <a:pt x="4647" y="359"/>
                    </a:lnTo>
                    <a:lnTo>
                      <a:pt x="4807" y="307"/>
                    </a:lnTo>
                    <a:lnTo>
                      <a:pt x="4968" y="260"/>
                    </a:lnTo>
                    <a:lnTo>
                      <a:pt x="5131" y="214"/>
                    </a:lnTo>
                    <a:lnTo>
                      <a:pt x="5297" y="175"/>
                    </a:lnTo>
                    <a:lnTo>
                      <a:pt x="5463" y="138"/>
                    </a:lnTo>
                    <a:lnTo>
                      <a:pt x="5630" y="106"/>
                    </a:lnTo>
                    <a:lnTo>
                      <a:pt x="5800" y="78"/>
                    </a:lnTo>
                    <a:lnTo>
                      <a:pt x="5970" y="55"/>
                    </a:lnTo>
                    <a:lnTo>
                      <a:pt x="6142" y="35"/>
                    </a:lnTo>
                    <a:lnTo>
                      <a:pt x="6315" y="19"/>
                    </a:lnTo>
                    <a:lnTo>
                      <a:pt x="6489" y="8"/>
                    </a:lnTo>
                    <a:lnTo>
                      <a:pt x="6665" y="2"/>
                    </a:lnTo>
                    <a:lnTo>
                      <a:pt x="6842" y="0"/>
                    </a:lnTo>
                    <a:lnTo>
                      <a:pt x="7018" y="2"/>
                    </a:lnTo>
                    <a:lnTo>
                      <a:pt x="7194" y="8"/>
                    </a:lnTo>
                    <a:lnTo>
                      <a:pt x="7368" y="19"/>
                    </a:lnTo>
                    <a:lnTo>
                      <a:pt x="7540" y="35"/>
                    </a:lnTo>
                    <a:lnTo>
                      <a:pt x="7712" y="55"/>
                    </a:lnTo>
                    <a:lnTo>
                      <a:pt x="7883" y="78"/>
                    </a:lnTo>
                    <a:lnTo>
                      <a:pt x="8052" y="106"/>
                    </a:lnTo>
                    <a:lnTo>
                      <a:pt x="8220" y="138"/>
                    </a:lnTo>
                    <a:lnTo>
                      <a:pt x="8386" y="175"/>
                    </a:lnTo>
                    <a:lnTo>
                      <a:pt x="8551" y="214"/>
                    </a:lnTo>
                    <a:lnTo>
                      <a:pt x="8714" y="260"/>
                    </a:lnTo>
                    <a:lnTo>
                      <a:pt x="8875" y="307"/>
                    </a:lnTo>
                    <a:lnTo>
                      <a:pt x="9035" y="359"/>
                    </a:lnTo>
                    <a:lnTo>
                      <a:pt x="9194" y="415"/>
                    </a:lnTo>
                    <a:lnTo>
                      <a:pt x="9350" y="474"/>
                    </a:lnTo>
                    <a:lnTo>
                      <a:pt x="9504" y="537"/>
                    </a:lnTo>
                    <a:lnTo>
                      <a:pt x="9657" y="604"/>
                    </a:lnTo>
                    <a:lnTo>
                      <a:pt x="9807" y="674"/>
                    </a:lnTo>
                    <a:lnTo>
                      <a:pt x="9956" y="748"/>
                    </a:lnTo>
                    <a:lnTo>
                      <a:pt x="10102" y="825"/>
                    </a:lnTo>
                    <a:lnTo>
                      <a:pt x="10247" y="906"/>
                    </a:lnTo>
                    <a:lnTo>
                      <a:pt x="10389" y="990"/>
                    </a:lnTo>
                    <a:lnTo>
                      <a:pt x="10529" y="1077"/>
                    </a:lnTo>
                    <a:lnTo>
                      <a:pt x="10666" y="1168"/>
                    </a:lnTo>
                    <a:lnTo>
                      <a:pt x="10802" y="1262"/>
                    </a:lnTo>
                    <a:lnTo>
                      <a:pt x="10935" y="1358"/>
                    </a:lnTo>
                    <a:lnTo>
                      <a:pt x="11066" y="1458"/>
                    </a:lnTo>
                    <a:lnTo>
                      <a:pt x="11193" y="1562"/>
                    </a:lnTo>
                    <a:lnTo>
                      <a:pt x="11319" y="1667"/>
                    </a:lnTo>
                    <a:lnTo>
                      <a:pt x="11441" y="1777"/>
                    </a:lnTo>
                    <a:lnTo>
                      <a:pt x="11561" y="1889"/>
                    </a:lnTo>
                    <a:lnTo>
                      <a:pt x="11679" y="2003"/>
                    </a:lnTo>
                    <a:lnTo>
                      <a:pt x="11793" y="2120"/>
                    </a:lnTo>
                    <a:lnTo>
                      <a:pt x="11906" y="2241"/>
                    </a:lnTo>
                    <a:lnTo>
                      <a:pt x="12014" y="2364"/>
                    </a:lnTo>
                    <a:lnTo>
                      <a:pt x="12121" y="2489"/>
                    </a:lnTo>
                    <a:lnTo>
                      <a:pt x="12224" y="2617"/>
                    </a:lnTo>
                    <a:lnTo>
                      <a:pt x="12323" y="2748"/>
                    </a:lnTo>
                    <a:lnTo>
                      <a:pt x="12421" y="2880"/>
                    </a:lnTo>
                    <a:lnTo>
                      <a:pt x="12514" y="3016"/>
                    </a:lnTo>
                    <a:lnTo>
                      <a:pt x="12605" y="3154"/>
                    </a:lnTo>
                    <a:lnTo>
                      <a:pt x="12693" y="3293"/>
                    </a:lnTo>
                    <a:lnTo>
                      <a:pt x="12776" y="3436"/>
                    </a:lnTo>
                    <a:lnTo>
                      <a:pt x="12857" y="3580"/>
                    </a:lnTo>
                    <a:lnTo>
                      <a:pt x="12934" y="3727"/>
                    </a:lnTo>
                    <a:lnTo>
                      <a:pt x="13008" y="3875"/>
                    </a:lnTo>
                    <a:lnTo>
                      <a:pt x="13079" y="4025"/>
                    </a:lnTo>
                    <a:lnTo>
                      <a:pt x="13145" y="4178"/>
                    </a:lnTo>
                    <a:lnTo>
                      <a:pt x="13209" y="4332"/>
                    </a:lnTo>
                    <a:lnTo>
                      <a:pt x="13268" y="4489"/>
                    </a:lnTo>
                    <a:lnTo>
                      <a:pt x="13324" y="4646"/>
                    </a:lnTo>
                    <a:lnTo>
                      <a:pt x="13375" y="4806"/>
                    </a:lnTo>
                    <a:lnTo>
                      <a:pt x="13423" y="4968"/>
                    </a:lnTo>
                    <a:lnTo>
                      <a:pt x="13467" y="5132"/>
                    </a:lnTo>
                    <a:lnTo>
                      <a:pt x="13508" y="5296"/>
                    </a:lnTo>
                    <a:lnTo>
                      <a:pt x="13544" y="5462"/>
                    </a:lnTo>
                    <a:lnTo>
                      <a:pt x="13576" y="5629"/>
                    </a:lnTo>
                    <a:lnTo>
                      <a:pt x="13604" y="5799"/>
                    </a:lnTo>
                    <a:lnTo>
                      <a:pt x="13628" y="5970"/>
                    </a:lnTo>
                    <a:lnTo>
                      <a:pt x="13648" y="6141"/>
                    </a:lnTo>
                    <a:lnTo>
                      <a:pt x="13663" y="6314"/>
                    </a:lnTo>
                    <a:lnTo>
                      <a:pt x="13674" y="6489"/>
                    </a:lnTo>
                    <a:lnTo>
                      <a:pt x="13681" y="6664"/>
                    </a:lnTo>
                    <a:lnTo>
                      <a:pt x="13683" y="6841"/>
                    </a:lnTo>
                    <a:lnTo>
                      <a:pt x="13681" y="7018"/>
                    </a:lnTo>
                    <a:lnTo>
                      <a:pt x="13674" y="7193"/>
                    </a:lnTo>
                    <a:lnTo>
                      <a:pt x="13663" y="7368"/>
                    </a:lnTo>
                    <a:lnTo>
                      <a:pt x="13648" y="7541"/>
                    </a:lnTo>
                    <a:lnTo>
                      <a:pt x="13628" y="7712"/>
                    </a:lnTo>
                    <a:lnTo>
                      <a:pt x="13604" y="7883"/>
                    </a:lnTo>
                    <a:lnTo>
                      <a:pt x="13576" y="8053"/>
                    </a:lnTo>
                    <a:lnTo>
                      <a:pt x="13544" y="8220"/>
                    </a:lnTo>
                    <a:lnTo>
                      <a:pt x="13508" y="8386"/>
                    </a:lnTo>
                    <a:lnTo>
                      <a:pt x="13467" y="8550"/>
                    </a:lnTo>
                    <a:lnTo>
                      <a:pt x="13423" y="8714"/>
                    </a:lnTo>
                    <a:lnTo>
                      <a:pt x="13375" y="8876"/>
                    </a:lnTo>
                    <a:lnTo>
                      <a:pt x="13324" y="9036"/>
                    </a:lnTo>
                    <a:lnTo>
                      <a:pt x="13268" y="9193"/>
                    </a:lnTo>
                    <a:lnTo>
                      <a:pt x="13209" y="9350"/>
                    </a:lnTo>
                    <a:lnTo>
                      <a:pt x="13145" y="9504"/>
                    </a:lnTo>
                    <a:lnTo>
                      <a:pt x="13079" y="9657"/>
                    </a:lnTo>
                    <a:lnTo>
                      <a:pt x="13008" y="9807"/>
                    </a:lnTo>
                    <a:lnTo>
                      <a:pt x="12934" y="9955"/>
                    </a:lnTo>
                    <a:lnTo>
                      <a:pt x="12857" y="10102"/>
                    </a:lnTo>
                    <a:lnTo>
                      <a:pt x="12776" y="10246"/>
                    </a:lnTo>
                    <a:lnTo>
                      <a:pt x="12693" y="10389"/>
                    </a:lnTo>
                    <a:lnTo>
                      <a:pt x="12605" y="10528"/>
                    </a:lnTo>
                    <a:lnTo>
                      <a:pt x="12514" y="10666"/>
                    </a:lnTo>
                    <a:lnTo>
                      <a:pt x="12421" y="10802"/>
                    </a:lnTo>
                    <a:lnTo>
                      <a:pt x="12323" y="10934"/>
                    </a:lnTo>
                    <a:lnTo>
                      <a:pt x="12224" y="11065"/>
                    </a:lnTo>
                    <a:lnTo>
                      <a:pt x="12121" y="11193"/>
                    </a:lnTo>
                    <a:lnTo>
                      <a:pt x="12014" y="11318"/>
                    </a:lnTo>
                    <a:lnTo>
                      <a:pt x="11906" y="11441"/>
                    </a:lnTo>
                    <a:lnTo>
                      <a:pt x="11793" y="11562"/>
                    </a:lnTo>
                    <a:lnTo>
                      <a:pt x="11679" y="11679"/>
                    </a:lnTo>
                    <a:lnTo>
                      <a:pt x="11561" y="11793"/>
                    </a:lnTo>
                    <a:lnTo>
                      <a:pt x="11441" y="11905"/>
                    </a:lnTo>
                    <a:lnTo>
                      <a:pt x="11319" y="12015"/>
                    </a:lnTo>
                    <a:lnTo>
                      <a:pt x="11193" y="12120"/>
                    </a:lnTo>
                    <a:lnTo>
                      <a:pt x="11066" y="12224"/>
                    </a:lnTo>
                    <a:lnTo>
                      <a:pt x="10935" y="12324"/>
                    </a:lnTo>
                    <a:lnTo>
                      <a:pt x="10802" y="12420"/>
                    </a:lnTo>
                    <a:lnTo>
                      <a:pt x="10666" y="12514"/>
                    </a:lnTo>
                    <a:lnTo>
                      <a:pt x="10529" y="12605"/>
                    </a:lnTo>
                    <a:lnTo>
                      <a:pt x="10389" y="12692"/>
                    </a:lnTo>
                    <a:lnTo>
                      <a:pt x="10247" y="12776"/>
                    </a:lnTo>
                    <a:lnTo>
                      <a:pt x="10102" y="12857"/>
                    </a:lnTo>
                    <a:lnTo>
                      <a:pt x="9956" y="12934"/>
                    </a:lnTo>
                    <a:lnTo>
                      <a:pt x="9807" y="13008"/>
                    </a:lnTo>
                    <a:lnTo>
                      <a:pt x="9657" y="13078"/>
                    </a:lnTo>
                    <a:lnTo>
                      <a:pt x="9504" y="13145"/>
                    </a:lnTo>
                    <a:lnTo>
                      <a:pt x="9350" y="13208"/>
                    </a:lnTo>
                    <a:lnTo>
                      <a:pt x="9194" y="13267"/>
                    </a:lnTo>
                    <a:lnTo>
                      <a:pt x="9035" y="13323"/>
                    </a:lnTo>
                    <a:lnTo>
                      <a:pt x="8875" y="13375"/>
                    </a:lnTo>
                    <a:lnTo>
                      <a:pt x="8714" y="13422"/>
                    </a:lnTo>
                    <a:lnTo>
                      <a:pt x="8551" y="13468"/>
                    </a:lnTo>
                    <a:lnTo>
                      <a:pt x="8386" y="13507"/>
                    </a:lnTo>
                    <a:lnTo>
                      <a:pt x="8220" y="13544"/>
                    </a:lnTo>
                    <a:lnTo>
                      <a:pt x="8052" y="13576"/>
                    </a:lnTo>
                    <a:lnTo>
                      <a:pt x="7883" y="13604"/>
                    </a:lnTo>
                    <a:lnTo>
                      <a:pt x="7712" y="13627"/>
                    </a:lnTo>
                    <a:lnTo>
                      <a:pt x="7540" y="13647"/>
                    </a:lnTo>
                    <a:lnTo>
                      <a:pt x="7368" y="13663"/>
                    </a:lnTo>
                    <a:lnTo>
                      <a:pt x="7194" y="13674"/>
                    </a:lnTo>
                    <a:lnTo>
                      <a:pt x="7018" y="13680"/>
                    </a:lnTo>
                    <a:lnTo>
                      <a:pt x="6842" y="13682"/>
                    </a:lnTo>
                    <a:lnTo>
                      <a:pt x="6665" y="13680"/>
                    </a:lnTo>
                    <a:lnTo>
                      <a:pt x="6489" y="13674"/>
                    </a:lnTo>
                    <a:lnTo>
                      <a:pt x="6315" y="13663"/>
                    </a:lnTo>
                    <a:lnTo>
                      <a:pt x="6142" y="13647"/>
                    </a:lnTo>
                    <a:lnTo>
                      <a:pt x="5970" y="13627"/>
                    </a:lnTo>
                    <a:lnTo>
                      <a:pt x="5800" y="13604"/>
                    </a:lnTo>
                    <a:lnTo>
                      <a:pt x="5630" y="13576"/>
                    </a:lnTo>
                    <a:lnTo>
                      <a:pt x="5463" y="13544"/>
                    </a:lnTo>
                    <a:lnTo>
                      <a:pt x="5297" y="13507"/>
                    </a:lnTo>
                    <a:lnTo>
                      <a:pt x="5131" y="13468"/>
                    </a:lnTo>
                    <a:lnTo>
                      <a:pt x="4968" y="13422"/>
                    </a:lnTo>
                    <a:lnTo>
                      <a:pt x="4807" y="13375"/>
                    </a:lnTo>
                    <a:lnTo>
                      <a:pt x="4647" y="13323"/>
                    </a:lnTo>
                    <a:lnTo>
                      <a:pt x="4488" y="13267"/>
                    </a:lnTo>
                    <a:lnTo>
                      <a:pt x="4333" y="13208"/>
                    </a:lnTo>
                    <a:lnTo>
                      <a:pt x="4178" y="13145"/>
                    </a:lnTo>
                    <a:lnTo>
                      <a:pt x="4026" y="13078"/>
                    </a:lnTo>
                    <a:lnTo>
                      <a:pt x="3876" y="13008"/>
                    </a:lnTo>
                    <a:lnTo>
                      <a:pt x="3727" y="12934"/>
                    </a:lnTo>
                    <a:lnTo>
                      <a:pt x="3581" y="12857"/>
                    </a:lnTo>
                    <a:lnTo>
                      <a:pt x="3436" y="12776"/>
                    </a:lnTo>
                    <a:lnTo>
                      <a:pt x="3294" y="12692"/>
                    </a:lnTo>
                    <a:lnTo>
                      <a:pt x="3154" y="12605"/>
                    </a:lnTo>
                    <a:lnTo>
                      <a:pt x="3016" y="12514"/>
                    </a:lnTo>
                    <a:lnTo>
                      <a:pt x="2881" y="12420"/>
                    </a:lnTo>
                    <a:lnTo>
                      <a:pt x="2748" y="12324"/>
                    </a:lnTo>
                    <a:lnTo>
                      <a:pt x="2617" y="12224"/>
                    </a:lnTo>
                    <a:lnTo>
                      <a:pt x="2489" y="12120"/>
                    </a:lnTo>
                    <a:lnTo>
                      <a:pt x="2364" y="12015"/>
                    </a:lnTo>
                    <a:lnTo>
                      <a:pt x="2241" y="11905"/>
                    </a:lnTo>
                    <a:lnTo>
                      <a:pt x="2121" y="11793"/>
                    </a:lnTo>
                    <a:lnTo>
                      <a:pt x="2004" y="11679"/>
                    </a:lnTo>
                    <a:lnTo>
                      <a:pt x="1889" y="11562"/>
                    </a:lnTo>
                    <a:lnTo>
                      <a:pt x="1777" y="11441"/>
                    </a:lnTo>
                    <a:lnTo>
                      <a:pt x="1668" y="11318"/>
                    </a:lnTo>
                    <a:lnTo>
                      <a:pt x="1562" y="11193"/>
                    </a:lnTo>
                    <a:lnTo>
                      <a:pt x="1459" y="11065"/>
                    </a:lnTo>
                    <a:lnTo>
                      <a:pt x="1359" y="10934"/>
                    </a:lnTo>
                    <a:lnTo>
                      <a:pt x="1262" y="10802"/>
                    </a:lnTo>
                    <a:lnTo>
                      <a:pt x="1168" y="10666"/>
                    </a:lnTo>
                    <a:lnTo>
                      <a:pt x="1078" y="10528"/>
                    </a:lnTo>
                    <a:lnTo>
                      <a:pt x="990" y="10389"/>
                    </a:lnTo>
                    <a:lnTo>
                      <a:pt x="906" y="10246"/>
                    </a:lnTo>
                    <a:lnTo>
                      <a:pt x="826" y="10102"/>
                    </a:lnTo>
                    <a:lnTo>
                      <a:pt x="749" y="9955"/>
                    </a:lnTo>
                    <a:lnTo>
                      <a:pt x="675" y="9807"/>
                    </a:lnTo>
                    <a:lnTo>
                      <a:pt x="604" y="9657"/>
                    </a:lnTo>
                    <a:lnTo>
                      <a:pt x="537" y="9504"/>
                    </a:lnTo>
                    <a:lnTo>
                      <a:pt x="474" y="9350"/>
                    </a:lnTo>
                    <a:lnTo>
                      <a:pt x="415" y="9193"/>
                    </a:lnTo>
                    <a:lnTo>
                      <a:pt x="359" y="9036"/>
                    </a:lnTo>
                    <a:lnTo>
                      <a:pt x="308" y="8876"/>
                    </a:lnTo>
                    <a:lnTo>
                      <a:pt x="259" y="8714"/>
                    </a:lnTo>
                    <a:lnTo>
                      <a:pt x="215" y="8550"/>
                    </a:lnTo>
                    <a:lnTo>
                      <a:pt x="175" y="8386"/>
                    </a:lnTo>
                    <a:lnTo>
                      <a:pt x="139" y="8220"/>
                    </a:lnTo>
                    <a:lnTo>
                      <a:pt x="107" y="8053"/>
                    </a:lnTo>
                    <a:lnTo>
                      <a:pt x="79" y="7883"/>
                    </a:lnTo>
                    <a:lnTo>
                      <a:pt x="54" y="7712"/>
                    </a:lnTo>
                    <a:lnTo>
                      <a:pt x="35" y="7541"/>
                    </a:lnTo>
                    <a:lnTo>
                      <a:pt x="20" y="7368"/>
                    </a:lnTo>
                    <a:lnTo>
                      <a:pt x="9" y="7193"/>
                    </a:lnTo>
                    <a:lnTo>
                      <a:pt x="2" y="7018"/>
                    </a:lnTo>
                    <a:lnTo>
                      <a:pt x="0" y="6841"/>
                    </a:lnTo>
                    <a:lnTo>
                      <a:pt x="2" y="6664"/>
                    </a:lnTo>
                    <a:lnTo>
                      <a:pt x="9" y="6489"/>
                    </a:lnTo>
                    <a:lnTo>
                      <a:pt x="20" y="6314"/>
                    </a:lnTo>
                    <a:lnTo>
                      <a:pt x="35" y="6141"/>
                    </a:lnTo>
                    <a:lnTo>
                      <a:pt x="54" y="5970"/>
                    </a:lnTo>
                    <a:lnTo>
                      <a:pt x="79" y="5799"/>
                    </a:lnTo>
                    <a:lnTo>
                      <a:pt x="107" y="5629"/>
                    </a:lnTo>
                    <a:lnTo>
                      <a:pt x="139" y="5462"/>
                    </a:lnTo>
                    <a:lnTo>
                      <a:pt x="175" y="5296"/>
                    </a:lnTo>
                    <a:lnTo>
                      <a:pt x="215" y="5132"/>
                    </a:lnTo>
                    <a:lnTo>
                      <a:pt x="259" y="4968"/>
                    </a:lnTo>
                    <a:lnTo>
                      <a:pt x="308" y="4806"/>
                    </a:lnTo>
                    <a:lnTo>
                      <a:pt x="359" y="4646"/>
                    </a:lnTo>
                    <a:lnTo>
                      <a:pt x="415" y="4489"/>
                    </a:lnTo>
                    <a:lnTo>
                      <a:pt x="474" y="4332"/>
                    </a:lnTo>
                    <a:lnTo>
                      <a:pt x="537" y="4178"/>
                    </a:lnTo>
                    <a:lnTo>
                      <a:pt x="604" y="4025"/>
                    </a:lnTo>
                    <a:lnTo>
                      <a:pt x="675" y="3875"/>
                    </a:lnTo>
                    <a:lnTo>
                      <a:pt x="749" y="3727"/>
                    </a:lnTo>
                    <a:lnTo>
                      <a:pt x="826" y="3580"/>
                    </a:lnTo>
                    <a:lnTo>
                      <a:pt x="906" y="3436"/>
                    </a:lnTo>
                    <a:lnTo>
                      <a:pt x="990" y="3293"/>
                    </a:lnTo>
                    <a:lnTo>
                      <a:pt x="1078" y="3154"/>
                    </a:lnTo>
                    <a:lnTo>
                      <a:pt x="1168" y="3016"/>
                    </a:lnTo>
                    <a:lnTo>
                      <a:pt x="1262" y="2880"/>
                    </a:lnTo>
                    <a:lnTo>
                      <a:pt x="1359" y="2748"/>
                    </a:lnTo>
                    <a:lnTo>
                      <a:pt x="1459" y="2617"/>
                    </a:lnTo>
                    <a:lnTo>
                      <a:pt x="1562" y="2489"/>
                    </a:lnTo>
                    <a:lnTo>
                      <a:pt x="1668" y="2364"/>
                    </a:lnTo>
                    <a:lnTo>
                      <a:pt x="1777" y="2241"/>
                    </a:lnTo>
                    <a:lnTo>
                      <a:pt x="1889" y="2120"/>
                    </a:lnTo>
                    <a:lnTo>
                      <a:pt x="2004" y="200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7"/>
              <p:cNvSpPr>
                <a:spLocks noEditPoints="1"/>
              </p:cNvSpPr>
              <p:nvPr/>
            </p:nvSpPr>
            <p:spPr bwMode="auto">
              <a:xfrm>
                <a:off x="6724132" y="1217680"/>
                <a:ext cx="4422642" cy="4422642"/>
              </a:xfrm>
              <a:custGeom>
                <a:avLst/>
                <a:gdLst>
                  <a:gd name="T0" fmla="*/ 6657 w 16584"/>
                  <a:gd name="T1" fmla="*/ 340 h 16584"/>
                  <a:gd name="T2" fmla="*/ 4951 w 16584"/>
                  <a:gd name="T3" fmla="*/ 893 h 16584"/>
                  <a:gd name="T4" fmla="*/ 3436 w 16584"/>
                  <a:gd name="T5" fmla="*/ 1788 h 16584"/>
                  <a:gd name="T6" fmla="*/ 2155 w 16584"/>
                  <a:gd name="T7" fmla="*/ 2980 h 16584"/>
                  <a:gd name="T8" fmla="*/ 1155 w 16584"/>
                  <a:gd name="T9" fmla="*/ 4423 h 16584"/>
                  <a:gd name="T10" fmla="*/ 484 w 16584"/>
                  <a:gd name="T11" fmla="*/ 6070 h 16584"/>
                  <a:gd name="T12" fmla="*/ 186 w 16584"/>
                  <a:gd name="T13" fmla="*/ 7875 h 16584"/>
                  <a:gd name="T14" fmla="*/ 303 w 16584"/>
                  <a:gd name="T15" fmla="*/ 9729 h 16584"/>
                  <a:gd name="T16" fmla="*/ 813 w 16584"/>
                  <a:gd name="T17" fmla="*/ 11451 h 16584"/>
                  <a:gd name="T18" fmla="*/ 1673 w 16584"/>
                  <a:gd name="T19" fmla="*/ 12990 h 16584"/>
                  <a:gd name="T20" fmla="*/ 2835 w 16584"/>
                  <a:gd name="T21" fmla="*/ 14300 h 16584"/>
                  <a:gd name="T22" fmla="*/ 4252 w 16584"/>
                  <a:gd name="T23" fmla="*/ 15333 h 16584"/>
                  <a:gd name="T24" fmla="*/ 5879 w 16584"/>
                  <a:gd name="T25" fmla="*/ 16043 h 16584"/>
                  <a:gd name="T26" fmla="*/ 7667 w 16584"/>
                  <a:gd name="T27" fmla="*/ 16384 h 16584"/>
                  <a:gd name="T28" fmla="*/ 9528 w 16584"/>
                  <a:gd name="T29" fmla="*/ 16315 h 16584"/>
                  <a:gd name="T30" fmla="*/ 11268 w 16584"/>
                  <a:gd name="T31" fmla="*/ 15846 h 16584"/>
                  <a:gd name="T32" fmla="*/ 12830 w 16584"/>
                  <a:gd name="T33" fmla="*/ 15023 h 16584"/>
                  <a:gd name="T34" fmla="*/ 14167 w 16584"/>
                  <a:gd name="T35" fmla="*/ 13892 h 16584"/>
                  <a:gd name="T36" fmla="*/ 15233 w 16584"/>
                  <a:gd name="T37" fmla="*/ 12501 h 16584"/>
                  <a:gd name="T38" fmla="*/ 15982 w 16584"/>
                  <a:gd name="T39" fmla="*/ 10895 h 16584"/>
                  <a:gd name="T40" fmla="*/ 16366 w 16584"/>
                  <a:gd name="T41" fmla="*/ 9122 h 16584"/>
                  <a:gd name="T42" fmla="*/ 16344 w 16584"/>
                  <a:gd name="T43" fmla="*/ 7259 h 16584"/>
                  <a:gd name="T44" fmla="*/ 15915 w 16584"/>
                  <a:gd name="T45" fmla="*/ 5501 h 16584"/>
                  <a:gd name="T46" fmla="*/ 15130 w 16584"/>
                  <a:gd name="T47" fmla="*/ 3917 h 16584"/>
                  <a:gd name="T48" fmla="*/ 14031 w 16584"/>
                  <a:gd name="T49" fmla="*/ 2553 h 16584"/>
                  <a:gd name="T50" fmla="*/ 12667 w 16584"/>
                  <a:gd name="T51" fmla="*/ 1454 h 16584"/>
                  <a:gd name="T52" fmla="*/ 11083 w 16584"/>
                  <a:gd name="T53" fmla="*/ 669 h 16584"/>
                  <a:gd name="T54" fmla="*/ 9325 w 16584"/>
                  <a:gd name="T55" fmla="*/ 240 h 16584"/>
                  <a:gd name="T56" fmla="*/ 2865 w 16584"/>
                  <a:gd name="T57" fmla="*/ 2022 h 16584"/>
                  <a:gd name="T58" fmla="*/ 4340 w 16584"/>
                  <a:gd name="T59" fmla="*/ 1001 h 16584"/>
                  <a:gd name="T60" fmla="*/ 6022 w 16584"/>
                  <a:gd name="T61" fmla="*/ 314 h 16584"/>
                  <a:gd name="T62" fmla="*/ 7865 w 16584"/>
                  <a:gd name="T63" fmla="*/ 11 h 16584"/>
                  <a:gd name="T64" fmla="*/ 9760 w 16584"/>
                  <a:gd name="T65" fmla="*/ 130 h 16584"/>
                  <a:gd name="T66" fmla="*/ 11520 w 16584"/>
                  <a:gd name="T67" fmla="*/ 651 h 16584"/>
                  <a:gd name="T68" fmla="*/ 13092 w 16584"/>
                  <a:gd name="T69" fmla="*/ 1530 h 16584"/>
                  <a:gd name="T70" fmla="*/ 14430 w 16584"/>
                  <a:gd name="T71" fmla="*/ 2716 h 16584"/>
                  <a:gd name="T72" fmla="*/ 15485 w 16584"/>
                  <a:gd name="T73" fmla="*/ 4165 h 16584"/>
                  <a:gd name="T74" fmla="*/ 16212 w 16584"/>
                  <a:gd name="T75" fmla="*/ 5826 h 16584"/>
                  <a:gd name="T76" fmla="*/ 16560 w 16584"/>
                  <a:gd name="T77" fmla="*/ 7653 h 16584"/>
                  <a:gd name="T78" fmla="*/ 16489 w 16584"/>
                  <a:gd name="T79" fmla="*/ 9555 h 16584"/>
                  <a:gd name="T80" fmla="*/ 16009 w 16584"/>
                  <a:gd name="T81" fmla="*/ 11332 h 16584"/>
                  <a:gd name="T82" fmla="*/ 15168 w 16584"/>
                  <a:gd name="T83" fmla="*/ 12928 h 16584"/>
                  <a:gd name="T84" fmla="*/ 14013 w 16584"/>
                  <a:gd name="T85" fmla="*/ 14294 h 16584"/>
                  <a:gd name="T86" fmla="*/ 12592 w 16584"/>
                  <a:gd name="T87" fmla="*/ 15383 h 16584"/>
                  <a:gd name="T88" fmla="*/ 10951 w 16584"/>
                  <a:gd name="T89" fmla="*/ 16148 h 16584"/>
                  <a:gd name="T90" fmla="*/ 9140 w 16584"/>
                  <a:gd name="T91" fmla="*/ 16541 h 16584"/>
                  <a:gd name="T92" fmla="*/ 7236 w 16584"/>
                  <a:gd name="T93" fmla="*/ 16518 h 16584"/>
                  <a:gd name="T94" fmla="*/ 5441 w 16584"/>
                  <a:gd name="T95" fmla="*/ 16081 h 16584"/>
                  <a:gd name="T96" fmla="*/ 3822 w 16584"/>
                  <a:gd name="T97" fmla="*/ 15278 h 16584"/>
                  <a:gd name="T98" fmla="*/ 2428 w 16584"/>
                  <a:gd name="T99" fmla="*/ 14156 h 16584"/>
                  <a:gd name="T100" fmla="*/ 1306 w 16584"/>
                  <a:gd name="T101" fmla="*/ 12762 h 16584"/>
                  <a:gd name="T102" fmla="*/ 503 w 16584"/>
                  <a:gd name="T103" fmla="*/ 11143 h 16584"/>
                  <a:gd name="T104" fmla="*/ 66 w 16584"/>
                  <a:gd name="T105" fmla="*/ 9348 h 16584"/>
                  <a:gd name="T106" fmla="*/ 43 w 16584"/>
                  <a:gd name="T107" fmla="*/ 7444 h 16584"/>
                  <a:gd name="T108" fmla="*/ 436 w 16584"/>
                  <a:gd name="T109" fmla="*/ 5633 h 16584"/>
                  <a:gd name="T110" fmla="*/ 1201 w 16584"/>
                  <a:gd name="T111" fmla="*/ 3992 h 16584"/>
                  <a:gd name="T112" fmla="*/ 2290 w 16584"/>
                  <a:gd name="T113" fmla="*/ 2571 h 16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584" h="16584">
                    <a:moveTo>
                      <a:pt x="8292" y="176"/>
                    </a:moveTo>
                    <a:lnTo>
                      <a:pt x="8083" y="178"/>
                    </a:lnTo>
                    <a:lnTo>
                      <a:pt x="7875" y="186"/>
                    </a:lnTo>
                    <a:lnTo>
                      <a:pt x="7667" y="200"/>
                    </a:lnTo>
                    <a:lnTo>
                      <a:pt x="7462" y="218"/>
                    </a:lnTo>
                    <a:lnTo>
                      <a:pt x="7259" y="240"/>
                    </a:lnTo>
                    <a:lnTo>
                      <a:pt x="7056" y="269"/>
                    </a:lnTo>
                    <a:lnTo>
                      <a:pt x="6855" y="303"/>
                    </a:lnTo>
                    <a:lnTo>
                      <a:pt x="6657" y="340"/>
                    </a:lnTo>
                    <a:lnTo>
                      <a:pt x="6459" y="383"/>
                    </a:lnTo>
                    <a:lnTo>
                      <a:pt x="6264" y="431"/>
                    </a:lnTo>
                    <a:lnTo>
                      <a:pt x="6070" y="484"/>
                    </a:lnTo>
                    <a:lnTo>
                      <a:pt x="5879" y="541"/>
                    </a:lnTo>
                    <a:lnTo>
                      <a:pt x="5689" y="602"/>
                    </a:lnTo>
                    <a:lnTo>
                      <a:pt x="5501" y="669"/>
                    </a:lnTo>
                    <a:lnTo>
                      <a:pt x="5316" y="738"/>
                    </a:lnTo>
                    <a:lnTo>
                      <a:pt x="5133" y="813"/>
                    </a:lnTo>
                    <a:lnTo>
                      <a:pt x="4951" y="893"/>
                    </a:lnTo>
                    <a:lnTo>
                      <a:pt x="4773" y="975"/>
                    </a:lnTo>
                    <a:lnTo>
                      <a:pt x="4597" y="1063"/>
                    </a:lnTo>
                    <a:lnTo>
                      <a:pt x="4423" y="1155"/>
                    </a:lnTo>
                    <a:lnTo>
                      <a:pt x="4252" y="1251"/>
                    </a:lnTo>
                    <a:lnTo>
                      <a:pt x="4083" y="1351"/>
                    </a:lnTo>
                    <a:lnTo>
                      <a:pt x="3917" y="1454"/>
                    </a:lnTo>
                    <a:lnTo>
                      <a:pt x="3754" y="1561"/>
                    </a:lnTo>
                    <a:lnTo>
                      <a:pt x="3594" y="1673"/>
                    </a:lnTo>
                    <a:lnTo>
                      <a:pt x="3436" y="1788"/>
                    </a:lnTo>
                    <a:lnTo>
                      <a:pt x="3281" y="1907"/>
                    </a:lnTo>
                    <a:lnTo>
                      <a:pt x="3129" y="2029"/>
                    </a:lnTo>
                    <a:lnTo>
                      <a:pt x="2980" y="2155"/>
                    </a:lnTo>
                    <a:lnTo>
                      <a:pt x="2835" y="2284"/>
                    </a:lnTo>
                    <a:lnTo>
                      <a:pt x="2692" y="2417"/>
                    </a:lnTo>
                    <a:lnTo>
                      <a:pt x="2553" y="2553"/>
                    </a:lnTo>
                    <a:lnTo>
                      <a:pt x="2417" y="2692"/>
                    </a:lnTo>
                    <a:lnTo>
                      <a:pt x="2284" y="2835"/>
                    </a:lnTo>
                    <a:lnTo>
                      <a:pt x="2155" y="2980"/>
                    </a:lnTo>
                    <a:lnTo>
                      <a:pt x="2029" y="3129"/>
                    </a:lnTo>
                    <a:lnTo>
                      <a:pt x="1907" y="3281"/>
                    </a:lnTo>
                    <a:lnTo>
                      <a:pt x="1788" y="3436"/>
                    </a:lnTo>
                    <a:lnTo>
                      <a:pt x="1673" y="3594"/>
                    </a:lnTo>
                    <a:lnTo>
                      <a:pt x="1561" y="3754"/>
                    </a:lnTo>
                    <a:lnTo>
                      <a:pt x="1454" y="3917"/>
                    </a:lnTo>
                    <a:lnTo>
                      <a:pt x="1351" y="4083"/>
                    </a:lnTo>
                    <a:lnTo>
                      <a:pt x="1251" y="4252"/>
                    </a:lnTo>
                    <a:lnTo>
                      <a:pt x="1155" y="4423"/>
                    </a:lnTo>
                    <a:lnTo>
                      <a:pt x="1063" y="4597"/>
                    </a:lnTo>
                    <a:lnTo>
                      <a:pt x="975" y="4773"/>
                    </a:lnTo>
                    <a:lnTo>
                      <a:pt x="893" y="4951"/>
                    </a:lnTo>
                    <a:lnTo>
                      <a:pt x="813" y="5133"/>
                    </a:lnTo>
                    <a:lnTo>
                      <a:pt x="738" y="5316"/>
                    </a:lnTo>
                    <a:lnTo>
                      <a:pt x="669" y="5501"/>
                    </a:lnTo>
                    <a:lnTo>
                      <a:pt x="602" y="5689"/>
                    </a:lnTo>
                    <a:lnTo>
                      <a:pt x="541" y="5879"/>
                    </a:lnTo>
                    <a:lnTo>
                      <a:pt x="484" y="6070"/>
                    </a:lnTo>
                    <a:lnTo>
                      <a:pt x="431" y="6264"/>
                    </a:lnTo>
                    <a:lnTo>
                      <a:pt x="383" y="6459"/>
                    </a:lnTo>
                    <a:lnTo>
                      <a:pt x="340" y="6657"/>
                    </a:lnTo>
                    <a:lnTo>
                      <a:pt x="303" y="6855"/>
                    </a:lnTo>
                    <a:lnTo>
                      <a:pt x="269" y="7056"/>
                    </a:lnTo>
                    <a:lnTo>
                      <a:pt x="240" y="7259"/>
                    </a:lnTo>
                    <a:lnTo>
                      <a:pt x="218" y="7462"/>
                    </a:lnTo>
                    <a:lnTo>
                      <a:pt x="200" y="7667"/>
                    </a:lnTo>
                    <a:lnTo>
                      <a:pt x="186" y="7875"/>
                    </a:lnTo>
                    <a:lnTo>
                      <a:pt x="178" y="8083"/>
                    </a:lnTo>
                    <a:lnTo>
                      <a:pt x="176" y="8292"/>
                    </a:lnTo>
                    <a:lnTo>
                      <a:pt x="178" y="8501"/>
                    </a:lnTo>
                    <a:lnTo>
                      <a:pt x="186" y="8709"/>
                    </a:lnTo>
                    <a:lnTo>
                      <a:pt x="200" y="8917"/>
                    </a:lnTo>
                    <a:lnTo>
                      <a:pt x="218" y="9122"/>
                    </a:lnTo>
                    <a:lnTo>
                      <a:pt x="240" y="9325"/>
                    </a:lnTo>
                    <a:lnTo>
                      <a:pt x="269" y="9528"/>
                    </a:lnTo>
                    <a:lnTo>
                      <a:pt x="303" y="9729"/>
                    </a:lnTo>
                    <a:lnTo>
                      <a:pt x="340" y="9927"/>
                    </a:lnTo>
                    <a:lnTo>
                      <a:pt x="383" y="10125"/>
                    </a:lnTo>
                    <a:lnTo>
                      <a:pt x="431" y="10320"/>
                    </a:lnTo>
                    <a:lnTo>
                      <a:pt x="484" y="10514"/>
                    </a:lnTo>
                    <a:lnTo>
                      <a:pt x="541" y="10705"/>
                    </a:lnTo>
                    <a:lnTo>
                      <a:pt x="602" y="10895"/>
                    </a:lnTo>
                    <a:lnTo>
                      <a:pt x="669" y="11083"/>
                    </a:lnTo>
                    <a:lnTo>
                      <a:pt x="738" y="11268"/>
                    </a:lnTo>
                    <a:lnTo>
                      <a:pt x="813" y="11451"/>
                    </a:lnTo>
                    <a:lnTo>
                      <a:pt x="893" y="11633"/>
                    </a:lnTo>
                    <a:lnTo>
                      <a:pt x="975" y="11811"/>
                    </a:lnTo>
                    <a:lnTo>
                      <a:pt x="1063" y="11987"/>
                    </a:lnTo>
                    <a:lnTo>
                      <a:pt x="1155" y="12161"/>
                    </a:lnTo>
                    <a:lnTo>
                      <a:pt x="1251" y="12332"/>
                    </a:lnTo>
                    <a:lnTo>
                      <a:pt x="1351" y="12501"/>
                    </a:lnTo>
                    <a:lnTo>
                      <a:pt x="1454" y="12667"/>
                    </a:lnTo>
                    <a:lnTo>
                      <a:pt x="1561" y="12830"/>
                    </a:lnTo>
                    <a:lnTo>
                      <a:pt x="1673" y="12990"/>
                    </a:lnTo>
                    <a:lnTo>
                      <a:pt x="1788" y="13148"/>
                    </a:lnTo>
                    <a:lnTo>
                      <a:pt x="1907" y="13303"/>
                    </a:lnTo>
                    <a:lnTo>
                      <a:pt x="2029" y="13455"/>
                    </a:lnTo>
                    <a:lnTo>
                      <a:pt x="2155" y="13604"/>
                    </a:lnTo>
                    <a:lnTo>
                      <a:pt x="2284" y="13749"/>
                    </a:lnTo>
                    <a:lnTo>
                      <a:pt x="2417" y="13892"/>
                    </a:lnTo>
                    <a:lnTo>
                      <a:pt x="2553" y="14031"/>
                    </a:lnTo>
                    <a:lnTo>
                      <a:pt x="2692" y="14167"/>
                    </a:lnTo>
                    <a:lnTo>
                      <a:pt x="2835" y="14300"/>
                    </a:lnTo>
                    <a:lnTo>
                      <a:pt x="2980" y="14429"/>
                    </a:lnTo>
                    <a:lnTo>
                      <a:pt x="3129" y="14555"/>
                    </a:lnTo>
                    <a:lnTo>
                      <a:pt x="3281" y="14677"/>
                    </a:lnTo>
                    <a:lnTo>
                      <a:pt x="3436" y="14796"/>
                    </a:lnTo>
                    <a:lnTo>
                      <a:pt x="3594" y="14911"/>
                    </a:lnTo>
                    <a:lnTo>
                      <a:pt x="3754" y="15023"/>
                    </a:lnTo>
                    <a:lnTo>
                      <a:pt x="3917" y="15130"/>
                    </a:lnTo>
                    <a:lnTo>
                      <a:pt x="4083" y="15233"/>
                    </a:lnTo>
                    <a:lnTo>
                      <a:pt x="4252" y="15333"/>
                    </a:lnTo>
                    <a:lnTo>
                      <a:pt x="4423" y="15429"/>
                    </a:lnTo>
                    <a:lnTo>
                      <a:pt x="4597" y="15521"/>
                    </a:lnTo>
                    <a:lnTo>
                      <a:pt x="4773" y="15609"/>
                    </a:lnTo>
                    <a:lnTo>
                      <a:pt x="4951" y="15691"/>
                    </a:lnTo>
                    <a:lnTo>
                      <a:pt x="5133" y="15771"/>
                    </a:lnTo>
                    <a:lnTo>
                      <a:pt x="5316" y="15846"/>
                    </a:lnTo>
                    <a:lnTo>
                      <a:pt x="5501" y="15915"/>
                    </a:lnTo>
                    <a:lnTo>
                      <a:pt x="5689" y="15982"/>
                    </a:lnTo>
                    <a:lnTo>
                      <a:pt x="5879" y="16043"/>
                    </a:lnTo>
                    <a:lnTo>
                      <a:pt x="6070" y="16100"/>
                    </a:lnTo>
                    <a:lnTo>
                      <a:pt x="6264" y="16153"/>
                    </a:lnTo>
                    <a:lnTo>
                      <a:pt x="6459" y="16201"/>
                    </a:lnTo>
                    <a:lnTo>
                      <a:pt x="6657" y="16244"/>
                    </a:lnTo>
                    <a:lnTo>
                      <a:pt x="6855" y="16281"/>
                    </a:lnTo>
                    <a:lnTo>
                      <a:pt x="7056" y="16315"/>
                    </a:lnTo>
                    <a:lnTo>
                      <a:pt x="7259" y="16344"/>
                    </a:lnTo>
                    <a:lnTo>
                      <a:pt x="7462" y="16366"/>
                    </a:lnTo>
                    <a:lnTo>
                      <a:pt x="7667" y="16384"/>
                    </a:lnTo>
                    <a:lnTo>
                      <a:pt x="7875" y="16398"/>
                    </a:lnTo>
                    <a:lnTo>
                      <a:pt x="8083" y="16406"/>
                    </a:lnTo>
                    <a:lnTo>
                      <a:pt x="8292" y="16408"/>
                    </a:lnTo>
                    <a:lnTo>
                      <a:pt x="8501" y="16406"/>
                    </a:lnTo>
                    <a:lnTo>
                      <a:pt x="8709" y="16398"/>
                    </a:lnTo>
                    <a:lnTo>
                      <a:pt x="8917" y="16384"/>
                    </a:lnTo>
                    <a:lnTo>
                      <a:pt x="9122" y="16366"/>
                    </a:lnTo>
                    <a:lnTo>
                      <a:pt x="9325" y="16344"/>
                    </a:lnTo>
                    <a:lnTo>
                      <a:pt x="9528" y="16315"/>
                    </a:lnTo>
                    <a:lnTo>
                      <a:pt x="9729" y="16281"/>
                    </a:lnTo>
                    <a:lnTo>
                      <a:pt x="9927" y="16244"/>
                    </a:lnTo>
                    <a:lnTo>
                      <a:pt x="10125" y="16201"/>
                    </a:lnTo>
                    <a:lnTo>
                      <a:pt x="10320" y="16153"/>
                    </a:lnTo>
                    <a:lnTo>
                      <a:pt x="10514" y="16100"/>
                    </a:lnTo>
                    <a:lnTo>
                      <a:pt x="10705" y="16043"/>
                    </a:lnTo>
                    <a:lnTo>
                      <a:pt x="10895" y="15982"/>
                    </a:lnTo>
                    <a:lnTo>
                      <a:pt x="11083" y="15915"/>
                    </a:lnTo>
                    <a:lnTo>
                      <a:pt x="11268" y="15846"/>
                    </a:lnTo>
                    <a:lnTo>
                      <a:pt x="11451" y="15771"/>
                    </a:lnTo>
                    <a:lnTo>
                      <a:pt x="11633" y="15691"/>
                    </a:lnTo>
                    <a:lnTo>
                      <a:pt x="11811" y="15609"/>
                    </a:lnTo>
                    <a:lnTo>
                      <a:pt x="11987" y="15521"/>
                    </a:lnTo>
                    <a:lnTo>
                      <a:pt x="12161" y="15429"/>
                    </a:lnTo>
                    <a:lnTo>
                      <a:pt x="12332" y="15333"/>
                    </a:lnTo>
                    <a:lnTo>
                      <a:pt x="12501" y="15233"/>
                    </a:lnTo>
                    <a:lnTo>
                      <a:pt x="12667" y="15130"/>
                    </a:lnTo>
                    <a:lnTo>
                      <a:pt x="12830" y="15023"/>
                    </a:lnTo>
                    <a:lnTo>
                      <a:pt x="12990" y="14911"/>
                    </a:lnTo>
                    <a:lnTo>
                      <a:pt x="13148" y="14796"/>
                    </a:lnTo>
                    <a:lnTo>
                      <a:pt x="13303" y="14677"/>
                    </a:lnTo>
                    <a:lnTo>
                      <a:pt x="13455" y="14555"/>
                    </a:lnTo>
                    <a:lnTo>
                      <a:pt x="13604" y="14429"/>
                    </a:lnTo>
                    <a:lnTo>
                      <a:pt x="13749" y="14300"/>
                    </a:lnTo>
                    <a:lnTo>
                      <a:pt x="13892" y="14167"/>
                    </a:lnTo>
                    <a:lnTo>
                      <a:pt x="14031" y="14031"/>
                    </a:lnTo>
                    <a:lnTo>
                      <a:pt x="14167" y="13892"/>
                    </a:lnTo>
                    <a:lnTo>
                      <a:pt x="14300" y="13749"/>
                    </a:lnTo>
                    <a:lnTo>
                      <a:pt x="14429" y="13604"/>
                    </a:lnTo>
                    <a:lnTo>
                      <a:pt x="14555" y="13455"/>
                    </a:lnTo>
                    <a:lnTo>
                      <a:pt x="14677" y="13303"/>
                    </a:lnTo>
                    <a:lnTo>
                      <a:pt x="14796" y="13148"/>
                    </a:lnTo>
                    <a:lnTo>
                      <a:pt x="14911" y="12990"/>
                    </a:lnTo>
                    <a:lnTo>
                      <a:pt x="15023" y="12830"/>
                    </a:lnTo>
                    <a:lnTo>
                      <a:pt x="15130" y="12667"/>
                    </a:lnTo>
                    <a:lnTo>
                      <a:pt x="15233" y="12501"/>
                    </a:lnTo>
                    <a:lnTo>
                      <a:pt x="15333" y="12332"/>
                    </a:lnTo>
                    <a:lnTo>
                      <a:pt x="15428" y="12161"/>
                    </a:lnTo>
                    <a:lnTo>
                      <a:pt x="15521" y="11987"/>
                    </a:lnTo>
                    <a:lnTo>
                      <a:pt x="15609" y="11811"/>
                    </a:lnTo>
                    <a:lnTo>
                      <a:pt x="15691" y="11633"/>
                    </a:lnTo>
                    <a:lnTo>
                      <a:pt x="15771" y="11451"/>
                    </a:lnTo>
                    <a:lnTo>
                      <a:pt x="15846" y="11268"/>
                    </a:lnTo>
                    <a:lnTo>
                      <a:pt x="15915" y="11083"/>
                    </a:lnTo>
                    <a:lnTo>
                      <a:pt x="15982" y="10895"/>
                    </a:lnTo>
                    <a:lnTo>
                      <a:pt x="16043" y="10705"/>
                    </a:lnTo>
                    <a:lnTo>
                      <a:pt x="16100" y="10514"/>
                    </a:lnTo>
                    <a:lnTo>
                      <a:pt x="16153" y="10320"/>
                    </a:lnTo>
                    <a:lnTo>
                      <a:pt x="16201" y="10125"/>
                    </a:lnTo>
                    <a:lnTo>
                      <a:pt x="16244" y="9927"/>
                    </a:lnTo>
                    <a:lnTo>
                      <a:pt x="16281" y="9729"/>
                    </a:lnTo>
                    <a:lnTo>
                      <a:pt x="16315" y="9528"/>
                    </a:lnTo>
                    <a:lnTo>
                      <a:pt x="16344" y="9325"/>
                    </a:lnTo>
                    <a:lnTo>
                      <a:pt x="16366" y="9122"/>
                    </a:lnTo>
                    <a:lnTo>
                      <a:pt x="16384" y="8917"/>
                    </a:lnTo>
                    <a:lnTo>
                      <a:pt x="16398" y="8709"/>
                    </a:lnTo>
                    <a:lnTo>
                      <a:pt x="16406" y="8501"/>
                    </a:lnTo>
                    <a:lnTo>
                      <a:pt x="16408" y="8292"/>
                    </a:lnTo>
                    <a:lnTo>
                      <a:pt x="16406" y="8083"/>
                    </a:lnTo>
                    <a:lnTo>
                      <a:pt x="16398" y="7875"/>
                    </a:lnTo>
                    <a:lnTo>
                      <a:pt x="16384" y="7667"/>
                    </a:lnTo>
                    <a:lnTo>
                      <a:pt x="16366" y="7462"/>
                    </a:lnTo>
                    <a:lnTo>
                      <a:pt x="16344" y="7259"/>
                    </a:lnTo>
                    <a:lnTo>
                      <a:pt x="16315" y="7056"/>
                    </a:lnTo>
                    <a:lnTo>
                      <a:pt x="16281" y="6855"/>
                    </a:lnTo>
                    <a:lnTo>
                      <a:pt x="16244" y="6657"/>
                    </a:lnTo>
                    <a:lnTo>
                      <a:pt x="16201" y="6459"/>
                    </a:lnTo>
                    <a:lnTo>
                      <a:pt x="16153" y="6264"/>
                    </a:lnTo>
                    <a:lnTo>
                      <a:pt x="16100" y="6070"/>
                    </a:lnTo>
                    <a:lnTo>
                      <a:pt x="16043" y="5879"/>
                    </a:lnTo>
                    <a:lnTo>
                      <a:pt x="15982" y="5689"/>
                    </a:lnTo>
                    <a:lnTo>
                      <a:pt x="15915" y="5501"/>
                    </a:lnTo>
                    <a:lnTo>
                      <a:pt x="15846" y="5316"/>
                    </a:lnTo>
                    <a:lnTo>
                      <a:pt x="15771" y="5133"/>
                    </a:lnTo>
                    <a:lnTo>
                      <a:pt x="15691" y="4951"/>
                    </a:lnTo>
                    <a:lnTo>
                      <a:pt x="15609" y="4773"/>
                    </a:lnTo>
                    <a:lnTo>
                      <a:pt x="15521" y="4597"/>
                    </a:lnTo>
                    <a:lnTo>
                      <a:pt x="15428" y="4423"/>
                    </a:lnTo>
                    <a:lnTo>
                      <a:pt x="15333" y="4252"/>
                    </a:lnTo>
                    <a:lnTo>
                      <a:pt x="15233" y="4083"/>
                    </a:lnTo>
                    <a:lnTo>
                      <a:pt x="15130" y="3917"/>
                    </a:lnTo>
                    <a:lnTo>
                      <a:pt x="15023" y="3754"/>
                    </a:lnTo>
                    <a:lnTo>
                      <a:pt x="14911" y="3594"/>
                    </a:lnTo>
                    <a:lnTo>
                      <a:pt x="14796" y="3436"/>
                    </a:lnTo>
                    <a:lnTo>
                      <a:pt x="14677" y="3281"/>
                    </a:lnTo>
                    <a:lnTo>
                      <a:pt x="14555" y="3129"/>
                    </a:lnTo>
                    <a:lnTo>
                      <a:pt x="14429" y="2980"/>
                    </a:lnTo>
                    <a:lnTo>
                      <a:pt x="14300" y="2835"/>
                    </a:lnTo>
                    <a:lnTo>
                      <a:pt x="14167" y="2692"/>
                    </a:lnTo>
                    <a:lnTo>
                      <a:pt x="14031" y="2553"/>
                    </a:lnTo>
                    <a:lnTo>
                      <a:pt x="13892" y="2417"/>
                    </a:lnTo>
                    <a:lnTo>
                      <a:pt x="13749" y="2284"/>
                    </a:lnTo>
                    <a:lnTo>
                      <a:pt x="13604" y="2155"/>
                    </a:lnTo>
                    <a:lnTo>
                      <a:pt x="13455" y="2029"/>
                    </a:lnTo>
                    <a:lnTo>
                      <a:pt x="13303" y="1907"/>
                    </a:lnTo>
                    <a:lnTo>
                      <a:pt x="13148" y="1788"/>
                    </a:lnTo>
                    <a:lnTo>
                      <a:pt x="12990" y="1673"/>
                    </a:lnTo>
                    <a:lnTo>
                      <a:pt x="12830" y="1561"/>
                    </a:lnTo>
                    <a:lnTo>
                      <a:pt x="12667" y="1454"/>
                    </a:lnTo>
                    <a:lnTo>
                      <a:pt x="12501" y="1351"/>
                    </a:lnTo>
                    <a:lnTo>
                      <a:pt x="12332" y="1251"/>
                    </a:lnTo>
                    <a:lnTo>
                      <a:pt x="12161" y="1155"/>
                    </a:lnTo>
                    <a:lnTo>
                      <a:pt x="11987" y="1063"/>
                    </a:lnTo>
                    <a:lnTo>
                      <a:pt x="11811" y="975"/>
                    </a:lnTo>
                    <a:lnTo>
                      <a:pt x="11633" y="893"/>
                    </a:lnTo>
                    <a:lnTo>
                      <a:pt x="11451" y="813"/>
                    </a:lnTo>
                    <a:lnTo>
                      <a:pt x="11268" y="738"/>
                    </a:lnTo>
                    <a:lnTo>
                      <a:pt x="11083" y="669"/>
                    </a:lnTo>
                    <a:lnTo>
                      <a:pt x="10895" y="602"/>
                    </a:lnTo>
                    <a:lnTo>
                      <a:pt x="10705" y="541"/>
                    </a:lnTo>
                    <a:lnTo>
                      <a:pt x="10514" y="484"/>
                    </a:lnTo>
                    <a:lnTo>
                      <a:pt x="10320" y="431"/>
                    </a:lnTo>
                    <a:lnTo>
                      <a:pt x="10125" y="383"/>
                    </a:lnTo>
                    <a:lnTo>
                      <a:pt x="9927" y="340"/>
                    </a:lnTo>
                    <a:lnTo>
                      <a:pt x="9729" y="303"/>
                    </a:lnTo>
                    <a:lnTo>
                      <a:pt x="9528" y="269"/>
                    </a:lnTo>
                    <a:lnTo>
                      <a:pt x="9325" y="240"/>
                    </a:lnTo>
                    <a:lnTo>
                      <a:pt x="9122" y="218"/>
                    </a:lnTo>
                    <a:lnTo>
                      <a:pt x="8917" y="200"/>
                    </a:lnTo>
                    <a:lnTo>
                      <a:pt x="8709" y="186"/>
                    </a:lnTo>
                    <a:lnTo>
                      <a:pt x="8501" y="178"/>
                    </a:lnTo>
                    <a:lnTo>
                      <a:pt x="8292" y="176"/>
                    </a:lnTo>
                    <a:close/>
                    <a:moveTo>
                      <a:pt x="2428" y="2428"/>
                    </a:moveTo>
                    <a:lnTo>
                      <a:pt x="2571" y="2290"/>
                    </a:lnTo>
                    <a:lnTo>
                      <a:pt x="2716" y="2154"/>
                    </a:lnTo>
                    <a:lnTo>
                      <a:pt x="2865" y="2022"/>
                    </a:lnTo>
                    <a:lnTo>
                      <a:pt x="3018" y="1893"/>
                    </a:lnTo>
                    <a:lnTo>
                      <a:pt x="3172" y="1768"/>
                    </a:lnTo>
                    <a:lnTo>
                      <a:pt x="3331" y="1647"/>
                    </a:lnTo>
                    <a:lnTo>
                      <a:pt x="3492" y="1530"/>
                    </a:lnTo>
                    <a:lnTo>
                      <a:pt x="3656" y="1416"/>
                    </a:lnTo>
                    <a:lnTo>
                      <a:pt x="3822" y="1306"/>
                    </a:lnTo>
                    <a:lnTo>
                      <a:pt x="3992" y="1201"/>
                    </a:lnTo>
                    <a:lnTo>
                      <a:pt x="4165" y="1099"/>
                    </a:lnTo>
                    <a:lnTo>
                      <a:pt x="4340" y="1001"/>
                    </a:lnTo>
                    <a:lnTo>
                      <a:pt x="4517" y="907"/>
                    </a:lnTo>
                    <a:lnTo>
                      <a:pt x="4697" y="818"/>
                    </a:lnTo>
                    <a:lnTo>
                      <a:pt x="4879" y="732"/>
                    </a:lnTo>
                    <a:lnTo>
                      <a:pt x="5064" y="651"/>
                    </a:lnTo>
                    <a:lnTo>
                      <a:pt x="5252" y="575"/>
                    </a:lnTo>
                    <a:lnTo>
                      <a:pt x="5441" y="503"/>
                    </a:lnTo>
                    <a:lnTo>
                      <a:pt x="5633" y="436"/>
                    </a:lnTo>
                    <a:lnTo>
                      <a:pt x="5826" y="372"/>
                    </a:lnTo>
                    <a:lnTo>
                      <a:pt x="6022" y="314"/>
                    </a:lnTo>
                    <a:lnTo>
                      <a:pt x="6220" y="261"/>
                    </a:lnTo>
                    <a:lnTo>
                      <a:pt x="6419" y="212"/>
                    </a:lnTo>
                    <a:lnTo>
                      <a:pt x="6621" y="168"/>
                    </a:lnTo>
                    <a:lnTo>
                      <a:pt x="6824" y="130"/>
                    </a:lnTo>
                    <a:lnTo>
                      <a:pt x="7029" y="95"/>
                    </a:lnTo>
                    <a:lnTo>
                      <a:pt x="7236" y="66"/>
                    </a:lnTo>
                    <a:lnTo>
                      <a:pt x="7444" y="43"/>
                    </a:lnTo>
                    <a:lnTo>
                      <a:pt x="7653" y="24"/>
                    </a:lnTo>
                    <a:lnTo>
                      <a:pt x="7865" y="11"/>
                    </a:lnTo>
                    <a:lnTo>
                      <a:pt x="8078" y="2"/>
                    </a:lnTo>
                    <a:lnTo>
                      <a:pt x="8292" y="0"/>
                    </a:lnTo>
                    <a:lnTo>
                      <a:pt x="8506" y="2"/>
                    </a:lnTo>
                    <a:lnTo>
                      <a:pt x="8719" y="11"/>
                    </a:lnTo>
                    <a:lnTo>
                      <a:pt x="8931" y="24"/>
                    </a:lnTo>
                    <a:lnTo>
                      <a:pt x="9140" y="43"/>
                    </a:lnTo>
                    <a:lnTo>
                      <a:pt x="9348" y="66"/>
                    </a:lnTo>
                    <a:lnTo>
                      <a:pt x="9555" y="95"/>
                    </a:lnTo>
                    <a:lnTo>
                      <a:pt x="9760" y="130"/>
                    </a:lnTo>
                    <a:lnTo>
                      <a:pt x="9963" y="168"/>
                    </a:lnTo>
                    <a:lnTo>
                      <a:pt x="10165" y="212"/>
                    </a:lnTo>
                    <a:lnTo>
                      <a:pt x="10364" y="261"/>
                    </a:lnTo>
                    <a:lnTo>
                      <a:pt x="10562" y="314"/>
                    </a:lnTo>
                    <a:lnTo>
                      <a:pt x="10758" y="372"/>
                    </a:lnTo>
                    <a:lnTo>
                      <a:pt x="10951" y="436"/>
                    </a:lnTo>
                    <a:lnTo>
                      <a:pt x="11143" y="503"/>
                    </a:lnTo>
                    <a:lnTo>
                      <a:pt x="11332" y="575"/>
                    </a:lnTo>
                    <a:lnTo>
                      <a:pt x="11520" y="651"/>
                    </a:lnTo>
                    <a:lnTo>
                      <a:pt x="11705" y="732"/>
                    </a:lnTo>
                    <a:lnTo>
                      <a:pt x="11887" y="818"/>
                    </a:lnTo>
                    <a:lnTo>
                      <a:pt x="12067" y="907"/>
                    </a:lnTo>
                    <a:lnTo>
                      <a:pt x="12244" y="1001"/>
                    </a:lnTo>
                    <a:lnTo>
                      <a:pt x="12419" y="1099"/>
                    </a:lnTo>
                    <a:lnTo>
                      <a:pt x="12592" y="1201"/>
                    </a:lnTo>
                    <a:lnTo>
                      <a:pt x="12762" y="1306"/>
                    </a:lnTo>
                    <a:lnTo>
                      <a:pt x="12928" y="1416"/>
                    </a:lnTo>
                    <a:lnTo>
                      <a:pt x="13092" y="1530"/>
                    </a:lnTo>
                    <a:lnTo>
                      <a:pt x="13253" y="1647"/>
                    </a:lnTo>
                    <a:lnTo>
                      <a:pt x="13412" y="1768"/>
                    </a:lnTo>
                    <a:lnTo>
                      <a:pt x="13566" y="1893"/>
                    </a:lnTo>
                    <a:lnTo>
                      <a:pt x="13719" y="2022"/>
                    </a:lnTo>
                    <a:lnTo>
                      <a:pt x="13868" y="2154"/>
                    </a:lnTo>
                    <a:lnTo>
                      <a:pt x="14013" y="2290"/>
                    </a:lnTo>
                    <a:lnTo>
                      <a:pt x="14156" y="2428"/>
                    </a:lnTo>
                    <a:lnTo>
                      <a:pt x="14294" y="2571"/>
                    </a:lnTo>
                    <a:lnTo>
                      <a:pt x="14430" y="2716"/>
                    </a:lnTo>
                    <a:lnTo>
                      <a:pt x="14562" y="2865"/>
                    </a:lnTo>
                    <a:lnTo>
                      <a:pt x="14691" y="3018"/>
                    </a:lnTo>
                    <a:lnTo>
                      <a:pt x="14816" y="3172"/>
                    </a:lnTo>
                    <a:lnTo>
                      <a:pt x="14937" y="3331"/>
                    </a:lnTo>
                    <a:lnTo>
                      <a:pt x="15054" y="3492"/>
                    </a:lnTo>
                    <a:lnTo>
                      <a:pt x="15168" y="3656"/>
                    </a:lnTo>
                    <a:lnTo>
                      <a:pt x="15278" y="3822"/>
                    </a:lnTo>
                    <a:lnTo>
                      <a:pt x="15383" y="3992"/>
                    </a:lnTo>
                    <a:lnTo>
                      <a:pt x="15485" y="4165"/>
                    </a:lnTo>
                    <a:lnTo>
                      <a:pt x="15583" y="4340"/>
                    </a:lnTo>
                    <a:lnTo>
                      <a:pt x="15677" y="4517"/>
                    </a:lnTo>
                    <a:lnTo>
                      <a:pt x="15766" y="4697"/>
                    </a:lnTo>
                    <a:lnTo>
                      <a:pt x="15852" y="4879"/>
                    </a:lnTo>
                    <a:lnTo>
                      <a:pt x="15933" y="5064"/>
                    </a:lnTo>
                    <a:lnTo>
                      <a:pt x="16009" y="5252"/>
                    </a:lnTo>
                    <a:lnTo>
                      <a:pt x="16081" y="5441"/>
                    </a:lnTo>
                    <a:lnTo>
                      <a:pt x="16148" y="5633"/>
                    </a:lnTo>
                    <a:lnTo>
                      <a:pt x="16212" y="5826"/>
                    </a:lnTo>
                    <a:lnTo>
                      <a:pt x="16270" y="6022"/>
                    </a:lnTo>
                    <a:lnTo>
                      <a:pt x="16323" y="6220"/>
                    </a:lnTo>
                    <a:lnTo>
                      <a:pt x="16372" y="6419"/>
                    </a:lnTo>
                    <a:lnTo>
                      <a:pt x="16416" y="6621"/>
                    </a:lnTo>
                    <a:lnTo>
                      <a:pt x="16454" y="6824"/>
                    </a:lnTo>
                    <a:lnTo>
                      <a:pt x="16489" y="7029"/>
                    </a:lnTo>
                    <a:lnTo>
                      <a:pt x="16518" y="7236"/>
                    </a:lnTo>
                    <a:lnTo>
                      <a:pt x="16541" y="7444"/>
                    </a:lnTo>
                    <a:lnTo>
                      <a:pt x="16560" y="7653"/>
                    </a:lnTo>
                    <a:lnTo>
                      <a:pt x="16573" y="7865"/>
                    </a:lnTo>
                    <a:lnTo>
                      <a:pt x="16582" y="8078"/>
                    </a:lnTo>
                    <a:lnTo>
                      <a:pt x="16584" y="8292"/>
                    </a:lnTo>
                    <a:lnTo>
                      <a:pt x="16582" y="8506"/>
                    </a:lnTo>
                    <a:lnTo>
                      <a:pt x="16573" y="8719"/>
                    </a:lnTo>
                    <a:lnTo>
                      <a:pt x="16560" y="8931"/>
                    </a:lnTo>
                    <a:lnTo>
                      <a:pt x="16541" y="9140"/>
                    </a:lnTo>
                    <a:lnTo>
                      <a:pt x="16518" y="9348"/>
                    </a:lnTo>
                    <a:lnTo>
                      <a:pt x="16489" y="9555"/>
                    </a:lnTo>
                    <a:lnTo>
                      <a:pt x="16454" y="9760"/>
                    </a:lnTo>
                    <a:lnTo>
                      <a:pt x="16416" y="9963"/>
                    </a:lnTo>
                    <a:lnTo>
                      <a:pt x="16372" y="10165"/>
                    </a:lnTo>
                    <a:lnTo>
                      <a:pt x="16323" y="10364"/>
                    </a:lnTo>
                    <a:lnTo>
                      <a:pt x="16270" y="10562"/>
                    </a:lnTo>
                    <a:lnTo>
                      <a:pt x="16212" y="10758"/>
                    </a:lnTo>
                    <a:lnTo>
                      <a:pt x="16148" y="10951"/>
                    </a:lnTo>
                    <a:lnTo>
                      <a:pt x="16081" y="11143"/>
                    </a:lnTo>
                    <a:lnTo>
                      <a:pt x="16009" y="11332"/>
                    </a:lnTo>
                    <a:lnTo>
                      <a:pt x="15933" y="11520"/>
                    </a:lnTo>
                    <a:lnTo>
                      <a:pt x="15852" y="11705"/>
                    </a:lnTo>
                    <a:lnTo>
                      <a:pt x="15766" y="11887"/>
                    </a:lnTo>
                    <a:lnTo>
                      <a:pt x="15677" y="12067"/>
                    </a:lnTo>
                    <a:lnTo>
                      <a:pt x="15583" y="12244"/>
                    </a:lnTo>
                    <a:lnTo>
                      <a:pt x="15485" y="12419"/>
                    </a:lnTo>
                    <a:lnTo>
                      <a:pt x="15383" y="12592"/>
                    </a:lnTo>
                    <a:lnTo>
                      <a:pt x="15278" y="12762"/>
                    </a:lnTo>
                    <a:lnTo>
                      <a:pt x="15168" y="12928"/>
                    </a:lnTo>
                    <a:lnTo>
                      <a:pt x="15054" y="13092"/>
                    </a:lnTo>
                    <a:lnTo>
                      <a:pt x="14937" y="13253"/>
                    </a:lnTo>
                    <a:lnTo>
                      <a:pt x="14816" y="13412"/>
                    </a:lnTo>
                    <a:lnTo>
                      <a:pt x="14691" y="13566"/>
                    </a:lnTo>
                    <a:lnTo>
                      <a:pt x="14562" y="13719"/>
                    </a:lnTo>
                    <a:lnTo>
                      <a:pt x="14430" y="13868"/>
                    </a:lnTo>
                    <a:lnTo>
                      <a:pt x="14294" y="14013"/>
                    </a:lnTo>
                    <a:lnTo>
                      <a:pt x="14156" y="14156"/>
                    </a:lnTo>
                    <a:lnTo>
                      <a:pt x="14013" y="14294"/>
                    </a:lnTo>
                    <a:lnTo>
                      <a:pt x="13868" y="14430"/>
                    </a:lnTo>
                    <a:lnTo>
                      <a:pt x="13719" y="14562"/>
                    </a:lnTo>
                    <a:lnTo>
                      <a:pt x="13566" y="14691"/>
                    </a:lnTo>
                    <a:lnTo>
                      <a:pt x="13412" y="14816"/>
                    </a:lnTo>
                    <a:lnTo>
                      <a:pt x="13253" y="14937"/>
                    </a:lnTo>
                    <a:lnTo>
                      <a:pt x="13092" y="15054"/>
                    </a:lnTo>
                    <a:lnTo>
                      <a:pt x="12928" y="15168"/>
                    </a:lnTo>
                    <a:lnTo>
                      <a:pt x="12762" y="15278"/>
                    </a:lnTo>
                    <a:lnTo>
                      <a:pt x="12592" y="15383"/>
                    </a:lnTo>
                    <a:lnTo>
                      <a:pt x="12419" y="15485"/>
                    </a:lnTo>
                    <a:lnTo>
                      <a:pt x="12244" y="15583"/>
                    </a:lnTo>
                    <a:lnTo>
                      <a:pt x="12067" y="15677"/>
                    </a:lnTo>
                    <a:lnTo>
                      <a:pt x="11887" y="15766"/>
                    </a:lnTo>
                    <a:lnTo>
                      <a:pt x="11705" y="15852"/>
                    </a:lnTo>
                    <a:lnTo>
                      <a:pt x="11520" y="15933"/>
                    </a:lnTo>
                    <a:lnTo>
                      <a:pt x="11332" y="16009"/>
                    </a:lnTo>
                    <a:lnTo>
                      <a:pt x="11143" y="16081"/>
                    </a:lnTo>
                    <a:lnTo>
                      <a:pt x="10951" y="16148"/>
                    </a:lnTo>
                    <a:lnTo>
                      <a:pt x="10758" y="16212"/>
                    </a:lnTo>
                    <a:lnTo>
                      <a:pt x="10562" y="16270"/>
                    </a:lnTo>
                    <a:lnTo>
                      <a:pt x="10364" y="16323"/>
                    </a:lnTo>
                    <a:lnTo>
                      <a:pt x="10165" y="16372"/>
                    </a:lnTo>
                    <a:lnTo>
                      <a:pt x="9963" y="16416"/>
                    </a:lnTo>
                    <a:lnTo>
                      <a:pt x="9760" y="16454"/>
                    </a:lnTo>
                    <a:lnTo>
                      <a:pt x="9555" y="16489"/>
                    </a:lnTo>
                    <a:lnTo>
                      <a:pt x="9348" y="16518"/>
                    </a:lnTo>
                    <a:lnTo>
                      <a:pt x="9140" y="16541"/>
                    </a:lnTo>
                    <a:lnTo>
                      <a:pt x="8931" y="16560"/>
                    </a:lnTo>
                    <a:lnTo>
                      <a:pt x="8719" y="16573"/>
                    </a:lnTo>
                    <a:lnTo>
                      <a:pt x="8506" y="16582"/>
                    </a:lnTo>
                    <a:lnTo>
                      <a:pt x="8292" y="16584"/>
                    </a:lnTo>
                    <a:lnTo>
                      <a:pt x="8078" y="16582"/>
                    </a:lnTo>
                    <a:lnTo>
                      <a:pt x="7865" y="16573"/>
                    </a:lnTo>
                    <a:lnTo>
                      <a:pt x="7653" y="16560"/>
                    </a:lnTo>
                    <a:lnTo>
                      <a:pt x="7444" y="16541"/>
                    </a:lnTo>
                    <a:lnTo>
                      <a:pt x="7236" y="16518"/>
                    </a:lnTo>
                    <a:lnTo>
                      <a:pt x="7029" y="16489"/>
                    </a:lnTo>
                    <a:lnTo>
                      <a:pt x="6824" y="16454"/>
                    </a:lnTo>
                    <a:lnTo>
                      <a:pt x="6621" y="16416"/>
                    </a:lnTo>
                    <a:lnTo>
                      <a:pt x="6419" y="16372"/>
                    </a:lnTo>
                    <a:lnTo>
                      <a:pt x="6220" y="16323"/>
                    </a:lnTo>
                    <a:lnTo>
                      <a:pt x="6022" y="16270"/>
                    </a:lnTo>
                    <a:lnTo>
                      <a:pt x="5826" y="16212"/>
                    </a:lnTo>
                    <a:lnTo>
                      <a:pt x="5633" y="16148"/>
                    </a:lnTo>
                    <a:lnTo>
                      <a:pt x="5441" y="16081"/>
                    </a:lnTo>
                    <a:lnTo>
                      <a:pt x="5252" y="16009"/>
                    </a:lnTo>
                    <a:lnTo>
                      <a:pt x="5064" y="15933"/>
                    </a:lnTo>
                    <a:lnTo>
                      <a:pt x="4879" y="15852"/>
                    </a:lnTo>
                    <a:lnTo>
                      <a:pt x="4697" y="15766"/>
                    </a:lnTo>
                    <a:lnTo>
                      <a:pt x="4517" y="15677"/>
                    </a:lnTo>
                    <a:lnTo>
                      <a:pt x="4340" y="15583"/>
                    </a:lnTo>
                    <a:lnTo>
                      <a:pt x="4165" y="15485"/>
                    </a:lnTo>
                    <a:lnTo>
                      <a:pt x="3992" y="15383"/>
                    </a:lnTo>
                    <a:lnTo>
                      <a:pt x="3822" y="15278"/>
                    </a:lnTo>
                    <a:lnTo>
                      <a:pt x="3656" y="15168"/>
                    </a:lnTo>
                    <a:lnTo>
                      <a:pt x="3492" y="15054"/>
                    </a:lnTo>
                    <a:lnTo>
                      <a:pt x="3331" y="14937"/>
                    </a:lnTo>
                    <a:lnTo>
                      <a:pt x="3172" y="14816"/>
                    </a:lnTo>
                    <a:lnTo>
                      <a:pt x="3018" y="14691"/>
                    </a:lnTo>
                    <a:lnTo>
                      <a:pt x="2865" y="14562"/>
                    </a:lnTo>
                    <a:lnTo>
                      <a:pt x="2716" y="14430"/>
                    </a:lnTo>
                    <a:lnTo>
                      <a:pt x="2571" y="14294"/>
                    </a:lnTo>
                    <a:lnTo>
                      <a:pt x="2428" y="14156"/>
                    </a:lnTo>
                    <a:lnTo>
                      <a:pt x="2290" y="14013"/>
                    </a:lnTo>
                    <a:lnTo>
                      <a:pt x="2154" y="13868"/>
                    </a:lnTo>
                    <a:lnTo>
                      <a:pt x="2022" y="13719"/>
                    </a:lnTo>
                    <a:lnTo>
                      <a:pt x="1893" y="13566"/>
                    </a:lnTo>
                    <a:lnTo>
                      <a:pt x="1768" y="13412"/>
                    </a:lnTo>
                    <a:lnTo>
                      <a:pt x="1647" y="13253"/>
                    </a:lnTo>
                    <a:lnTo>
                      <a:pt x="1530" y="13092"/>
                    </a:lnTo>
                    <a:lnTo>
                      <a:pt x="1416" y="12928"/>
                    </a:lnTo>
                    <a:lnTo>
                      <a:pt x="1306" y="12762"/>
                    </a:lnTo>
                    <a:lnTo>
                      <a:pt x="1201" y="12592"/>
                    </a:lnTo>
                    <a:lnTo>
                      <a:pt x="1099" y="12419"/>
                    </a:lnTo>
                    <a:lnTo>
                      <a:pt x="1001" y="12244"/>
                    </a:lnTo>
                    <a:lnTo>
                      <a:pt x="907" y="12067"/>
                    </a:lnTo>
                    <a:lnTo>
                      <a:pt x="818" y="11887"/>
                    </a:lnTo>
                    <a:lnTo>
                      <a:pt x="732" y="11705"/>
                    </a:lnTo>
                    <a:lnTo>
                      <a:pt x="651" y="11520"/>
                    </a:lnTo>
                    <a:lnTo>
                      <a:pt x="575" y="11332"/>
                    </a:lnTo>
                    <a:lnTo>
                      <a:pt x="503" y="11143"/>
                    </a:lnTo>
                    <a:lnTo>
                      <a:pt x="436" y="10951"/>
                    </a:lnTo>
                    <a:lnTo>
                      <a:pt x="372" y="10758"/>
                    </a:lnTo>
                    <a:lnTo>
                      <a:pt x="314" y="10562"/>
                    </a:lnTo>
                    <a:lnTo>
                      <a:pt x="261" y="10364"/>
                    </a:lnTo>
                    <a:lnTo>
                      <a:pt x="212" y="10165"/>
                    </a:lnTo>
                    <a:lnTo>
                      <a:pt x="168" y="9963"/>
                    </a:lnTo>
                    <a:lnTo>
                      <a:pt x="130" y="9760"/>
                    </a:lnTo>
                    <a:lnTo>
                      <a:pt x="95" y="9555"/>
                    </a:lnTo>
                    <a:lnTo>
                      <a:pt x="66" y="9348"/>
                    </a:lnTo>
                    <a:lnTo>
                      <a:pt x="43" y="9140"/>
                    </a:lnTo>
                    <a:lnTo>
                      <a:pt x="24" y="8931"/>
                    </a:lnTo>
                    <a:lnTo>
                      <a:pt x="11" y="8719"/>
                    </a:lnTo>
                    <a:lnTo>
                      <a:pt x="2" y="8506"/>
                    </a:lnTo>
                    <a:lnTo>
                      <a:pt x="0" y="8292"/>
                    </a:lnTo>
                    <a:lnTo>
                      <a:pt x="2" y="8078"/>
                    </a:lnTo>
                    <a:lnTo>
                      <a:pt x="11" y="7865"/>
                    </a:lnTo>
                    <a:lnTo>
                      <a:pt x="24" y="7653"/>
                    </a:lnTo>
                    <a:lnTo>
                      <a:pt x="43" y="7444"/>
                    </a:lnTo>
                    <a:lnTo>
                      <a:pt x="66" y="7236"/>
                    </a:lnTo>
                    <a:lnTo>
                      <a:pt x="95" y="7029"/>
                    </a:lnTo>
                    <a:lnTo>
                      <a:pt x="130" y="6824"/>
                    </a:lnTo>
                    <a:lnTo>
                      <a:pt x="168" y="6621"/>
                    </a:lnTo>
                    <a:lnTo>
                      <a:pt x="212" y="6419"/>
                    </a:lnTo>
                    <a:lnTo>
                      <a:pt x="261" y="6220"/>
                    </a:lnTo>
                    <a:lnTo>
                      <a:pt x="314" y="6022"/>
                    </a:lnTo>
                    <a:lnTo>
                      <a:pt x="372" y="5826"/>
                    </a:lnTo>
                    <a:lnTo>
                      <a:pt x="436" y="5633"/>
                    </a:lnTo>
                    <a:lnTo>
                      <a:pt x="503" y="5441"/>
                    </a:lnTo>
                    <a:lnTo>
                      <a:pt x="575" y="5252"/>
                    </a:lnTo>
                    <a:lnTo>
                      <a:pt x="651" y="5064"/>
                    </a:lnTo>
                    <a:lnTo>
                      <a:pt x="732" y="4879"/>
                    </a:lnTo>
                    <a:lnTo>
                      <a:pt x="818" y="4697"/>
                    </a:lnTo>
                    <a:lnTo>
                      <a:pt x="907" y="4517"/>
                    </a:lnTo>
                    <a:lnTo>
                      <a:pt x="1001" y="4340"/>
                    </a:lnTo>
                    <a:lnTo>
                      <a:pt x="1099" y="4165"/>
                    </a:lnTo>
                    <a:lnTo>
                      <a:pt x="1201" y="3992"/>
                    </a:lnTo>
                    <a:lnTo>
                      <a:pt x="1306" y="3822"/>
                    </a:lnTo>
                    <a:lnTo>
                      <a:pt x="1416" y="3656"/>
                    </a:lnTo>
                    <a:lnTo>
                      <a:pt x="1530" y="3492"/>
                    </a:lnTo>
                    <a:lnTo>
                      <a:pt x="1647" y="3331"/>
                    </a:lnTo>
                    <a:lnTo>
                      <a:pt x="1768" y="3172"/>
                    </a:lnTo>
                    <a:lnTo>
                      <a:pt x="1893" y="3018"/>
                    </a:lnTo>
                    <a:lnTo>
                      <a:pt x="2022" y="2865"/>
                    </a:lnTo>
                    <a:lnTo>
                      <a:pt x="2154" y="2716"/>
                    </a:lnTo>
                    <a:lnTo>
                      <a:pt x="2290" y="2571"/>
                    </a:lnTo>
                    <a:lnTo>
                      <a:pt x="2428" y="24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7753770" y="2235314"/>
              <a:ext cx="2387373" cy="2387373"/>
              <a:chOff x="7753770" y="2235314"/>
              <a:chExt cx="2387373" cy="2387373"/>
            </a:xfrm>
          </p:grpSpPr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7753770" y="2235314"/>
                <a:ext cx="2387373" cy="2387373"/>
              </a:xfrm>
              <a:custGeom>
                <a:avLst/>
                <a:gdLst>
                  <a:gd name="T0" fmla="*/ 8929 w 8952"/>
                  <a:gd name="T1" fmla="*/ 4933 h 8952"/>
                  <a:gd name="T2" fmla="*/ 8810 w 8952"/>
                  <a:gd name="T3" fmla="*/ 5594 h 8952"/>
                  <a:gd name="T4" fmla="*/ 8600 w 8952"/>
                  <a:gd name="T5" fmla="*/ 6218 h 8952"/>
                  <a:gd name="T6" fmla="*/ 8304 w 8952"/>
                  <a:gd name="T7" fmla="*/ 6797 h 8952"/>
                  <a:gd name="T8" fmla="*/ 7929 w 8952"/>
                  <a:gd name="T9" fmla="*/ 7323 h 8952"/>
                  <a:gd name="T10" fmla="*/ 7485 w 8952"/>
                  <a:gd name="T11" fmla="*/ 7789 h 8952"/>
                  <a:gd name="T12" fmla="*/ 6979 w 8952"/>
                  <a:gd name="T13" fmla="*/ 8187 h 8952"/>
                  <a:gd name="T14" fmla="*/ 6416 w 8952"/>
                  <a:gd name="T15" fmla="*/ 8510 h 8952"/>
                  <a:gd name="T16" fmla="*/ 5807 w 8952"/>
                  <a:gd name="T17" fmla="*/ 8750 h 8952"/>
                  <a:gd name="T18" fmla="*/ 5158 w 8952"/>
                  <a:gd name="T19" fmla="*/ 8900 h 8952"/>
                  <a:gd name="T20" fmla="*/ 4476 w 8952"/>
                  <a:gd name="T21" fmla="*/ 8952 h 8952"/>
                  <a:gd name="T22" fmla="*/ 3795 w 8952"/>
                  <a:gd name="T23" fmla="*/ 8900 h 8952"/>
                  <a:gd name="T24" fmla="*/ 3145 w 8952"/>
                  <a:gd name="T25" fmla="*/ 8750 h 8952"/>
                  <a:gd name="T26" fmla="*/ 2536 w 8952"/>
                  <a:gd name="T27" fmla="*/ 8510 h 8952"/>
                  <a:gd name="T28" fmla="*/ 1974 w 8952"/>
                  <a:gd name="T29" fmla="*/ 8187 h 8952"/>
                  <a:gd name="T30" fmla="*/ 1467 w 8952"/>
                  <a:gd name="T31" fmla="*/ 7789 h 8952"/>
                  <a:gd name="T32" fmla="*/ 1023 w 8952"/>
                  <a:gd name="T33" fmla="*/ 7323 h 8952"/>
                  <a:gd name="T34" fmla="*/ 648 w 8952"/>
                  <a:gd name="T35" fmla="*/ 6797 h 8952"/>
                  <a:gd name="T36" fmla="*/ 352 w 8952"/>
                  <a:gd name="T37" fmla="*/ 6218 h 8952"/>
                  <a:gd name="T38" fmla="*/ 142 w 8952"/>
                  <a:gd name="T39" fmla="*/ 5594 h 8952"/>
                  <a:gd name="T40" fmla="*/ 24 w 8952"/>
                  <a:gd name="T41" fmla="*/ 4933 h 8952"/>
                  <a:gd name="T42" fmla="*/ 7 w 8952"/>
                  <a:gd name="T43" fmla="*/ 4245 h 8952"/>
                  <a:gd name="T44" fmla="*/ 91 w 8952"/>
                  <a:gd name="T45" fmla="*/ 3574 h 8952"/>
                  <a:gd name="T46" fmla="*/ 272 w 8952"/>
                  <a:gd name="T47" fmla="*/ 2937 h 8952"/>
                  <a:gd name="T48" fmla="*/ 541 w 8952"/>
                  <a:gd name="T49" fmla="*/ 2343 h 8952"/>
                  <a:gd name="T50" fmla="*/ 890 w 8952"/>
                  <a:gd name="T51" fmla="*/ 1799 h 8952"/>
                  <a:gd name="T52" fmla="*/ 1311 w 8952"/>
                  <a:gd name="T53" fmla="*/ 1311 h 8952"/>
                  <a:gd name="T54" fmla="*/ 1798 w 8952"/>
                  <a:gd name="T55" fmla="*/ 890 h 8952"/>
                  <a:gd name="T56" fmla="*/ 2343 w 8952"/>
                  <a:gd name="T57" fmla="*/ 541 h 8952"/>
                  <a:gd name="T58" fmla="*/ 2937 w 8952"/>
                  <a:gd name="T59" fmla="*/ 271 h 8952"/>
                  <a:gd name="T60" fmla="*/ 3574 w 8952"/>
                  <a:gd name="T61" fmla="*/ 91 h 8952"/>
                  <a:gd name="T62" fmla="*/ 4245 w 8952"/>
                  <a:gd name="T63" fmla="*/ 6 h 8952"/>
                  <a:gd name="T64" fmla="*/ 4933 w 8952"/>
                  <a:gd name="T65" fmla="*/ 24 h 8952"/>
                  <a:gd name="T66" fmla="*/ 5594 w 8952"/>
                  <a:gd name="T67" fmla="*/ 142 h 8952"/>
                  <a:gd name="T68" fmla="*/ 6218 w 8952"/>
                  <a:gd name="T69" fmla="*/ 352 h 8952"/>
                  <a:gd name="T70" fmla="*/ 6796 w 8952"/>
                  <a:gd name="T71" fmla="*/ 648 h 8952"/>
                  <a:gd name="T72" fmla="*/ 7323 w 8952"/>
                  <a:gd name="T73" fmla="*/ 1023 h 8952"/>
                  <a:gd name="T74" fmla="*/ 7789 w 8952"/>
                  <a:gd name="T75" fmla="*/ 1467 h 8952"/>
                  <a:gd name="T76" fmla="*/ 8187 w 8952"/>
                  <a:gd name="T77" fmla="*/ 1973 h 8952"/>
                  <a:gd name="T78" fmla="*/ 8510 w 8952"/>
                  <a:gd name="T79" fmla="*/ 2536 h 8952"/>
                  <a:gd name="T80" fmla="*/ 8750 w 8952"/>
                  <a:gd name="T81" fmla="*/ 3145 h 8952"/>
                  <a:gd name="T82" fmla="*/ 8900 w 8952"/>
                  <a:gd name="T83" fmla="*/ 3795 h 8952"/>
                  <a:gd name="T84" fmla="*/ 8952 w 8952"/>
                  <a:gd name="T85" fmla="*/ 4476 h 8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52" h="8952">
                    <a:moveTo>
                      <a:pt x="8952" y="4476"/>
                    </a:moveTo>
                    <a:lnTo>
                      <a:pt x="8946" y="4707"/>
                    </a:lnTo>
                    <a:lnTo>
                      <a:pt x="8929" y="4933"/>
                    </a:lnTo>
                    <a:lnTo>
                      <a:pt x="8900" y="5157"/>
                    </a:lnTo>
                    <a:lnTo>
                      <a:pt x="8861" y="5378"/>
                    </a:lnTo>
                    <a:lnTo>
                      <a:pt x="8810" y="5594"/>
                    </a:lnTo>
                    <a:lnTo>
                      <a:pt x="8750" y="5807"/>
                    </a:lnTo>
                    <a:lnTo>
                      <a:pt x="8680" y="6015"/>
                    </a:lnTo>
                    <a:lnTo>
                      <a:pt x="8600" y="6218"/>
                    </a:lnTo>
                    <a:lnTo>
                      <a:pt x="8510" y="6416"/>
                    </a:lnTo>
                    <a:lnTo>
                      <a:pt x="8411" y="6609"/>
                    </a:lnTo>
                    <a:lnTo>
                      <a:pt x="8304" y="6797"/>
                    </a:lnTo>
                    <a:lnTo>
                      <a:pt x="8187" y="6979"/>
                    </a:lnTo>
                    <a:lnTo>
                      <a:pt x="8063" y="7153"/>
                    </a:lnTo>
                    <a:lnTo>
                      <a:pt x="7929" y="7323"/>
                    </a:lnTo>
                    <a:lnTo>
                      <a:pt x="7789" y="7485"/>
                    </a:lnTo>
                    <a:lnTo>
                      <a:pt x="7641" y="7641"/>
                    </a:lnTo>
                    <a:lnTo>
                      <a:pt x="7485" y="7789"/>
                    </a:lnTo>
                    <a:lnTo>
                      <a:pt x="7323" y="7929"/>
                    </a:lnTo>
                    <a:lnTo>
                      <a:pt x="7154" y="8062"/>
                    </a:lnTo>
                    <a:lnTo>
                      <a:pt x="6979" y="8187"/>
                    </a:lnTo>
                    <a:lnTo>
                      <a:pt x="6796" y="8304"/>
                    </a:lnTo>
                    <a:lnTo>
                      <a:pt x="6610" y="8411"/>
                    </a:lnTo>
                    <a:lnTo>
                      <a:pt x="6416" y="8510"/>
                    </a:lnTo>
                    <a:lnTo>
                      <a:pt x="6218" y="8600"/>
                    </a:lnTo>
                    <a:lnTo>
                      <a:pt x="6015" y="8681"/>
                    </a:lnTo>
                    <a:lnTo>
                      <a:pt x="5807" y="8750"/>
                    </a:lnTo>
                    <a:lnTo>
                      <a:pt x="5594" y="8810"/>
                    </a:lnTo>
                    <a:lnTo>
                      <a:pt x="5378" y="8861"/>
                    </a:lnTo>
                    <a:lnTo>
                      <a:pt x="5158" y="8900"/>
                    </a:lnTo>
                    <a:lnTo>
                      <a:pt x="4933" y="8928"/>
                    </a:lnTo>
                    <a:lnTo>
                      <a:pt x="4706" y="8946"/>
                    </a:lnTo>
                    <a:lnTo>
                      <a:pt x="4476" y="8952"/>
                    </a:lnTo>
                    <a:lnTo>
                      <a:pt x="4245" y="8946"/>
                    </a:lnTo>
                    <a:lnTo>
                      <a:pt x="4018" y="8928"/>
                    </a:lnTo>
                    <a:lnTo>
                      <a:pt x="3795" y="8900"/>
                    </a:lnTo>
                    <a:lnTo>
                      <a:pt x="3574" y="8861"/>
                    </a:lnTo>
                    <a:lnTo>
                      <a:pt x="3358" y="8810"/>
                    </a:lnTo>
                    <a:lnTo>
                      <a:pt x="3145" y="8750"/>
                    </a:lnTo>
                    <a:lnTo>
                      <a:pt x="2937" y="8681"/>
                    </a:lnTo>
                    <a:lnTo>
                      <a:pt x="2733" y="8600"/>
                    </a:lnTo>
                    <a:lnTo>
                      <a:pt x="2536" y="8510"/>
                    </a:lnTo>
                    <a:lnTo>
                      <a:pt x="2343" y="8411"/>
                    </a:lnTo>
                    <a:lnTo>
                      <a:pt x="2155" y="8304"/>
                    </a:lnTo>
                    <a:lnTo>
                      <a:pt x="1974" y="8187"/>
                    </a:lnTo>
                    <a:lnTo>
                      <a:pt x="1798" y="8062"/>
                    </a:lnTo>
                    <a:lnTo>
                      <a:pt x="1629" y="7929"/>
                    </a:lnTo>
                    <a:lnTo>
                      <a:pt x="1467" y="7789"/>
                    </a:lnTo>
                    <a:lnTo>
                      <a:pt x="1311" y="7641"/>
                    </a:lnTo>
                    <a:lnTo>
                      <a:pt x="1163" y="7485"/>
                    </a:lnTo>
                    <a:lnTo>
                      <a:pt x="1023" y="7323"/>
                    </a:lnTo>
                    <a:lnTo>
                      <a:pt x="890" y="7153"/>
                    </a:lnTo>
                    <a:lnTo>
                      <a:pt x="764" y="6979"/>
                    </a:lnTo>
                    <a:lnTo>
                      <a:pt x="648" y="6797"/>
                    </a:lnTo>
                    <a:lnTo>
                      <a:pt x="541" y="6609"/>
                    </a:lnTo>
                    <a:lnTo>
                      <a:pt x="441" y="6416"/>
                    </a:lnTo>
                    <a:lnTo>
                      <a:pt x="352" y="6218"/>
                    </a:lnTo>
                    <a:lnTo>
                      <a:pt x="272" y="6015"/>
                    </a:lnTo>
                    <a:lnTo>
                      <a:pt x="202" y="5807"/>
                    </a:lnTo>
                    <a:lnTo>
                      <a:pt x="142" y="5594"/>
                    </a:lnTo>
                    <a:lnTo>
                      <a:pt x="91" y="5378"/>
                    </a:lnTo>
                    <a:lnTo>
                      <a:pt x="52" y="5157"/>
                    </a:lnTo>
                    <a:lnTo>
                      <a:pt x="24" y="4933"/>
                    </a:lnTo>
                    <a:lnTo>
                      <a:pt x="7" y="4707"/>
                    </a:lnTo>
                    <a:lnTo>
                      <a:pt x="0" y="4476"/>
                    </a:lnTo>
                    <a:lnTo>
                      <a:pt x="7" y="4245"/>
                    </a:lnTo>
                    <a:lnTo>
                      <a:pt x="24" y="4019"/>
                    </a:lnTo>
                    <a:lnTo>
                      <a:pt x="52" y="3795"/>
                    </a:lnTo>
                    <a:lnTo>
                      <a:pt x="91" y="3574"/>
                    </a:lnTo>
                    <a:lnTo>
                      <a:pt x="142" y="3358"/>
                    </a:lnTo>
                    <a:lnTo>
                      <a:pt x="202" y="3145"/>
                    </a:lnTo>
                    <a:lnTo>
                      <a:pt x="272" y="2937"/>
                    </a:lnTo>
                    <a:lnTo>
                      <a:pt x="352" y="2734"/>
                    </a:lnTo>
                    <a:lnTo>
                      <a:pt x="441" y="2536"/>
                    </a:lnTo>
                    <a:lnTo>
                      <a:pt x="541" y="2343"/>
                    </a:lnTo>
                    <a:lnTo>
                      <a:pt x="648" y="2155"/>
                    </a:lnTo>
                    <a:lnTo>
                      <a:pt x="764" y="1973"/>
                    </a:lnTo>
                    <a:lnTo>
                      <a:pt x="890" y="1799"/>
                    </a:lnTo>
                    <a:lnTo>
                      <a:pt x="1023" y="1629"/>
                    </a:lnTo>
                    <a:lnTo>
                      <a:pt x="1163" y="1467"/>
                    </a:lnTo>
                    <a:lnTo>
                      <a:pt x="1311" y="1311"/>
                    </a:lnTo>
                    <a:lnTo>
                      <a:pt x="1467" y="1163"/>
                    </a:lnTo>
                    <a:lnTo>
                      <a:pt x="1629" y="1023"/>
                    </a:lnTo>
                    <a:lnTo>
                      <a:pt x="1798" y="890"/>
                    </a:lnTo>
                    <a:lnTo>
                      <a:pt x="1974" y="765"/>
                    </a:lnTo>
                    <a:lnTo>
                      <a:pt x="2155" y="648"/>
                    </a:lnTo>
                    <a:lnTo>
                      <a:pt x="2343" y="541"/>
                    </a:lnTo>
                    <a:lnTo>
                      <a:pt x="2536" y="442"/>
                    </a:lnTo>
                    <a:lnTo>
                      <a:pt x="2733" y="352"/>
                    </a:lnTo>
                    <a:lnTo>
                      <a:pt x="2937" y="271"/>
                    </a:lnTo>
                    <a:lnTo>
                      <a:pt x="3145" y="202"/>
                    </a:lnTo>
                    <a:lnTo>
                      <a:pt x="3358" y="142"/>
                    </a:lnTo>
                    <a:lnTo>
                      <a:pt x="3574" y="91"/>
                    </a:lnTo>
                    <a:lnTo>
                      <a:pt x="3795" y="52"/>
                    </a:lnTo>
                    <a:lnTo>
                      <a:pt x="4018" y="24"/>
                    </a:lnTo>
                    <a:lnTo>
                      <a:pt x="4245" y="6"/>
                    </a:lnTo>
                    <a:lnTo>
                      <a:pt x="4476" y="0"/>
                    </a:lnTo>
                    <a:lnTo>
                      <a:pt x="4706" y="6"/>
                    </a:lnTo>
                    <a:lnTo>
                      <a:pt x="4933" y="24"/>
                    </a:lnTo>
                    <a:lnTo>
                      <a:pt x="5158" y="52"/>
                    </a:lnTo>
                    <a:lnTo>
                      <a:pt x="5378" y="91"/>
                    </a:lnTo>
                    <a:lnTo>
                      <a:pt x="5594" y="142"/>
                    </a:lnTo>
                    <a:lnTo>
                      <a:pt x="5807" y="202"/>
                    </a:lnTo>
                    <a:lnTo>
                      <a:pt x="6015" y="271"/>
                    </a:lnTo>
                    <a:lnTo>
                      <a:pt x="6218" y="352"/>
                    </a:lnTo>
                    <a:lnTo>
                      <a:pt x="6416" y="442"/>
                    </a:lnTo>
                    <a:lnTo>
                      <a:pt x="6610" y="541"/>
                    </a:lnTo>
                    <a:lnTo>
                      <a:pt x="6796" y="648"/>
                    </a:lnTo>
                    <a:lnTo>
                      <a:pt x="6979" y="765"/>
                    </a:lnTo>
                    <a:lnTo>
                      <a:pt x="7154" y="890"/>
                    </a:lnTo>
                    <a:lnTo>
                      <a:pt x="7323" y="1023"/>
                    </a:lnTo>
                    <a:lnTo>
                      <a:pt x="7485" y="1163"/>
                    </a:lnTo>
                    <a:lnTo>
                      <a:pt x="7641" y="1311"/>
                    </a:lnTo>
                    <a:lnTo>
                      <a:pt x="7789" y="1467"/>
                    </a:lnTo>
                    <a:lnTo>
                      <a:pt x="7929" y="1629"/>
                    </a:lnTo>
                    <a:lnTo>
                      <a:pt x="8063" y="1799"/>
                    </a:lnTo>
                    <a:lnTo>
                      <a:pt x="8187" y="1973"/>
                    </a:lnTo>
                    <a:lnTo>
                      <a:pt x="8304" y="2155"/>
                    </a:lnTo>
                    <a:lnTo>
                      <a:pt x="8411" y="2343"/>
                    </a:lnTo>
                    <a:lnTo>
                      <a:pt x="8510" y="2536"/>
                    </a:lnTo>
                    <a:lnTo>
                      <a:pt x="8600" y="2734"/>
                    </a:lnTo>
                    <a:lnTo>
                      <a:pt x="8680" y="2937"/>
                    </a:lnTo>
                    <a:lnTo>
                      <a:pt x="8750" y="3145"/>
                    </a:lnTo>
                    <a:lnTo>
                      <a:pt x="8810" y="3358"/>
                    </a:lnTo>
                    <a:lnTo>
                      <a:pt x="8861" y="3574"/>
                    </a:lnTo>
                    <a:lnTo>
                      <a:pt x="8900" y="3795"/>
                    </a:lnTo>
                    <a:lnTo>
                      <a:pt x="8929" y="4019"/>
                    </a:lnTo>
                    <a:lnTo>
                      <a:pt x="8946" y="4245"/>
                    </a:lnTo>
                    <a:lnTo>
                      <a:pt x="8952" y="4476"/>
                    </a:lnTo>
                    <a:close/>
                  </a:path>
                </a:pathLst>
              </a:custGeom>
              <a:solidFill>
                <a:srgbClr val="0F8DC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7872472" y="2235314"/>
                <a:ext cx="2151304" cy="2075281"/>
              </a:xfrm>
              <a:custGeom>
                <a:avLst/>
                <a:gdLst>
                  <a:gd name="T0" fmla="*/ 8043 w 8064"/>
                  <a:gd name="T1" fmla="*/ 4289 h 7783"/>
                  <a:gd name="T2" fmla="*/ 7937 w 8064"/>
                  <a:gd name="T3" fmla="*/ 4864 h 7783"/>
                  <a:gd name="T4" fmla="*/ 7747 w 8064"/>
                  <a:gd name="T5" fmla="*/ 5406 h 7783"/>
                  <a:gd name="T6" fmla="*/ 7480 w 8064"/>
                  <a:gd name="T7" fmla="*/ 5910 h 7783"/>
                  <a:gd name="T8" fmla="*/ 7143 w 8064"/>
                  <a:gd name="T9" fmla="*/ 6367 h 7783"/>
                  <a:gd name="T10" fmla="*/ 6743 w 8064"/>
                  <a:gd name="T11" fmla="*/ 6772 h 7783"/>
                  <a:gd name="T12" fmla="*/ 6286 w 8064"/>
                  <a:gd name="T13" fmla="*/ 7119 h 7783"/>
                  <a:gd name="T14" fmla="*/ 5780 w 8064"/>
                  <a:gd name="T15" fmla="*/ 7399 h 7783"/>
                  <a:gd name="T16" fmla="*/ 5231 w 8064"/>
                  <a:gd name="T17" fmla="*/ 7608 h 7783"/>
                  <a:gd name="T18" fmla="*/ 4646 w 8064"/>
                  <a:gd name="T19" fmla="*/ 7738 h 7783"/>
                  <a:gd name="T20" fmla="*/ 4032 w 8064"/>
                  <a:gd name="T21" fmla="*/ 7783 h 7783"/>
                  <a:gd name="T22" fmla="*/ 3418 w 8064"/>
                  <a:gd name="T23" fmla="*/ 7738 h 7783"/>
                  <a:gd name="T24" fmla="*/ 2833 w 8064"/>
                  <a:gd name="T25" fmla="*/ 7608 h 7783"/>
                  <a:gd name="T26" fmla="*/ 2284 w 8064"/>
                  <a:gd name="T27" fmla="*/ 7399 h 7783"/>
                  <a:gd name="T28" fmla="*/ 1778 w 8064"/>
                  <a:gd name="T29" fmla="*/ 7119 h 7783"/>
                  <a:gd name="T30" fmla="*/ 1321 w 8064"/>
                  <a:gd name="T31" fmla="*/ 6772 h 7783"/>
                  <a:gd name="T32" fmla="*/ 921 w 8064"/>
                  <a:gd name="T33" fmla="*/ 6367 h 7783"/>
                  <a:gd name="T34" fmla="*/ 584 w 8064"/>
                  <a:gd name="T35" fmla="*/ 5910 h 7783"/>
                  <a:gd name="T36" fmla="*/ 317 w 8064"/>
                  <a:gd name="T37" fmla="*/ 5406 h 7783"/>
                  <a:gd name="T38" fmla="*/ 127 w 8064"/>
                  <a:gd name="T39" fmla="*/ 4864 h 7783"/>
                  <a:gd name="T40" fmla="*/ 21 w 8064"/>
                  <a:gd name="T41" fmla="*/ 4289 h 7783"/>
                  <a:gd name="T42" fmla="*/ 6 w 8064"/>
                  <a:gd name="T43" fmla="*/ 3692 h 7783"/>
                  <a:gd name="T44" fmla="*/ 82 w 8064"/>
                  <a:gd name="T45" fmla="*/ 3108 h 7783"/>
                  <a:gd name="T46" fmla="*/ 245 w 8064"/>
                  <a:gd name="T47" fmla="*/ 2554 h 7783"/>
                  <a:gd name="T48" fmla="*/ 487 w 8064"/>
                  <a:gd name="T49" fmla="*/ 2037 h 7783"/>
                  <a:gd name="T50" fmla="*/ 801 w 8064"/>
                  <a:gd name="T51" fmla="*/ 1564 h 7783"/>
                  <a:gd name="T52" fmla="*/ 1181 w 8064"/>
                  <a:gd name="T53" fmla="*/ 1140 h 7783"/>
                  <a:gd name="T54" fmla="*/ 1620 w 8064"/>
                  <a:gd name="T55" fmla="*/ 774 h 7783"/>
                  <a:gd name="T56" fmla="*/ 2110 w 8064"/>
                  <a:gd name="T57" fmla="*/ 470 h 7783"/>
                  <a:gd name="T58" fmla="*/ 2646 w 8064"/>
                  <a:gd name="T59" fmla="*/ 236 h 7783"/>
                  <a:gd name="T60" fmla="*/ 3220 w 8064"/>
                  <a:gd name="T61" fmla="*/ 79 h 7783"/>
                  <a:gd name="T62" fmla="*/ 3824 w 8064"/>
                  <a:gd name="T63" fmla="*/ 5 h 7783"/>
                  <a:gd name="T64" fmla="*/ 4444 w 8064"/>
                  <a:gd name="T65" fmla="*/ 20 h 7783"/>
                  <a:gd name="T66" fmla="*/ 5040 w 8064"/>
                  <a:gd name="T67" fmla="*/ 123 h 7783"/>
                  <a:gd name="T68" fmla="*/ 5601 w 8064"/>
                  <a:gd name="T69" fmla="*/ 306 h 7783"/>
                  <a:gd name="T70" fmla="*/ 6123 w 8064"/>
                  <a:gd name="T71" fmla="*/ 563 h 7783"/>
                  <a:gd name="T72" fmla="*/ 6597 w 8064"/>
                  <a:gd name="T73" fmla="*/ 889 h 7783"/>
                  <a:gd name="T74" fmla="*/ 7017 w 8064"/>
                  <a:gd name="T75" fmla="*/ 1275 h 7783"/>
                  <a:gd name="T76" fmla="*/ 7375 w 8064"/>
                  <a:gd name="T77" fmla="*/ 1716 h 7783"/>
                  <a:gd name="T78" fmla="*/ 7666 w 8064"/>
                  <a:gd name="T79" fmla="*/ 2204 h 7783"/>
                  <a:gd name="T80" fmla="*/ 7883 w 8064"/>
                  <a:gd name="T81" fmla="*/ 2734 h 7783"/>
                  <a:gd name="T82" fmla="*/ 8018 w 8064"/>
                  <a:gd name="T83" fmla="*/ 3299 h 7783"/>
                  <a:gd name="T84" fmla="*/ 8064 w 8064"/>
                  <a:gd name="T85" fmla="*/ 3892 h 7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064" h="7783">
                    <a:moveTo>
                      <a:pt x="8064" y="3892"/>
                    </a:moveTo>
                    <a:lnTo>
                      <a:pt x="8059" y="4092"/>
                    </a:lnTo>
                    <a:lnTo>
                      <a:pt x="8043" y="4289"/>
                    </a:lnTo>
                    <a:lnTo>
                      <a:pt x="8018" y="4485"/>
                    </a:lnTo>
                    <a:lnTo>
                      <a:pt x="7982" y="4676"/>
                    </a:lnTo>
                    <a:lnTo>
                      <a:pt x="7937" y="4864"/>
                    </a:lnTo>
                    <a:lnTo>
                      <a:pt x="7883" y="5049"/>
                    </a:lnTo>
                    <a:lnTo>
                      <a:pt x="7819" y="5229"/>
                    </a:lnTo>
                    <a:lnTo>
                      <a:pt x="7747" y="5406"/>
                    </a:lnTo>
                    <a:lnTo>
                      <a:pt x="7666" y="5579"/>
                    </a:lnTo>
                    <a:lnTo>
                      <a:pt x="7577" y="5747"/>
                    </a:lnTo>
                    <a:lnTo>
                      <a:pt x="7480" y="5910"/>
                    </a:lnTo>
                    <a:lnTo>
                      <a:pt x="7375" y="6067"/>
                    </a:lnTo>
                    <a:lnTo>
                      <a:pt x="7262" y="6220"/>
                    </a:lnTo>
                    <a:lnTo>
                      <a:pt x="7143" y="6367"/>
                    </a:lnTo>
                    <a:lnTo>
                      <a:pt x="7017" y="6508"/>
                    </a:lnTo>
                    <a:lnTo>
                      <a:pt x="6882" y="6644"/>
                    </a:lnTo>
                    <a:lnTo>
                      <a:pt x="6743" y="6772"/>
                    </a:lnTo>
                    <a:lnTo>
                      <a:pt x="6597" y="6895"/>
                    </a:lnTo>
                    <a:lnTo>
                      <a:pt x="6445" y="7010"/>
                    </a:lnTo>
                    <a:lnTo>
                      <a:pt x="6286" y="7119"/>
                    </a:lnTo>
                    <a:lnTo>
                      <a:pt x="6123" y="7220"/>
                    </a:lnTo>
                    <a:lnTo>
                      <a:pt x="5954" y="7313"/>
                    </a:lnTo>
                    <a:lnTo>
                      <a:pt x="5780" y="7399"/>
                    </a:lnTo>
                    <a:lnTo>
                      <a:pt x="5601" y="7478"/>
                    </a:lnTo>
                    <a:lnTo>
                      <a:pt x="5419" y="7547"/>
                    </a:lnTo>
                    <a:lnTo>
                      <a:pt x="5231" y="7608"/>
                    </a:lnTo>
                    <a:lnTo>
                      <a:pt x="5040" y="7661"/>
                    </a:lnTo>
                    <a:lnTo>
                      <a:pt x="4845" y="7704"/>
                    </a:lnTo>
                    <a:lnTo>
                      <a:pt x="4646" y="7738"/>
                    </a:lnTo>
                    <a:lnTo>
                      <a:pt x="4444" y="7763"/>
                    </a:lnTo>
                    <a:lnTo>
                      <a:pt x="4239" y="7778"/>
                    </a:lnTo>
                    <a:lnTo>
                      <a:pt x="4032" y="7783"/>
                    </a:lnTo>
                    <a:lnTo>
                      <a:pt x="3824" y="7778"/>
                    </a:lnTo>
                    <a:lnTo>
                      <a:pt x="3620" y="7763"/>
                    </a:lnTo>
                    <a:lnTo>
                      <a:pt x="3418" y="7738"/>
                    </a:lnTo>
                    <a:lnTo>
                      <a:pt x="3220" y="7704"/>
                    </a:lnTo>
                    <a:lnTo>
                      <a:pt x="3024" y="7661"/>
                    </a:lnTo>
                    <a:lnTo>
                      <a:pt x="2833" y="7608"/>
                    </a:lnTo>
                    <a:lnTo>
                      <a:pt x="2646" y="7547"/>
                    </a:lnTo>
                    <a:lnTo>
                      <a:pt x="2462" y="7478"/>
                    </a:lnTo>
                    <a:lnTo>
                      <a:pt x="2284" y="7399"/>
                    </a:lnTo>
                    <a:lnTo>
                      <a:pt x="2110" y="7313"/>
                    </a:lnTo>
                    <a:lnTo>
                      <a:pt x="1942" y="7220"/>
                    </a:lnTo>
                    <a:lnTo>
                      <a:pt x="1778" y="7119"/>
                    </a:lnTo>
                    <a:lnTo>
                      <a:pt x="1620" y="7010"/>
                    </a:lnTo>
                    <a:lnTo>
                      <a:pt x="1467" y="6895"/>
                    </a:lnTo>
                    <a:lnTo>
                      <a:pt x="1321" y="6772"/>
                    </a:lnTo>
                    <a:lnTo>
                      <a:pt x="1181" y="6644"/>
                    </a:lnTo>
                    <a:lnTo>
                      <a:pt x="1048" y="6508"/>
                    </a:lnTo>
                    <a:lnTo>
                      <a:pt x="921" y="6367"/>
                    </a:lnTo>
                    <a:lnTo>
                      <a:pt x="801" y="6220"/>
                    </a:lnTo>
                    <a:lnTo>
                      <a:pt x="688" y="6067"/>
                    </a:lnTo>
                    <a:lnTo>
                      <a:pt x="584" y="5910"/>
                    </a:lnTo>
                    <a:lnTo>
                      <a:pt x="487" y="5747"/>
                    </a:lnTo>
                    <a:lnTo>
                      <a:pt x="397" y="5579"/>
                    </a:lnTo>
                    <a:lnTo>
                      <a:pt x="317" y="5406"/>
                    </a:lnTo>
                    <a:lnTo>
                      <a:pt x="245" y="5229"/>
                    </a:lnTo>
                    <a:lnTo>
                      <a:pt x="182" y="5049"/>
                    </a:lnTo>
                    <a:lnTo>
                      <a:pt x="127" y="4864"/>
                    </a:lnTo>
                    <a:lnTo>
                      <a:pt x="82" y="4676"/>
                    </a:lnTo>
                    <a:lnTo>
                      <a:pt x="47" y="4485"/>
                    </a:lnTo>
                    <a:lnTo>
                      <a:pt x="21" y="4289"/>
                    </a:lnTo>
                    <a:lnTo>
                      <a:pt x="6" y="4092"/>
                    </a:lnTo>
                    <a:lnTo>
                      <a:pt x="0" y="3892"/>
                    </a:lnTo>
                    <a:lnTo>
                      <a:pt x="6" y="3692"/>
                    </a:lnTo>
                    <a:lnTo>
                      <a:pt x="21" y="3494"/>
                    </a:lnTo>
                    <a:lnTo>
                      <a:pt x="47" y="3299"/>
                    </a:lnTo>
                    <a:lnTo>
                      <a:pt x="82" y="3108"/>
                    </a:lnTo>
                    <a:lnTo>
                      <a:pt x="127" y="2919"/>
                    </a:lnTo>
                    <a:lnTo>
                      <a:pt x="182" y="2734"/>
                    </a:lnTo>
                    <a:lnTo>
                      <a:pt x="245" y="2554"/>
                    </a:lnTo>
                    <a:lnTo>
                      <a:pt x="317" y="2377"/>
                    </a:lnTo>
                    <a:lnTo>
                      <a:pt x="397" y="2204"/>
                    </a:lnTo>
                    <a:lnTo>
                      <a:pt x="487" y="2037"/>
                    </a:lnTo>
                    <a:lnTo>
                      <a:pt x="584" y="1874"/>
                    </a:lnTo>
                    <a:lnTo>
                      <a:pt x="688" y="1716"/>
                    </a:lnTo>
                    <a:lnTo>
                      <a:pt x="801" y="1564"/>
                    </a:lnTo>
                    <a:lnTo>
                      <a:pt x="921" y="1417"/>
                    </a:lnTo>
                    <a:lnTo>
                      <a:pt x="1048" y="1275"/>
                    </a:lnTo>
                    <a:lnTo>
                      <a:pt x="1181" y="1140"/>
                    </a:lnTo>
                    <a:lnTo>
                      <a:pt x="1321" y="1011"/>
                    </a:lnTo>
                    <a:lnTo>
                      <a:pt x="1467" y="889"/>
                    </a:lnTo>
                    <a:lnTo>
                      <a:pt x="1620" y="774"/>
                    </a:lnTo>
                    <a:lnTo>
                      <a:pt x="1778" y="665"/>
                    </a:lnTo>
                    <a:lnTo>
                      <a:pt x="1942" y="563"/>
                    </a:lnTo>
                    <a:lnTo>
                      <a:pt x="2110" y="470"/>
                    </a:lnTo>
                    <a:lnTo>
                      <a:pt x="2284" y="384"/>
                    </a:lnTo>
                    <a:lnTo>
                      <a:pt x="2462" y="306"/>
                    </a:lnTo>
                    <a:lnTo>
                      <a:pt x="2646" y="236"/>
                    </a:lnTo>
                    <a:lnTo>
                      <a:pt x="2833" y="175"/>
                    </a:lnTo>
                    <a:lnTo>
                      <a:pt x="3024" y="123"/>
                    </a:lnTo>
                    <a:lnTo>
                      <a:pt x="3220" y="79"/>
                    </a:lnTo>
                    <a:lnTo>
                      <a:pt x="3418" y="45"/>
                    </a:lnTo>
                    <a:lnTo>
                      <a:pt x="3620" y="20"/>
                    </a:lnTo>
                    <a:lnTo>
                      <a:pt x="3824" y="5"/>
                    </a:lnTo>
                    <a:lnTo>
                      <a:pt x="4032" y="0"/>
                    </a:lnTo>
                    <a:lnTo>
                      <a:pt x="4239" y="5"/>
                    </a:lnTo>
                    <a:lnTo>
                      <a:pt x="4444" y="20"/>
                    </a:lnTo>
                    <a:lnTo>
                      <a:pt x="4646" y="45"/>
                    </a:lnTo>
                    <a:lnTo>
                      <a:pt x="4845" y="79"/>
                    </a:lnTo>
                    <a:lnTo>
                      <a:pt x="5040" y="123"/>
                    </a:lnTo>
                    <a:lnTo>
                      <a:pt x="5231" y="175"/>
                    </a:lnTo>
                    <a:lnTo>
                      <a:pt x="5419" y="236"/>
                    </a:lnTo>
                    <a:lnTo>
                      <a:pt x="5601" y="306"/>
                    </a:lnTo>
                    <a:lnTo>
                      <a:pt x="5780" y="384"/>
                    </a:lnTo>
                    <a:lnTo>
                      <a:pt x="5954" y="470"/>
                    </a:lnTo>
                    <a:lnTo>
                      <a:pt x="6123" y="563"/>
                    </a:lnTo>
                    <a:lnTo>
                      <a:pt x="6286" y="665"/>
                    </a:lnTo>
                    <a:lnTo>
                      <a:pt x="6445" y="774"/>
                    </a:lnTo>
                    <a:lnTo>
                      <a:pt x="6597" y="889"/>
                    </a:lnTo>
                    <a:lnTo>
                      <a:pt x="6743" y="1011"/>
                    </a:lnTo>
                    <a:lnTo>
                      <a:pt x="6882" y="1140"/>
                    </a:lnTo>
                    <a:lnTo>
                      <a:pt x="7017" y="1275"/>
                    </a:lnTo>
                    <a:lnTo>
                      <a:pt x="7143" y="1417"/>
                    </a:lnTo>
                    <a:lnTo>
                      <a:pt x="7262" y="1564"/>
                    </a:lnTo>
                    <a:lnTo>
                      <a:pt x="7375" y="1716"/>
                    </a:lnTo>
                    <a:lnTo>
                      <a:pt x="7480" y="1874"/>
                    </a:lnTo>
                    <a:lnTo>
                      <a:pt x="7577" y="2037"/>
                    </a:lnTo>
                    <a:lnTo>
                      <a:pt x="7666" y="2204"/>
                    </a:lnTo>
                    <a:lnTo>
                      <a:pt x="7747" y="2377"/>
                    </a:lnTo>
                    <a:lnTo>
                      <a:pt x="7819" y="2554"/>
                    </a:lnTo>
                    <a:lnTo>
                      <a:pt x="7883" y="2734"/>
                    </a:lnTo>
                    <a:lnTo>
                      <a:pt x="7937" y="2919"/>
                    </a:lnTo>
                    <a:lnTo>
                      <a:pt x="7982" y="3108"/>
                    </a:lnTo>
                    <a:lnTo>
                      <a:pt x="8018" y="3299"/>
                    </a:lnTo>
                    <a:lnTo>
                      <a:pt x="8043" y="3494"/>
                    </a:lnTo>
                    <a:lnTo>
                      <a:pt x="8059" y="3692"/>
                    </a:lnTo>
                    <a:lnTo>
                      <a:pt x="8064" y="3892"/>
                    </a:lnTo>
                    <a:close/>
                  </a:path>
                </a:pathLst>
              </a:custGeom>
              <a:solidFill>
                <a:srgbClr val="0F94D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13"/>
              <p:cNvSpPr>
                <a:spLocks noEditPoints="1"/>
              </p:cNvSpPr>
              <p:nvPr/>
            </p:nvSpPr>
            <p:spPr bwMode="auto">
              <a:xfrm>
                <a:off x="7916485" y="2235314"/>
                <a:ext cx="2224658" cy="2197984"/>
              </a:xfrm>
              <a:custGeom>
                <a:avLst/>
                <a:gdLst>
                  <a:gd name="T0" fmla="*/ 6111 w 8343"/>
                  <a:gd name="T1" fmla="*/ 625 h 8243"/>
                  <a:gd name="T2" fmla="*/ 6094 w 8343"/>
                  <a:gd name="T3" fmla="*/ 1120 h 8243"/>
                  <a:gd name="T4" fmla="*/ 6555 w 8343"/>
                  <a:gd name="T5" fmla="*/ 1364 h 8243"/>
                  <a:gd name="T6" fmla="*/ 6491 w 8343"/>
                  <a:gd name="T7" fmla="*/ 1852 h 8243"/>
                  <a:gd name="T8" fmla="*/ 5929 w 8343"/>
                  <a:gd name="T9" fmla="*/ 2067 h 8243"/>
                  <a:gd name="T10" fmla="*/ 6549 w 8343"/>
                  <a:gd name="T11" fmla="*/ 2478 h 8243"/>
                  <a:gd name="T12" fmla="*/ 6746 w 8343"/>
                  <a:gd name="T13" fmla="*/ 2152 h 8243"/>
                  <a:gd name="T14" fmla="*/ 7074 w 8343"/>
                  <a:gd name="T15" fmla="*/ 2433 h 8243"/>
                  <a:gd name="T16" fmla="*/ 7342 w 8343"/>
                  <a:gd name="T17" fmla="*/ 2441 h 8243"/>
                  <a:gd name="T18" fmla="*/ 7631 w 8343"/>
                  <a:gd name="T19" fmla="*/ 2670 h 8243"/>
                  <a:gd name="T20" fmla="*/ 7991 w 8343"/>
                  <a:gd name="T21" fmla="*/ 3033 h 8243"/>
                  <a:gd name="T22" fmla="*/ 7129 w 8343"/>
                  <a:gd name="T23" fmla="*/ 2681 h 8243"/>
                  <a:gd name="T24" fmla="*/ 5980 w 8343"/>
                  <a:gd name="T25" fmla="*/ 2776 h 8243"/>
                  <a:gd name="T26" fmla="*/ 5398 w 8343"/>
                  <a:gd name="T27" fmla="*/ 3454 h 8243"/>
                  <a:gd name="T28" fmla="*/ 5437 w 8343"/>
                  <a:gd name="T29" fmla="*/ 4555 h 8243"/>
                  <a:gd name="T30" fmla="*/ 6504 w 8343"/>
                  <a:gd name="T31" fmla="*/ 4994 h 8243"/>
                  <a:gd name="T32" fmla="*/ 6962 w 8343"/>
                  <a:gd name="T33" fmla="*/ 5099 h 8243"/>
                  <a:gd name="T34" fmla="*/ 6848 w 8343"/>
                  <a:gd name="T35" fmla="*/ 5705 h 8243"/>
                  <a:gd name="T36" fmla="*/ 6696 w 8343"/>
                  <a:gd name="T37" fmla="*/ 6660 h 8243"/>
                  <a:gd name="T38" fmla="*/ 6575 w 8343"/>
                  <a:gd name="T39" fmla="*/ 7472 h 8243"/>
                  <a:gd name="T40" fmla="*/ 6619 w 8343"/>
                  <a:gd name="T41" fmla="*/ 7985 h 8243"/>
                  <a:gd name="T42" fmla="*/ 8292 w 8343"/>
                  <a:gd name="T43" fmla="*/ 5155 h 8243"/>
                  <a:gd name="T44" fmla="*/ 1702 w 8343"/>
                  <a:gd name="T45" fmla="*/ 2874 h 8243"/>
                  <a:gd name="T46" fmla="*/ 2019 w 8343"/>
                  <a:gd name="T47" fmla="*/ 2797 h 8243"/>
                  <a:gd name="T48" fmla="*/ 1188 w 8343"/>
                  <a:gd name="T49" fmla="*/ 2455 h 8243"/>
                  <a:gd name="T50" fmla="*/ 1694 w 8343"/>
                  <a:gd name="T51" fmla="*/ 2603 h 8243"/>
                  <a:gd name="T52" fmla="*/ 6006 w 8343"/>
                  <a:gd name="T53" fmla="*/ 1657 h 8243"/>
                  <a:gd name="T54" fmla="*/ 6143 w 8343"/>
                  <a:gd name="T55" fmla="*/ 1279 h 8243"/>
                  <a:gd name="T56" fmla="*/ 5821 w 8343"/>
                  <a:gd name="T57" fmla="*/ 1081 h 8243"/>
                  <a:gd name="T58" fmla="*/ 5762 w 8343"/>
                  <a:gd name="T59" fmla="*/ 1425 h 8243"/>
                  <a:gd name="T60" fmla="*/ 4624 w 8343"/>
                  <a:gd name="T61" fmla="*/ 768 h 8243"/>
                  <a:gd name="T62" fmla="*/ 4901 w 8343"/>
                  <a:gd name="T63" fmla="*/ 600 h 8243"/>
                  <a:gd name="T64" fmla="*/ 3927 w 8343"/>
                  <a:gd name="T65" fmla="*/ 633 h 8243"/>
                  <a:gd name="T66" fmla="*/ 4497 w 8343"/>
                  <a:gd name="T67" fmla="*/ 407 h 8243"/>
                  <a:gd name="T68" fmla="*/ 4006 w 8343"/>
                  <a:gd name="T69" fmla="*/ 2 h 8243"/>
                  <a:gd name="T70" fmla="*/ 442 w 8343"/>
                  <a:gd name="T71" fmla="*/ 3053 h 8243"/>
                  <a:gd name="T72" fmla="*/ 792 w 8343"/>
                  <a:gd name="T73" fmla="*/ 3605 h 8243"/>
                  <a:gd name="T74" fmla="*/ 474 w 8343"/>
                  <a:gd name="T75" fmla="*/ 4564 h 8243"/>
                  <a:gd name="T76" fmla="*/ 993 w 8343"/>
                  <a:gd name="T77" fmla="*/ 5646 h 8243"/>
                  <a:gd name="T78" fmla="*/ 1007 w 8343"/>
                  <a:gd name="T79" fmla="*/ 6572 h 8243"/>
                  <a:gd name="T80" fmla="*/ 1112 w 8343"/>
                  <a:gd name="T81" fmla="*/ 7589 h 8243"/>
                  <a:gd name="T82" fmla="*/ 1561 w 8343"/>
                  <a:gd name="T83" fmla="*/ 7613 h 8243"/>
                  <a:gd name="T84" fmla="*/ 2261 w 8343"/>
                  <a:gd name="T85" fmla="*/ 6906 h 8243"/>
                  <a:gd name="T86" fmla="*/ 3086 w 8343"/>
                  <a:gd name="T87" fmla="*/ 6138 h 8243"/>
                  <a:gd name="T88" fmla="*/ 3620 w 8343"/>
                  <a:gd name="T89" fmla="*/ 5034 h 8243"/>
                  <a:gd name="T90" fmla="*/ 2896 w 8343"/>
                  <a:gd name="T91" fmla="*/ 4578 h 8243"/>
                  <a:gd name="T92" fmla="*/ 2078 w 8343"/>
                  <a:gd name="T93" fmla="*/ 3700 h 8243"/>
                  <a:gd name="T94" fmla="*/ 1296 w 8343"/>
                  <a:gd name="T95" fmla="*/ 3303 h 8243"/>
                  <a:gd name="T96" fmla="*/ 744 w 8343"/>
                  <a:gd name="T97" fmla="*/ 3347 h 8243"/>
                  <a:gd name="T98" fmla="*/ 625 w 8343"/>
                  <a:gd name="T99" fmla="*/ 2863 h 8243"/>
                  <a:gd name="T100" fmla="*/ 630 w 8343"/>
                  <a:gd name="T101" fmla="*/ 2478 h 8243"/>
                  <a:gd name="T102" fmla="*/ 978 w 8343"/>
                  <a:gd name="T103" fmla="*/ 1760 h 8243"/>
                  <a:gd name="T104" fmla="*/ 1505 w 8343"/>
                  <a:gd name="T105" fmla="*/ 2224 h 8243"/>
                  <a:gd name="T106" fmla="*/ 2360 w 8343"/>
                  <a:gd name="T107" fmla="*/ 1421 h 8243"/>
                  <a:gd name="T108" fmla="*/ 3145 w 8343"/>
                  <a:gd name="T109" fmla="*/ 1182 h 8243"/>
                  <a:gd name="T110" fmla="*/ 3558 w 8343"/>
                  <a:gd name="T111" fmla="*/ 1115 h 8243"/>
                  <a:gd name="T112" fmla="*/ 3595 w 8343"/>
                  <a:gd name="T113" fmla="*/ 583 h 8243"/>
                  <a:gd name="T114" fmla="*/ 3134 w 8343"/>
                  <a:gd name="T115" fmla="*/ 557 h 8243"/>
                  <a:gd name="T116" fmla="*/ 2638 w 8343"/>
                  <a:gd name="T117" fmla="*/ 794 h 8243"/>
                  <a:gd name="T118" fmla="*/ 2780 w 8343"/>
                  <a:gd name="T119" fmla="*/ 321 h 8243"/>
                  <a:gd name="T120" fmla="*/ 3327 w 8343"/>
                  <a:gd name="T121" fmla="*/ 219 h 8243"/>
                  <a:gd name="T122" fmla="*/ 3822 w 8343"/>
                  <a:gd name="T123" fmla="*/ 161 h 8243"/>
                  <a:gd name="T124" fmla="*/ 232 w 8343"/>
                  <a:gd name="T125" fmla="*/ 1863 h 8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343" h="8243">
                    <a:moveTo>
                      <a:pt x="8343" y="4475"/>
                    </a:moveTo>
                    <a:lnTo>
                      <a:pt x="8340" y="4323"/>
                    </a:lnTo>
                    <a:lnTo>
                      <a:pt x="8332" y="4171"/>
                    </a:lnTo>
                    <a:lnTo>
                      <a:pt x="8320" y="4021"/>
                    </a:lnTo>
                    <a:lnTo>
                      <a:pt x="8302" y="3872"/>
                    </a:lnTo>
                    <a:lnTo>
                      <a:pt x="8280" y="3725"/>
                    </a:lnTo>
                    <a:lnTo>
                      <a:pt x="8253" y="3579"/>
                    </a:lnTo>
                    <a:lnTo>
                      <a:pt x="8221" y="3435"/>
                    </a:lnTo>
                    <a:lnTo>
                      <a:pt x="8184" y="3293"/>
                    </a:lnTo>
                    <a:lnTo>
                      <a:pt x="8144" y="3153"/>
                    </a:lnTo>
                    <a:lnTo>
                      <a:pt x="8098" y="3014"/>
                    </a:lnTo>
                    <a:lnTo>
                      <a:pt x="8049" y="2878"/>
                    </a:lnTo>
                    <a:lnTo>
                      <a:pt x="7995" y="2744"/>
                    </a:lnTo>
                    <a:lnTo>
                      <a:pt x="7938" y="2612"/>
                    </a:lnTo>
                    <a:lnTo>
                      <a:pt x="7875" y="2482"/>
                    </a:lnTo>
                    <a:lnTo>
                      <a:pt x="7810" y="2356"/>
                    </a:lnTo>
                    <a:lnTo>
                      <a:pt x="7739" y="2230"/>
                    </a:lnTo>
                    <a:lnTo>
                      <a:pt x="7666" y="2108"/>
                    </a:lnTo>
                    <a:lnTo>
                      <a:pt x="7588" y="1987"/>
                    </a:lnTo>
                    <a:lnTo>
                      <a:pt x="7507" y="1870"/>
                    </a:lnTo>
                    <a:lnTo>
                      <a:pt x="7421" y="1756"/>
                    </a:lnTo>
                    <a:lnTo>
                      <a:pt x="7333" y="1644"/>
                    </a:lnTo>
                    <a:lnTo>
                      <a:pt x="7242" y="1536"/>
                    </a:lnTo>
                    <a:lnTo>
                      <a:pt x="7147" y="1429"/>
                    </a:lnTo>
                    <a:lnTo>
                      <a:pt x="7048" y="1327"/>
                    </a:lnTo>
                    <a:lnTo>
                      <a:pt x="6946" y="1228"/>
                    </a:lnTo>
                    <a:lnTo>
                      <a:pt x="6842" y="1131"/>
                    </a:lnTo>
                    <a:lnTo>
                      <a:pt x="6733" y="1039"/>
                    </a:lnTo>
                    <a:lnTo>
                      <a:pt x="6623" y="950"/>
                    </a:lnTo>
                    <a:lnTo>
                      <a:pt x="6509" y="863"/>
                    </a:lnTo>
                    <a:lnTo>
                      <a:pt x="6393" y="781"/>
                    </a:lnTo>
                    <a:lnTo>
                      <a:pt x="6274" y="702"/>
                    </a:lnTo>
                    <a:lnTo>
                      <a:pt x="6153" y="627"/>
                    </a:lnTo>
                    <a:lnTo>
                      <a:pt x="6144" y="627"/>
                    </a:lnTo>
                    <a:lnTo>
                      <a:pt x="6137" y="626"/>
                    </a:lnTo>
                    <a:lnTo>
                      <a:pt x="6124" y="625"/>
                    </a:lnTo>
                    <a:lnTo>
                      <a:pt x="6111" y="625"/>
                    </a:lnTo>
                    <a:lnTo>
                      <a:pt x="6099" y="626"/>
                    </a:lnTo>
                    <a:lnTo>
                      <a:pt x="6089" y="628"/>
                    </a:lnTo>
                    <a:lnTo>
                      <a:pt x="6078" y="631"/>
                    </a:lnTo>
                    <a:lnTo>
                      <a:pt x="6068" y="634"/>
                    </a:lnTo>
                    <a:lnTo>
                      <a:pt x="6058" y="639"/>
                    </a:lnTo>
                    <a:lnTo>
                      <a:pt x="6050" y="644"/>
                    </a:lnTo>
                    <a:lnTo>
                      <a:pt x="6042" y="650"/>
                    </a:lnTo>
                    <a:lnTo>
                      <a:pt x="6035" y="658"/>
                    </a:lnTo>
                    <a:lnTo>
                      <a:pt x="6028" y="665"/>
                    </a:lnTo>
                    <a:lnTo>
                      <a:pt x="6022" y="674"/>
                    </a:lnTo>
                    <a:lnTo>
                      <a:pt x="6017" y="684"/>
                    </a:lnTo>
                    <a:lnTo>
                      <a:pt x="6012" y="693"/>
                    </a:lnTo>
                    <a:lnTo>
                      <a:pt x="6008" y="704"/>
                    </a:lnTo>
                    <a:lnTo>
                      <a:pt x="6005" y="716"/>
                    </a:lnTo>
                    <a:lnTo>
                      <a:pt x="6002" y="729"/>
                    </a:lnTo>
                    <a:lnTo>
                      <a:pt x="5999" y="742"/>
                    </a:lnTo>
                    <a:lnTo>
                      <a:pt x="5998" y="755"/>
                    </a:lnTo>
                    <a:lnTo>
                      <a:pt x="5997" y="770"/>
                    </a:lnTo>
                    <a:lnTo>
                      <a:pt x="5997" y="787"/>
                    </a:lnTo>
                    <a:lnTo>
                      <a:pt x="5998" y="803"/>
                    </a:lnTo>
                    <a:lnTo>
                      <a:pt x="5999" y="821"/>
                    </a:lnTo>
                    <a:lnTo>
                      <a:pt x="6001" y="839"/>
                    </a:lnTo>
                    <a:lnTo>
                      <a:pt x="6006" y="880"/>
                    </a:lnTo>
                    <a:lnTo>
                      <a:pt x="6013" y="924"/>
                    </a:lnTo>
                    <a:lnTo>
                      <a:pt x="6022" y="972"/>
                    </a:lnTo>
                    <a:lnTo>
                      <a:pt x="6034" y="1026"/>
                    </a:lnTo>
                    <a:lnTo>
                      <a:pt x="6037" y="1039"/>
                    </a:lnTo>
                    <a:lnTo>
                      <a:pt x="6040" y="1052"/>
                    </a:lnTo>
                    <a:lnTo>
                      <a:pt x="6045" y="1062"/>
                    </a:lnTo>
                    <a:lnTo>
                      <a:pt x="6050" y="1073"/>
                    </a:lnTo>
                    <a:lnTo>
                      <a:pt x="6055" y="1082"/>
                    </a:lnTo>
                    <a:lnTo>
                      <a:pt x="6061" y="1090"/>
                    </a:lnTo>
                    <a:lnTo>
                      <a:pt x="6067" y="1098"/>
                    </a:lnTo>
                    <a:lnTo>
                      <a:pt x="6072" y="1104"/>
                    </a:lnTo>
                    <a:lnTo>
                      <a:pt x="6080" y="1111"/>
                    </a:lnTo>
                    <a:lnTo>
                      <a:pt x="6086" y="1116"/>
                    </a:lnTo>
                    <a:lnTo>
                      <a:pt x="6094" y="1120"/>
                    </a:lnTo>
                    <a:lnTo>
                      <a:pt x="6101" y="1125"/>
                    </a:lnTo>
                    <a:lnTo>
                      <a:pt x="6117" y="1131"/>
                    </a:lnTo>
                    <a:lnTo>
                      <a:pt x="6134" y="1135"/>
                    </a:lnTo>
                    <a:lnTo>
                      <a:pt x="6151" y="1138"/>
                    </a:lnTo>
                    <a:lnTo>
                      <a:pt x="6168" y="1140"/>
                    </a:lnTo>
                    <a:lnTo>
                      <a:pt x="6184" y="1140"/>
                    </a:lnTo>
                    <a:lnTo>
                      <a:pt x="6201" y="1141"/>
                    </a:lnTo>
                    <a:lnTo>
                      <a:pt x="6218" y="1141"/>
                    </a:lnTo>
                    <a:lnTo>
                      <a:pt x="6233" y="1142"/>
                    </a:lnTo>
                    <a:lnTo>
                      <a:pt x="6248" y="1143"/>
                    </a:lnTo>
                    <a:lnTo>
                      <a:pt x="6262" y="1145"/>
                    </a:lnTo>
                    <a:lnTo>
                      <a:pt x="6269" y="1147"/>
                    </a:lnTo>
                    <a:lnTo>
                      <a:pt x="6275" y="1149"/>
                    </a:lnTo>
                    <a:lnTo>
                      <a:pt x="6282" y="1153"/>
                    </a:lnTo>
                    <a:lnTo>
                      <a:pt x="6288" y="1156"/>
                    </a:lnTo>
                    <a:lnTo>
                      <a:pt x="6300" y="1164"/>
                    </a:lnTo>
                    <a:lnTo>
                      <a:pt x="6311" y="1175"/>
                    </a:lnTo>
                    <a:lnTo>
                      <a:pt x="6321" y="1187"/>
                    </a:lnTo>
                    <a:lnTo>
                      <a:pt x="6331" y="1199"/>
                    </a:lnTo>
                    <a:lnTo>
                      <a:pt x="6340" y="1213"/>
                    </a:lnTo>
                    <a:lnTo>
                      <a:pt x="6347" y="1226"/>
                    </a:lnTo>
                    <a:lnTo>
                      <a:pt x="6361" y="1251"/>
                    </a:lnTo>
                    <a:lnTo>
                      <a:pt x="6371" y="1273"/>
                    </a:lnTo>
                    <a:lnTo>
                      <a:pt x="6376" y="1288"/>
                    </a:lnTo>
                    <a:lnTo>
                      <a:pt x="6378" y="1293"/>
                    </a:lnTo>
                    <a:lnTo>
                      <a:pt x="6387" y="1295"/>
                    </a:lnTo>
                    <a:lnTo>
                      <a:pt x="6409" y="1300"/>
                    </a:lnTo>
                    <a:lnTo>
                      <a:pt x="6440" y="1307"/>
                    </a:lnTo>
                    <a:lnTo>
                      <a:pt x="6476" y="1318"/>
                    </a:lnTo>
                    <a:lnTo>
                      <a:pt x="6493" y="1324"/>
                    </a:lnTo>
                    <a:lnTo>
                      <a:pt x="6510" y="1331"/>
                    </a:lnTo>
                    <a:lnTo>
                      <a:pt x="6525" y="1338"/>
                    </a:lnTo>
                    <a:lnTo>
                      <a:pt x="6538" y="1347"/>
                    </a:lnTo>
                    <a:lnTo>
                      <a:pt x="6544" y="1351"/>
                    </a:lnTo>
                    <a:lnTo>
                      <a:pt x="6548" y="1355"/>
                    </a:lnTo>
                    <a:lnTo>
                      <a:pt x="6552" y="1360"/>
                    </a:lnTo>
                    <a:lnTo>
                      <a:pt x="6555" y="1364"/>
                    </a:lnTo>
                    <a:lnTo>
                      <a:pt x="6557" y="1369"/>
                    </a:lnTo>
                    <a:lnTo>
                      <a:pt x="6557" y="1374"/>
                    </a:lnTo>
                    <a:lnTo>
                      <a:pt x="6557" y="1379"/>
                    </a:lnTo>
                    <a:lnTo>
                      <a:pt x="6556" y="1384"/>
                    </a:lnTo>
                    <a:lnTo>
                      <a:pt x="6552" y="1394"/>
                    </a:lnTo>
                    <a:lnTo>
                      <a:pt x="6549" y="1404"/>
                    </a:lnTo>
                    <a:lnTo>
                      <a:pt x="6547" y="1413"/>
                    </a:lnTo>
                    <a:lnTo>
                      <a:pt x="6545" y="1423"/>
                    </a:lnTo>
                    <a:lnTo>
                      <a:pt x="6544" y="1433"/>
                    </a:lnTo>
                    <a:lnTo>
                      <a:pt x="6544" y="1441"/>
                    </a:lnTo>
                    <a:lnTo>
                      <a:pt x="6545" y="1451"/>
                    </a:lnTo>
                    <a:lnTo>
                      <a:pt x="6546" y="1461"/>
                    </a:lnTo>
                    <a:lnTo>
                      <a:pt x="6549" y="1471"/>
                    </a:lnTo>
                    <a:lnTo>
                      <a:pt x="6552" y="1481"/>
                    </a:lnTo>
                    <a:lnTo>
                      <a:pt x="6556" y="1492"/>
                    </a:lnTo>
                    <a:lnTo>
                      <a:pt x="6561" y="1503"/>
                    </a:lnTo>
                    <a:lnTo>
                      <a:pt x="6575" y="1527"/>
                    </a:lnTo>
                    <a:lnTo>
                      <a:pt x="6592" y="1555"/>
                    </a:lnTo>
                    <a:lnTo>
                      <a:pt x="6596" y="1562"/>
                    </a:lnTo>
                    <a:lnTo>
                      <a:pt x="6600" y="1570"/>
                    </a:lnTo>
                    <a:lnTo>
                      <a:pt x="6603" y="1577"/>
                    </a:lnTo>
                    <a:lnTo>
                      <a:pt x="6606" y="1585"/>
                    </a:lnTo>
                    <a:lnTo>
                      <a:pt x="6608" y="1594"/>
                    </a:lnTo>
                    <a:lnTo>
                      <a:pt x="6609" y="1601"/>
                    </a:lnTo>
                    <a:lnTo>
                      <a:pt x="6610" y="1610"/>
                    </a:lnTo>
                    <a:lnTo>
                      <a:pt x="6610" y="1618"/>
                    </a:lnTo>
                    <a:lnTo>
                      <a:pt x="6609" y="1635"/>
                    </a:lnTo>
                    <a:lnTo>
                      <a:pt x="6606" y="1653"/>
                    </a:lnTo>
                    <a:lnTo>
                      <a:pt x="6600" y="1671"/>
                    </a:lnTo>
                    <a:lnTo>
                      <a:pt x="6594" y="1689"/>
                    </a:lnTo>
                    <a:lnTo>
                      <a:pt x="6586" y="1707"/>
                    </a:lnTo>
                    <a:lnTo>
                      <a:pt x="6577" y="1726"/>
                    </a:lnTo>
                    <a:lnTo>
                      <a:pt x="6567" y="1745"/>
                    </a:lnTo>
                    <a:lnTo>
                      <a:pt x="6555" y="1763"/>
                    </a:lnTo>
                    <a:lnTo>
                      <a:pt x="6531" y="1800"/>
                    </a:lnTo>
                    <a:lnTo>
                      <a:pt x="6505" y="1835"/>
                    </a:lnTo>
                    <a:lnTo>
                      <a:pt x="6491" y="1852"/>
                    </a:lnTo>
                    <a:lnTo>
                      <a:pt x="6479" y="1867"/>
                    </a:lnTo>
                    <a:lnTo>
                      <a:pt x="6466" y="1880"/>
                    </a:lnTo>
                    <a:lnTo>
                      <a:pt x="6454" y="1892"/>
                    </a:lnTo>
                    <a:lnTo>
                      <a:pt x="6442" y="1902"/>
                    </a:lnTo>
                    <a:lnTo>
                      <a:pt x="6430" y="1910"/>
                    </a:lnTo>
                    <a:lnTo>
                      <a:pt x="6417" y="1918"/>
                    </a:lnTo>
                    <a:lnTo>
                      <a:pt x="6405" y="1923"/>
                    </a:lnTo>
                    <a:lnTo>
                      <a:pt x="6392" y="1928"/>
                    </a:lnTo>
                    <a:lnTo>
                      <a:pt x="6378" y="1932"/>
                    </a:lnTo>
                    <a:lnTo>
                      <a:pt x="6364" y="1935"/>
                    </a:lnTo>
                    <a:lnTo>
                      <a:pt x="6350" y="1937"/>
                    </a:lnTo>
                    <a:lnTo>
                      <a:pt x="6335" y="1938"/>
                    </a:lnTo>
                    <a:lnTo>
                      <a:pt x="6319" y="1939"/>
                    </a:lnTo>
                    <a:lnTo>
                      <a:pt x="6303" y="1939"/>
                    </a:lnTo>
                    <a:lnTo>
                      <a:pt x="6285" y="1939"/>
                    </a:lnTo>
                    <a:lnTo>
                      <a:pt x="6266" y="1939"/>
                    </a:lnTo>
                    <a:lnTo>
                      <a:pt x="6245" y="1940"/>
                    </a:lnTo>
                    <a:lnTo>
                      <a:pt x="6223" y="1942"/>
                    </a:lnTo>
                    <a:lnTo>
                      <a:pt x="6199" y="1947"/>
                    </a:lnTo>
                    <a:lnTo>
                      <a:pt x="6175" y="1951"/>
                    </a:lnTo>
                    <a:lnTo>
                      <a:pt x="6151" y="1956"/>
                    </a:lnTo>
                    <a:lnTo>
                      <a:pt x="6126" y="1962"/>
                    </a:lnTo>
                    <a:lnTo>
                      <a:pt x="6101" y="1968"/>
                    </a:lnTo>
                    <a:lnTo>
                      <a:pt x="6054" y="1982"/>
                    </a:lnTo>
                    <a:lnTo>
                      <a:pt x="6013" y="1995"/>
                    </a:lnTo>
                    <a:lnTo>
                      <a:pt x="5995" y="2002"/>
                    </a:lnTo>
                    <a:lnTo>
                      <a:pt x="5979" y="2008"/>
                    </a:lnTo>
                    <a:lnTo>
                      <a:pt x="5966" y="2014"/>
                    </a:lnTo>
                    <a:lnTo>
                      <a:pt x="5957" y="2020"/>
                    </a:lnTo>
                    <a:lnTo>
                      <a:pt x="5948" y="2024"/>
                    </a:lnTo>
                    <a:lnTo>
                      <a:pt x="5941" y="2028"/>
                    </a:lnTo>
                    <a:lnTo>
                      <a:pt x="5935" y="2032"/>
                    </a:lnTo>
                    <a:lnTo>
                      <a:pt x="5931" y="2037"/>
                    </a:lnTo>
                    <a:lnTo>
                      <a:pt x="5928" y="2042"/>
                    </a:lnTo>
                    <a:lnTo>
                      <a:pt x="5926" y="2049"/>
                    </a:lnTo>
                    <a:lnTo>
                      <a:pt x="5926" y="2056"/>
                    </a:lnTo>
                    <a:lnTo>
                      <a:pt x="5929" y="2067"/>
                    </a:lnTo>
                    <a:lnTo>
                      <a:pt x="5933" y="2080"/>
                    </a:lnTo>
                    <a:lnTo>
                      <a:pt x="5939" y="2096"/>
                    </a:lnTo>
                    <a:lnTo>
                      <a:pt x="5947" y="2114"/>
                    </a:lnTo>
                    <a:lnTo>
                      <a:pt x="5958" y="2138"/>
                    </a:lnTo>
                    <a:lnTo>
                      <a:pt x="5987" y="2196"/>
                    </a:lnTo>
                    <a:lnTo>
                      <a:pt x="6027" y="2274"/>
                    </a:lnTo>
                    <a:lnTo>
                      <a:pt x="6038" y="2295"/>
                    </a:lnTo>
                    <a:lnTo>
                      <a:pt x="6050" y="2316"/>
                    </a:lnTo>
                    <a:lnTo>
                      <a:pt x="6062" y="2335"/>
                    </a:lnTo>
                    <a:lnTo>
                      <a:pt x="6073" y="2352"/>
                    </a:lnTo>
                    <a:lnTo>
                      <a:pt x="6086" y="2369"/>
                    </a:lnTo>
                    <a:lnTo>
                      <a:pt x="6098" y="2384"/>
                    </a:lnTo>
                    <a:lnTo>
                      <a:pt x="6111" y="2398"/>
                    </a:lnTo>
                    <a:lnTo>
                      <a:pt x="6123" y="2411"/>
                    </a:lnTo>
                    <a:lnTo>
                      <a:pt x="6136" y="2423"/>
                    </a:lnTo>
                    <a:lnTo>
                      <a:pt x="6149" y="2434"/>
                    </a:lnTo>
                    <a:lnTo>
                      <a:pt x="6163" y="2444"/>
                    </a:lnTo>
                    <a:lnTo>
                      <a:pt x="6175" y="2452"/>
                    </a:lnTo>
                    <a:lnTo>
                      <a:pt x="6189" y="2461"/>
                    </a:lnTo>
                    <a:lnTo>
                      <a:pt x="6203" y="2467"/>
                    </a:lnTo>
                    <a:lnTo>
                      <a:pt x="6217" y="2474"/>
                    </a:lnTo>
                    <a:lnTo>
                      <a:pt x="6231" y="2479"/>
                    </a:lnTo>
                    <a:lnTo>
                      <a:pt x="6245" y="2483"/>
                    </a:lnTo>
                    <a:lnTo>
                      <a:pt x="6260" y="2487"/>
                    </a:lnTo>
                    <a:lnTo>
                      <a:pt x="6275" y="2490"/>
                    </a:lnTo>
                    <a:lnTo>
                      <a:pt x="6290" y="2493"/>
                    </a:lnTo>
                    <a:lnTo>
                      <a:pt x="6306" y="2495"/>
                    </a:lnTo>
                    <a:lnTo>
                      <a:pt x="6322" y="2496"/>
                    </a:lnTo>
                    <a:lnTo>
                      <a:pt x="6339" y="2497"/>
                    </a:lnTo>
                    <a:lnTo>
                      <a:pt x="6355" y="2497"/>
                    </a:lnTo>
                    <a:lnTo>
                      <a:pt x="6389" y="2496"/>
                    </a:lnTo>
                    <a:lnTo>
                      <a:pt x="6423" y="2494"/>
                    </a:lnTo>
                    <a:lnTo>
                      <a:pt x="6460" y="2491"/>
                    </a:lnTo>
                    <a:lnTo>
                      <a:pt x="6498" y="2487"/>
                    </a:lnTo>
                    <a:lnTo>
                      <a:pt x="6517" y="2484"/>
                    </a:lnTo>
                    <a:lnTo>
                      <a:pt x="6534" y="2481"/>
                    </a:lnTo>
                    <a:lnTo>
                      <a:pt x="6549" y="2478"/>
                    </a:lnTo>
                    <a:lnTo>
                      <a:pt x="6563" y="2472"/>
                    </a:lnTo>
                    <a:lnTo>
                      <a:pt x="6575" y="2468"/>
                    </a:lnTo>
                    <a:lnTo>
                      <a:pt x="6586" y="2462"/>
                    </a:lnTo>
                    <a:lnTo>
                      <a:pt x="6596" y="2455"/>
                    </a:lnTo>
                    <a:lnTo>
                      <a:pt x="6605" y="2449"/>
                    </a:lnTo>
                    <a:lnTo>
                      <a:pt x="6612" y="2441"/>
                    </a:lnTo>
                    <a:lnTo>
                      <a:pt x="6619" y="2434"/>
                    </a:lnTo>
                    <a:lnTo>
                      <a:pt x="6624" y="2426"/>
                    </a:lnTo>
                    <a:lnTo>
                      <a:pt x="6628" y="2418"/>
                    </a:lnTo>
                    <a:lnTo>
                      <a:pt x="6633" y="2408"/>
                    </a:lnTo>
                    <a:lnTo>
                      <a:pt x="6635" y="2400"/>
                    </a:lnTo>
                    <a:lnTo>
                      <a:pt x="6637" y="2390"/>
                    </a:lnTo>
                    <a:lnTo>
                      <a:pt x="6639" y="2380"/>
                    </a:lnTo>
                    <a:lnTo>
                      <a:pt x="6640" y="2361"/>
                    </a:lnTo>
                    <a:lnTo>
                      <a:pt x="6640" y="2340"/>
                    </a:lnTo>
                    <a:lnTo>
                      <a:pt x="6639" y="2319"/>
                    </a:lnTo>
                    <a:lnTo>
                      <a:pt x="6637" y="2299"/>
                    </a:lnTo>
                    <a:lnTo>
                      <a:pt x="6636" y="2278"/>
                    </a:lnTo>
                    <a:lnTo>
                      <a:pt x="6635" y="2259"/>
                    </a:lnTo>
                    <a:lnTo>
                      <a:pt x="6635" y="2241"/>
                    </a:lnTo>
                    <a:lnTo>
                      <a:pt x="6637" y="2222"/>
                    </a:lnTo>
                    <a:lnTo>
                      <a:pt x="6640" y="2206"/>
                    </a:lnTo>
                    <a:lnTo>
                      <a:pt x="6643" y="2192"/>
                    </a:lnTo>
                    <a:lnTo>
                      <a:pt x="6648" y="2180"/>
                    </a:lnTo>
                    <a:lnTo>
                      <a:pt x="6653" y="2169"/>
                    </a:lnTo>
                    <a:lnTo>
                      <a:pt x="6657" y="2160"/>
                    </a:lnTo>
                    <a:lnTo>
                      <a:pt x="6664" y="2153"/>
                    </a:lnTo>
                    <a:lnTo>
                      <a:pt x="6669" y="2147"/>
                    </a:lnTo>
                    <a:lnTo>
                      <a:pt x="6676" y="2142"/>
                    </a:lnTo>
                    <a:lnTo>
                      <a:pt x="6683" y="2139"/>
                    </a:lnTo>
                    <a:lnTo>
                      <a:pt x="6691" y="2138"/>
                    </a:lnTo>
                    <a:lnTo>
                      <a:pt x="6699" y="2137"/>
                    </a:lnTo>
                    <a:lnTo>
                      <a:pt x="6707" y="2138"/>
                    </a:lnTo>
                    <a:lnTo>
                      <a:pt x="6716" y="2140"/>
                    </a:lnTo>
                    <a:lnTo>
                      <a:pt x="6726" y="2143"/>
                    </a:lnTo>
                    <a:lnTo>
                      <a:pt x="6736" y="2146"/>
                    </a:lnTo>
                    <a:lnTo>
                      <a:pt x="6746" y="2152"/>
                    </a:lnTo>
                    <a:lnTo>
                      <a:pt x="6772" y="2166"/>
                    </a:lnTo>
                    <a:lnTo>
                      <a:pt x="6803" y="2184"/>
                    </a:lnTo>
                    <a:lnTo>
                      <a:pt x="6838" y="2203"/>
                    </a:lnTo>
                    <a:lnTo>
                      <a:pt x="6874" y="2222"/>
                    </a:lnTo>
                    <a:lnTo>
                      <a:pt x="6891" y="2230"/>
                    </a:lnTo>
                    <a:lnTo>
                      <a:pt x="6908" y="2237"/>
                    </a:lnTo>
                    <a:lnTo>
                      <a:pt x="6926" y="2242"/>
                    </a:lnTo>
                    <a:lnTo>
                      <a:pt x="6942" y="2246"/>
                    </a:lnTo>
                    <a:lnTo>
                      <a:pt x="6948" y="2246"/>
                    </a:lnTo>
                    <a:lnTo>
                      <a:pt x="6956" y="2246"/>
                    </a:lnTo>
                    <a:lnTo>
                      <a:pt x="6962" y="2246"/>
                    </a:lnTo>
                    <a:lnTo>
                      <a:pt x="6968" y="2245"/>
                    </a:lnTo>
                    <a:lnTo>
                      <a:pt x="6974" y="2243"/>
                    </a:lnTo>
                    <a:lnTo>
                      <a:pt x="6979" y="2241"/>
                    </a:lnTo>
                    <a:lnTo>
                      <a:pt x="6985" y="2236"/>
                    </a:lnTo>
                    <a:lnTo>
                      <a:pt x="6989" y="2232"/>
                    </a:lnTo>
                    <a:lnTo>
                      <a:pt x="6996" y="2224"/>
                    </a:lnTo>
                    <a:lnTo>
                      <a:pt x="7003" y="2218"/>
                    </a:lnTo>
                    <a:lnTo>
                      <a:pt x="7006" y="2217"/>
                    </a:lnTo>
                    <a:lnTo>
                      <a:pt x="7010" y="2216"/>
                    </a:lnTo>
                    <a:lnTo>
                      <a:pt x="7012" y="2215"/>
                    </a:lnTo>
                    <a:lnTo>
                      <a:pt x="7016" y="2215"/>
                    </a:lnTo>
                    <a:lnTo>
                      <a:pt x="7019" y="2216"/>
                    </a:lnTo>
                    <a:lnTo>
                      <a:pt x="7022" y="2218"/>
                    </a:lnTo>
                    <a:lnTo>
                      <a:pt x="7024" y="2220"/>
                    </a:lnTo>
                    <a:lnTo>
                      <a:pt x="7027" y="2222"/>
                    </a:lnTo>
                    <a:lnTo>
                      <a:pt x="7032" y="2230"/>
                    </a:lnTo>
                    <a:lnTo>
                      <a:pt x="7037" y="2240"/>
                    </a:lnTo>
                    <a:lnTo>
                      <a:pt x="7041" y="2251"/>
                    </a:lnTo>
                    <a:lnTo>
                      <a:pt x="7046" y="2266"/>
                    </a:lnTo>
                    <a:lnTo>
                      <a:pt x="7049" y="2283"/>
                    </a:lnTo>
                    <a:lnTo>
                      <a:pt x="7053" y="2301"/>
                    </a:lnTo>
                    <a:lnTo>
                      <a:pt x="7060" y="2345"/>
                    </a:lnTo>
                    <a:lnTo>
                      <a:pt x="7066" y="2396"/>
                    </a:lnTo>
                    <a:lnTo>
                      <a:pt x="7067" y="2410"/>
                    </a:lnTo>
                    <a:lnTo>
                      <a:pt x="7070" y="2422"/>
                    </a:lnTo>
                    <a:lnTo>
                      <a:pt x="7074" y="2433"/>
                    </a:lnTo>
                    <a:lnTo>
                      <a:pt x="7077" y="2441"/>
                    </a:lnTo>
                    <a:lnTo>
                      <a:pt x="7081" y="2450"/>
                    </a:lnTo>
                    <a:lnTo>
                      <a:pt x="7085" y="2456"/>
                    </a:lnTo>
                    <a:lnTo>
                      <a:pt x="7091" y="2462"/>
                    </a:lnTo>
                    <a:lnTo>
                      <a:pt x="7096" y="2466"/>
                    </a:lnTo>
                    <a:lnTo>
                      <a:pt x="7102" y="2470"/>
                    </a:lnTo>
                    <a:lnTo>
                      <a:pt x="7108" y="2472"/>
                    </a:lnTo>
                    <a:lnTo>
                      <a:pt x="7114" y="2475"/>
                    </a:lnTo>
                    <a:lnTo>
                      <a:pt x="7121" y="2475"/>
                    </a:lnTo>
                    <a:lnTo>
                      <a:pt x="7127" y="2475"/>
                    </a:lnTo>
                    <a:lnTo>
                      <a:pt x="7135" y="2475"/>
                    </a:lnTo>
                    <a:lnTo>
                      <a:pt x="7142" y="2472"/>
                    </a:lnTo>
                    <a:lnTo>
                      <a:pt x="7150" y="2470"/>
                    </a:lnTo>
                    <a:lnTo>
                      <a:pt x="7165" y="2465"/>
                    </a:lnTo>
                    <a:lnTo>
                      <a:pt x="7181" y="2456"/>
                    </a:lnTo>
                    <a:lnTo>
                      <a:pt x="7196" y="2447"/>
                    </a:lnTo>
                    <a:lnTo>
                      <a:pt x="7211" y="2435"/>
                    </a:lnTo>
                    <a:lnTo>
                      <a:pt x="7226" y="2423"/>
                    </a:lnTo>
                    <a:lnTo>
                      <a:pt x="7239" y="2411"/>
                    </a:lnTo>
                    <a:lnTo>
                      <a:pt x="7252" y="2400"/>
                    </a:lnTo>
                    <a:lnTo>
                      <a:pt x="7263" y="2387"/>
                    </a:lnTo>
                    <a:lnTo>
                      <a:pt x="7268" y="2382"/>
                    </a:lnTo>
                    <a:lnTo>
                      <a:pt x="7272" y="2378"/>
                    </a:lnTo>
                    <a:lnTo>
                      <a:pt x="7278" y="2375"/>
                    </a:lnTo>
                    <a:lnTo>
                      <a:pt x="7282" y="2373"/>
                    </a:lnTo>
                    <a:lnTo>
                      <a:pt x="7287" y="2372"/>
                    </a:lnTo>
                    <a:lnTo>
                      <a:pt x="7291" y="2372"/>
                    </a:lnTo>
                    <a:lnTo>
                      <a:pt x="7296" y="2373"/>
                    </a:lnTo>
                    <a:lnTo>
                      <a:pt x="7300" y="2374"/>
                    </a:lnTo>
                    <a:lnTo>
                      <a:pt x="7304" y="2377"/>
                    </a:lnTo>
                    <a:lnTo>
                      <a:pt x="7308" y="2379"/>
                    </a:lnTo>
                    <a:lnTo>
                      <a:pt x="7312" y="2383"/>
                    </a:lnTo>
                    <a:lnTo>
                      <a:pt x="7315" y="2388"/>
                    </a:lnTo>
                    <a:lnTo>
                      <a:pt x="7323" y="2398"/>
                    </a:lnTo>
                    <a:lnTo>
                      <a:pt x="7330" y="2411"/>
                    </a:lnTo>
                    <a:lnTo>
                      <a:pt x="7337" y="2425"/>
                    </a:lnTo>
                    <a:lnTo>
                      <a:pt x="7342" y="2441"/>
                    </a:lnTo>
                    <a:lnTo>
                      <a:pt x="7348" y="2457"/>
                    </a:lnTo>
                    <a:lnTo>
                      <a:pt x="7354" y="2475"/>
                    </a:lnTo>
                    <a:lnTo>
                      <a:pt x="7363" y="2510"/>
                    </a:lnTo>
                    <a:lnTo>
                      <a:pt x="7372" y="2542"/>
                    </a:lnTo>
                    <a:lnTo>
                      <a:pt x="7377" y="2556"/>
                    </a:lnTo>
                    <a:lnTo>
                      <a:pt x="7383" y="2567"/>
                    </a:lnTo>
                    <a:lnTo>
                      <a:pt x="7389" y="2575"/>
                    </a:lnTo>
                    <a:lnTo>
                      <a:pt x="7396" y="2582"/>
                    </a:lnTo>
                    <a:lnTo>
                      <a:pt x="7403" y="2586"/>
                    </a:lnTo>
                    <a:lnTo>
                      <a:pt x="7411" y="2588"/>
                    </a:lnTo>
                    <a:lnTo>
                      <a:pt x="7419" y="2588"/>
                    </a:lnTo>
                    <a:lnTo>
                      <a:pt x="7427" y="2587"/>
                    </a:lnTo>
                    <a:lnTo>
                      <a:pt x="7435" y="2584"/>
                    </a:lnTo>
                    <a:lnTo>
                      <a:pt x="7444" y="2580"/>
                    </a:lnTo>
                    <a:lnTo>
                      <a:pt x="7451" y="2574"/>
                    </a:lnTo>
                    <a:lnTo>
                      <a:pt x="7459" y="2568"/>
                    </a:lnTo>
                    <a:lnTo>
                      <a:pt x="7465" y="2560"/>
                    </a:lnTo>
                    <a:lnTo>
                      <a:pt x="7472" y="2553"/>
                    </a:lnTo>
                    <a:lnTo>
                      <a:pt x="7477" y="2544"/>
                    </a:lnTo>
                    <a:lnTo>
                      <a:pt x="7483" y="2536"/>
                    </a:lnTo>
                    <a:lnTo>
                      <a:pt x="7487" y="2527"/>
                    </a:lnTo>
                    <a:lnTo>
                      <a:pt x="7491" y="2520"/>
                    </a:lnTo>
                    <a:lnTo>
                      <a:pt x="7496" y="2513"/>
                    </a:lnTo>
                    <a:lnTo>
                      <a:pt x="7501" y="2508"/>
                    </a:lnTo>
                    <a:lnTo>
                      <a:pt x="7511" y="2499"/>
                    </a:lnTo>
                    <a:lnTo>
                      <a:pt x="7521" y="2493"/>
                    </a:lnTo>
                    <a:lnTo>
                      <a:pt x="7537" y="2487"/>
                    </a:lnTo>
                    <a:lnTo>
                      <a:pt x="7544" y="2487"/>
                    </a:lnTo>
                    <a:lnTo>
                      <a:pt x="7546" y="2493"/>
                    </a:lnTo>
                    <a:lnTo>
                      <a:pt x="7551" y="2507"/>
                    </a:lnTo>
                    <a:lnTo>
                      <a:pt x="7560" y="2528"/>
                    </a:lnTo>
                    <a:lnTo>
                      <a:pt x="7570" y="2555"/>
                    </a:lnTo>
                    <a:lnTo>
                      <a:pt x="7583" y="2584"/>
                    </a:lnTo>
                    <a:lnTo>
                      <a:pt x="7597" y="2614"/>
                    </a:lnTo>
                    <a:lnTo>
                      <a:pt x="7612" y="2641"/>
                    </a:lnTo>
                    <a:lnTo>
                      <a:pt x="7627" y="2665"/>
                    </a:lnTo>
                    <a:lnTo>
                      <a:pt x="7631" y="2670"/>
                    </a:lnTo>
                    <a:lnTo>
                      <a:pt x="7635" y="2674"/>
                    </a:lnTo>
                    <a:lnTo>
                      <a:pt x="7640" y="2677"/>
                    </a:lnTo>
                    <a:lnTo>
                      <a:pt x="7646" y="2682"/>
                    </a:lnTo>
                    <a:lnTo>
                      <a:pt x="7657" y="2688"/>
                    </a:lnTo>
                    <a:lnTo>
                      <a:pt x="7670" y="2692"/>
                    </a:lnTo>
                    <a:lnTo>
                      <a:pt x="7701" y="2701"/>
                    </a:lnTo>
                    <a:lnTo>
                      <a:pt x="7738" y="2709"/>
                    </a:lnTo>
                    <a:lnTo>
                      <a:pt x="7758" y="2713"/>
                    </a:lnTo>
                    <a:lnTo>
                      <a:pt x="7780" y="2717"/>
                    </a:lnTo>
                    <a:lnTo>
                      <a:pt x="7801" y="2724"/>
                    </a:lnTo>
                    <a:lnTo>
                      <a:pt x="7825" y="2731"/>
                    </a:lnTo>
                    <a:lnTo>
                      <a:pt x="7848" y="2740"/>
                    </a:lnTo>
                    <a:lnTo>
                      <a:pt x="7873" y="2751"/>
                    </a:lnTo>
                    <a:lnTo>
                      <a:pt x="7898" y="2764"/>
                    </a:lnTo>
                    <a:lnTo>
                      <a:pt x="7924" y="2780"/>
                    </a:lnTo>
                    <a:lnTo>
                      <a:pt x="7936" y="2790"/>
                    </a:lnTo>
                    <a:lnTo>
                      <a:pt x="7948" y="2799"/>
                    </a:lnTo>
                    <a:lnTo>
                      <a:pt x="7959" y="2808"/>
                    </a:lnTo>
                    <a:lnTo>
                      <a:pt x="7969" y="2819"/>
                    </a:lnTo>
                    <a:lnTo>
                      <a:pt x="7977" y="2830"/>
                    </a:lnTo>
                    <a:lnTo>
                      <a:pt x="7986" y="2839"/>
                    </a:lnTo>
                    <a:lnTo>
                      <a:pt x="7992" y="2850"/>
                    </a:lnTo>
                    <a:lnTo>
                      <a:pt x="7999" y="2862"/>
                    </a:lnTo>
                    <a:lnTo>
                      <a:pt x="8005" y="2873"/>
                    </a:lnTo>
                    <a:lnTo>
                      <a:pt x="8010" y="2883"/>
                    </a:lnTo>
                    <a:lnTo>
                      <a:pt x="8015" y="2894"/>
                    </a:lnTo>
                    <a:lnTo>
                      <a:pt x="8019" y="2906"/>
                    </a:lnTo>
                    <a:lnTo>
                      <a:pt x="8026" y="2927"/>
                    </a:lnTo>
                    <a:lnTo>
                      <a:pt x="8030" y="2948"/>
                    </a:lnTo>
                    <a:lnTo>
                      <a:pt x="8032" y="2968"/>
                    </a:lnTo>
                    <a:lnTo>
                      <a:pt x="8033" y="2987"/>
                    </a:lnTo>
                    <a:lnTo>
                      <a:pt x="8034" y="3003"/>
                    </a:lnTo>
                    <a:lnTo>
                      <a:pt x="8033" y="3018"/>
                    </a:lnTo>
                    <a:lnTo>
                      <a:pt x="8032" y="3038"/>
                    </a:lnTo>
                    <a:lnTo>
                      <a:pt x="8031" y="3046"/>
                    </a:lnTo>
                    <a:lnTo>
                      <a:pt x="8010" y="3038"/>
                    </a:lnTo>
                    <a:lnTo>
                      <a:pt x="7991" y="3033"/>
                    </a:lnTo>
                    <a:lnTo>
                      <a:pt x="7973" y="3028"/>
                    </a:lnTo>
                    <a:lnTo>
                      <a:pt x="7955" y="3025"/>
                    </a:lnTo>
                    <a:lnTo>
                      <a:pt x="7939" y="3022"/>
                    </a:lnTo>
                    <a:lnTo>
                      <a:pt x="7921" y="3021"/>
                    </a:lnTo>
                    <a:lnTo>
                      <a:pt x="7905" y="3020"/>
                    </a:lnTo>
                    <a:lnTo>
                      <a:pt x="7889" y="3020"/>
                    </a:lnTo>
                    <a:lnTo>
                      <a:pt x="7855" y="3022"/>
                    </a:lnTo>
                    <a:lnTo>
                      <a:pt x="7818" y="3024"/>
                    </a:lnTo>
                    <a:lnTo>
                      <a:pt x="7778" y="3027"/>
                    </a:lnTo>
                    <a:lnTo>
                      <a:pt x="7730" y="3029"/>
                    </a:lnTo>
                    <a:lnTo>
                      <a:pt x="7706" y="3028"/>
                    </a:lnTo>
                    <a:lnTo>
                      <a:pt x="7682" y="3026"/>
                    </a:lnTo>
                    <a:lnTo>
                      <a:pt x="7660" y="3022"/>
                    </a:lnTo>
                    <a:lnTo>
                      <a:pt x="7638" y="3015"/>
                    </a:lnTo>
                    <a:lnTo>
                      <a:pt x="7618" y="3008"/>
                    </a:lnTo>
                    <a:lnTo>
                      <a:pt x="7597" y="2998"/>
                    </a:lnTo>
                    <a:lnTo>
                      <a:pt x="7577" y="2987"/>
                    </a:lnTo>
                    <a:lnTo>
                      <a:pt x="7558" y="2974"/>
                    </a:lnTo>
                    <a:lnTo>
                      <a:pt x="7538" y="2960"/>
                    </a:lnTo>
                    <a:lnTo>
                      <a:pt x="7518" y="2945"/>
                    </a:lnTo>
                    <a:lnTo>
                      <a:pt x="7499" y="2927"/>
                    </a:lnTo>
                    <a:lnTo>
                      <a:pt x="7478" y="2910"/>
                    </a:lnTo>
                    <a:lnTo>
                      <a:pt x="7436" y="2872"/>
                    </a:lnTo>
                    <a:lnTo>
                      <a:pt x="7391" y="2829"/>
                    </a:lnTo>
                    <a:lnTo>
                      <a:pt x="7368" y="2808"/>
                    </a:lnTo>
                    <a:lnTo>
                      <a:pt x="7345" y="2789"/>
                    </a:lnTo>
                    <a:lnTo>
                      <a:pt x="7322" y="2772"/>
                    </a:lnTo>
                    <a:lnTo>
                      <a:pt x="7299" y="2757"/>
                    </a:lnTo>
                    <a:lnTo>
                      <a:pt x="7276" y="2743"/>
                    </a:lnTo>
                    <a:lnTo>
                      <a:pt x="7256" y="2731"/>
                    </a:lnTo>
                    <a:lnTo>
                      <a:pt x="7236" y="2720"/>
                    </a:lnTo>
                    <a:lnTo>
                      <a:pt x="7217" y="2712"/>
                    </a:lnTo>
                    <a:lnTo>
                      <a:pt x="7184" y="2697"/>
                    </a:lnTo>
                    <a:lnTo>
                      <a:pt x="7159" y="2687"/>
                    </a:lnTo>
                    <a:lnTo>
                      <a:pt x="7142" y="2683"/>
                    </a:lnTo>
                    <a:lnTo>
                      <a:pt x="7137" y="2681"/>
                    </a:lnTo>
                    <a:lnTo>
                      <a:pt x="7129" y="2681"/>
                    </a:lnTo>
                    <a:lnTo>
                      <a:pt x="7109" y="2682"/>
                    </a:lnTo>
                    <a:lnTo>
                      <a:pt x="7076" y="2682"/>
                    </a:lnTo>
                    <a:lnTo>
                      <a:pt x="7033" y="2681"/>
                    </a:lnTo>
                    <a:lnTo>
                      <a:pt x="7008" y="2679"/>
                    </a:lnTo>
                    <a:lnTo>
                      <a:pt x="6981" y="2676"/>
                    </a:lnTo>
                    <a:lnTo>
                      <a:pt x="6952" y="2673"/>
                    </a:lnTo>
                    <a:lnTo>
                      <a:pt x="6922" y="2669"/>
                    </a:lnTo>
                    <a:lnTo>
                      <a:pt x="6890" y="2663"/>
                    </a:lnTo>
                    <a:lnTo>
                      <a:pt x="6857" y="2656"/>
                    </a:lnTo>
                    <a:lnTo>
                      <a:pt x="6824" y="2648"/>
                    </a:lnTo>
                    <a:lnTo>
                      <a:pt x="6788" y="2639"/>
                    </a:lnTo>
                    <a:lnTo>
                      <a:pt x="6754" y="2629"/>
                    </a:lnTo>
                    <a:lnTo>
                      <a:pt x="6722" y="2622"/>
                    </a:lnTo>
                    <a:lnTo>
                      <a:pt x="6689" y="2616"/>
                    </a:lnTo>
                    <a:lnTo>
                      <a:pt x="6659" y="2612"/>
                    </a:lnTo>
                    <a:lnTo>
                      <a:pt x="6630" y="2609"/>
                    </a:lnTo>
                    <a:lnTo>
                      <a:pt x="6601" y="2608"/>
                    </a:lnTo>
                    <a:lnTo>
                      <a:pt x="6572" y="2608"/>
                    </a:lnTo>
                    <a:lnTo>
                      <a:pt x="6545" y="2609"/>
                    </a:lnTo>
                    <a:lnTo>
                      <a:pt x="6516" y="2610"/>
                    </a:lnTo>
                    <a:lnTo>
                      <a:pt x="6488" y="2613"/>
                    </a:lnTo>
                    <a:lnTo>
                      <a:pt x="6459" y="2616"/>
                    </a:lnTo>
                    <a:lnTo>
                      <a:pt x="6429" y="2621"/>
                    </a:lnTo>
                    <a:lnTo>
                      <a:pt x="6366" y="2629"/>
                    </a:lnTo>
                    <a:lnTo>
                      <a:pt x="6298" y="2639"/>
                    </a:lnTo>
                    <a:lnTo>
                      <a:pt x="6263" y="2644"/>
                    </a:lnTo>
                    <a:lnTo>
                      <a:pt x="6229" y="2651"/>
                    </a:lnTo>
                    <a:lnTo>
                      <a:pt x="6198" y="2659"/>
                    </a:lnTo>
                    <a:lnTo>
                      <a:pt x="6167" y="2668"/>
                    </a:lnTo>
                    <a:lnTo>
                      <a:pt x="6138" y="2679"/>
                    </a:lnTo>
                    <a:lnTo>
                      <a:pt x="6111" y="2690"/>
                    </a:lnTo>
                    <a:lnTo>
                      <a:pt x="6084" y="2702"/>
                    </a:lnTo>
                    <a:lnTo>
                      <a:pt x="6061" y="2715"/>
                    </a:lnTo>
                    <a:lnTo>
                      <a:pt x="6038" y="2729"/>
                    </a:lnTo>
                    <a:lnTo>
                      <a:pt x="6017" y="2744"/>
                    </a:lnTo>
                    <a:lnTo>
                      <a:pt x="5997" y="2760"/>
                    </a:lnTo>
                    <a:lnTo>
                      <a:pt x="5980" y="2776"/>
                    </a:lnTo>
                    <a:lnTo>
                      <a:pt x="5964" y="2792"/>
                    </a:lnTo>
                    <a:lnTo>
                      <a:pt x="5950" y="2809"/>
                    </a:lnTo>
                    <a:lnTo>
                      <a:pt x="5937" y="2828"/>
                    </a:lnTo>
                    <a:lnTo>
                      <a:pt x="5928" y="2845"/>
                    </a:lnTo>
                    <a:lnTo>
                      <a:pt x="5917" y="2863"/>
                    </a:lnTo>
                    <a:lnTo>
                      <a:pt x="5904" y="2879"/>
                    </a:lnTo>
                    <a:lnTo>
                      <a:pt x="5891" y="2895"/>
                    </a:lnTo>
                    <a:lnTo>
                      <a:pt x="5876" y="2909"/>
                    </a:lnTo>
                    <a:lnTo>
                      <a:pt x="5859" y="2923"/>
                    </a:lnTo>
                    <a:lnTo>
                      <a:pt x="5841" y="2937"/>
                    </a:lnTo>
                    <a:lnTo>
                      <a:pt x="5821" y="2950"/>
                    </a:lnTo>
                    <a:lnTo>
                      <a:pt x="5801" y="2963"/>
                    </a:lnTo>
                    <a:lnTo>
                      <a:pt x="5755" y="2988"/>
                    </a:lnTo>
                    <a:lnTo>
                      <a:pt x="5704" y="3012"/>
                    </a:lnTo>
                    <a:lnTo>
                      <a:pt x="5650" y="3039"/>
                    </a:lnTo>
                    <a:lnTo>
                      <a:pt x="5592" y="3068"/>
                    </a:lnTo>
                    <a:lnTo>
                      <a:pt x="5577" y="3076"/>
                    </a:lnTo>
                    <a:lnTo>
                      <a:pt x="5563" y="3084"/>
                    </a:lnTo>
                    <a:lnTo>
                      <a:pt x="5550" y="3093"/>
                    </a:lnTo>
                    <a:lnTo>
                      <a:pt x="5537" y="3102"/>
                    </a:lnTo>
                    <a:lnTo>
                      <a:pt x="5525" y="3112"/>
                    </a:lnTo>
                    <a:lnTo>
                      <a:pt x="5514" y="3122"/>
                    </a:lnTo>
                    <a:lnTo>
                      <a:pt x="5504" y="3132"/>
                    </a:lnTo>
                    <a:lnTo>
                      <a:pt x="5494" y="3143"/>
                    </a:lnTo>
                    <a:lnTo>
                      <a:pt x="5477" y="3165"/>
                    </a:lnTo>
                    <a:lnTo>
                      <a:pt x="5462" y="3186"/>
                    </a:lnTo>
                    <a:lnTo>
                      <a:pt x="5449" y="3208"/>
                    </a:lnTo>
                    <a:lnTo>
                      <a:pt x="5437" y="3229"/>
                    </a:lnTo>
                    <a:lnTo>
                      <a:pt x="5429" y="3249"/>
                    </a:lnTo>
                    <a:lnTo>
                      <a:pt x="5421" y="3268"/>
                    </a:lnTo>
                    <a:lnTo>
                      <a:pt x="5416" y="3285"/>
                    </a:lnTo>
                    <a:lnTo>
                      <a:pt x="5411" y="3300"/>
                    </a:lnTo>
                    <a:lnTo>
                      <a:pt x="5406" y="3321"/>
                    </a:lnTo>
                    <a:lnTo>
                      <a:pt x="5404" y="3329"/>
                    </a:lnTo>
                    <a:lnTo>
                      <a:pt x="5404" y="3345"/>
                    </a:lnTo>
                    <a:lnTo>
                      <a:pt x="5402" y="3389"/>
                    </a:lnTo>
                    <a:lnTo>
                      <a:pt x="5398" y="3454"/>
                    </a:lnTo>
                    <a:lnTo>
                      <a:pt x="5392" y="3535"/>
                    </a:lnTo>
                    <a:lnTo>
                      <a:pt x="5389" y="3578"/>
                    </a:lnTo>
                    <a:lnTo>
                      <a:pt x="5383" y="3622"/>
                    </a:lnTo>
                    <a:lnTo>
                      <a:pt x="5378" y="3667"/>
                    </a:lnTo>
                    <a:lnTo>
                      <a:pt x="5372" y="3712"/>
                    </a:lnTo>
                    <a:lnTo>
                      <a:pt x="5364" y="3755"/>
                    </a:lnTo>
                    <a:lnTo>
                      <a:pt x="5357" y="3796"/>
                    </a:lnTo>
                    <a:lnTo>
                      <a:pt x="5347" y="3833"/>
                    </a:lnTo>
                    <a:lnTo>
                      <a:pt x="5336" y="3868"/>
                    </a:lnTo>
                    <a:lnTo>
                      <a:pt x="5326" y="3900"/>
                    </a:lnTo>
                    <a:lnTo>
                      <a:pt x="5315" y="3933"/>
                    </a:lnTo>
                    <a:lnTo>
                      <a:pt x="5304" y="3965"/>
                    </a:lnTo>
                    <a:lnTo>
                      <a:pt x="5293" y="4000"/>
                    </a:lnTo>
                    <a:lnTo>
                      <a:pt x="5289" y="4017"/>
                    </a:lnTo>
                    <a:lnTo>
                      <a:pt x="5286" y="4034"/>
                    </a:lnTo>
                    <a:lnTo>
                      <a:pt x="5282" y="4052"/>
                    </a:lnTo>
                    <a:lnTo>
                      <a:pt x="5279" y="4070"/>
                    </a:lnTo>
                    <a:lnTo>
                      <a:pt x="5276" y="4089"/>
                    </a:lnTo>
                    <a:lnTo>
                      <a:pt x="5275" y="4108"/>
                    </a:lnTo>
                    <a:lnTo>
                      <a:pt x="5274" y="4127"/>
                    </a:lnTo>
                    <a:lnTo>
                      <a:pt x="5274" y="4148"/>
                    </a:lnTo>
                    <a:lnTo>
                      <a:pt x="5275" y="4168"/>
                    </a:lnTo>
                    <a:lnTo>
                      <a:pt x="5277" y="4188"/>
                    </a:lnTo>
                    <a:lnTo>
                      <a:pt x="5279" y="4210"/>
                    </a:lnTo>
                    <a:lnTo>
                      <a:pt x="5284" y="4232"/>
                    </a:lnTo>
                    <a:lnTo>
                      <a:pt x="5288" y="4255"/>
                    </a:lnTo>
                    <a:lnTo>
                      <a:pt x="5294" y="4279"/>
                    </a:lnTo>
                    <a:lnTo>
                      <a:pt x="5302" y="4303"/>
                    </a:lnTo>
                    <a:lnTo>
                      <a:pt x="5310" y="4328"/>
                    </a:lnTo>
                    <a:lnTo>
                      <a:pt x="5321" y="4353"/>
                    </a:lnTo>
                    <a:lnTo>
                      <a:pt x="5333" y="4379"/>
                    </a:lnTo>
                    <a:lnTo>
                      <a:pt x="5346" y="4406"/>
                    </a:lnTo>
                    <a:lnTo>
                      <a:pt x="5361" y="4434"/>
                    </a:lnTo>
                    <a:lnTo>
                      <a:pt x="5377" y="4463"/>
                    </a:lnTo>
                    <a:lnTo>
                      <a:pt x="5395" y="4493"/>
                    </a:lnTo>
                    <a:lnTo>
                      <a:pt x="5415" y="4523"/>
                    </a:lnTo>
                    <a:lnTo>
                      <a:pt x="5437" y="4555"/>
                    </a:lnTo>
                    <a:lnTo>
                      <a:pt x="5460" y="4587"/>
                    </a:lnTo>
                    <a:lnTo>
                      <a:pt x="5483" y="4617"/>
                    </a:lnTo>
                    <a:lnTo>
                      <a:pt x="5508" y="4646"/>
                    </a:lnTo>
                    <a:lnTo>
                      <a:pt x="5533" y="4673"/>
                    </a:lnTo>
                    <a:lnTo>
                      <a:pt x="5558" y="4700"/>
                    </a:lnTo>
                    <a:lnTo>
                      <a:pt x="5584" y="4725"/>
                    </a:lnTo>
                    <a:lnTo>
                      <a:pt x="5611" y="4750"/>
                    </a:lnTo>
                    <a:lnTo>
                      <a:pt x="5638" y="4772"/>
                    </a:lnTo>
                    <a:lnTo>
                      <a:pt x="5665" y="4794"/>
                    </a:lnTo>
                    <a:lnTo>
                      <a:pt x="5691" y="4815"/>
                    </a:lnTo>
                    <a:lnTo>
                      <a:pt x="5718" y="4834"/>
                    </a:lnTo>
                    <a:lnTo>
                      <a:pt x="5746" y="4853"/>
                    </a:lnTo>
                    <a:lnTo>
                      <a:pt x="5773" y="4870"/>
                    </a:lnTo>
                    <a:lnTo>
                      <a:pt x="5801" y="4887"/>
                    </a:lnTo>
                    <a:lnTo>
                      <a:pt x="5828" y="4902"/>
                    </a:lnTo>
                    <a:lnTo>
                      <a:pt x="5855" y="4916"/>
                    </a:lnTo>
                    <a:lnTo>
                      <a:pt x="5881" y="4929"/>
                    </a:lnTo>
                    <a:lnTo>
                      <a:pt x="5908" y="4942"/>
                    </a:lnTo>
                    <a:lnTo>
                      <a:pt x="5934" y="4952"/>
                    </a:lnTo>
                    <a:lnTo>
                      <a:pt x="5960" y="4963"/>
                    </a:lnTo>
                    <a:lnTo>
                      <a:pt x="5984" y="4972"/>
                    </a:lnTo>
                    <a:lnTo>
                      <a:pt x="6009" y="4980"/>
                    </a:lnTo>
                    <a:lnTo>
                      <a:pt x="6033" y="4988"/>
                    </a:lnTo>
                    <a:lnTo>
                      <a:pt x="6056" y="4994"/>
                    </a:lnTo>
                    <a:lnTo>
                      <a:pt x="6078" y="5000"/>
                    </a:lnTo>
                    <a:lnTo>
                      <a:pt x="6100" y="5004"/>
                    </a:lnTo>
                    <a:lnTo>
                      <a:pt x="6121" y="5007"/>
                    </a:lnTo>
                    <a:lnTo>
                      <a:pt x="6140" y="5010"/>
                    </a:lnTo>
                    <a:lnTo>
                      <a:pt x="6158" y="5013"/>
                    </a:lnTo>
                    <a:lnTo>
                      <a:pt x="6177" y="5014"/>
                    </a:lnTo>
                    <a:lnTo>
                      <a:pt x="6193" y="5014"/>
                    </a:lnTo>
                    <a:lnTo>
                      <a:pt x="6208" y="5014"/>
                    </a:lnTo>
                    <a:lnTo>
                      <a:pt x="6269" y="5009"/>
                    </a:lnTo>
                    <a:lnTo>
                      <a:pt x="6335" y="5004"/>
                    </a:lnTo>
                    <a:lnTo>
                      <a:pt x="6404" y="4999"/>
                    </a:lnTo>
                    <a:lnTo>
                      <a:pt x="6472" y="4995"/>
                    </a:lnTo>
                    <a:lnTo>
                      <a:pt x="6504" y="4994"/>
                    </a:lnTo>
                    <a:lnTo>
                      <a:pt x="6536" y="4993"/>
                    </a:lnTo>
                    <a:lnTo>
                      <a:pt x="6566" y="4994"/>
                    </a:lnTo>
                    <a:lnTo>
                      <a:pt x="6594" y="4995"/>
                    </a:lnTo>
                    <a:lnTo>
                      <a:pt x="6621" y="4998"/>
                    </a:lnTo>
                    <a:lnTo>
                      <a:pt x="6644" y="5002"/>
                    </a:lnTo>
                    <a:lnTo>
                      <a:pt x="6655" y="5004"/>
                    </a:lnTo>
                    <a:lnTo>
                      <a:pt x="6665" y="5007"/>
                    </a:lnTo>
                    <a:lnTo>
                      <a:pt x="6673" y="5009"/>
                    </a:lnTo>
                    <a:lnTo>
                      <a:pt x="6682" y="5014"/>
                    </a:lnTo>
                    <a:lnTo>
                      <a:pt x="6697" y="5021"/>
                    </a:lnTo>
                    <a:lnTo>
                      <a:pt x="6710" y="5030"/>
                    </a:lnTo>
                    <a:lnTo>
                      <a:pt x="6722" y="5038"/>
                    </a:lnTo>
                    <a:lnTo>
                      <a:pt x="6732" y="5047"/>
                    </a:lnTo>
                    <a:lnTo>
                      <a:pt x="6752" y="5064"/>
                    </a:lnTo>
                    <a:lnTo>
                      <a:pt x="6768" y="5080"/>
                    </a:lnTo>
                    <a:lnTo>
                      <a:pt x="6775" y="5086"/>
                    </a:lnTo>
                    <a:lnTo>
                      <a:pt x="6783" y="5091"/>
                    </a:lnTo>
                    <a:lnTo>
                      <a:pt x="6791" y="5094"/>
                    </a:lnTo>
                    <a:lnTo>
                      <a:pt x="6800" y="5096"/>
                    </a:lnTo>
                    <a:lnTo>
                      <a:pt x="6810" y="5096"/>
                    </a:lnTo>
                    <a:lnTo>
                      <a:pt x="6819" y="5093"/>
                    </a:lnTo>
                    <a:lnTo>
                      <a:pt x="6831" y="5089"/>
                    </a:lnTo>
                    <a:lnTo>
                      <a:pt x="6843" y="5081"/>
                    </a:lnTo>
                    <a:lnTo>
                      <a:pt x="6856" y="5073"/>
                    </a:lnTo>
                    <a:lnTo>
                      <a:pt x="6869" y="5065"/>
                    </a:lnTo>
                    <a:lnTo>
                      <a:pt x="6880" y="5060"/>
                    </a:lnTo>
                    <a:lnTo>
                      <a:pt x="6891" y="5057"/>
                    </a:lnTo>
                    <a:lnTo>
                      <a:pt x="6901" y="5054"/>
                    </a:lnTo>
                    <a:lnTo>
                      <a:pt x="6912" y="5054"/>
                    </a:lnTo>
                    <a:lnTo>
                      <a:pt x="6916" y="5054"/>
                    </a:lnTo>
                    <a:lnTo>
                      <a:pt x="6920" y="5055"/>
                    </a:lnTo>
                    <a:lnTo>
                      <a:pt x="6926" y="5058"/>
                    </a:lnTo>
                    <a:lnTo>
                      <a:pt x="6930" y="5060"/>
                    </a:lnTo>
                    <a:lnTo>
                      <a:pt x="6938" y="5066"/>
                    </a:lnTo>
                    <a:lnTo>
                      <a:pt x="6946" y="5075"/>
                    </a:lnTo>
                    <a:lnTo>
                      <a:pt x="6955" y="5087"/>
                    </a:lnTo>
                    <a:lnTo>
                      <a:pt x="6962" y="5099"/>
                    </a:lnTo>
                    <a:lnTo>
                      <a:pt x="6970" y="5117"/>
                    </a:lnTo>
                    <a:lnTo>
                      <a:pt x="6977" y="5136"/>
                    </a:lnTo>
                    <a:lnTo>
                      <a:pt x="6985" y="5159"/>
                    </a:lnTo>
                    <a:lnTo>
                      <a:pt x="6992" y="5184"/>
                    </a:lnTo>
                    <a:lnTo>
                      <a:pt x="6995" y="5198"/>
                    </a:lnTo>
                    <a:lnTo>
                      <a:pt x="6997" y="5212"/>
                    </a:lnTo>
                    <a:lnTo>
                      <a:pt x="6999" y="5227"/>
                    </a:lnTo>
                    <a:lnTo>
                      <a:pt x="6999" y="5242"/>
                    </a:lnTo>
                    <a:lnTo>
                      <a:pt x="6999" y="5257"/>
                    </a:lnTo>
                    <a:lnTo>
                      <a:pt x="6999" y="5273"/>
                    </a:lnTo>
                    <a:lnTo>
                      <a:pt x="6996" y="5288"/>
                    </a:lnTo>
                    <a:lnTo>
                      <a:pt x="6994" y="5304"/>
                    </a:lnTo>
                    <a:lnTo>
                      <a:pt x="6989" y="5336"/>
                    </a:lnTo>
                    <a:lnTo>
                      <a:pt x="6981" y="5368"/>
                    </a:lnTo>
                    <a:lnTo>
                      <a:pt x="6973" y="5398"/>
                    </a:lnTo>
                    <a:lnTo>
                      <a:pt x="6963" y="5428"/>
                    </a:lnTo>
                    <a:lnTo>
                      <a:pt x="6952" y="5455"/>
                    </a:lnTo>
                    <a:lnTo>
                      <a:pt x="6943" y="5480"/>
                    </a:lnTo>
                    <a:lnTo>
                      <a:pt x="6933" y="5503"/>
                    </a:lnTo>
                    <a:lnTo>
                      <a:pt x="6923" y="5523"/>
                    </a:lnTo>
                    <a:lnTo>
                      <a:pt x="6909" y="5551"/>
                    </a:lnTo>
                    <a:lnTo>
                      <a:pt x="6904" y="5562"/>
                    </a:lnTo>
                    <a:lnTo>
                      <a:pt x="6899" y="5562"/>
                    </a:lnTo>
                    <a:lnTo>
                      <a:pt x="6886" y="5566"/>
                    </a:lnTo>
                    <a:lnTo>
                      <a:pt x="6878" y="5572"/>
                    </a:lnTo>
                    <a:lnTo>
                      <a:pt x="6870" y="5580"/>
                    </a:lnTo>
                    <a:lnTo>
                      <a:pt x="6865" y="5586"/>
                    </a:lnTo>
                    <a:lnTo>
                      <a:pt x="6862" y="5592"/>
                    </a:lnTo>
                    <a:lnTo>
                      <a:pt x="6859" y="5600"/>
                    </a:lnTo>
                    <a:lnTo>
                      <a:pt x="6856" y="5608"/>
                    </a:lnTo>
                    <a:lnTo>
                      <a:pt x="6853" y="5618"/>
                    </a:lnTo>
                    <a:lnTo>
                      <a:pt x="6850" y="5629"/>
                    </a:lnTo>
                    <a:lnTo>
                      <a:pt x="6848" y="5640"/>
                    </a:lnTo>
                    <a:lnTo>
                      <a:pt x="6847" y="5654"/>
                    </a:lnTo>
                    <a:lnTo>
                      <a:pt x="6847" y="5669"/>
                    </a:lnTo>
                    <a:lnTo>
                      <a:pt x="6847" y="5686"/>
                    </a:lnTo>
                    <a:lnTo>
                      <a:pt x="6848" y="5705"/>
                    </a:lnTo>
                    <a:lnTo>
                      <a:pt x="6850" y="5725"/>
                    </a:lnTo>
                    <a:lnTo>
                      <a:pt x="6854" y="5747"/>
                    </a:lnTo>
                    <a:lnTo>
                      <a:pt x="6857" y="5771"/>
                    </a:lnTo>
                    <a:lnTo>
                      <a:pt x="6862" y="5797"/>
                    </a:lnTo>
                    <a:lnTo>
                      <a:pt x="6869" y="5825"/>
                    </a:lnTo>
                    <a:lnTo>
                      <a:pt x="6876" y="5855"/>
                    </a:lnTo>
                    <a:lnTo>
                      <a:pt x="6886" y="5887"/>
                    </a:lnTo>
                    <a:lnTo>
                      <a:pt x="6896" y="5921"/>
                    </a:lnTo>
                    <a:lnTo>
                      <a:pt x="6907" y="5958"/>
                    </a:lnTo>
                    <a:lnTo>
                      <a:pt x="6919" y="5996"/>
                    </a:lnTo>
                    <a:lnTo>
                      <a:pt x="6930" y="6032"/>
                    </a:lnTo>
                    <a:lnTo>
                      <a:pt x="6937" y="6066"/>
                    </a:lnTo>
                    <a:lnTo>
                      <a:pt x="6944" y="6100"/>
                    </a:lnTo>
                    <a:lnTo>
                      <a:pt x="6948" y="6131"/>
                    </a:lnTo>
                    <a:lnTo>
                      <a:pt x="6951" y="6161"/>
                    </a:lnTo>
                    <a:lnTo>
                      <a:pt x="6952" y="6190"/>
                    </a:lnTo>
                    <a:lnTo>
                      <a:pt x="6952" y="6218"/>
                    </a:lnTo>
                    <a:lnTo>
                      <a:pt x="6951" y="6245"/>
                    </a:lnTo>
                    <a:lnTo>
                      <a:pt x="6949" y="6270"/>
                    </a:lnTo>
                    <a:lnTo>
                      <a:pt x="6945" y="6294"/>
                    </a:lnTo>
                    <a:lnTo>
                      <a:pt x="6941" y="6317"/>
                    </a:lnTo>
                    <a:lnTo>
                      <a:pt x="6934" y="6339"/>
                    </a:lnTo>
                    <a:lnTo>
                      <a:pt x="6928" y="6360"/>
                    </a:lnTo>
                    <a:lnTo>
                      <a:pt x="6920" y="6381"/>
                    </a:lnTo>
                    <a:lnTo>
                      <a:pt x="6912" y="6400"/>
                    </a:lnTo>
                    <a:lnTo>
                      <a:pt x="6902" y="6418"/>
                    </a:lnTo>
                    <a:lnTo>
                      <a:pt x="6892" y="6436"/>
                    </a:lnTo>
                    <a:lnTo>
                      <a:pt x="6882" y="6453"/>
                    </a:lnTo>
                    <a:lnTo>
                      <a:pt x="6871" y="6469"/>
                    </a:lnTo>
                    <a:lnTo>
                      <a:pt x="6860" y="6484"/>
                    </a:lnTo>
                    <a:lnTo>
                      <a:pt x="6848" y="6499"/>
                    </a:lnTo>
                    <a:lnTo>
                      <a:pt x="6836" y="6513"/>
                    </a:lnTo>
                    <a:lnTo>
                      <a:pt x="6825" y="6526"/>
                    </a:lnTo>
                    <a:lnTo>
                      <a:pt x="6777" y="6574"/>
                    </a:lnTo>
                    <a:lnTo>
                      <a:pt x="6733" y="6617"/>
                    </a:lnTo>
                    <a:lnTo>
                      <a:pt x="6714" y="6637"/>
                    </a:lnTo>
                    <a:lnTo>
                      <a:pt x="6696" y="6660"/>
                    </a:lnTo>
                    <a:lnTo>
                      <a:pt x="6679" y="6684"/>
                    </a:lnTo>
                    <a:lnTo>
                      <a:pt x="6663" y="6710"/>
                    </a:lnTo>
                    <a:lnTo>
                      <a:pt x="6648" y="6738"/>
                    </a:lnTo>
                    <a:lnTo>
                      <a:pt x="6635" y="6768"/>
                    </a:lnTo>
                    <a:lnTo>
                      <a:pt x="6623" y="6799"/>
                    </a:lnTo>
                    <a:lnTo>
                      <a:pt x="6612" y="6832"/>
                    </a:lnTo>
                    <a:lnTo>
                      <a:pt x="6608" y="6849"/>
                    </a:lnTo>
                    <a:lnTo>
                      <a:pt x="6605" y="6866"/>
                    </a:lnTo>
                    <a:lnTo>
                      <a:pt x="6601" y="6884"/>
                    </a:lnTo>
                    <a:lnTo>
                      <a:pt x="6598" y="6902"/>
                    </a:lnTo>
                    <a:lnTo>
                      <a:pt x="6596" y="6921"/>
                    </a:lnTo>
                    <a:lnTo>
                      <a:pt x="6594" y="6940"/>
                    </a:lnTo>
                    <a:lnTo>
                      <a:pt x="6593" y="6959"/>
                    </a:lnTo>
                    <a:lnTo>
                      <a:pt x="6592" y="6979"/>
                    </a:lnTo>
                    <a:lnTo>
                      <a:pt x="6592" y="6999"/>
                    </a:lnTo>
                    <a:lnTo>
                      <a:pt x="6592" y="7019"/>
                    </a:lnTo>
                    <a:lnTo>
                      <a:pt x="6593" y="7040"/>
                    </a:lnTo>
                    <a:lnTo>
                      <a:pt x="6595" y="7061"/>
                    </a:lnTo>
                    <a:lnTo>
                      <a:pt x="6597" y="7083"/>
                    </a:lnTo>
                    <a:lnTo>
                      <a:pt x="6600" y="7104"/>
                    </a:lnTo>
                    <a:lnTo>
                      <a:pt x="6604" y="7127"/>
                    </a:lnTo>
                    <a:lnTo>
                      <a:pt x="6608" y="7149"/>
                    </a:lnTo>
                    <a:lnTo>
                      <a:pt x="6612" y="7172"/>
                    </a:lnTo>
                    <a:lnTo>
                      <a:pt x="6614" y="7194"/>
                    </a:lnTo>
                    <a:lnTo>
                      <a:pt x="6616" y="7216"/>
                    </a:lnTo>
                    <a:lnTo>
                      <a:pt x="6618" y="7238"/>
                    </a:lnTo>
                    <a:lnTo>
                      <a:pt x="6618" y="7260"/>
                    </a:lnTo>
                    <a:lnTo>
                      <a:pt x="6616" y="7281"/>
                    </a:lnTo>
                    <a:lnTo>
                      <a:pt x="6615" y="7303"/>
                    </a:lnTo>
                    <a:lnTo>
                      <a:pt x="6612" y="7324"/>
                    </a:lnTo>
                    <a:lnTo>
                      <a:pt x="6609" y="7346"/>
                    </a:lnTo>
                    <a:lnTo>
                      <a:pt x="6605" y="7367"/>
                    </a:lnTo>
                    <a:lnTo>
                      <a:pt x="6600" y="7387"/>
                    </a:lnTo>
                    <a:lnTo>
                      <a:pt x="6595" y="7409"/>
                    </a:lnTo>
                    <a:lnTo>
                      <a:pt x="6589" y="7430"/>
                    </a:lnTo>
                    <a:lnTo>
                      <a:pt x="6582" y="7451"/>
                    </a:lnTo>
                    <a:lnTo>
                      <a:pt x="6575" y="7472"/>
                    </a:lnTo>
                    <a:lnTo>
                      <a:pt x="6567" y="7493"/>
                    </a:lnTo>
                    <a:lnTo>
                      <a:pt x="6549" y="7534"/>
                    </a:lnTo>
                    <a:lnTo>
                      <a:pt x="6531" y="7576"/>
                    </a:lnTo>
                    <a:lnTo>
                      <a:pt x="6510" y="7618"/>
                    </a:lnTo>
                    <a:lnTo>
                      <a:pt x="6488" y="7661"/>
                    </a:lnTo>
                    <a:lnTo>
                      <a:pt x="6442" y="7747"/>
                    </a:lnTo>
                    <a:lnTo>
                      <a:pt x="6394" y="7836"/>
                    </a:lnTo>
                    <a:lnTo>
                      <a:pt x="6384" y="7858"/>
                    </a:lnTo>
                    <a:lnTo>
                      <a:pt x="6374" y="7879"/>
                    </a:lnTo>
                    <a:lnTo>
                      <a:pt x="6365" y="7899"/>
                    </a:lnTo>
                    <a:lnTo>
                      <a:pt x="6359" y="7919"/>
                    </a:lnTo>
                    <a:lnTo>
                      <a:pt x="6353" y="7937"/>
                    </a:lnTo>
                    <a:lnTo>
                      <a:pt x="6348" y="7954"/>
                    </a:lnTo>
                    <a:lnTo>
                      <a:pt x="6344" y="7970"/>
                    </a:lnTo>
                    <a:lnTo>
                      <a:pt x="6342" y="7985"/>
                    </a:lnTo>
                    <a:lnTo>
                      <a:pt x="6340" y="7999"/>
                    </a:lnTo>
                    <a:lnTo>
                      <a:pt x="6339" y="8013"/>
                    </a:lnTo>
                    <a:lnTo>
                      <a:pt x="6339" y="8026"/>
                    </a:lnTo>
                    <a:lnTo>
                      <a:pt x="6340" y="8038"/>
                    </a:lnTo>
                    <a:lnTo>
                      <a:pt x="6341" y="8048"/>
                    </a:lnTo>
                    <a:lnTo>
                      <a:pt x="6343" y="8058"/>
                    </a:lnTo>
                    <a:lnTo>
                      <a:pt x="6345" y="8068"/>
                    </a:lnTo>
                    <a:lnTo>
                      <a:pt x="6347" y="8076"/>
                    </a:lnTo>
                    <a:lnTo>
                      <a:pt x="6355" y="8092"/>
                    </a:lnTo>
                    <a:lnTo>
                      <a:pt x="6362" y="8105"/>
                    </a:lnTo>
                    <a:lnTo>
                      <a:pt x="6370" y="8115"/>
                    </a:lnTo>
                    <a:lnTo>
                      <a:pt x="6377" y="8124"/>
                    </a:lnTo>
                    <a:lnTo>
                      <a:pt x="6390" y="8133"/>
                    </a:lnTo>
                    <a:lnTo>
                      <a:pt x="6394" y="8136"/>
                    </a:lnTo>
                    <a:lnTo>
                      <a:pt x="6419" y="8122"/>
                    </a:lnTo>
                    <a:lnTo>
                      <a:pt x="6445" y="8107"/>
                    </a:lnTo>
                    <a:lnTo>
                      <a:pt x="6472" y="8091"/>
                    </a:lnTo>
                    <a:lnTo>
                      <a:pt x="6500" y="8073"/>
                    </a:lnTo>
                    <a:lnTo>
                      <a:pt x="6527" y="8053"/>
                    </a:lnTo>
                    <a:lnTo>
                      <a:pt x="6557" y="8031"/>
                    </a:lnTo>
                    <a:lnTo>
                      <a:pt x="6588" y="8009"/>
                    </a:lnTo>
                    <a:lnTo>
                      <a:pt x="6619" y="7985"/>
                    </a:lnTo>
                    <a:lnTo>
                      <a:pt x="6682" y="7934"/>
                    </a:lnTo>
                    <a:lnTo>
                      <a:pt x="6746" y="7879"/>
                    </a:lnTo>
                    <a:lnTo>
                      <a:pt x="6813" y="7821"/>
                    </a:lnTo>
                    <a:lnTo>
                      <a:pt x="6879" y="7760"/>
                    </a:lnTo>
                    <a:lnTo>
                      <a:pt x="6946" y="7698"/>
                    </a:lnTo>
                    <a:lnTo>
                      <a:pt x="7011" y="7634"/>
                    </a:lnTo>
                    <a:lnTo>
                      <a:pt x="7076" y="7571"/>
                    </a:lnTo>
                    <a:lnTo>
                      <a:pt x="7139" y="7508"/>
                    </a:lnTo>
                    <a:lnTo>
                      <a:pt x="7199" y="7446"/>
                    </a:lnTo>
                    <a:lnTo>
                      <a:pt x="7256" y="7386"/>
                    </a:lnTo>
                    <a:lnTo>
                      <a:pt x="7309" y="7329"/>
                    </a:lnTo>
                    <a:lnTo>
                      <a:pt x="7358" y="7276"/>
                    </a:lnTo>
                    <a:lnTo>
                      <a:pt x="7410" y="7209"/>
                    </a:lnTo>
                    <a:lnTo>
                      <a:pt x="7461" y="7143"/>
                    </a:lnTo>
                    <a:lnTo>
                      <a:pt x="7510" y="7074"/>
                    </a:lnTo>
                    <a:lnTo>
                      <a:pt x="7559" y="7005"/>
                    </a:lnTo>
                    <a:lnTo>
                      <a:pt x="7606" y="6936"/>
                    </a:lnTo>
                    <a:lnTo>
                      <a:pt x="7652" y="6865"/>
                    </a:lnTo>
                    <a:lnTo>
                      <a:pt x="7696" y="6793"/>
                    </a:lnTo>
                    <a:lnTo>
                      <a:pt x="7740" y="6720"/>
                    </a:lnTo>
                    <a:lnTo>
                      <a:pt x="7778" y="6647"/>
                    </a:lnTo>
                    <a:lnTo>
                      <a:pt x="7818" y="6570"/>
                    </a:lnTo>
                    <a:lnTo>
                      <a:pt x="7859" y="6486"/>
                    </a:lnTo>
                    <a:lnTo>
                      <a:pt x="7902" y="6396"/>
                    </a:lnTo>
                    <a:lnTo>
                      <a:pt x="7945" y="6301"/>
                    </a:lnTo>
                    <a:lnTo>
                      <a:pt x="7990" y="6201"/>
                    </a:lnTo>
                    <a:lnTo>
                      <a:pt x="8036" y="6093"/>
                    </a:lnTo>
                    <a:lnTo>
                      <a:pt x="8083" y="5981"/>
                    </a:lnTo>
                    <a:lnTo>
                      <a:pt x="8114" y="5891"/>
                    </a:lnTo>
                    <a:lnTo>
                      <a:pt x="8142" y="5802"/>
                    </a:lnTo>
                    <a:lnTo>
                      <a:pt x="8169" y="5712"/>
                    </a:lnTo>
                    <a:lnTo>
                      <a:pt x="8194" y="5621"/>
                    </a:lnTo>
                    <a:lnTo>
                      <a:pt x="8218" y="5529"/>
                    </a:lnTo>
                    <a:lnTo>
                      <a:pt x="8239" y="5436"/>
                    </a:lnTo>
                    <a:lnTo>
                      <a:pt x="8258" y="5343"/>
                    </a:lnTo>
                    <a:lnTo>
                      <a:pt x="8276" y="5250"/>
                    </a:lnTo>
                    <a:lnTo>
                      <a:pt x="8292" y="5155"/>
                    </a:lnTo>
                    <a:lnTo>
                      <a:pt x="8305" y="5060"/>
                    </a:lnTo>
                    <a:lnTo>
                      <a:pt x="8316" y="4963"/>
                    </a:lnTo>
                    <a:lnTo>
                      <a:pt x="8326" y="4867"/>
                    </a:lnTo>
                    <a:lnTo>
                      <a:pt x="8333" y="4770"/>
                    </a:lnTo>
                    <a:lnTo>
                      <a:pt x="8339" y="4672"/>
                    </a:lnTo>
                    <a:lnTo>
                      <a:pt x="8342" y="4574"/>
                    </a:lnTo>
                    <a:lnTo>
                      <a:pt x="8343" y="4475"/>
                    </a:lnTo>
                    <a:close/>
                    <a:moveTo>
                      <a:pt x="1914" y="2745"/>
                    </a:moveTo>
                    <a:lnTo>
                      <a:pt x="1901" y="2741"/>
                    </a:lnTo>
                    <a:lnTo>
                      <a:pt x="1888" y="2738"/>
                    </a:lnTo>
                    <a:lnTo>
                      <a:pt x="1875" y="2736"/>
                    </a:lnTo>
                    <a:lnTo>
                      <a:pt x="1864" y="2736"/>
                    </a:lnTo>
                    <a:lnTo>
                      <a:pt x="1852" y="2738"/>
                    </a:lnTo>
                    <a:lnTo>
                      <a:pt x="1840" y="2741"/>
                    </a:lnTo>
                    <a:lnTo>
                      <a:pt x="1828" y="2744"/>
                    </a:lnTo>
                    <a:lnTo>
                      <a:pt x="1816" y="2749"/>
                    </a:lnTo>
                    <a:lnTo>
                      <a:pt x="1793" y="2760"/>
                    </a:lnTo>
                    <a:lnTo>
                      <a:pt x="1769" y="2774"/>
                    </a:lnTo>
                    <a:lnTo>
                      <a:pt x="1743" y="2788"/>
                    </a:lnTo>
                    <a:lnTo>
                      <a:pt x="1716" y="2803"/>
                    </a:lnTo>
                    <a:lnTo>
                      <a:pt x="1702" y="2811"/>
                    </a:lnTo>
                    <a:lnTo>
                      <a:pt x="1689" y="2818"/>
                    </a:lnTo>
                    <a:lnTo>
                      <a:pt x="1677" y="2826"/>
                    </a:lnTo>
                    <a:lnTo>
                      <a:pt x="1667" y="2833"/>
                    </a:lnTo>
                    <a:lnTo>
                      <a:pt x="1659" y="2841"/>
                    </a:lnTo>
                    <a:lnTo>
                      <a:pt x="1652" y="2847"/>
                    </a:lnTo>
                    <a:lnTo>
                      <a:pt x="1647" y="2853"/>
                    </a:lnTo>
                    <a:lnTo>
                      <a:pt x="1643" y="2860"/>
                    </a:lnTo>
                    <a:lnTo>
                      <a:pt x="1640" y="2865"/>
                    </a:lnTo>
                    <a:lnTo>
                      <a:pt x="1641" y="2870"/>
                    </a:lnTo>
                    <a:lnTo>
                      <a:pt x="1644" y="2873"/>
                    </a:lnTo>
                    <a:lnTo>
                      <a:pt x="1647" y="2876"/>
                    </a:lnTo>
                    <a:lnTo>
                      <a:pt x="1653" y="2878"/>
                    </a:lnTo>
                    <a:lnTo>
                      <a:pt x="1662" y="2878"/>
                    </a:lnTo>
                    <a:lnTo>
                      <a:pt x="1673" y="2878"/>
                    </a:lnTo>
                    <a:lnTo>
                      <a:pt x="1687" y="2876"/>
                    </a:lnTo>
                    <a:lnTo>
                      <a:pt x="1702" y="2874"/>
                    </a:lnTo>
                    <a:lnTo>
                      <a:pt x="1718" y="2872"/>
                    </a:lnTo>
                    <a:lnTo>
                      <a:pt x="1734" y="2871"/>
                    </a:lnTo>
                    <a:lnTo>
                      <a:pt x="1751" y="2870"/>
                    </a:lnTo>
                    <a:lnTo>
                      <a:pt x="1784" y="2870"/>
                    </a:lnTo>
                    <a:lnTo>
                      <a:pt x="1817" y="2871"/>
                    </a:lnTo>
                    <a:lnTo>
                      <a:pt x="1845" y="2872"/>
                    </a:lnTo>
                    <a:lnTo>
                      <a:pt x="1869" y="2874"/>
                    </a:lnTo>
                    <a:lnTo>
                      <a:pt x="1884" y="2875"/>
                    </a:lnTo>
                    <a:lnTo>
                      <a:pt x="1889" y="2876"/>
                    </a:lnTo>
                    <a:lnTo>
                      <a:pt x="1895" y="2879"/>
                    </a:lnTo>
                    <a:lnTo>
                      <a:pt x="1909" y="2886"/>
                    </a:lnTo>
                    <a:lnTo>
                      <a:pt x="1929" y="2895"/>
                    </a:lnTo>
                    <a:lnTo>
                      <a:pt x="1954" y="2904"/>
                    </a:lnTo>
                    <a:lnTo>
                      <a:pt x="1968" y="2906"/>
                    </a:lnTo>
                    <a:lnTo>
                      <a:pt x="1981" y="2908"/>
                    </a:lnTo>
                    <a:lnTo>
                      <a:pt x="1993" y="2909"/>
                    </a:lnTo>
                    <a:lnTo>
                      <a:pt x="2006" y="2907"/>
                    </a:lnTo>
                    <a:lnTo>
                      <a:pt x="2012" y="2906"/>
                    </a:lnTo>
                    <a:lnTo>
                      <a:pt x="2017" y="2904"/>
                    </a:lnTo>
                    <a:lnTo>
                      <a:pt x="2022" y="2902"/>
                    </a:lnTo>
                    <a:lnTo>
                      <a:pt x="2028" y="2899"/>
                    </a:lnTo>
                    <a:lnTo>
                      <a:pt x="2033" y="2894"/>
                    </a:lnTo>
                    <a:lnTo>
                      <a:pt x="2037" y="2890"/>
                    </a:lnTo>
                    <a:lnTo>
                      <a:pt x="2041" y="2885"/>
                    </a:lnTo>
                    <a:lnTo>
                      <a:pt x="2044" y="2878"/>
                    </a:lnTo>
                    <a:lnTo>
                      <a:pt x="2047" y="2872"/>
                    </a:lnTo>
                    <a:lnTo>
                      <a:pt x="2049" y="2866"/>
                    </a:lnTo>
                    <a:lnTo>
                      <a:pt x="2050" y="2860"/>
                    </a:lnTo>
                    <a:lnTo>
                      <a:pt x="2051" y="2853"/>
                    </a:lnTo>
                    <a:lnTo>
                      <a:pt x="2051" y="2848"/>
                    </a:lnTo>
                    <a:lnTo>
                      <a:pt x="2051" y="2843"/>
                    </a:lnTo>
                    <a:lnTo>
                      <a:pt x="2050" y="2837"/>
                    </a:lnTo>
                    <a:lnTo>
                      <a:pt x="2048" y="2832"/>
                    </a:lnTo>
                    <a:lnTo>
                      <a:pt x="2044" y="2822"/>
                    </a:lnTo>
                    <a:lnTo>
                      <a:pt x="2037" y="2814"/>
                    </a:lnTo>
                    <a:lnTo>
                      <a:pt x="2029" y="2805"/>
                    </a:lnTo>
                    <a:lnTo>
                      <a:pt x="2019" y="2797"/>
                    </a:lnTo>
                    <a:lnTo>
                      <a:pt x="2008" y="2789"/>
                    </a:lnTo>
                    <a:lnTo>
                      <a:pt x="1996" y="2782"/>
                    </a:lnTo>
                    <a:lnTo>
                      <a:pt x="1983" y="2775"/>
                    </a:lnTo>
                    <a:lnTo>
                      <a:pt x="1970" y="2769"/>
                    </a:lnTo>
                    <a:lnTo>
                      <a:pt x="1942" y="2757"/>
                    </a:lnTo>
                    <a:lnTo>
                      <a:pt x="1914" y="2745"/>
                    </a:lnTo>
                    <a:close/>
                    <a:moveTo>
                      <a:pt x="1561" y="2513"/>
                    </a:moveTo>
                    <a:lnTo>
                      <a:pt x="1549" y="2512"/>
                    </a:lnTo>
                    <a:lnTo>
                      <a:pt x="1538" y="2509"/>
                    </a:lnTo>
                    <a:lnTo>
                      <a:pt x="1528" y="2505"/>
                    </a:lnTo>
                    <a:lnTo>
                      <a:pt x="1517" y="2499"/>
                    </a:lnTo>
                    <a:lnTo>
                      <a:pt x="1506" y="2493"/>
                    </a:lnTo>
                    <a:lnTo>
                      <a:pt x="1494" y="2485"/>
                    </a:lnTo>
                    <a:lnTo>
                      <a:pt x="1484" y="2477"/>
                    </a:lnTo>
                    <a:lnTo>
                      <a:pt x="1473" y="2468"/>
                    </a:lnTo>
                    <a:lnTo>
                      <a:pt x="1450" y="2450"/>
                    </a:lnTo>
                    <a:lnTo>
                      <a:pt x="1428" y="2432"/>
                    </a:lnTo>
                    <a:lnTo>
                      <a:pt x="1416" y="2423"/>
                    </a:lnTo>
                    <a:lnTo>
                      <a:pt x="1404" y="2415"/>
                    </a:lnTo>
                    <a:lnTo>
                      <a:pt x="1394" y="2408"/>
                    </a:lnTo>
                    <a:lnTo>
                      <a:pt x="1382" y="2402"/>
                    </a:lnTo>
                    <a:lnTo>
                      <a:pt x="1370" y="2396"/>
                    </a:lnTo>
                    <a:lnTo>
                      <a:pt x="1359" y="2392"/>
                    </a:lnTo>
                    <a:lnTo>
                      <a:pt x="1349" y="2389"/>
                    </a:lnTo>
                    <a:lnTo>
                      <a:pt x="1338" y="2387"/>
                    </a:lnTo>
                    <a:lnTo>
                      <a:pt x="1328" y="2384"/>
                    </a:lnTo>
                    <a:lnTo>
                      <a:pt x="1318" y="2384"/>
                    </a:lnTo>
                    <a:lnTo>
                      <a:pt x="1308" y="2384"/>
                    </a:lnTo>
                    <a:lnTo>
                      <a:pt x="1297" y="2387"/>
                    </a:lnTo>
                    <a:lnTo>
                      <a:pt x="1286" y="2390"/>
                    </a:lnTo>
                    <a:lnTo>
                      <a:pt x="1276" y="2394"/>
                    </a:lnTo>
                    <a:lnTo>
                      <a:pt x="1263" y="2401"/>
                    </a:lnTo>
                    <a:lnTo>
                      <a:pt x="1250" y="2408"/>
                    </a:lnTo>
                    <a:lnTo>
                      <a:pt x="1236" y="2417"/>
                    </a:lnTo>
                    <a:lnTo>
                      <a:pt x="1222" y="2427"/>
                    </a:lnTo>
                    <a:lnTo>
                      <a:pt x="1206" y="2440"/>
                    </a:lnTo>
                    <a:lnTo>
                      <a:pt x="1188" y="2455"/>
                    </a:lnTo>
                    <a:lnTo>
                      <a:pt x="1180" y="2463"/>
                    </a:lnTo>
                    <a:lnTo>
                      <a:pt x="1173" y="2469"/>
                    </a:lnTo>
                    <a:lnTo>
                      <a:pt x="1168" y="2477"/>
                    </a:lnTo>
                    <a:lnTo>
                      <a:pt x="1164" y="2482"/>
                    </a:lnTo>
                    <a:lnTo>
                      <a:pt x="1162" y="2489"/>
                    </a:lnTo>
                    <a:lnTo>
                      <a:pt x="1161" y="2494"/>
                    </a:lnTo>
                    <a:lnTo>
                      <a:pt x="1161" y="2499"/>
                    </a:lnTo>
                    <a:lnTo>
                      <a:pt x="1162" y="2505"/>
                    </a:lnTo>
                    <a:lnTo>
                      <a:pt x="1164" y="2509"/>
                    </a:lnTo>
                    <a:lnTo>
                      <a:pt x="1167" y="2513"/>
                    </a:lnTo>
                    <a:lnTo>
                      <a:pt x="1171" y="2518"/>
                    </a:lnTo>
                    <a:lnTo>
                      <a:pt x="1176" y="2522"/>
                    </a:lnTo>
                    <a:lnTo>
                      <a:pt x="1188" y="2528"/>
                    </a:lnTo>
                    <a:lnTo>
                      <a:pt x="1200" y="2534"/>
                    </a:lnTo>
                    <a:lnTo>
                      <a:pt x="1214" y="2539"/>
                    </a:lnTo>
                    <a:lnTo>
                      <a:pt x="1228" y="2542"/>
                    </a:lnTo>
                    <a:lnTo>
                      <a:pt x="1242" y="2545"/>
                    </a:lnTo>
                    <a:lnTo>
                      <a:pt x="1256" y="2548"/>
                    </a:lnTo>
                    <a:lnTo>
                      <a:pt x="1277" y="2551"/>
                    </a:lnTo>
                    <a:lnTo>
                      <a:pt x="1284" y="2552"/>
                    </a:lnTo>
                    <a:lnTo>
                      <a:pt x="1294" y="2555"/>
                    </a:lnTo>
                    <a:lnTo>
                      <a:pt x="1320" y="2566"/>
                    </a:lnTo>
                    <a:lnTo>
                      <a:pt x="1339" y="2571"/>
                    </a:lnTo>
                    <a:lnTo>
                      <a:pt x="1361" y="2579"/>
                    </a:lnTo>
                    <a:lnTo>
                      <a:pt x="1386" y="2585"/>
                    </a:lnTo>
                    <a:lnTo>
                      <a:pt x="1415" y="2593"/>
                    </a:lnTo>
                    <a:lnTo>
                      <a:pt x="1446" y="2598"/>
                    </a:lnTo>
                    <a:lnTo>
                      <a:pt x="1479" y="2603"/>
                    </a:lnTo>
                    <a:lnTo>
                      <a:pt x="1515" y="2608"/>
                    </a:lnTo>
                    <a:lnTo>
                      <a:pt x="1552" y="2611"/>
                    </a:lnTo>
                    <a:lnTo>
                      <a:pt x="1572" y="2612"/>
                    </a:lnTo>
                    <a:lnTo>
                      <a:pt x="1591" y="2612"/>
                    </a:lnTo>
                    <a:lnTo>
                      <a:pt x="1611" y="2611"/>
                    </a:lnTo>
                    <a:lnTo>
                      <a:pt x="1632" y="2611"/>
                    </a:lnTo>
                    <a:lnTo>
                      <a:pt x="1652" y="2609"/>
                    </a:lnTo>
                    <a:lnTo>
                      <a:pt x="1673" y="2607"/>
                    </a:lnTo>
                    <a:lnTo>
                      <a:pt x="1694" y="2603"/>
                    </a:lnTo>
                    <a:lnTo>
                      <a:pt x="1716" y="2600"/>
                    </a:lnTo>
                    <a:lnTo>
                      <a:pt x="1735" y="2596"/>
                    </a:lnTo>
                    <a:lnTo>
                      <a:pt x="1752" y="2592"/>
                    </a:lnTo>
                    <a:lnTo>
                      <a:pt x="1765" y="2588"/>
                    </a:lnTo>
                    <a:lnTo>
                      <a:pt x="1777" y="2584"/>
                    </a:lnTo>
                    <a:lnTo>
                      <a:pt x="1784" y="2580"/>
                    </a:lnTo>
                    <a:lnTo>
                      <a:pt x="1791" y="2575"/>
                    </a:lnTo>
                    <a:lnTo>
                      <a:pt x="1794" y="2572"/>
                    </a:lnTo>
                    <a:lnTo>
                      <a:pt x="1795" y="2568"/>
                    </a:lnTo>
                    <a:lnTo>
                      <a:pt x="1795" y="2565"/>
                    </a:lnTo>
                    <a:lnTo>
                      <a:pt x="1792" y="2560"/>
                    </a:lnTo>
                    <a:lnTo>
                      <a:pt x="1787" y="2557"/>
                    </a:lnTo>
                    <a:lnTo>
                      <a:pt x="1782" y="2553"/>
                    </a:lnTo>
                    <a:lnTo>
                      <a:pt x="1766" y="2547"/>
                    </a:lnTo>
                    <a:lnTo>
                      <a:pt x="1745" y="2540"/>
                    </a:lnTo>
                    <a:lnTo>
                      <a:pt x="1721" y="2535"/>
                    </a:lnTo>
                    <a:lnTo>
                      <a:pt x="1695" y="2529"/>
                    </a:lnTo>
                    <a:lnTo>
                      <a:pt x="1668" y="2524"/>
                    </a:lnTo>
                    <a:lnTo>
                      <a:pt x="1641" y="2521"/>
                    </a:lnTo>
                    <a:lnTo>
                      <a:pt x="1593" y="2515"/>
                    </a:lnTo>
                    <a:lnTo>
                      <a:pt x="1561" y="2513"/>
                    </a:lnTo>
                    <a:close/>
                    <a:moveTo>
                      <a:pt x="5836" y="1407"/>
                    </a:moveTo>
                    <a:lnTo>
                      <a:pt x="5907" y="1367"/>
                    </a:lnTo>
                    <a:lnTo>
                      <a:pt x="5909" y="1376"/>
                    </a:lnTo>
                    <a:lnTo>
                      <a:pt x="5913" y="1398"/>
                    </a:lnTo>
                    <a:lnTo>
                      <a:pt x="5919" y="1433"/>
                    </a:lnTo>
                    <a:lnTo>
                      <a:pt x="5929" y="1473"/>
                    </a:lnTo>
                    <a:lnTo>
                      <a:pt x="5939" y="1518"/>
                    </a:lnTo>
                    <a:lnTo>
                      <a:pt x="5952" y="1562"/>
                    </a:lnTo>
                    <a:lnTo>
                      <a:pt x="5960" y="1583"/>
                    </a:lnTo>
                    <a:lnTo>
                      <a:pt x="5968" y="1602"/>
                    </a:lnTo>
                    <a:lnTo>
                      <a:pt x="5976" y="1620"/>
                    </a:lnTo>
                    <a:lnTo>
                      <a:pt x="5985" y="1635"/>
                    </a:lnTo>
                    <a:lnTo>
                      <a:pt x="5990" y="1642"/>
                    </a:lnTo>
                    <a:lnTo>
                      <a:pt x="5995" y="1648"/>
                    </a:lnTo>
                    <a:lnTo>
                      <a:pt x="6001" y="1653"/>
                    </a:lnTo>
                    <a:lnTo>
                      <a:pt x="6006" y="1657"/>
                    </a:lnTo>
                    <a:lnTo>
                      <a:pt x="6011" y="1661"/>
                    </a:lnTo>
                    <a:lnTo>
                      <a:pt x="6018" y="1664"/>
                    </a:lnTo>
                    <a:lnTo>
                      <a:pt x="6024" y="1667"/>
                    </a:lnTo>
                    <a:lnTo>
                      <a:pt x="6031" y="1669"/>
                    </a:lnTo>
                    <a:lnTo>
                      <a:pt x="6037" y="1670"/>
                    </a:lnTo>
                    <a:lnTo>
                      <a:pt x="6043" y="1670"/>
                    </a:lnTo>
                    <a:lnTo>
                      <a:pt x="6051" y="1670"/>
                    </a:lnTo>
                    <a:lnTo>
                      <a:pt x="6058" y="1670"/>
                    </a:lnTo>
                    <a:lnTo>
                      <a:pt x="6073" y="1668"/>
                    </a:lnTo>
                    <a:lnTo>
                      <a:pt x="6090" y="1663"/>
                    </a:lnTo>
                    <a:lnTo>
                      <a:pt x="6106" y="1658"/>
                    </a:lnTo>
                    <a:lnTo>
                      <a:pt x="6123" y="1652"/>
                    </a:lnTo>
                    <a:lnTo>
                      <a:pt x="6140" y="1643"/>
                    </a:lnTo>
                    <a:lnTo>
                      <a:pt x="6158" y="1633"/>
                    </a:lnTo>
                    <a:lnTo>
                      <a:pt x="6194" y="1613"/>
                    </a:lnTo>
                    <a:lnTo>
                      <a:pt x="6230" y="1590"/>
                    </a:lnTo>
                    <a:lnTo>
                      <a:pt x="6239" y="1584"/>
                    </a:lnTo>
                    <a:lnTo>
                      <a:pt x="6246" y="1577"/>
                    </a:lnTo>
                    <a:lnTo>
                      <a:pt x="6252" y="1571"/>
                    </a:lnTo>
                    <a:lnTo>
                      <a:pt x="6257" y="1564"/>
                    </a:lnTo>
                    <a:lnTo>
                      <a:pt x="6260" y="1555"/>
                    </a:lnTo>
                    <a:lnTo>
                      <a:pt x="6263" y="1547"/>
                    </a:lnTo>
                    <a:lnTo>
                      <a:pt x="6266" y="1539"/>
                    </a:lnTo>
                    <a:lnTo>
                      <a:pt x="6267" y="1529"/>
                    </a:lnTo>
                    <a:lnTo>
                      <a:pt x="6267" y="1520"/>
                    </a:lnTo>
                    <a:lnTo>
                      <a:pt x="6266" y="1511"/>
                    </a:lnTo>
                    <a:lnTo>
                      <a:pt x="6265" y="1500"/>
                    </a:lnTo>
                    <a:lnTo>
                      <a:pt x="6262" y="1491"/>
                    </a:lnTo>
                    <a:lnTo>
                      <a:pt x="6256" y="1470"/>
                    </a:lnTo>
                    <a:lnTo>
                      <a:pt x="6247" y="1449"/>
                    </a:lnTo>
                    <a:lnTo>
                      <a:pt x="6237" y="1428"/>
                    </a:lnTo>
                    <a:lnTo>
                      <a:pt x="6226" y="1407"/>
                    </a:lnTo>
                    <a:lnTo>
                      <a:pt x="6213" y="1385"/>
                    </a:lnTo>
                    <a:lnTo>
                      <a:pt x="6200" y="1365"/>
                    </a:lnTo>
                    <a:lnTo>
                      <a:pt x="6175" y="1326"/>
                    </a:lnTo>
                    <a:lnTo>
                      <a:pt x="6153" y="1293"/>
                    </a:lnTo>
                    <a:lnTo>
                      <a:pt x="6143" y="1279"/>
                    </a:lnTo>
                    <a:lnTo>
                      <a:pt x="6133" y="1265"/>
                    </a:lnTo>
                    <a:lnTo>
                      <a:pt x="6122" y="1253"/>
                    </a:lnTo>
                    <a:lnTo>
                      <a:pt x="6111" y="1243"/>
                    </a:lnTo>
                    <a:lnTo>
                      <a:pt x="6100" y="1232"/>
                    </a:lnTo>
                    <a:lnTo>
                      <a:pt x="6090" y="1223"/>
                    </a:lnTo>
                    <a:lnTo>
                      <a:pt x="6079" y="1216"/>
                    </a:lnTo>
                    <a:lnTo>
                      <a:pt x="6069" y="1208"/>
                    </a:lnTo>
                    <a:lnTo>
                      <a:pt x="6051" y="1198"/>
                    </a:lnTo>
                    <a:lnTo>
                      <a:pt x="6037" y="1190"/>
                    </a:lnTo>
                    <a:lnTo>
                      <a:pt x="6027" y="1185"/>
                    </a:lnTo>
                    <a:lnTo>
                      <a:pt x="6024" y="1184"/>
                    </a:lnTo>
                    <a:lnTo>
                      <a:pt x="6021" y="1178"/>
                    </a:lnTo>
                    <a:lnTo>
                      <a:pt x="6014" y="1164"/>
                    </a:lnTo>
                    <a:lnTo>
                      <a:pt x="6009" y="1156"/>
                    </a:lnTo>
                    <a:lnTo>
                      <a:pt x="6003" y="1145"/>
                    </a:lnTo>
                    <a:lnTo>
                      <a:pt x="5994" y="1134"/>
                    </a:lnTo>
                    <a:lnTo>
                      <a:pt x="5985" y="1122"/>
                    </a:lnTo>
                    <a:lnTo>
                      <a:pt x="5976" y="1112"/>
                    </a:lnTo>
                    <a:lnTo>
                      <a:pt x="5964" y="1101"/>
                    </a:lnTo>
                    <a:lnTo>
                      <a:pt x="5951" y="1090"/>
                    </a:lnTo>
                    <a:lnTo>
                      <a:pt x="5938" y="1082"/>
                    </a:lnTo>
                    <a:lnTo>
                      <a:pt x="5931" y="1077"/>
                    </a:lnTo>
                    <a:lnTo>
                      <a:pt x="5923" y="1074"/>
                    </a:lnTo>
                    <a:lnTo>
                      <a:pt x="5916" y="1071"/>
                    </a:lnTo>
                    <a:lnTo>
                      <a:pt x="5907" y="1069"/>
                    </a:lnTo>
                    <a:lnTo>
                      <a:pt x="5899" y="1067"/>
                    </a:lnTo>
                    <a:lnTo>
                      <a:pt x="5890" y="1066"/>
                    </a:lnTo>
                    <a:lnTo>
                      <a:pt x="5881" y="1065"/>
                    </a:lnTo>
                    <a:lnTo>
                      <a:pt x="5872" y="1065"/>
                    </a:lnTo>
                    <a:lnTo>
                      <a:pt x="5863" y="1065"/>
                    </a:lnTo>
                    <a:lnTo>
                      <a:pt x="5855" y="1066"/>
                    </a:lnTo>
                    <a:lnTo>
                      <a:pt x="5848" y="1068"/>
                    </a:lnTo>
                    <a:lnTo>
                      <a:pt x="5841" y="1070"/>
                    </a:lnTo>
                    <a:lnTo>
                      <a:pt x="5835" y="1072"/>
                    </a:lnTo>
                    <a:lnTo>
                      <a:pt x="5830" y="1074"/>
                    </a:lnTo>
                    <a:lnTo>
                      <a:pt x="5826" y="1077"/>
                    </a:lnTo>
                    <a:lnTo>
                      <a:pt x="5821" y="1081"/>
                    </a:lnTo>
                    <a:lnTo>
                      <a:pt x="5818" y="1085"/>
                    </a:lnTo>
                    <a:lnTo>
                      <a:pt x="5815" y="1088"/>
                    </a:lnTo>
                    <a:lnTo>
                      <a:pt x="5812" y="1092"/>
                    </a:lnTo>
                    <a:lnTo>
                      <a:pt x="5811" y="1097"/>
                    </a:lnTo>
                    <a:lnTo>
                      <a:pt x="5807" y="1106"/>
                    </a:lnTo>
                    <a:lnTo>
                      <a:pt x="5806" y="1116"/>
                    </a:lnTo>
                    <a:lnTo>
                      <a:pt x="5806" y="1127"/>
                    </a:lnTo>
                    <a:lnTo>
                      <a:pt x="5807" y="1138"/>
                    </a:lnTo>
                    <a:lnTo>
                      <a:pt x="5810" y="1147"/>
                    </a:lnTo>
                    <a:lnTo>
                      <a:pt x="5812" y="1158"/>
                    </a:lnTo>
                    <a:lnTo>
                      <a:pt x="5817" y="1176"/>
                    </a:lnTo>
                    <a:lnTo>
                      <a:pt x="5820" y="1190"/>
                    </a:lnTo>
                    <a:lnTo>
                      <a:pt x="5821" y="1197"/>
                    </a:lnTo>
                    <a:lnTo>
                      <a:pt x="5821" y="1202"/>
                    </a:lnTo>
                    <a:lnTo>
                      <a:pt x="5820" y="1207"/>
                    </a:lnTo>
                    <a:lnTo>
                      <a:pt x="5818" y="1213"/>
                    </a:lnTo>
                    <a:lnTo>
                      <a:pt x="5813" y="1222"/>
                    </a:lnTo>
                    <a:lnTo>
                      <a:pt x="5805" y="1232"/>
                    </a:lnTo>
                    <a:lnTo>
                      <a:pt x="5786" y="1250"/>
                    </a:lnTo>
                    <a:lnTo>
                      <a:pt x="5766" y="1271"/>
                    </a:lnTo>
                    <a:lnTo>
                      <a:pt x="5756" y="1283"/>
                    </a:lnTo>
                    <a:lnTo>
                      <a:pt x="5747" y="1297"/>
                    </a:lnTo>
                    <a:lnTo>
                      <a:pt x="5743" y="1305"/>
                    </a:lnTo>
                    <a:lnTo>
                      <a:pt x="5740" y="1312"/>
                    </a:lnTo>
                    <a:lnTo>
                      <a:pt x="5737" y="1321"/>
                    </a:lnTo>
                    <a:lnTo>
                      <a:pt x="5734" y="1331"/>
                    </a:lnTo>
                    <a:lnTo>
                      <a:pt x="5732" y="1339"/>
                    </a:lnTo>
                    <a:lnTo>
                      <a:pt x="5731" y="1349"/>
                    </a:lnTo>
                    <a:lnTo>
                      <a:pt x="5730" y="1357"/>
                    </a:lnTo>
                    <a:lnTo>
                      <a:pt x="5731" y="1367"/>
                    </a:lnTo>
                    <a:lnTo>
                      <a:pt x="5732" y="1377"/>
                    </a:lnTo>
                    <a:lnTo>
                      <a:pt x="5734" y="1386"/>
                    </a:lnTo>
                    <a:lnTo>
                      <a:pt x="5739" y="1396"/>
                    </a:lnTo>
                    <a:lnTo>
                      <a:pt x="5743" y="1407"/>
                    </a:lnTo>
                    <a:lnTo>
                      <a:pt x="5749" y="1414"/>
                    </a:lnTo>
                    <a:lnTo>
                      <a:pt x="5756" y="1421"/>
                    </a:lnTo>
                    <a:lnTo>
                      <a:pt x="5762" y="1425"/>
                    </a:lnTo>
                    <a:lnTo>
                      <a:pt x="5770" y="1428"/>
                    </a:lnTo>
                    <a:lnTo>
                      <a:pt x="5777" y="1429"/>
                    </a:lnTo>
                    <a:lnTo>
                      <a:pt x="5786" y="1429"/>
                    </a:lnTo>
                    <a:lnTo>
                      <a:pt x="5793" y="1428"/>
                    </a:lnTo>
                    <a:lnTo>
                      <a:pt x="5801" y="1426"/>
                    </a:lnTo>
                    <a:lnTo>
                      <a:pt x="5815" y="1420"/>
                    </a:lnTo>
                    <a:lnTo>
                      <a:pt x="5827" y="1413"/>
                    </a:lnTo>
                    <a:lnTo>
                      <a:pt x="5834" y="1409"/>
                    </a:lnTo>
                    <a:lnTo>
                      <a:pt x="5836" y="1407"/>
                    </a:lnTo>
                    <a:close/>
                    <a:moveTo>
                      <a:pt x="4563" y="593"/>
                    </a:moveTo>
                    <a:lnTo>
                      <a:pt x="4548" y="599"/>
                    </a:lnTo>
                    <a:lnTo>
                      <a:pt x="4535" y="605"/>
                    </a:lnTo>
                    <a:lnTo>
                      <a:pt x="4524" y="611"/>
                    </a:lnTo>
                    <a:lnTo>
                      <a:pt x="4514" y="617"/>
                    </a:lnTo>
                    <a:lnTo>
                      <a:pt x="4507" y="622"/>
                    </a:lnTo>
                    <a:lnTo>
                      <a:pt x="4499" y="629"/>
                    </a:lnTo>
                    <a:lnTo>
                      <a:pt x="4494" y="635"/>
                    </a:lnTo>
                    <a:lnTo>
                      <a:pt x="4490" y="641"/>
                    </a:lnTo>
                    <a:lnTo>
                      <a:pt x="4487" y="647"/>
                    </a:lnTo>
                    <a:lnTo>
                      <a:pt x="4485" y="652"/>
                    </a:lnTo>
                    <a:lnTo>
                      <a:pt x="4484" y="659"/>
                    </a:lnTo>
                    <a:lnTo>
                      <a:pt x="4484" y="664"/>
                    </a:lnTo>
                    <a:lnTo>
                      <a:pt x="4484" y="670"/>
                    </a:lnTo>
                    <a:lnTo>
                      <a:pt x="4486" y="675"/>
                    </a:lnTo>
                    <a:lnTo>
                      <a:pt x="4488" y="680"/>
                    </a:lnTo>
                    <a:lnTo>
                      <a:pt x="4491" y="686"/>
                    </a:lnTo>
                    <a:lnTo>
                      <a:pt x="4498" y="695"/>
                    </a:lnTo>
                    <a:lnTo>
                      <a:pt x="4506" y="704"/>
                    </a:lnTo>
                    <a:lnTo>
                      <a:pt x="4514" y="713"/>
                    </a:lnTo>
                    <a:lnTo>
                      <a:pt x="4523" y="719"/>
                    </a:lnTo>
                    <a:lnTo>
                      <a:pt x="4537" y="729"/>
                    </a:lnTo>
                    <a:lnTo>
                      <a:pt x="4543" y="732"/>
                    </a:lnTo>
                    <a:lnTo>
                      <a:pt x="4561" y="742"/>
                    </a:lnTo>
                    <a:lnTo>
                      <a:pt x="4579" y="750"/>
                    </a:lnTo>
                    <a:lnTo>
                      <a:pt x="4595" y="757"/>
                    </a:lnTo>
                    <a:lnTo>
                      <a:pt x="4610" y="763"/>
                    </a:lnTo>
                    <a:lnTo>
                      <a:pt x="4624" y="768"/>
                    </a:lnTo>
                    <a:lnTo>
                      <a:pt x="4639" y="773"/>
                    </a:lnTo>
                    <a:lnTo>
                      <a:pt x="4652" y="776"/>
                    </a:lnTo>
                    <a:lnTo>
                      <a:pt x="4664" y="778"/>
                    </a:lnTo>
                    <a:lnTo>
                      <a:pt x="4690" y="782"/>
                    </a:lnTo>
                    <a:lnTo>
                      <a:pt x="4716" y="787"/>
                    </a:lnTo>
                    <a:lnTo>
                      <a:pt x="4743" y="790"/>
                    </a:lnTo>
                    <a:lnTo>
                      <a:pt x="4772" y="793"/>
                    </a:lnTo>
                    <a:lnTo>
                      <a:pt x="4786" y="795"/>
                    </a:lnTo>
                    <a:lnTo>
                      <a:pt x="4798" y="795"/>
                    </a:lnTo>
                    <a:lnTo>
                      <a:pt x="4807" y="795"/>
                    </a:lnTo>
                    <a:lnTo>
                      <a:pt x="4815" y="793"/>
                    </a:lnTo>
                    <a:lnTo>
                      <a:pt x="4820" y="791"/>
                    </a:lnTo>
                    <a:lnTo>
                      <a:pt x="4824" y="788"/>
                    </a:lnTo>
                    <a:lnTo>
                      <a:pt x="4827" y="784"/>
                    </a:lnTo>
                    <a:lnTo>
                      <a:pt x="4829" y="780"/>
                    </a:lnTo>
                    <a:lnTo>
                      <a:pt x="4829" y="777"/>
                    </a:lnTo>
                    <a:lnTo>
                      <a:pt x="4829" y="773"/>
                    </a:lnTo>
                    <a:lnTo>
                      <a:pt x="4828" y="768"/>
                    </a:lnTo>
                    <a:lnTo>
                      <a:pt x="4827" y="765"/>
                    </a:lnTo>
                    <a:lnTo>
                      <a:pt x="4824" y="760"/>
                    </a:lnTo>
                    <a:lnTo>
                      <a:pt x="4823" y="758"/>
                    </a:lnTo>
                    <a:lnTo>
                      <a:pt x="4839" y="687"/>
                    </a:lnTo>
                    <a:lnTo>
                      <a:pt x="4845" y="686"/>
                    </a:lnTo>
                    <a:lnTo>
                      <a:pt x="4858" y="680"/>
                    </a:lnTo>
                    <a:lnTo>
                      <a:pt x="4865" y="676"/>
                    </a:lnTo>
                    <a:lnTo>
                      <a:pt x="4874" y="671"/>
                    </a:lnTo>
                    <a:lnTo>
                      <a:pt x="4881" y="665"/>
                    </a:lnTo>
                    <a:lnTo>
                      <a:pt x="4889" y="658"/>
                    </a:lnTo>
                    <a:lnTo>
                      <a:pt x="4896" y="650"/>
                    </a:lnTo>
                    <a:lnTo>
                      <a:pt x="4901" y="641"/>
                    </a:lnTo>
                    <a:lnTo>
                      <a:pt x="4903" y="635"/>
                    </a:lnTo>
                    <a:lnTo>
                      <a:pt x="4904" y="630"/>
                    </a:lnTo>
                    <a:lnTo>
                      <a:pt x="4905" y="625"/>
                    </a:lnTo>
                    <a:lnTo>
                      <a:pt x="4905" y="619"/>
                    </a:lnTo>
                    <a:lnTo>
                      <a:pt x="4905" y="613"/>
                    </a:lnTo>
                    <a:lnTo>
                      <a:pt x="4904" y="606"/>
                    </a:lnTo>
                    <a:lnTo>
                      <a:pt x="4901" y="600"/>
                    </a:lnTo>
                    <a:lnTo>
                      <a:pt x="4898" y="592"/>
                    </a:lnTo>
                    <a:lnTo>
                      <a:pt x="4894" y="585"/>
                    </a:lnTo>
                    <a:lnTo>
                      <a:pt x="4889" y="577"/>
                    </a:lnTo>
                    <a:lnTo>
                      <a:pt x="4882" y="570"/>
                    </a:lnTo>
                    <a:lnTo>
                      <a:pt x="4876" y="561"/>
                    </a:lnTo>
                    <a:lnTo>
                      <a:pt x="4867" y="553"/>
                    </a:lnTo>
                    <a:lnTo>
                      <a:pt x="4860" y="546"/>
                    </a:lnTo>
                    <a:lnTo>
                      <a:pt x="4852" y="540"/>
                    </a:lnTo>
                    <a:lnTo>
                      <a:pt x="4845" y="534"/>
                    </a:lnTo>
                    <a:lnTo>
                      <a:pt x="4837" y="529"/>
                    </a:lnTo>
                    <a:lnTo>
                      <a:pt x="4830" y="526"/>
                    </a:lnTo>
                    <a:lnTo>
                      <a:pt x="4822" y="522"/>
                    </a:lnTo>
                    <a:lnTo>
                      <a:pt x="4815" y="519"/>
                    </a:lnTo>
                    <a:lnTo>
                      <a:pt x="4806" y="517"/>
                    </a:lnTo>
                    <a:lnTo>
                      <a:pt x="4799" y="516"/>
                    </a:lnTo>
                    <a:lnTo>
                      <a:pt x="4791" y="515"/>
                    </a:lnTo>
                    <a:lnTo>
                      <a:pt x="4783" y="515"/>
                    </a:lnTo>
                    <a:lnTo>
                      <a:pt x="4766" y="517"/>
                    </a:lnTo>
                    <a:lnTo>
                      <a:pt x="4749" y="520"/>
                    </a:lnTo>
                    <a:lnTo>
                      <a:pt x="4731" y="526"/>
                    </a:lnTo>
                    <a:lnTo>
                      <a:pt x="4712" y="532"/>
                    </a:lnTo>
                    <a:lnTo>
                      <a:pt x="4691" y="541"/>
                    </a:lnTo>
                    <a:lnTo>
                      <a:pt x="4669" y="549"/>
                    </a:lnTo>
                    <a:lnTo>
                      <a:pt x="4619" y="571"/>
                    </a:lnTo>
                    <a:lnTo>
                      <a:pt x="4563" y="593"/>
                    </a:lnTo>
                    <a:close/>
                    <a:moveTo>
                      <a:pt x="3852" y="387"/>
                    </a:moveTo>
                    <a:lnTo>
                      <a:pt x="3853" y="401"/>
                    </a:lnTo>
                    <a:lnTo>
                      <a:pt x="3854" y="416"/>
                    </a:lnTo>
                    <a:lnTo>
                      <a:pt x="3855" y="431"/>
                    </a:lnTo>
                    <a:lnTo>
                      <a:pt x="3857" y="446"/>
                    </a:lnTo>
                    <a:lnTo>
                      <a:pt x="3864" y="476"/>
                    </a:lnTo>
                    <a:lnTo>
                      <a:pt x="3873" y="505"/>
                    </a:lnTo>
                    <a:lnTo>
                      <a:pt x="3882" y="533"/>
                    </a:lnTo>
                    <a:lnTo>
                      <a:pt x="3893" y="560"/>
                    </a:lnTo>
                    <a:lnTo>
                      <a:pt x="3904" y="586"/>
                    </a:lnTo>
                    <a:lnTo>
                      <a:pt x="3915" y="611"/>
                    </a:lnTo>
                    <a:lnTo>
                      <a:pt x="3927" y="633"/>
                    </a:lnTo>
                    <a:lnTo>
                      <a:pt x="3939" y="654"/>
                    </a:lnTo>
                    <a:lnTo>
                      <a:pt x="3950" y="672"/>
                    </a:lnTo>
                    <a:lnTo>
                      <a:pt x="3958" y="687"/>
                    </a:lnTo>
                    <a:lnTo>
                      <a:pt x="3973" y="708"/>
                    </a:lnTo>
                    <a:lnTo>
                      <a:pt x="3979" y="716"/>
                    </a:lnTo>
                    <a:lnTo>
                      <a:pt x="3986" y="724"/>
                    </a:lnTo>
                    <a:lnTo>
                      <a:pt x="4010" y="746"/>
                    </a:lnTo>
                    <a:lnTo>
                      <a:pt x="4026" y="760"/>
                    </a:lnTo>
                    <a:lnTo>
                      <a:pt x="4045" y="775"/>
                    </a:lnTo>
                    <a:lnTo>
                      <a:pt x="4067" y="789"/>
                    </a:lnTo>
                    <a:lnTo>
                      <a:pt x="4091" y="803"/>
                    </a:lnTo>
                    <a:lnTo>
                      <a:pt x="4103" y="809"/>
                    </a:lnTo>
                    <a:lnTo>
                      <a:pt x="4115" y="812"/>
                    </a:lnTo>
                    <a:lnTo>
                      <a:pt x="4125" y="813"/>
                    </a:lnTo>
                    <a:lnTo>
                      <a:pt x="4133" y="814"/>
                    </a:lnTo>
                    <a:lnTo>
                      <a:pt x="4142" y="812"/>
                    </a:lnTo>
                    <a:lnTo>
                      <a:pt x="4148" y="810"/>
                    </a:lnTo>
                    <a:lnTo>
                      <a:pt x="4155" y="807"/>
                    </a:lnTo>
                    <a:lnTo>
                      <a:pt x="4160" y="804"/>
                    </a:lnTo>
                    <a:lnTo>
                      <a:pt x="4169" y="795"/>
                    </a:lnTo>
                    <a:lnTo>
                      <a:pt x="4174" y="787"/>
                    </a:lnTo>
                    <a:lnTo>
                      <a:pt x="4177" y="780"/>
                    </a:lnTo>
                    <a:lnTo>
                      <a:pt x="4178" y="777"/>
                    </a:lnTo>
                    <a:lnTo>
                      <a:pt x="4188" y="766"/>
                    </a:lnTo>
                    <a:lnTo>
                      <a:pt x="4213" y="737"/>
                    </a:lnTo>
                    <a:lnTo>
                      <a:pt x="4248" y="695"/>
                    </a:lnTo>
                    <a:lnTo>
                      <a:pt x="4291" y="645"/>
                    </a:lnTo>
                    <a:lnTo>
                      <a:pt x="4335" y="591"/>
                    </a:lnTo>
                    <a:lnTo>
                      <a:pt x="4377" y="541"/>
                    </a:lnTo>
                    <a:lnTo>
                      <a:pt x="4412" y="496"/>
                    </a:lnTo>
                    <a:lnTo>
                      <a:pt x="4437" y="465"/>
                    </a:lnTo>
                    <a:lnTo>
                      <a:pt x="4446" y="453"/>
                    </a:lnTo>
                    <a:lnTo>
                      <a:pt x="4454" y="442"/>
                    </a:lnTo>
                    <a:lnTo>
                      <a:pt x="4464" y="432"/>
                    </a:lnTo>
                    <a:lnTo>
                      <a:pt x="4475" y="423"/>
                    </a:lnTo>
                    <a:lnTo>
                      <a:pt x="4485" y="414"/>
                    </a:lnTo>
                    <a:lnTo>
                      <a:pt x="4497" y="407"/>
                    </a:lnTo>
                    <a:lnTo>
                      <a:pt x="4509" y="399"/>
                    </a:lnTo>
                    <a:lnTo>
                      <a:pt x="4523" y="393"/>
                    </a:lnTo>
                    <a:lnTo>
                      <a:pt x="4537" y="386"/>
                    </a:lnTo>
                    <a:lnTo>
                      <a:pt x="4552" y="381"/>
                    </a:lnTo>
                    <a:lnTo>
                      <a:pt x="4568" y="375"/>
                    </a:lnTo>
                    <a:lnTo>
                      <a:pt x="4586" y="369"/>
                    </a:lnTo>
                    <a:lnTo>
                      <a:pt x="4625" y="358"/>
                    </a:lnTo>
                    <a:lnTo>
                      <a:pt x="4669" y="348"/>
                    </a:lnTo>
                    <a:lnTo>
                      <a:pt x="4683" y="343"/>
                    </a:lnTo>
                    <a:lnTo>
                      <a:pt x="4698" y="337"/>
                    </a:lnTo>
                    <a:lnTo>
                      <a:pt x="4712" y="328"/>
                    </a:lnTo>
                    <a:lnTo>
                      <a:pt x="4726" y="318"/>
                    </a:lnTo>
                    <a:lnTo>
                      <a:pt x="4740" y="305"/>
                    </a:lnTo>
                    <a:lnTo>
                      <a:pt x="4754" y="291"/>
                    </a:lnTo>
                    <a:lnTo>
                      <a:pt x="4767" y="276"/>
                    </a:lnTo>
                    <a:lnTo>
                      <a:pt x="4780" y="260"/>
                    </a:lnTo>
                    <a:lnTo>
                      <a:pt x="4793" y="243"/>
                    </a:lnTo>
                    <a:lnTo>
                      <a:pt x="4806" y="224"/>
                    </a:lnTo>
                    <a:lnTo>
                      <a:pt x="4818" y="206"/>
                    </a:lnTo>
                    <a:lnTo>
                      <a:pt x="4831" y="188"/>
                    </a:lnTo>
                    <a:lnTo>
                      <a:pt x="4852" y="150"/>
                    </a:lnTo>
                    <a:lnTo>
                      <a:pt x="4873" y="113"/>
                    </a:lnTo>
                    <a:lnTo>
                      <a:pt x="4817" y="101"/>
                    </a:lnTo>
                    <a:lnTo>
                      <a:pt x="4760" y="89"/>
                    </a:lnTo>
                    <a:lnTo>
                      <a:pt x="4704" y="78"/>
                    </a:lnTo>
                    <a:lnTo>
                      <a:pt x="4647" y="68"/>
                    </a:lnTo>
                    <a:lnTo>
                      <a:pt x="4589" y="58"/>
                    </a:lnTo>
                    <a:lnTo>
                      <a:pt x="4532" y="49"/>
                    </a:lnTo>
                    <a:lnTo>
                      <a:pt x="4475" y="41"/>
                    </a:lnTo>
                    <a:lnTo>
                      <a:pt x="4417" y="33"/>
                    </a:lnTo>
                    <a:lnTo>
                      <a:pt x="4359" y="27"/>
                    </a:lnTo>
                    <a:lnTo>
                      <a:pt x="4301" y="20"/>
                    </a:lnTo>
                    <a:lnTo>
                      <a:pt x="4242" y="15"/>
                    </a:lnTo>
                    <a:lnTo>
                      <a:pt x="4184" y="11"/>
                    </a:lnTo>
                    <a:lnTo>
                      <a:pt x="4125" y="8"/>
                    </a:lnTo>
                    <a:lnTo>
                      <a:pt x="4066" y="4"/>
                    </a:lnTo>
                    <a:lnTo>
                      <a:pt x="4006" y="2"/>
                    </a:lnTo>
                    <a:lnTo>
                      <a:pt x="3947" y="1"/>
                    </a:lnTo>
                    <a:lnTo>
                      <a:pt x="3941" y="25"/>
                    </a:lnTo>
                    <a:lnTo>
                      <a:pt x="3934" y="52"/>
                    </a:lnTo>
                    <a:lnTo>
                      <a:pt x="3925" y="78"/>
                    </a:lnTo>
                    <a:lnTo>
                      <a:pt x="3917" y="104"/>
                    </a:lnTo>
                    <a:lnTo>
                      <a:pt x="3907" y="129"/>
                    </a:lnTo>
                    <a:lnTo>
                      <a:pt x="3898" y="151"/>
                    </a:lnTo>
                    <a:lnTo>
                      <a:pt x="3890" y="172"/>
                    </a:lnTo>
                    <a:lnTo>
                      <a:pt x="3882" y="187"/>
                    </a:lnTo>
                    <a:lnTo>
                      <a:pt x="3873" y="203"/>
                    </a:lnTo>
                    <a:lnTo>
                      <a:pt x="3866" y="217"/>
                    </a:lnTo>
                    <a:lnTo>
                      <a:pt x="3861" y="230"/>
                    </a:lnTo>
                    <a:lnTo>
                      <a:pt x="3857" y="246"/>
                    </a:lnTo>
                    <a:lnTo>
                      <a:pt x="3855" y="267"/>
                    </a:lnTo>
                    <a:lnTo>
                      <a:pt x="3853" y="296"/>
                    </a:lnTo>
                    <a:lnTo>
                      <a:pt x="3853" y="335"/>
                    </a:lnTo>
                    <a:lnTo>
                      <a:pt x="3852" y="387"/>
                    </a:lnTo>
                    <a:close/>
                    <a:moveTo>
                      <a:pt x="408" y="2784"/>
                    </a:moveTo>
                    <a:lnTo>
                      <a:pt x="407" y="2789"/>
                    </a:lnTo>
                    <a:lnTo>
                      <a:pt x="403" y="2802"/>
                    </a:lnTo>
                    <a:lnTo>
                      <a:pt x="398" y="2822"/>
                    </a:lnTo>
                    <a:lnTo>
                      <a:pt x="391" y="2848"/>
                    </a:lnTo>
                    <a:lnTo>
                      <a:pt x="386" y="2878"/>
                    </a:lnTo>
                    <a:lnTo>
                      <a:pt x="383" y="2910"/>
                    </a:lnTo>
                    <a:lnTo>
                      <a:pt x="382" y="2927"/>
                    </a:lnTo>
                    <a:lnTo>
                      <a:pt x="382" y="2945"/>
                    </a:lnTo>
                    <a:lnTo>
                      <a:pt x="383" y="2961"/>
                    </a:lnTo>
                    <a:lnTo>
                      <a:pt x="385" y="2978"/>
                    </a:lnTo>
                    <a:lnTo>
                      <a:pt x="386" y="2985"/>
                    </a:lnTo>
                    <a:lnTo>
                      <a:pt x="388" y="2993"/>
                    </a:lnTo>
                    <a:lnTo>
                      <a:pt x="391" y="3000"/>
                    </a:lnTo>
                    <a:lnTo>
                      <a:pt x="395" y="3007"/>
                    </a:lnTo>
                    <a:lnTo>
                      <a:pt x="402" y="3019"/>
                    </a:lnTo>
                    <a:lnTo>
                      <a:pt x="411" y="3029"/>
                    </a:lnTo>
                    <a:lnTo>
                      <a:pt x="420" y="3038"/>
                    </a:lnTo>
                    <a:lnTo>
                      <a:pt x="431" y="3047"/>
                    </a:lnTo>
                    <a:lnTo>
                      <a:pt x="442" y="3053"/>
                    </a:lnTo>
                    <a:lnTo>
                      <a:pt x="452" y="3058"/>
                    </a:lnTo>
                    <a:lnTo>
                      <a:pt x="464" y="3063"/>
                    </a:lnTo>
                    <a:lnTo>
                      <a:pt x="474" y="3067"/>
                    </a:lnTo>
                    <a:lnTo>
                      <a:pt x="484" y="3069"/>
                    </a:lnTo>
                    <a:lnTo>
                      <a:pt x="493" y="3071"/>
                    </a:lnTo>
                    <a:lnTo>
                      <a:pt x="505" y="3073"/>
                    </a:lnTo>
                    <a:lnTo>
                      <a:pt x="510" y="3074"/>
                    </a:lnTo>
                    <a:lnTo>
                      <a:pt x="511" y="3086"/>
                    </a:lnTo>
                    <a:lnTo>
                      <a:pt x="514" y="3120"/>
                    </a:lnTo>
                    <a:lnTo>
                      <a:pt x="517" y="3143"/>
                    </a:lnTo>
                    <a:lnTo>
                      <a:pt x="520" y="3169"/>
                    </a:lnTo>
                    <a:lnTo>
                      <a:pt x="524" y="3197"/>
                    </a:lnTo>
                    <a:lnTo>
                      <a:pt x="531" y="3227"/>
                    </a:lnTo>
                    <a:lnTo>
                      <a:pt x="538" y="3257"/>
                    </a:lnTo>
                    <a:lnTo>
                      <a:pt x="548" y="3288"/>
                    </a:lnTo>
                    <a:lnTo>
                      <a:pt x="553" y="3304"/>
                    </a:lnTo>
                    <a:lnTo>
                      <a:pt x="559" y="3319"/>
                    </a:lnTo>
                    <a:lnTo>
                      <a:pt x="565" y="3333"/>
                    </a:lnTo>
                    <a:lnTo>
                      <a:pt x="572" y="3348"/>
                    </a:lnTo>
                    <a:lnTo>
                      <a:pt x="579" y="3362"/>
                    </a:lnTo>
                    <a:lnTo>
                      <a:pt x="587" y="3375"/>
                    </a:lnTo>
                    <a:lnTo>
                      <a:pt x="595" y="3388"/>
                    </a:lnTo>
                    <a:lnTo>
                      <a:pt x="604" y="3400"/>
                    </a:lnTo>
                    <a:lnTo>
                      <a:pt x="613" y="3410"/>
                    </a:lnTo>
                    <a:lnTo>
                      <a:pt x="623" y="3420"/>
                    </a:lnTo>
                    <a:lnTo>
                      <a:pt x="635" y="3430"/>
                    </a:lnTo>
                    <a:lnTo>
                      <a:pt x="646" y="3437"/>
                    </a:lnTo>
                    <a:lnTo>
                      <a:pt x="668" y="3452"/>
                    </a:lnTo>
                    <a:lnTo>
                      <a:pt x="689" y="3467"/>
                    </a:lnTo>
                    <a:lnTo>
                      <a:pt x="707" y="3482"/>
                    </a:lnTo>
                    <a:lnTo>
                      <a:pt x="724" y="3497"/>
                    </a:lnTo>
                    <a:lnTo>
                      <a:pt x="738" y="3514"/>
                    </a:lnTo>
                    <a:lnTo>
                      <a:pt x="752" y="3531"/>
                    </a:lnTo>
                    <a:lnTo>
                      <a:pt x="764" y="3548"/>
                    </a:lnTo>
                    <a:lnTo>
                      <a:pt x="774" y="3566"/>
                    </a:lnTo>
                    <a:lnTo>
                      <a:pt x="784" y="3585"/>
                    </a:lnTo>
                    <a:lnTo>
                      <a:pt x="792" y="3605"/>
                    </a:lnTo>
                    <a:lnTo>
                      <a:pt x="799" y="3625"/>
                    </a:lnTo>
                    <a:lnTo>
                      <a:pt x="807" y="3646"/>
                    </a:lnTo>
                    <a:lnTo>
                      <a:pt x="813" y="3669"/>
                    </a:lnTo>
                    <a:lnTo>
                      <a:pt x="818" y="3692"/>
                    </a:lnTo>
                    <a:lnTo>
                      <a:pt x="824" y="3716"/>
                    </a:lnTo>
                    <a:lnTo>
                      <a:pt x="830" y="3742"/>
                    </a:lnTo>
                    <a:lnTo>
                      <a:pt x="831" y="3755"/>
                    </a:lnTo>
                    <a:lnTo>
                      <a:pt x="832" y="3769"/>
                    </a:lnTo>
                    <a:lnTo>
                      <a:pt x="831" y="3783"/>
                    </a:lnTo>
                    <a:lnTo>
                      <a:pt x="829" y="3797"/>
                    </a:lnTo>
                    <a:lnTo>
                      <a:pt x="826" y="3811"/>
                    </a:lnTo>
                    <a:lnTo>
                      <a:pt x="822" y="3826"/>
                    </a:lnTo>
                    <a:lnTo>
                      <a:pt x="816" y="3841"/>
                    </a:lnTo>
                    <a:lnTo>
                      <a:pt x="810" y="3856"/>
                    </a:lnTo>
                    <a:lnTo>
                      <a:pt x="803" y="3871"/>
                    </a:lnTo>
                    <a:lnTo>
                      <a:pt x="795" y="3886"/>
                    </a:lnTo>
                    <a:lnTo>
                      <a:pt x="786" y="3902"/>
                    </a:lnTo>
                    <a:lnTo>
                      <a:pt x="777" y="3918"/>
                    </a:lnTo>
                    <a:lnTo>
                      <a:pt x="755" y="3950"/>
                    </a:lnTo>
                    <a:lnTo>
                      <a:pt x="731" y="3983"/>
                    </a:lnTo>
                    <a:lnTo>
                      <a:pt x="681" y="4053"/>
                    </a:lnTo>
                    <a:lnTo>
                      <a:pt x="630" y="4125"/>
                    </a:lnTo>
                    <a:lnTo>
                      <a:pt x="605" y="4163"/>
                    </a:lnTo>
                    <a:lnTo>
                      <a:pt x="581" y="4200"/>
                    </a:lnTo>
                    <a:lnTo>
                      <a:pt x="569" y="4220"/>
                    </a:lnTo>
                    <a:lnTo>
                      <a:pt x="559" y="4240"/>
                    </a:lnTo>
                    <a:lnTo>
                      <a:pt x="549" y="4259"/>
                    </a:lnTo>
                    <a:lnTo>
                      <a:pt x="539" y="4280"/>
                    </a:lnTo>
                    <a:lnTo>
                      <a:pt x="522" y="4317"/>
                    </a:lnTo>
                    <a:lnTo>
                      <a:pt x="508" y="4354"/>
                    </a:lnTo>
                    <a:lnTo>
                      <a:pt x="498" y="4387"/>
                    </a:lnTo>
                    <a:lnTo>
                      <a:pt x="488" y="4418"/>
                    </a:lnTo>
                    <a:lnTo>
                      <a:pt x="481" y="4448"/>
                    </a:lnTo>
                    <a:lnTo>
                      <a:pt x="476" y="4477"/>
                    </a:lnTo>
                    <a:lnTo>
                      <a:pt x="474" y="4506"/>
                    </a:lnTo>
                    <a:lnTo>
                      <a:pt x="473" y="4535"/>
                    </a:lnTo>
                    <a:lnTo>
                      <a:pt x="474" y="4564"/>
                    </a:lnTo>
                    <a:lnTo>
                      <a:pt x="476" y="4594"/>
                    </a:lnTo>
                    <a:lnTo>
                      <a:pt x="480" y="4625"/>
                    </a:lnTo>
                    <a:lnTo>
                      <a:pt x="485" y="4658"/>
                    </a:lnTo>
                    <a:lnTo>
                      <a:pt x="499" y="4731"/>
                    </a:lnTo>
                    <a:lnTo>
                      <a:pt x="515" y="4816"/>
                    </a:lnTo>
                    <a:lnTo>
                      <a:pt x="521" y="4840"/>
                    </a:lnTo>
                    <a:lnTo>
                      <a:pt x="529" y="4864"/>
                    </a:lnTo>
                    <a:lnTo>
                      <a:pt x="538" y="4889"/>
                    </a:lnTo>
                    <a:lnTo>
                      <a:pt x="551" y="4915"/>
                    </a:lnTo>
                    <a:lnTo>
                      <a:pt x="564" y="4942"/>
                    </a:lnTo>
                    <a:lnTo>
                      <a:pt x="580" y="4967"/>
                    </a:lnTo>
                    <a:lnTo>
                      <a:pt x="596" y="4994"/>
                    </a:lnTo>
                    <a:lnTo>
                      <a:pt x="615" y="5022"/>
                    </a:lnTo>
                    <a:lnTo>
                      <a:pt x="634" y="5049"/>
                    </a:lnTo>
                    <a:lnTo>
                      <a:pt x="653" y="5076"/>
                    </a:lnTo>
                    <a:lnTo>
                      <a:pt x="675" y="5103"/>
                    </a:lnTo>
                    <a:lnTo>
                      <a:pt x="696" y="5130"/>
                    </a:lnTo>
                    <a:lnTo>
                      <a:pt x="740" y="5183"/>
                    </a:lnTo>
                    <a:lnTo>
                      <a:pt x="785" y="5234"/>
                    </a:lnTo>
                    <a:lnTo>
                      <a:pt x="829" y="5281"/>
                    </a:lnTo>
                    <a:lnTo>
                      <a:pt x="872" y="5325"/>
                    </a:lnTo>
                    <a:lnTo>
                      <a:pt x="912" y="5365"/>
                    </a:lnTo>
                    <a:lnTo>
                      <a:pt x="946" y="5398"/>
                    </a:lnTo>
                    <a:lnTo>
                      <a:pt x="999" y="5447"/>
                    </a:lnTo>
                    <a:lnTo>
                      <a:pt x="1018" y="5465"/>
                    </a:lnTo>
                    <a:lnTo>
                      <a:pt x="1012" y="5482"/>
                    </a:lnTo>
                    <a:lnTo>
                      <a:pt x="1006" y="5498"/>
                    </a:lnTo>
                    <a:lnTo>
                      <a:pt x="1001" y="5514"/>
                    </a:lnTo>
                    <a:lnTo>
                      <a:pt x="998" y="5529"/>
                    </a:lnTo>
                    <a:lnTo>
                      <a:pt x="994" y="5545"/>
                    </a:lnTo>
                    <a:lnTo>
                      <a:pt x="992" y="5560"/>
                    </a:lnTo>
                    <a:lnTo>
                      <a:pt x="991" y="5575"/>
                    </a:lnTo>
                    <a:lnTo>
                      <a:pt x="990" y="5590"/>
                    </a:lnTo>
                    <a:lnTo>
                      <a:pt x="990" y="5604"/>
                    </a:lnTo>
                    <a:lnTo>
                      <a:pt x="991" y="5618"/>
                    </a:lnTo>
                    <a:lnTo>
                      <a:pt x="992" y="5632"/>
                    </a:lnTo>
                    <a:lnTo>
                      <a:pt x="993" y="5646"/>
                    </a:lnTo>
                    <a:lnTo>
                      <a:pt x="999" y="5671"/>
                    </a:lnTo>
                    <a:lnTo>
                      <a:pt x="1005" y="5696"/>
                    </a:lnTo>
                    <a:lnTo>
                      <a:pt x="1013" y="5720"/>
                    </a:lnTo>
                    <a:lnTo>
                      <a:pt x="1021" y="5741"/>
                    </a:lnTo>
                    <a:lnTo>
                      <a:pt x="1031" y="5761"/>
                    </a:lnTo>
                    <a:lnTo>
                      <a:pt x="1039" y="5778"/>
                    </a:lnTo>
                    <a:lnTo>
                      <a:pt x="1049" y="5793"/>
                    </a:lnTo>
                    <a:lnTo>
                      <a:pt x="1058" y="5805"/>
                    </a:lnTo>
                    <a:lnTo>
                      <a:pt x="1064" y="5815"/>
                    </a:lnTo>
                    <a:lnTo>
                      <a:pt x="1071" y="5823"/>
                    </a:lnTo>
                    <a:lnTo>
                      <a:pt x="1076" y="5830"/>
                    </a:lnTo>
                    <a:lnTo>
                      <a:pt x="1080" y="5838"/>
                    </a:lnTo>
                    <a:lnTo>
                      <a:pt x="1085" y="5845"/>
                    </a:lnTo>
                    <a:lnTo>
                      <a:pt x="1088" y="5854"/>
                    </a:lnTo>
                    <a:lnTo>
                      <a:pt x="1094" y="5871"/>
                    </a:lnTo>
                    <a:lnTo>
                      <a:pt x="1098" y="5889"/>
                    </a:lnTo>
                    <a:lnTo>
                      <a:pt x="1104" y="5917"/>
                    </a:lnTo>
                    <a:lnTo>
                      <a:pt x="1106" y="5929"/>
                    </a:lnTo>
                    <a:lnTo>
                      <a:pt x="1103" y="5945"/>
                    </a:lnTo>
                    <a:lnTo>
                      <a:pt x="1096" y="5986"/>
                    </a:lnTo>
                    <a:lnTo>
                      <a:pt x="1087" y="6047"/>
                    </a:lnTo>
                    <a:lnTo>
                      <a:pt x="1074" y="6122"/>
                    </a:lnTo>
                    <a:lnTo>
                      <a:pt x="1059" y="6203"/>
                    </a:lnTo>
                    <a:lnTo>
                      <a:pt x="1042" y="6284"/>
                    </a:lnTo>
                    <a:lnTo>
                      <a:pt x="1033" y="6324"/>
                    </a:lnTo>
                    <a:lnTo>
                      <a:pt x="1024" y="6360"/>
                    </a:lnTo>
                    <a:lnTo>
                      <a:pt x="1017" y="6394"/>
                    </a:lnTo>
                    <a:lnTo>
                      <a:pt x="1008" y="6423"/>
                    </a:lnTo>
                    <a:lnTo>
                      <a:pt x="1004" y="6437"/>
                    </a:lnTo>
                    <a:lnTo>
                      <a:pt x="1001" y="6449"/>
                    </a:lnTo>
                    <a:lnTo>
                      <a:pt x="999" y="6462"/>
                    </a:lnTo>
                    <a:lnTo>
                      <a:pt x="998" y="6474"/>
                    </a:lnTo>
                    <a:lnTo>
                      <a:pt x="995" y="6497"/>
                    </a:lnTo>
                    <a:lnTo>
                      <a:pt x="997" y="6518"/>
                    </a:lnTo>
                    <a:lnTo>
                      <a:pt x="999" y="6537"/>
                    </a:lnTo>
                    <a:lnTo>
                      <a:pt x="1003" y="6556"/>
                    </a:lnTo>
                    <a:lnTo>
                      <a:pt x="1007" y="6572"/>
                    </a:lnTo>
                    <a:lnTo>
                      <a:pt x="1014" y="6587"/>
                    </a:lnTo>
                    <a:lnTo>
                      <a:pt x="1020" y="6599"/>
                    </a:lnTo>
                    <a:lnTo>
                      <a:pt x="1027" y="6610"/>
                    </a:lnTo>
                    <a:lnTo>
                      <a:pt x="1033" y="6620"/>
                    </a:lnTo>
                    <a:lnTo>
                      <a:pt x="1039" y="6628"/>
                    </a:lnTo>
                    <a:lnTo>
                      <a:pt x="1049" y="6637"/>
                    </a:lnTo>
                    <a:lnTo>
                      <a:pt x="1052" y="6640"/>
                    </a:lnTo>
                    <a:lnTo>
                      <a:pt x="1051" y="6647"/>
                    </a:lnTo>
                    <a:lnTo>
                      <a:pt x="1049" y="6662"/>
                    </a:lnTo>
                    <a:lnTo>
                      <a:pt x="1046" y="6688"/>
                    </a:lnTo>
                    <a:lnTo>
                      <a:pt x="1042" y="6720"/>
                    </a:lnTo>
                    <a:lnTo>
                      <a:pt x="1036" y="6759"/>
                    </a:lnTo>
                    <a:lnTo>
                      <a:pt x="1031" y="6803"/>
                    </a:lnTo>
                    <a:lnTo>
                      <a:pt x="1024" y="6851"/>
                    </a:lnTo>
                    <a:lnTo>
                      <a:pt x="1017" y="6900"/>
                    </a:lnTo>
                    <a:lnTo>
                      <a:pt x="1014" y="6927"/>
                    </a:lnTo>
                    <a:lnTo>
                      <a:pt x="1012" y="6954"/>
                    </a:lnTo>
                    <a:lnTo>
                      <a:pt x="1009" y="6981"/>
                    </a:lnTo>
                    <a:lnTo>
                      <a:pt x="1008" y="7010"/>
                    </a:lnTo>
                    <a:lnTo>
                      <a:pt x="1008" y="7039"/>
                    </a:lnTo>
                    <a:lnTo>
                      <a:pt x="1008" y="7067"/>
                    </a:lnTo>
                    <a:lnTo>
                      <a:pt x="1009" y="7095"/>
                    </a:lnTo>
                    <a:lnTo>
                      <a:pt x="1012" y="7123"/>
                    </a:lnTo>
                    <a:lnTo>
                      <a:pt x="1014" y="7151"/>
                    </a:lnTo>
                    <a:lnTo>
                      <a:pt x="1017" y="7179"/>
                    </a:lnTo>
                    <a:lnTo>
                      <a:pt x="1020" y="7205"/>
                    </a:lnTo>
                    <a:lnTo>
                      <a:pt x="1026" y="7230"/>
                    </a:lnTo>
                    <a:lnTo>
                      <a:pt x="1030" y="7253"/>
                    </a:lnTo>
                    <a:lnTo>
                      <a:pt x="1036" y="7276"/>
                    </a:lnTo>
                    <a:lnTo>
                      <a:pt x="1043" y="7295"/>
                    </a:lnTo>
                    <a:lnTo>
                      <a:pt x="1049" y="7313"/>
                    </a:lnTo>
                    <a:lnTo>
                      <a:pt x="1057" y="7334"/>
                    </a:lnTo>
                    <a:lnTo>
                      <a:pt x="1064" y="7361"/>
                    </a:lnTo>
                    <a:lnTo>
                      <a:pt x="1073" y="7392"/>
                    </a:lnTo>
                    <a:lnTo>
                      <a:pt x="1080" y="7427"/>
                    </a:lnTo>
                    <a:lnTo>
                      <a:pt x="1096" y="7507"/>
                    </a:lnTo>
                    <a:lnTo>
                      <a:pt x="1112" y="7589"/>
                    </a:lnTo>
                    <a:lnTo>
                      <a:pt x="1125" y="7669"/>
                    </a:lnTo>
                    <a:lnTo>
                      <a:pt x="1136" y="7734"/>
                    </a:lnTo>
                    <a:lnTo>
                      <a:pt x="1144" y="7780"/>
                    </a:lnTo>
                    <a:lnTo>
                      <a:pt x="1146" y="7797"/>
                    </a:lnTo>
                    <a:lnTo>
                      <a:pt x="1169" y="7833"/>
                    </a:lnTo>
                    <a:lnTo>
                      <a:pt x="1193" y="7866"/>
                    </a:lnTo>
                    <a:lnTo>
                      <a:pt x="1217" y="7898"/>
                    </a:lnTo>
                    <a:lnTo>
                      <a:pt x="1240" y="7927"/>
                    </a:lnTo>
                    <a:lnTo>
                      <a:pt x="1263" y="7956"/>
                    </a:lnTo>
                    <a:lnTo>
                      <a:pt x="1286" y="7982"/>
                    </a:lnTo>
                    <a:lnTo>
                      <a:pt x="1309" y="8007"/>
                    </a:lnTo>
                    <a:lnTo>
                      <a:pt x="1330" y="8030"/>
                    </a:lnTo>
                    <a:lnTo>
                      <a:pt x="1352" y="8052"/>
                    </a:lnTo>
                    <a:lnTo>
                      <a:pt x="1373" y="8072"/>
                    </a:lnTo>
                    <a:lnTo>
                      <a:pt x="1395" y="8091"/>
                    </a:lnTo>
                    <a:lnTo>
                      <a:pt x="1414" y="8109"/>
                    </a:lnTo>
                    <a:lnTo>
                      <a:pt x="1434" y="8125"/>
                    </a:lnTo>
                    <a:lnTo>
                      <a:pt x="1454" y="8140"/>
                    </a:lnTo>
                    <a:lnTo>
                      <a:pt x="1472" y="8153"/>
                    </a:lnTo>
                    <a:lnTo>
                      <a:pt x="1489" y="8165"/>
                    </a:lnTo>
                    <a:lnTo>
                      <a:pt x="1522" y="8187"/>
                    </a:lnTo>
                    <a:lnTo>
                      <a:pt x="1552" y="8204"/>
                    </a:lnTo>
                    <a:lnTo>
                      <a:pt x="1578" y="8217"/>
                    </a:lnTo>
                    <a:lnTo>
                      <a:pt x="1601" y="8228"/>
                    </a:lnTo>
                    <a:lnTo>
                      <a:pt x="1632" y="8239"/>
                    </a:lnTo>
                    <a:lnTo>
                      <a:pt x="1643" y="8243"/>
                    </a:lnTo>
                    <a:lnTo>
                      <a:pt x="1640" y="8227"/>
                    </a:lnTo>
                    <a:lnTo>
                      <a:pt x="1635" y="8182"/>
                    </a:lnTo>
                    <a:lnTo>
                      <a:pt x="1626" y="8114"/>
                    </a:lnTo>
                    <a:lnTo>
                      <a:pt x="1616" y="8031"/>
                    </a:lnTo>
                    <a:lnTo>
                      <a:pt x="1604" y="7939"/>
                    </a:lnTo>
                    <a:lnTo>
                      <a:pt x="1590" y="7845"/>
                    </a:lnTo>
                    <a:lnTo>
                      <a:pt x="1575" y="7753"/>
                    </a:lnTo>
                    <a:lnTo>
                      <a:pt x="1560" y="7672"/>
                    </a:lnTo>
                    <a:lnTo>
                      <a:pt x="1558" y="7652"/>
                    </a:lnTo>
                    <a:lnTo>
                      <a:pt x="1558" y="7633"/>
                    </a:lnTo>
                    <a:lnTo>
                      <a:pt x="1561" y="7613"/>
                    </a:lnTo>
                    <a:lnTo>
                      <a:pt x="1565" y="7591"/>
                    </a:lnTo>
                    <a:lnTo>
                      <a:pt x="1573" y="7570"/>
                    </a:lnTo>
                    <a:lnTo>
                      <a:pt x="1581" y="7548"/>
                    </a:lnTo>
                    <a:lnTo>
                      <a:pt x="1592" y="7527"/>
                    </a:lnTo>
                    <a:lnTo>
                      <a:pt x="1604" y="7504"/>
                    </a:lnTo>
                    <a:lnTo>
                      <a:pt x="1618" y="7482"/>
                    </a:lnTo>
                    <a:lnTo>
                      <a:pt x="1633" y="7459"/>
                    </a:lnTo>
                    <a:lnTo>
                      <a:pt x="1649" y="7437"/>
                    </a:lnTo>
                    <a:lnTo>
                      <a:pt x="1666" y="7413"/>
                    </a:lnTo>
                    <a:lnTo>
                      <a:pt x="1684" y="7392"/>
                    </a:lnTo>
                    <a:lnTo>
                      <a:pt x="1704" y="7369"/>
                    </a:lnTo>
                    <a:lnTo>
                      <a:pt x="1724" y="7347"/>
                    </a:lnTo>
                    <a:lnTo>
                      <a:pt x="1745" y="7325"/>
                    </a:lnTo>
                    <a:lnTo>
                      <a:pt x="1786" y="7284"/>
                    </a:lnTo>
                    <a:lnTo>
                      <a:pt x="1828" y="7245"/>
                    </a:lnTo>
                    <a:lnTo>
                      <a:pt x="1870" y="7208"/>
                    </a:lnTo>
                    <a:lnTo>
                      <a:pt x="1910" y="7176"/>
                    </a:lnTo>
                    <a:lnTo>
                      <a:pt x="1947" y="7148"/>
                    </a:lnTo>
                    <a:lnTo>
                      <a:pt x="1981" y="7124"/>
                    </a:lnTo>
                    <a:lnTo>
                      <a:pt x="1995" y="7115"/>
                    </a:lnTo>
                    <a:lnTo>
                      <a:pt x="2008" y="7107"/>
                    </a:lnTo>
                    <a:lnTo>
                      <a:pt x="2020" y="7101"/>
                    </a:lnTo>
                    <a:lnTo>
                      <a:pt x="2030" y="7095"/>
                    </a:lnTo>
                    <a:lnTo>
                      <a:pt x="2065" y="7079"/>
                    </a:lnTo>
                    <a:lnTo>
                      <a:pt x="2101" y="7062"/>
                    </a:lnTo>
                    <a:lnTo>
                      <a:pt x="2133" y="7046"/>
                    </a:lnTo>
                    <a:lnTo>
                      <a:pt x="2163" y="7028"/>
                    </a:lnTo>
                    <a:lnTo>
                      <a:pt x="2177" y="7018"/>
                    </a:lnTo>
                    <a:lnTo>
                      <a:pt x="2190" y="7010"/>
                    </a:lnTo>
                    <a:lnTo>
                      <a:pt x="2202" y="7000"/>
                    </a:lnTo>
                    <a:lnTo>
                      <a:pt x="2213" y="6989"/>
                    </a:lnTo>
                    <a:lnTo>
                      <a:pt x="2222" y="6980"/>
                    </a:lnTo>
                    <a:lnTo>
                      <a:pt x="2231" y="6969"/>
                    </a:lnTo>
                    <a:lnTo>
                      <a:pt x="2237" y="6957"/>
                    </a:lnTo>
                    <a:lnTo>
                      <a:pt x="2242" y="6945"/>
                    </a:lnTo>
                    <a:lnTo>
                      <a:pt x="2250" y="6929"/>
                    </a:lnTo>
                    <a:lnTo>
                      <a:pt x="2261" y="6906"/>
                    </a:lnTo>
                    <a:lnTo>
                      <a:pt x="2277" y="6874"/>
                    </a:lnTo>
                    <a:lnTo>
                      <a:pt x="2297" y="6838"/>
                    </a:lnTo>
                    <a:lnTo>
                      <a:pt x="2321" y="6796"/>
                    </a:lnTo>
                    <a:lnTo>
                      <a:pt x="2348" y="6751"/>
                    </a:lnTo>
                    <a:lnTo>
                      <a:pt x="2379" y="6703"/>
                    </a:lnTo>
                    <a:lnTo>
                      <a:pt x="2413" y="6653"/>
                    </a:lnTo>
                    <a:lnTo>
                      <a:pt x="2431" y="6629"/>
                    </a:lnTo>
                    <a:lnTo>
                      <a:pt x="2450" y="6604"/>
                    </a:lnTo>
                    <a:lnTo>
                      <a:pt x="2470" y="6579"/>
                    </a:lnTo>
                    <a:lnTo>
                      <a:pt x="2489" y="6555"/>
                    </a:lnTo>
                    <a:lnTo>
                      <a:pt x="2511" y="6531"/>
                    </a:lnTo>
                    <a:lnTo>
                      <a:pt x="2532" y="6507"/>
                    </a:lnTo>
                    <a:lnTo>
                      <a:pt x="2555" y="6485"/>
                    </a:lnTo>
                    <a:lnTo>
                      <a:pt x="2577" y="6463"/>
                    </a:lnTo>
                    <a:lnTo>
                      <a:pt x="2600" y="6442"/>
                    </a:lnTo>
                    <a:lnTo>
                      <a:pt x="2623" y="6423"/>
                    </a:lnTo>
                    <a:lnTo>
                      <a:pt x="2648" y="6404"/>
                    </a:lnTo>
                    <a:lnTo>
                      <a:pt x="2673" y="6387"/>
                    </a:lnTo>
                    <a:lnTo>
                      <a:pt x="2697" y="6372"/>
                    </a:lnTo>
                    <a:lnTo>
                      <a:pt x="2723" y="6358"/>
                    </a:lnTo>
                    <a:lnTo>
                      <a:pt x="2749" y="6346"/>
                    </a:lnTo>
                    <a:lnTo>
                      <a:pt x="2775" y="6336"/>
                    </a:lnTo>
                    <a:lnTo>
                      <a:pt x="2802" y="6326"/>
                    </a:lnTo>
                    <a:lnTo>
                      <a:pt x="2826" y="6316"/>
                    </a:lnTo>
                    <a:lnTo>
                      <a:pt x="2851" y="6306"/>
                    </a:lnTo>
                    <a:lnTo>
                      <a:pt x="2875" y="6294"/>
                    </a:lnTo>
                    <a:lnTo>
                      <a:pt x="2897" y="6281"/>
                    </a:lnTo>
                    <a:lnTo>
                      <a:pt x="2920" y="6268"/>
                    </a:lnTo>
                    <a:lnTo>
                      <a:pt x="2941" y="6255"/>
                    </a:lnTo>
                    <a:lnTo>
                      <a:pt x="2961" y="6241"/>
                    </a:lnTo>
                    <a:lnTo>
                      <a:pt x="2982" y="6227"/>
                    </a:lnTo>
                    <a:lnTo>
                      <a:pt x="3001" y="6213"/>
                    </a:lnTo>
                    <a:lnTo>
                      <a:pt x="3019" y="6198"/>
                    </a:lnTo>
                    <a:lnTo>
                      <a:pt x="3038" y="6183"/>
                    </a:lnTo>
                    <a:lnTo>
                      <a:pt x="3054" y="6168"/>
                    </a:lnTo>
                    <a:lnTo>
                      <a:pt x="3071" y="6153"/>
                    </a:lnTo>
                    <a:lnTo>
                      <a:pt x="3086" y="6138"/>
                    </a:lnTo>
                    <a:lnTo>
                      <a:pt x="3101" y="6122"/>
                    </a:lnTo>
                    <a:lnTo>
                      <a:pt x="3128" y="6092"/>
                    </a:lnTo>
                    <a:lnTo>
                      <a:pt x="3151" y="6062"/>
                    </a:lnTo>
                    <a:lnTo>
                      <a:pt x="3173" y="6033"/>
                    </a:lnTo>
                    <a:lnTo>
                      <a:pt x="3190" y="6006"/>
                    </a:lnTo>
                    <a:lnTo>
                      <a:pt x="3205" y="5981"/>
                    </a:lnTo>
                    <a:lnTo>
                      <a:pt x="3217" y="5957"/>
                    </a:lnTo>
                    <a:lnTo>
                      <a:pt x="3224" y="5937"/>
                    </a:lnTo>
                    <a:lnTo>
                      <a:pt x="3230" y="5919"/>
                    </a:lnTo>
                    <a:lnTo>
                      <a:pt x="3235" y="5902"/>
                    </a:lnTo>
                    <a:lnTo>
                      <a:pt x="3244" y="5881"/>
                    </a:lnTo>
                    <a:lnTo>
                      <a:pt x="3255" y="5855"/>
                    </a:lnTo>
                    <a:lnTo>
                      <a:pt x="3269" y="5826"/>
                    </a:lnTo>
                    <a:lnTo>
                      <a:pt x="3287" y="5794"/>
                    </a:lnTo>
                    <a:lnTo>
                      <a:pt x="3305" y="5759"/>
                    </a:lnTo>
                    <a:lnTo>
                      <a:pt x="3326" y="5723"/>
                    </a:lnTo>
                    <a:lnTo>
                      <a:pt x="3350" y="5683"/>
                    </a:lnTo>
                    <a:lnTo>
                      <a:pt x="3401" y="5600"/>
                    </a:lnTo>
                    <a:lnTo>
                      <a:pt x="3457" y="5513"/>
                    </a:lnTo>
                    <a:lnTo>
                      <a:pt x="3517" y="5422"/>
                    </a:lnTo>
                    <a:lnTo>
                      <a:pt x="3578" y="5335"/>
                    </a:lnTo>
                    <a:lnTo>
                      <a:pt x="3592" y="5313"/>
                    </a:lnTo>
                    <a:lnTo>
                      <a:pt x="3605" y="5292"/>
                    </a:lnTo>
                    <a:lnTo>
                      <a:pt x="3616" y="5270"/>
                    </a:lnTo>
                    <a:lnTo>
                      <a:pt x="3626" y="5250"/>
                    </a:lnTo>
                    <a:lnTo>
                      <a:pt x="3632" y="5229"/>
                    </a:lnTo>
                    <a:lnTo>
                      <a:pt x="3639" y="5210"/>
                    </a:lnTo>
                    <a:lnTo>
                      <a:pt x="3642" y="5191"/>
                    </a:lnTo>
                    <a:lnTo>
                      <a:pt x="3645" y="5171"/>
                    </a:lnTo>
                    <a:lnTo>
                      <a:pt x="3646" y="5153"/>
                    </a:lnTo>
                    <a:lnTo>
                      <a:pt x="3646" y="5135"/>
                    </a:lnTo>
                    <a:lnTo>
                      <a:pt x="3645" y="5117"/>
                    </a:lnTo>
                    <a:lnTo>
                      <a:pt x="3642" y="5099"/>
                    </a:lnTo>
                    <a:lnTo>
                      <a:pt x="3637" y="5082"/>
                    </a:lnTo>
                    <a:lnTo>
                      <a:pt x="3633" y="5065"/>
                    </a:lnTo>
                    <a:lnTo>
                      <a:pt x="3627" y="5049"/>
                    </a:lnTo>
                    <a:lnTo>
                      <a:pt x="3620" y="5034"/>
                    </a:lnTo>
                    <a:lnTo>
                      <a:pt x="3613" y="5018"/>
                    </a:lnTo>
                    <a:lnTo>
                      <a:pt x="3604" y="5003"/>
                    </a:lnTo>
                    <a:lnTo>
                      <a:pt x="3595" y="4989"/>
                    </a:lnTo>
                    <a:lnTo>
                      <a:pt x="3584" y="4975"/>
                    </a:lnTo>
                    <a:lnTo>
                      <a:pt x="3573" y="4961"/>
                    </a:lnTo>
                    <a:lnTo>
                      <a:pt x="3562" y="4948"/>
                    </a:lnTo>
                    <a:lnTo>
                      <a:pt x="3551" y="4936"/>
                    </a:lnTo>
                    <a:lnTo>
                      <a:pt x="3539" y="4923"/>
                    </a:lnTo>
                    <a:lnTo>
                      <a:pt x="3513" y="4901"/>
                    </a:lnTo>
                    <a:lnTo>
                      <a:pt x="3486" y="4881"/>
                    </a:lnTo>
                    <a:lnTo>
                      <a:pt x="3459" y="4862"/>
                    </a:lnTo>
                    <a:lnTo>
                      <a:pt x="3434" y="4845"/>
                    </a:lnTo>
                    <a:lnTo>
                      <a:pt x="3406" y="4830"/>
                    </a:lnTo>
                    <a:lnTo>
                      <a:pt x="3378" y="4815"/>
                    </a:lnTo>
                    <a:lnTo>
                      <a:pt x="3348" y="4800"/>
                    </a:lnTo>
                    <a:lnTo>
                      <a:pt x="3318" y="4786"/>
                    </a:lnTo>
                    <a:lnTo>
                      <a:pt x="3287" y="4772"/>
                    </a:lnTo>
                    <a:lnTo>
                      <a:pt x="3255" y="4758"/>
                    </a:lnTo>
                    <a:lnTo>
                      <a:pt x="3224" y="4745"/>
                    </a:lnTo>
                    <a:lnTo>
                      <a:pt x="3194" y="4734"/>
                    </a:lnTo>
                    <a:lnTo>
                      <a:pt x="3136" y="4712"/>
                    </a:lnTo>
                    <a:lnTo>
                      <a:pt x="3083" y="4695"/>
                    </a:lnTo>
                    <a:lnTo>
                      <a:pt x="3059" y="4688"/>
                    </a:lnTo>
                    <a:lnTo>
                      <a:pt x="3038" y="4683"/>
                    </a:lnTo>
                    <a:lnTo>
                      <a:pt x="3018" y="4679"/>
                    </a:lnTo>
                    <a:lnTo>
                      <a:pt x="3002" y="4676"/>
                    </a:lnTo>
                    <a:lnTo>
                      <a:pt x="2996" y="4675"/>
                    </a:lnTo>
                    <a:lnTo>
                      <a:pt x="2988" y="4672"/>
                    </a:lnTo>
                    <a:lnTo>
                      <a:pt x="2981" y="4669"/>
                    </a:lnTo>
                    <a:lnTo>
                      <a:pt x="2973" y="4664"/>
                    </a:lnTo>
                    <a:lnTo>
                      <a:pt x="2966" y="4660"/>
                    </a:lnTo>
                    <a:lnTo>
                      <a:pt x="2958" y="4653"/>
                    </a:lnTo>
                    <a:lnTo>
                      <a:pt x="2950" y="4646"/>
                    </a:lnTo>
                    <a:lnTo>
                      <a:pt x="2942" y="4638"/>
                    </a:lnTo>
                    <a:lnTo>
                      <a:pt x="2927" y="4621"/>
                    </a:lnTo>
                    <a:lnTo>
                      <a:pt x="2911" y="4600"/>
                    </a:lnTo>
                    <a:lnTo>
                      <a:pt x="2896" y="4578"/>
                    </a:lnTo>
                    <a:lnTo>
                      <a:pt x="2880" y="4554"/>
                    </a:lnTo>
                    <a:lnTo>
                      <a:pt x="2865" y="4529"/>
                    </a:lnTo>
                    <a:lnTo>
                      <a:pt x="2850" y="4502"/>
                    </a:lnTo>
                    <a:lnTo>
                      <a:pt x="2835" y="4474"/>
                    </a:lnTo>
                    <a:lnTo>
                      <a:pt x="2820" y="4446"/>
                    </a:lnTo>
                    <a:lnTo>
                      <a:pt x="2792" y="4390"/>
                    </a:lnTo>
                    <a:lnTo>
                      <a:pt x="2765" y="4338"/>
                    </a:lnTo>
                    <a:lnTo>
                      <a:pt x="2751" y="4311"/>
                    </a:lnTo>
                    <a:lnTo>
                      <a:pt x="2734" y="4281"/>
                    </a:lnTo>
                    <a:lnTo>
                      <a:pt x="2715" y="4248"/>
                    </a:lnTo>
                    <a:lnTo>
                      <a:pt x="2693" y="4214"/>
                    </a:lnTo>
                    <a:lnTo>
                      <a:pt x="2670" y="4179"/>
                    </a:lnTo>
                    <a:lnTo>
                      <a:pt x="2646" y="4143"/>
                    </a:lnTo>
                    <a:lnTo>
                      <a:pt x="2620" y="4108"/>
                    </a:lnTo>
                    <a:lnTo>
                      <a:pt x="2595" y="4073"/>
                    </a:lnTo>
                    <a:lnTo>
                      <a:pt x="2571" y="4038"/>
                    </a:lnTo>
                    <a:lnTo>
                      <a:pt x="2546" y="4007"/>
                    </a:lnTo>
                    <a:lnTo>
                      <a:pt x="2523" y="3977"/>
                    </a:lnTo>
                    <a:lnTo>
                      <a:pt x="2501" y="3951"/>
                    </a:lnTo>
                    <a:lnTo>
                      <a:pt x="2481" y="3928"/>
                    </a:lnTo>
                    <a:lnTo>
                      <a:pt x="2463" y="3909"/>
                    </a:lnTo>
                    <a:lnTo>
                      <a:pt x="2448" y="3895"/>
                    </a:lnTo>
                    <a:lnTo>
                      <a:pt x="2437" y="3887"/>
                    </a:lnTo>
                    <a:lnTo>
                      <a:pt x="2425" y="3881"/>
                    </a:lnTo>
                    <a:lnTo>
                      <a:pt x="2410" y="3876"/>
                    </a:lnTo>
                    <a:lnTo>
                      <a:pt x="2392" y="3870"/>
                    </a:lnTo>
                    <a:lnTo>
                      <a:pt x="2372" y="3862"/>
                    </a:lnTo>
                    <a:lnTo>
                      <a:pt x="2325" y="3845"/>
                    </a:lnTo>
                    <a:lnTo>
                      <a:pt x="2272" y="3825"/>
                    </a:lnTo>
                    <a:lnTo>
                      <a:pt x="2245" y="3812"/>
                    </a:lnTo>
                    <a:lnTo>
                      <a:pt x="2217" y="3798"/>
                    </a:lnTo>
                    <a:lnTo>
                      <a:pt x="2188" y="3782"/>
                    </a:lnTo>
                    <a:lnTo>
                      <a:pt x="2160" y="3765"/>
                    </a:lnTo>
                    <a:lnTo>
                      <a:pt x="2132" y="3745"/>
                    </a:lnTo>
                    <a:lnTo>
                      <a:pt x="2104" y="3724"/>
                    </a:lnTo>
                    <a:lnTo>
                      <a:pt x="2091" y="3712"/>
                    </a:lnTo>
                    <a:lnTo>
                      <a:pt x="2078" y="3700"/>
                    </a:lnTo>
                    <a:lnTo>
                      <a:pt x="2066" y="3687"/>
                    </a:lnTo>
                    <a:lnTo>
                      <a:pt x="2054" y="3674"/>
                    </a:lnTo>
                    <a:lnTo>
                      <a:pt x="2042" y="3660"/>
                    </a:lnTo>
                    <a:lnTo>
                      <a:pt x="2028" y="3648"/>
                    </a:lnTo>
                    <a:lnTo>
                      <a:pt x="2014" y="3635"/>
                    </a:lnTo>
                    <a:lnTo>
                      <a:pt x="1999" y="3622"/>
                    </a:lnTo>
                    <a:lnTo>
                      <a:pt x="1982" y="3609"/>
                    </a:lnTo>
                    <a:lnTo>
                      <a:pt x="1966" y="3597"/>
                    </a:lnTo>
                    <a:lnTo>
                      <a:pt x="1947" y="3584"/>
                    </a:lnTo>
                    <a:lnTo>
                      <a:pt x="1929" y="3572"/>
                    </a:lnTo>
                    <a:lnTo>
                      <a:pt x="1890" y="3549"/>
                    </a:lnTo>
                    <a:lnTo>
                      <a:pt x="1851" y="3527"/>
                    </a:lnTo>
                    <a:lnTo>
                      <a:pt x="1809" y="3505"/>
                    </a:lnTo>
                    <a:lnTo>
                      <a:pt x="1768" y="3484"/>
                    </a:lnTo>
                    <a:lnTo>
                      <a:pt x="1687" y="3445"/>
                    </a:lnTo>
                    <a:lnTo>
                      <a:pt x="1609" y="3409"/>
                    </a:lnTo>
                    <a:lnTo>
                      <a:pt x="1575" y="3392"/>
                    </a:lnTo>
                    <a:lnTo>
                      <a:pt x="1544" y="3376"/>
                    </a:lnTo>
                    <a:lnTo>
                      <a:pt x="1516" y="3360"/>
                    </a:lnTo>
                    <a:lnTo>
                      <a:pt x="1492" y="3345"/>
                    </a:lnTo>
                    <a:lnTo>
                      <a:pt x="1473" y="3331"/>
                    </a:lnTo>
                    <a:lnTo>
                      <a:pt x="1454" y="3318"/>
                    </a:lnTo>
                    <a:lnTo>
                      <a:pt x="1435" y="3306"/>
                    </a:lnTo>
                    <a:lnTo>
                      <a:pt x="1417" y="3297"/>
                    </a:lnTo>
                    <a:lnTo>
                      <a:pt x="1401" y="3288"/>
                    </a:lnTo>
                    <a:lnTo>
                      <a:pt x="1384" y="3283"/>
                    </a:lnTo>
                    <a:lnTo>
                      <a:pt x="1376" y="3281"/>
                    </a:lnTo>
                    <a:lnTo>
                      <a:pt x="1368" y="3279"/>
                    </a:lnTo>
                    <a:lnTo>
                      <a:pt x="1360" y="3278"/>
                    </a:lnTo>
                    <a:lnTo>
                      <a:pt x="1353" y="3278"/>
                    </a:lnTo>
                    <a:lnTo>
                      <a:pt x="1344" y="3279"/>
                    </a:lnTo>
                    <a:lnTo>
                      <a:pt x="1337" y="3282"/>
                    </a:lnTo>
                    <a:lnTo>
                      <a:pt x="1328" y="3284"/>
                    </a:lnTo>
                    <a:lnTo>
                      <a:pt x="1321" y="3287"/>
                    </a:lnTo>
                    <a:lnTo>
                      <a:pt x="1312" y="3291"/>
                    </a:lnTo>
                    <a:lnTo>
                      <a:pt x="1305" y="3297"/>
                    </a:lnTo>
                    <a:lnTo>
                      <a:pt x="1296" y="3303"/>
                    </a:lnTo>
                    <a:lnTo>
                      <a:pt x="1287" y="3310"/>
                    </a:lnTo>
                    <a:lnTo>
                      <a:pt x="1279" y="3318"/>
                    </a:lnTo>
                    <a:lnTo>
                      <a:pt x="1270" y="3328"/>
                    </a:lnTo>
                    <a:lnTo>
                      <a:pt x="1261" y="3337"/>
                    </a:lnTo>
                    <a:lnTo>
                      <a:pt x="1252" y="3349"/>
                    </a:lnTo>
                    <a:lnTo>
                      <a:pt x="1233" y="3376"/>
                    </a:lnTo>
                    <a:lnTo>
                      <a:pt x="1212" y="3408"/>
                    </a:lnTo>
                    <a:lnTo>
                      <a:pt x="1202" y="3424"/>
                    </a:lnTo>
                    <a:lnTo>
                      <a:pt x="1191" y="3438"/>
                    </a:lnTo>
                    <a:lnTo>
                      <a:pt x="1180" y="3451"/>
                    </a:lnTo>
                    <a:lnTo>
                      <a:pt x="1168" y="3462"/>
                    </a:lnTo>
                    <a:lnTo>
                      <a:pt x="1156" y="3470"/>
                    </a:lnTo>
                    <a:lnTo>
                      <a:pt x="1145" y="3478"/>
                    </a:lnTo>
                    <a:lnTo>
                      <a:pt x="1133" y="3484"/>
                    </a:lnTo>
                    <a:lnTo>
                      <a:pt x="1121" y="3489"/>
                    </a:lnTo>
                    <a:lnTo>
                      <a:pt x="1108" y="3492"/>
                    </a:lnTo>
                    <a:lnTo>
                      <a:pt x="1095" y="3494"/>
                    </a:lnTo>
                    <a:lnTo>
                      <a:pt x="1083" y="3495"/>
                    </a:lnTo>
                    <a:lnTo>
                      <a:pt x="1071" y="3494"/>
                    </a:lnTo>
                    <a:lnTo>
                      <a:pt x="1058" y="3493"/>
                    </a:lnTo>
                    <a:lnTo>
                      <a:pt x="1044" y="3491"/>
                    </a:lnTo>
                    <a:lnTo>
                      <a:pt x="1031" y="3488"/>
                    </a:lnTo>
                    <a:lnTo>
                      <a:pt x="1018" y="3483"/>
                    </a:lnTo>
                    <a:lnTo>
                      <a:pt x="991" y="3474"/>
                    </a:lnTo>
                    <a:lnTo>
                      <a:pt x="964" y="3463"/>
                    </a:lnTo>
                    <a:lnTo>
                      <a:pt x="938" y="3450"/>
                    </a:lnTo>
                    <a:lnTo>
                      <a:pt x="911" y="3436"/>
                    </a:lnTo>
                    <a:lnTo>
                      <a:pt x="884" y="3422"/>
                    </a:lnTo>
                    <a:lnTo>
                      <a:pt x="857" y="3409"/>
                    </a:lnTo>
                    <a:lnTo>
                      <a:pt x="831" y="3399"/>
                    </a:lnTo>
                    <a:lnTo>
                      <a:pt x="806" y="3389"/>
                    </a:lnTo>
                    <a:lnTo>
                      <a:pt x="794" y="3385"/>
                    </a:lnTo>
                    <a:lnTo>
                      <a:pt x="782" y="3378"/>
                    </a:lnTo>
                    <a:lnTo>
                      <a:pt x="771" y="3372"/>
                    </a:lnTo>
                    <a:lnTo>
                      <a:pt x="762" y="3364"/>
                    </a:lnTo>
                    <a:lnTo>
                      <a:pt x="753" y="3356"/>
                    </a:lnTo>
                    <a:lnTo>
                      <a:pt x="744" y="3347"/>
                    </a:lnTo>
                    <a:lnTo>
                      <a:pt x="737" y="3337"/>
                    </a:lnTo>
                    <a:lnTo>
                      <a:pt x="729" y="3327"/>
                    </a:lnTo>
                    <a:lnTo>
                      <a:pt x="724" y="3315"/>
                    </a:lnTo>
                    <a:lnTo>
                      <a:pt x="719" y="3303"/>
                    </a:lnTo>
                    <a:lnTo>
                      <a:pt x="713" y="3291"/>
                    </a:lnTo>
                    <a:lnTo>
                      <a:pt x="709" y="3278"/>
                    </a:lnTo>
                    <a:lnTo>
                      <a:pt x="705" y="3266"/>
                    </a:lnTo>
                    <a:lnTo>
                      <a:pt x="701" y="3252"/>
                    </a:lnTo>
                    <a:lnTo>
                      <a:pt x="699" y="3239"/>
                    </a:lnTo>
                    <a:lnTo>
                      <a:pt x="697" y="3225"/>
                    </a:lnTo>
                    <a:lnTo>
                      <a:pt x="694" y="3196"/>
                    </a:lnTo>
                    <a:lnTo>
                      <a:pt x="692" y="3167"/>
                    </a:lnTo>
                    <a:lnTo>
                      <a:pt x="692" y="3139"/>
                    </a:lnTo>
                    <a:lnTo>
                      <a:pt x="693" y="3111"/>
                    </a:lnTo>
                    <a:lnTo>
                      <a:pt x="695" y="3084"/>
                    </a:lnTo>
                    <a:lnTo>
                      <a:pt x="697" y="3059"/>
                    </a:lnTo>
                    <a:lnTo>
                      <a:pt x="700" y="3037"/>
                    </a:lnTo>
                    <a:lnTo>
                      <a:pt x="704" y="3017"/>
                    </a:lnTo>
                    <a:lnTo>
                      <a:pt x="707" y="2998"/>
                    </a:lnTo>
                    <a:lnTo>
                      <a:pt x="709" y="2982"/>
                    </a:lnTo>
                    <a:lnTo>
                      <a:pt x="709" y="2967"/>
                    </a:lnTo>
                    <a:lnTo>
                      <a:pt x="708" y="2954"/>
                    </a:lnTo>
                    <a:lnTo>
                      <a:pt x="707" y="2944"/>
                    </a:lnTo>
                    <a:lnTo>
                      <a:pt x="705" y="2933"/>
                    </a:lnTo>
                    <a:lnTo>
                      <a:pt x="702" y="2925"/>
                    </a:lnTo>
                    <a:lnTo>
                      <a:pt x="699" y="2918"/>
                    </a:lnTo>
                    <a:lnTo>
                      <a:pt x="693" y="2907"/>
                    </a:lnTo>
                    <a:lnTo>
                      <a:pt x="686" y="2900"/>
                    </a:lnTo>
                    <a:lnTo>
                      <a:pt x="682" y="2896"/>
                    </a:lnTo>
                    <a:lnTo>
                      <a:pt x="680" y="2895"/>
                    </a:lnTo>
                    <a:lnTo>
                      <a:pt x="662" y="2890"/>
                    </a:lnTo>
                    <a:lnTo>
                      <a:pt x="648" y="2885"/>
                    </a:lnTo>
                    <a:lnTo>
                      <a:pt x="641" y="2880"/>
                    </a:lnTo>
                    <a:lnTo>
                      <a:pt x="636" y="2877"/>
                    </a:lnTo>
                    <a:lnTo>
                      <a:pt x="632" y="2873"/>
                    </a:lnTo>
                    <a:lnTo>
                      <a:pt x="628" y="2868"/>
                    </a:lnTo>
                    <a:lnTo>
                      <a:pt x="625" y="2863"/>
                    </a:lnTo>
                    <a:lnTo>
                      <a:pt x="623" y="2858"/>
                    </a:lnTo>
                    <a:lnTo>
                      <a:pt x="621" y="2852"/>
                    </a:lnTo>
                    <a:lnTo>
                      <a:pt x="621" y="2847"/>
                    </a:lnTo>
                    <a:lnTo>
                      <a:pt x="621" y="2841"/>
                    </a:lnTo>
                    <a:lnTo>
                      <a:pt x="621" y="2834"/>
                    </a:lnTo>
                    <a:lnTo>
                      <a:pt x="623" y="2827"/>
                    </a:lnTo>
                    <a:lnTo>
                      <a:pt x="625" y="2819"/>
                    </a:lnTo>
                    <a:lnTo>
                      <a:pt x="633" y="2803"/>
                    </a:lnTo>
                    <a:lnTo>
                      <a:pt x="642" y="2785"/>
                    </a:lnTo>
                    <a:lnTo>
                      <a:pt x="655" y="2764"/>
                    </a:lnTo>
                    <a:lnTo>
                      <a:pt x="671" y="2743"/>
                    </a:lnTo>
                    <a:lnTo>
                      <a:pt x="691" y="2719"/>
                    </a:lnTo>
                    <a:lnTo>
                      <a:pt x="713" y="2692"/>
                    </a:lnTo>
                    <a:lnTo>
                      <a:pt x="738" y="2665"/>
                    </a:lnTo>
                    <a:lnTo>
                      <a:pt x="767" y="2633"/>
                    </a:lnTo>
                    <a:lnTo>
                      <a:pt x="781" y="2618"/>
                    </a:lnTo>
                    <a:lnTo>
                      <a:pt x="792" y="2604"/>
                    </a:lnTo>
                    <a:lnTo>
                      <a:pt x="801" y="2591"/>
                    </a:lnTo>
                    <a:lnTo>
                      <a:pt x="808" y="2578"/>
                    </a:lnTo>
                    <a:lnTo>
                      <a:pt x="813" y="2566"/>
                    </a:lnTo>
                    <a:lnTo>
                      <a:pt x="816" y="2555"/>
                    </a:lnTo>
                    <a:lnTo>
                      <a:pt x="817" y="2545"/>
                    </a:lnTo>
                    <a:lnTo>
                      <a:pt x="816" y="2537"/>
                    </a:lnTo>
                    <a:lnTo>
                      <a:pt x="814" y="2528"/>
                    </a:lnTo>
                    <a:lnTo>
                      <a:pt x="810" y="2521"/>
                    </a:lnTo>
                    <a:lnTo>
                      <a:pt x="803" y="2513"/>
                    </a:lnTo>
                    <a:lnTo>
                      <a:pt x="797" y="2507"/>
                    </a:lnTo>
                    <a:lnTo>
                      <a:pt x="788" y="2501"/>
                    </a:lnTo>
                    <a:lnTo>
                      <a:pt x="779" y="2497"/>
                    </a:lnTo>
                    <a:lnTo>
                      <a:pt x="768" y="2493"/>
                    </a:lnTo>
                    <a:lnTo>
                      <a:pt x="755" y="2489"/>
                    </a:lnTo>
                    <a:lnTo>
                      <a:pt x="742" y="2485"/>
                    </a:lnTo>
                    <a:lnTo>
                      <a:pt x="728" y="2483"/>
                    </a:lnTo>
                    <a:lnTo>
                      <a:pt x="713" y="2481"/>
                    </a:lnTo>
                    <a:lnTo>
                      <a:pt x="698" y="2479"/>
                    </a:lnTo>
                    <a:lnTo>
                      <a:pt x="665" y="2478"/>
                    </a:lnTo>
                    <a:lnTo>
                      <a:pt x="630" y="2478"/>
                    </a:lnTo>
                    <a:lnTo>
                      <a:pt x="594" y="2479"/>
                    </a:lnTo>
                    <a:lnTo>
                      <a:pt x="558" y="2481"/>
                    </a:lnTo>
                    <a:lnTo>
                      <a:pt x="521" y="2484"/>
                    </a:lnTo>
                    <a:lnTo>
                      <a:pt x="486" y="2489"/>
                    </a:lnTo>
                    <a:lnTo>
                      <a:pt x="470" y="2489"/>
                    </a:lnTo>
                    <a:lnTo>
                      <a:pt x="455" y="2484"/>
                    </a:lnTo>
                    <a:lnTo>
                      <a:pt x="442" y="2476"/>
                    </a:lnTo>
                    <a:lnTo>
                      <a:pt x="431" y="2464"/>
                    </a:lnTo>
                    <a:lnTo>
                      <a:pt x="421" y="2448"/>
                    </a:lnTo>
                    <a:lnTo>
                      <a:pt x="414" y="2428"/>
                    </a:lnTo>
                    <a:lnTo>
                      <a:pt x="408" y="2407"/>
                    </a:lnTo>
                    <a:lnTo>
                      <a:pt x="404" y="2382"/>
                    </a:lnTo>
                    <a:lnTo>
                      <a:pt x="403" y="2356"/>
                    </a:lnTo>
                    <a:lnTo>
                      <a:pt x="403" y="2327"/>
                    </a:lnTo>
                    <a:lnTo>
                      <a:pt x="404" y="2295"/>
                    </a:lnTo>
                    <a:lnTo>
                      <a:pt x="408" y="2263"/>
                    </a:lnTo>
                    <a:lnTo>
                      <a:pt x="414" y="2230"/>
                    </a:lnTo>
                    <a:lnTo>
                      <a:pt x="422" y="2196"/>
                    </a:lnTo>
                    <a:lnTo>
                      <a:pt x="432" y="2160"/>
                    </a:lnTo>
                    <a:lnTo>
                      <a:pt x="444" y="2125"/>
                    </a:lnTo>
                    <a:lnTo>
                      <a:pt x="458" y="2090"/>
                    </a:lnTo>
                    <a:lnTo>
                      <a:pt x="474" y="2055"/>
                    </a:lnTo>
                    <a:lnTo>
                      <a:pt x="492" y="2021"/>
                    </a:lnTo>
                    <a:lnTo>
                      <a:pt x="513" y="1987"/>
                    </a:lnTo>
                    <a:lnTo>
                      <a:pt x="535" y="1955"/>
                    </a:lnTo>
                    <a:lnTo>
                      <a:pt x="560" y="1924"/>
                    </a:lnTo>
                    <a:lnTo>
                      <a:pt x="587" y="1895"/>
                    </a:lnTo>
                    <a:lnTo>
                      <a:pt x="616" y="1867"/>
                    </a:lnTo>
                    <a:lnTo>
                      <a:pt x="647" y="1843"/>
                    </a:lnTo>
                    <a:lnTo>
                      <a:pt x="680" y="1820"/>
                    </a:lnTo>
                    <a:lnTo>
                      <a:pt x="716" y="1801"/>
                    </a:lnTo>
                    <a:lnTo>
                      <a:pt x="755" y="1785"/>
                    </a:lnTo>
                    <a:lnTo>
                      <a:pt x="795" y="1772"/>
                    </a:lnTo>
                    <a:lnTo>
                      <a:pt x="838" y="1763"/>
                    </a:lnTo>
                    <a:lnTo>
                      <a:pt x="884" y="1759"/>
                    </a:lnTo>
                    <a:lnTo>
                      <a:pt x="931" y="1758"/>
                    </a:lnTo>
                    <a:lnTo>
                      <a:pt x="978" y="1760"/>
                    </a:lnTo>
                    <a:lnTo>
                      <a:pt x="1021" y="1763"/>
                    </a:lnTo>
                    <a:lnTo>
                      <a:pt x="1061" y="1766"/>
                    </a:lnTo>
                    <a:lnTo>
                      <a:pt x="1097" y="1771"/>
                    </a:lnTo>
                    <a:lnTo>
                      <a:pt x="1131" y="1776"/>
                    </a:lnTo>
                    <a:lnTo>
                      <a:pt x="1160" y="1781"/>
                    </a:lnTo>
                    <a:lnTo>
                      <a:pt x="1188" y="1788"/>
                    </a:lnTo>
                    <a:lnTo>
                      <a:pt x="1211" y="1795"/>
                    </a:lnTo>
                    <a:lnTo>
                      <a:pt x="1233" y="1803"/>
                    </a:lnTo>
                    <a:lnTo>
                      <a:pt x="1252" y="1811"/>
                    </a:lnTo>
                    <a:lnTo>
                      <a:pt x="1269" y="1820"/>
                    </a:lnTo>
                    <a:lnTo>
                      <a:pt x="1284" y="1830"/>
                    </a:lnTo>
                    <a:lnTo>
                      <a:pt x="1297" y="1839"/>
                    </a:lnTo>
                    <a:lnTo>
                      <a:pt x="1308" y="1850"/>
                    </a:lnTo>
                    <a:lnTo>
                      <a:pt x="1317" y="1862"/>
                    </a:lnTo>
                    <a:lnTo>
                      <a:pt x="1326" y="1874"/>
                    </a:lnTo>
                    <a:lnTo>
                      <a:pt x="1333" y="1885"/>
                    </a:lnTo>
                    <a:lnTo>
                      <a:pt x="1340" y="1899"/>
                    </a:lnTo>
                    <a:lnTo>
                      <a:pt x="1345" y="1912"/>
                    </a:lnTo>
                    <a:lnTo>
                      <a:pt x="1350" y="1926"/>
                    </a:lnTo>
                    <a:lnTo>
                      <a:pt x="1358" y="1956"/>
                    </a:lnTo>
                    <a:lnTo>
                      <a:pt x="1366" y="1987"/>
                    </a:lnTo>
                    <a:lnTo>
                      <a:pt x="1375" y="2021"/>
                    </a:lnTo>
                    <a:lnTo>
                      <a:pt x="1386" y="2056"/>
                    </a:lnTo>
                    <a:lnTo>
                      <a:pt x="1393" y="2074"/>
                    </a:lnTo>
                    <a:lnTo>
                      <a:pt x="1400" y="2093"/>
                    </a:lnTo>
                    <a:lnTo>
                      <a:pt x="1410" y="2111"/>
                    </a:lnTo>
                    <a:lnTo>
                      <a:pt x="1420" y="2130"/>
                    </a:lnTo>
                    <a:lnTo>
                      <a:pt x="1431" y="2149"/>
                    </a:lnTo>
                    <a:lnTo>
                      <a:pt x="1442" y="2164"/>
                    </a:lnTo>
                    <a:lnTo>
                      <a:pt x="1452" y="2178"/>
                    </a:lnTo>
                    <a:lnTo>
                      <a:pt x="1461" y="2190"/>
                    </a:lnTo>
                    <a:lnTo>
                      <a:pt x="1470" y="2200"/>
                    </a:lnTo>
                    <a:lnTo>
                      <a:pt x="1477" y="2208"/>
                    </a:lnTo>
                    <a:lnTo>
                      <a:pt x="1485" y="2215"/>
                    </a:lnTo>
                    <a:lnTo>
                      <a:pt x="1492" y="2219"/>
                    </a:lnTo>
                    <a:lnTo>
                      <a:pt x="1499" y="2222"/>
                    </a:lnTo>
                    <a:lnTo>
                      <a:pt x="1505" y="2224"/>
                    </a:lnTo>
                    <a:lnTo>
                      <a:pt x="1511" y="2225"/>
                    </a:lnTo>
                    <a:lnTo>
                      <a:pt x="1516" y="2224"/>
                    </a:lnTo>
                    <a:lnTo>
                      <a:pt x="1521" y="2221"/>
                    </a:lnTo>
                    <a:lnTo>
                      <a:pt x="1526" y="2219"/>
                    </a:lnTo>
                    <a:lnTo>
                      <a:pt x="1530" y="2215"/>
                    </a:lnTo>
                    <a:lnTo>
                      <a:pt x="1533" y="2211"/>
                    </a:lnTo>
                    <a:lnTo>
                      <a:pt x="1540" y="2201"/>
                    </a:lnTo>
                    <a:lnTo>
                      <a:pt x="1545" y="2189"/>
                    </a:lnTo>
                    <a:lnTo>
                      <a:pt x="1548" y="2176"/>
                    </a:lnTo>
                    <a:lnTo>
                      <a:pt x="1551" y="2164"/>
                    </a:lnTo>
                    <a:lnTo>
                      <a:pt x="1555" y="2144"/>
                    </a:lnTo>
                    <a:lnTo>
                      <a:pt x="1556" y="2136"/>
                    </a:lnTo>
                    <a:lnTo>
                      <a:pt x="1619" y="1719"/>
                    </a:lnTo>
                    <a:lnTo>
                      <a:pt x="1648" y="1716"/>
                    </a:lnTo>
                    <a:lnTo>
                      <a:pt x="1676" y="1712"/>
                    </a:lnTo>
                    <a:lnTo>
                      <a:pt x="1703" y="1706"/>
                    </a:lnTo>
                    <a:lnTo>
                      <a:pt x="1728" y="1699"/>
                    </a:lnTo>
                    <a:lnTo>
                      <a:pt x="1753" y="1691"/>
                    </a:lnTo>
                    <a:lnTo>
                      <a:pt x="1777" y="1684"/>
                    </a:lnTo>
                    <a:lnTo>
                      <a:pt x="1800" y="1674"/>
                    </a:lnTo>
                    <a:lnTo>
                      <a:pt x="1823" y="1664"/>
                    </a:lnTo>
                    <a:lnTo>
                      <a:pt x="1844" y="1654"/>
                    </a:lnTo>
                    <a:lnTo>
                      <a:pt x="1866" y="1643"/>
                    </a:lnTo>
                    <a:lnTo>
                      <a:pt x="1886" y="1631"/>
                    </a:lnTo>
                    <a:lnTo>
                      <a:pt x="1907" y="1619"/>
                    </a:lnTo>
                    <a:lnTo>
                      <a:pt x="1946" y="1595"/>
                    </a:lnTo>
                    <a:lnTo>
                      <a:pt x="1986" y="1569"/>
                    </a:lnTo>
                    <a:lnTo>
                      <a:pt x="2007" y="1557"/>
                    </a:lnTo>
                    <a:lnTo>
                      <a:pt x="2032" y="1544"/>
                    </a:lnTo>
                    <a:lnTo>
                      <a:pt x="2060" y="1532"/>
                    </a:lnTo>
                    <a:lnTo>
                      <a:pt x="2089" y="1521"/>
                    </a:lnTo>
                    <a:lnTo>
                      <a:pt x="2153" y="1498"/>
                    </a:lnTo>
                    <a:lnTo>
                      <a:pt x="2222" y="1473"/>
                    </a:lnTo>
                    <a:lnTo>
                      <a:pt x="2257" y="1462"/>
                    </a:lnTo>
                    <a:lnTo>
                      <a:pt x="2292" y="1449"/>
                    </a:lnTo>
                    <a:lnTo>
                      <a:pt x="2327" y="1435"/>
                    </a:lnTo>
                    <a:lnTo>
                      <a:pt x="2360" y="1421"/>
                    </a:lnTo>
                    <a:lnTo>
                      <a:pt x="2393" y="1406"/>
                    </a:lnTo>
                    <a:lnTo>
                      <a:pt x="2424" y="1391"/>
                    </a:lnTo>
                    <a:lnTo>
                      <a:pt x="2453" y="1374"/>
                    </a:lnTo>
                    <a:lnTo>
                      <a:pt x="2480" y="1356"/>
                    </a:lnTo>
                    <a:lnTo>
                      <a:pt x="2492" y="1348"/>
                    </a:lnTo>
                    <a:lnTo>
                      <a:pt x="2504" y="1340"/>
                    </a:lnTo>
                    <a:lnTo>
                      <a:pt x="2516" y="1334"/>
                    </a:lnTo>
                    <a:lnTo>
                      <a:pt x="2527" y="1327"/>
                    </a:lnTo>
                    <a:lnTo>
                      <a:pt x="2538" y="1323"/>
                    </a:lnTo>
                    <a:lnTo>
                      <a:pt x="2548" y="1319"/>
                    </a:lnTo>
                    <a:lnTo>
                      <a:pt x="2558" y="1315"/>
                    </a:lnTo>
                    <a:lnTo>
                      <a:pt x="2568" y="1312"/>
                    </a:lnTo>
                    <a:lnTo>
                      <a:pt x="2587" y="1308"/>
                    </a:lnTo>
                    <a:lnTo>
                      <a:pt x="2606" y="1306"/>
                    </a:lnTo>
                    <a:lnTo>
                      <a:pt x="2626" y="1306"/>
                    </a:lnTo>
                    <a:lnTo>
                      <a:pt x="2646" y="1307"/>
                    </a:lnTo>
                    <a:lnTo>
                      <a:pt x="2689" y="1310"/>
                    </a:lnTo>
                    <a:lnTo>
                      <a:pt x="2740" y="1315"/>
                    </a:lnTo>
                    <a:lnTo>
                      <a:pt x="2769" y="1315"/>
                    </a:lnTo>
                    <a:lnTo>
                      <a:pt x="2802" y="1315"/>
                    </a:lnTo>
                    <a:lnTo>
                      <a:pt x="2837" y="1312"/>
                    </a:lnTo>
                    <a:lnTo>
                      <a:pt x="2877" y="1308"/>
                    </a:lnTo>
                    <a:lnTo>
                      <a:pt x="2897" y="1305"/>
                    </a:lnTo>
                    <a:lnTo>
                      <a:pt x="2916" y="1302"/>
                    </a:lnTo>
                    <a:lnTo>
                      <a:pt x="2935" y="1297"/>
                    </a:lnTo>
                    <a:lnTo>
                      <a:pt x="2952" y="1293"/>
                    </a:lnTo>
                    <a:lnTo>
                      <a:pt x="2969" y="1289"/>
                    </a:lnTo>
                    <a:lnTo>
                      <a:pt x="2984" y="1283"/>
                    </a:lnTo>
                    <a:lnTo>
                      <a:pt x="2999" y="1278"/>
                    </a:lnTo>
                    <a:lnTo>
                      <a:pt x="3013" y="1273"/>
                    </a:lnTo>
                    <a:lnTo>
                      <a:pt x="3039" y="1261"/>
                    </a:lnTo>
                    <a:lnTo>
                      <a:pt x="3062" y="1248"/>
                    </a:lnTo>
                    <a:lnTo>
                      <a:pt x="3083" y="1234"/>
                    </a:lnTo>
                    <a:lnTo>
                      <a:pt x="3101" y="1221"/>
                    </a:lnTo>
                    <a:lnTo>
                      <a:pt x="3117" y="1207"/>
                    </a:lnTo>
                    <a:lnTo>
                      <a:pt x="3132" y="1194"/>
                    </a:lnTo>
                    <a:lnTo>
                      <a:pt x="3145" y="1182"/>
                    </a:lnTo>
                    <a:lnTo>
                      <a:pt x="3157" y="1169"/>
                    </a:lnTo>
                    <a:lnTo>
                      <a:pt x="3169" y="1158"/>
                    </a:lnTo>
                    <a:lnTo>
                      <a:pt x="3179" y="1148"/>
                    </a:lnTo>
                    <a:lnTo>
                      <a:pt x="3190" y="1141"/>
                    </a:lnTo>
                    <a:lnTo>
                      <a:pt x="3201" y="1134"/>
                    </a:lnTo>
                    <a:lnTo>
                      <a:pt x="3206" y="1132"/>
                    </a:lnTo>
                    <a:lnTo>
                      <a:pt x="3211" y="1131"/>
                    </a:lnTo>
                    <a:lnTo>
                      <a:pt x="3217" y="1131"/>
                    </a:lnTo>
                    <a:lnTo>
                      <a:pt x="3221" y="1132"/>
                    </a:lnTo>
                    <a:lnTo>
                      <a:pt x="3225" y="1133"/>
                    </a:lnTo>
                    <a:lnTo>
                      <a:pt x="3231" y="1136"/>
                    </a:lnTo>
                    <a:lnTo>
                      <a:pt x="3235" y="1140"/>
                    </a:lnTo>
                    <a:lnTo>
                      <a:pt x="3239" y="1144"/>
                    </a:lnTo>
                    <a:lnTo>
                      <a:pt x="3259" y="1164"/>
                    </a:lnTo>
                    <a:lnTo>
                      <a:pt x="3281" y="1188"/>
                    </a:lnTo>
                    <a:lnTo>
                      <a:pt x="3295" y="1200"/>
                    </a:lnTo>
                    <a:lnTo>
                      <a:pt x="3309" y="1209"/>
                    </a:lnTo>
                    <a:lnTo>
                      <a:pt x="3318" y="1214"/>
                    </a:lnTo>
                    <a:lnTo>
                      <a:pt x="3326" y="1218"/>
                    </a:lnTo>
                    <a:lnTo>
                      <a:pt x="3336" y="1221"/>
                    </a:lnTo>
                    <a:lnTo>
                      <a:pt x="3346" y="1223"/>
                    </a:lnTo>
                    <a:lnTo>
                      <a:pt x="3356" y="1226"/>
                    </a:lnTo>
                    <a:lnTo>
                      <a:pt x="3368" y="1226"/>
                    </a:lnTo>
                    <a:lnTo>
                      <a:pt x="3380" y="1226"/>
                    </a:lnTo>
                    <a:lnTo>
                      <a:pt x="3393" y="1224"/>
                    </a:lnTo>
                    <a:lnTo>
                      <a:pt x="3407" y="1221"/>
                    </a:lnTo>
                    <a:lnTo>
                      <a:pt x="3421" y="1218"/>
                    </a:lnTo>
                    <a:lnTo>
                      <a:pt x="3437" y="1213"/>
                    </a:lnTo>
                    <a:lnTo>
                      <a:pt x="3453" y="1206"/>
                    </a:lnTo>
                    <a:lnTo>
                      <a:pt x="3469" y="1199"/>
                    </a:lnTo>
                    <a:lnTo>
                      <a:pt x="3484" y="1189"/>
                    </a:lnTo>
                    <a:lnTo>
                      <a:pt x="3499" y="1179"/>
                    </a:lnTo>
                    <a:lnTo>
                      <a:pt x="3512" y="1168"/>
                    </a:lnTo>
                    <a:lnTo>
                      <a:pt x="3525" y="1156"/>
                    </a:lnTo>
                    <a:lnTo>
                      <a:pt x="3537" y="1143"/>
                    </a:lnTo>
                    <a:lnTo>
                      <a:pt x="3547" y="1129"/>
                    </a:lnTo>
                    <a:lnTo>
                      <a:pt x="3558" y="1115"/>
                    </a:lnTo>
                    <a:lnTo>
                      <a:pt x="3567" y="1100"/>
                    </a:lnTo>
                    <a:lnTo>
                      <a:pt x="3575" y="1085"/>
                    </a:lnTo>
                    <a:lnTo>
                      <a:pt x="3584" y="1069"/>
                    </a:lnTo>
                    <a:lnTo>
                      <a:pt x="3591" y="1053"/>
                    </a:lnTo>
                    <a:lnTo>
                      <a:pt x="3604" y="1021"/>
                    </a:lnTo>
                    <a:lnTo>
                      <a:pt x="3614" y="988"/>
                    </a:lnTo>
                    <a:lnTo>
                      <a:pt x="3622" y="957"/>
                    </a:lnTo>
                    <a:lnTo>
                      <a:pt x="3629" y="928"/>
                    </a:lnTo>
                    <a:lnTo>
                      <a:pt x="3633" y="900"/>
                    </a:lnTo>
                    <a:lnTo>
                      <a:pt x="3637" y="877"/>
                    </a:lnTo>
                    <a:lnTo>
                      <a:pt x="3641" y="842"/>
                    </a:lnTo>
                    <a:lnTo>
                      <a:pt x="3642" y="828"/>
                    </a:lnTo>
                    <a:lnTo>
                      <a:pt x="3636" y="831"/>
                    </a:lnTo>
                    <a:lnTo>
                      <a:pt x="3619" y="836"/>
                    </a:lnTo>
                    <a:lnTo>
                      <a:pt x="3586" y="849"/>
                    </a:lnTo>
                    <a:lnTo>
                      <a:pt x="3534" y="872"/>
                    </a:lnTo>
                    <a:lnTo>
                      <a:pt x="3528" y="876"/>
                    </a:lnTo>
                    <a:lnTo>
                      <a:pt x="3522" y="877"/>
                    </a:lnTo>
                    <a:lnTo>
                      <a:pt x="3517" y="877"/>
                    </a:lnTo>
                    <a:lnTo>
                      <a:pt x="3513" y="877"/>
                    </a:lnTo>
                    <a:lnTo>
                      <a:pt x="3511" y="875"/>
                    </a:lnTo>
                    <a:lnTo>
                      <a:pt x="3509" y="871"/>
                    </a:lnTo>
                    <a:lnTo>
                      <a:pt x="3508" y="867"/>
                    </a:lnTo>
                    <a:lnTo>
                      <a:pt x="3508" y="862"/>
                    </a:lnTo>
                    <a:lnTo>
                      <a:pt x="3509" y="849"/>
                    </a:lnTo>
                    <a:lnTo>
                      <a:pt x="3513" y="833"/>
                    </a:lnTo>
                    <a:lnTo>
                      <a:pt x="3519" y="814"/>
                    </a:lnTo>
                    <a:lnTo>
                      <a:pt x="3528" y="794"/>
                    </a:lnTo>
                    <a:lnTo>
                      <a:pt x="3546" y="749"/>
                    </a:lnTo>
                    <a:lnTo>
                      <a:pt x="3567" y="703"/>
                    </a:lnTo>
                    <a:lnTo>
                      <a:pt x="3575" y="679"/>
                    </a:lnTo>
                    <a:lnTo>
                      <a:pt x="3583" y="658"/>
                    </a:lnTo>
                    <a:lnTo>
                      <a:pt x="3589" y="639"/>
                    </a:lnTo>
                    <a:lnTo>
                      <a:pt x="3593" y="621"/>
                    </a:lnTo>
                    <a:lnTo>
                      <a:pt x="3595" y="606"/>
                    </a:lnTo>
                    <a:lnTo>
                      <a:pt x="3596" y="593"/>
                    </a:lnTo>
                    <a:lnTo>
                      <a:pt x="3595" y="583"/>
                    </a:lnTo>
                    <a:lnTo>
                      <a:pt x="3592" y="574"/>
                    </a:lnTo>
                    <a:lnTo>
                      <a:pt x="3588" y="567"/>
                    </a:lnTo>
                    <a:lnTo>
                      <a:pt x="3583" y="560"/>
                    </a:lnTo>
                    <a:lnTo>
                      <a:pt x="3576" y="554"/>
                    </a:lnTo>
                    <a:lnTo>
                      <a:pt x="3568" y="547"/>
                    </a:lnTo>
                    <a:lnTo>
                      <a:pt x="3545" y="533"/>
                    </a:lnTo>
                    <a:lnTo>
                      <a:pt x="3515" y="515"/>
                    </a:lnTo>
                    <a:lnTo>
                      <a:pt x="3498" y="502"/>
                    </a:lnTo>
                    <a:lnTo>
                      <a:pt x="3479" y="488"/>
                    </a:lnTo>
                    <a:lnTo>
                      <a:pt x="3457" y="471"/>
                    </a:lnTo>
                    <a:lnTo>
                      <a:pt x="3434" y="452"/>
                    </a:lnTo>
                    <a:lnTo>
                      <a:pt x="3421" y="441"/>
                    </a:lnTo>
                    <a:lnTo>
                      <a:pt x="3409" y="432"/>
                    </a:lnTo>
                    <a:lnTo>
                      <a:pt x="3398" y="426"/>
                    </a:lnTo>
                    <a:lnTo>
                      <a:pt x="3386" y="420"/>
                    </a:lnTo>
                    <a:lnTo>
                      <a:pt x="3376" y="415"/>
                    </a:lnTo>
                    <a:lnTo>
                      <a:pt x="3365" y="412"/>
                    </a:lnTo>
                    <a:lnTo>
                      <a:pt x="3354" y="411"/>
                    </a:lnTo>
                    <a:lnTo>
                      <a:pt x="3345" y="410"/>
                    </a:lnTo>
                    <a:lnTo>
                      <a:pt x="3334" y="410"/>
                    </a:lnTo>
                    <a:lnTo>
                      <a:pt x="3324" y="411"/>
                    </a:lnTo>
                    <a:lnTo>
                      <a:pt x="3316" y="413"/>
                    </a:lnTo>
                    <a:lnTo>
                      <a:pt x="3306" y="416"/>
                    </a:lnTo>
                    <a:lnTo>
                      <a:pt x="3297" y="421"/>
                    </a:lnTo>
                    <a:lnTo>
                      <a:pt x="3289" y="425"/>
                    </a:lnTo>
                    <a:lnTo>
                      <a:pt x="3280" y="429"/>
                    </a:lnTo>
                    <a:lnTo>
                      <a:pt x="3272" y="435"/>
                    </a:lnTo>
                    <a:lnTo>
                      <a:pt x="3257" y="447"/>
                    </a:lnTo>
                    <a:lnTo>
                      <a:pt x="3242" y="461"/>
                    </a:lnTo>
                    <a:lnTo>
                      <a:pt x="3228" y="475"/>
                    </a:lnTo>
                    <a:lnTo>
                      <a:pt x="3215" y="490"/>
                    </a:lnTo>
                    <a:lnTo>
                      <a:pt x="3192" y="517"/>
                    </a:lnTo>
                    <a:lnTo>
                      <a:pt x="3172" y="539"/>
                    </a:lnTo>
                    <a:lnTo>
                      <a:pt x="3163" y="546"/>
                    </a:lnTo>
                    <a:lnTo>
                      <a:pt x="3154" y="551"/>
                    </a:lnTo>
                    <a:lnTo>
                      <a:pt x="3144" y="555"/>
                    </a:lnTo>
                    <a:lnTo>
                      <a:pt x="3134" y="557"/>
                    </a:lnTo>
                    <a:lnTo>
                      <a:pt x="3125" y="558"/>
                    </a:lnTo>
                    <a:lnTo>
                      <a:pt x="3115" y="557"/>
                    </a:lnTo>
                    <a:lnTo>
                      <a:pt x="3105" y="556"/>
                    </a:lnTo>
                    <a:lnTo>
                      <a:pt x="3097" y="554"/>
                    </a:lnTo>
                    <a:lnTo>
                      <a:pt x="3061" y="541"/>
                    </a:lnTo>
                    <a:lnTo>
                      <a:pt x="3031" y="529"/>
                    </a:lnTo>
                    <a:lnTo>
                      <a:pt x="3026" y="527"/>
                    </a:lnTo>
                    <a:lnTo>
                      <a:pt x="3020" y="527"/>
                    </a:lnTo>
                    <a:lnTo>
                      <a:pt x="3015" y="527"/>
                    </a:lnTo>
                    <a:lnTo>
                      <a:pt x="3011" y="527"/>
                    </a:lnTo>
                    <a:lnTo>
                      <a:pt x="3003" y="529"/>
                    </a:lnTo>
                    <a:lnTo>
                      <a:pt x="2997" y="532"/>
                    </a:lnTo>
                    <a:lnTo>
                      <a:pt x="2990" y="540"/>
                    </a:lnTo>
                    <a:lnTo>
                      <a:pt x="2988" y="543"/>
                    </a:lnTo>
                    <a:lnTo>
                      <a:pt x="2986" y="547"/>
                    </a:lnTo>
                    <a:lnTo>
                      <a:pt x="2980" y="559"/>
                    </a:lnTo>
                    <a:lnTo>
                      <a:pt x="2974" y="568"/>
                    </a:lnTo>
                    <a:lnTo>
                      <a:pt x="2967" y="577"/>
                    </a:lnTo>
                    <a:lnTo>
                      <a:pt x="2957" y="589"/>
                    </a:lnTo>
                    <a:lnTo>
                      <a:pt x="2946" y="603"/>
                    </a:lnTo>
                    <a:lnTo>
                      <a:pt x="2932" y="617"/>
                    </a:lnTo>
                    <a:lnTo>
                      <a:pt x="2916" y="633"/>
                    </a:lnTo>
                    <a:lnTo>
                      <a:pt x="2897" y="651"/>
                    </a:lnTo>
                    <a:lnTo>
                      <a:pt x="2876" y="670"/>
                    </a:lnTo>
                    <a:lnTo>
                      <a:pt x="2851" y="690"/>
                    </a:lnTo>
                    <a:lnTo>
                      <a:pt x="2823" y="711"/>
                    </a:lnTo>
                    <a:lnTo>
                      <a:pt x="2791" y="733"/>
                    </a:lnTo>
                    <a:lnTo>
                      <a:pt x="2755" y="757"/>
                    </a:lnTo>
                    <a:lnTo>
                      <a:pt x="2738" y="767"/>
                    </a:lnTo>
                    <a:lnTo>
                      <a:pt x="2721" y="776"/>
                    </a:lnTo>
                    <a:lnTo>
                      <a:pt x="2706" y="783"/>
                    </a:lnTo>
                    <a:lnTo>
                      <a:pt x="2692" y="789"/>
                    </a:lnTo>
                    <a:lnTo>
                      <a:pt x="2679" y="793"/>
                    </a:lnTo>
                    <a:lnTo>
                      <a:pt x="2667" y="795"/>
                    </a:lnTo>
                    <a:lnTo>
                      <a:pt x="2657" y="796"/>
                    </a:lnTo>
                    <a:lnTo>
                      <a:pt x="2647" y="795"/>
                    </a:lnTo>
                    <a:lnTo>
                      <a:pt x="2638" y="794"/>
                    </a:lnTo>
                    <a:lnTo>
                      <a:pt x="2631" y="791"/>
                    </a:lnTo>
                    <a:lnTo>
                      <a:pt x="2624" y="787"/>
                    </a:lnTo>
                    <a:lnTo>
                      <a:pt x="2618" y="781"/>
                    </a:lnTo>
                    <a:lnTo>
                      <a:pt x="2613" y="775"/>
                    </a:lnTo>
                    <a:lnTo>
                      <a:pt x="2608" y="767"/>
                    </a:lnTo>
                    <a:lnTo>
                      <a:pt x="2604" y="759"/>
                    </a:lnTo>
                    <a:lnTo>
                      <a:pt x="2600" y="750"/>
                    </a:lnTo>
                    <a:lnTo>
                      <a:pt x="2594" y="731"/>
                    </a:lnTo>
                    <a:lnTo>
                      <a:pt x="2590" y="708"/>
                    </a:lnTo>
                    <a:lnTo>
                      <a:pt x="2587" y="685"/>
                    </a:lnTo>
                    <a:lnTo>
                      <a:pt x="2585" y="660"/>
                    </a:lnTo>
                    <a:lnTo>
                      <a:pt x="2583" y="634"/>
                    </a:lnTo>
                    <a:lnTo>
                      <a:pt x="2580" y="610"/>
                    </a:lnTo>
                    <a:lnTo>
                      <a:pt x="2576" y="586"/>
                    </a:lnTo>
                    <a:lnTo>
                      <a:pt x="2572" y="562"/>
                    </a:lnTo>
                    <a:lnTo>
                      <a:pt x="2570" y="552"/>
                    </a:lnTo>
                    <a:lnTo>
                      <a:pt x="2569" y="542"/>
                    </a:lnTo>
                    <a:lnTo>
                      <a:pt x="2568" y="532"/>
                    </a:lnTo>
                    <a:lnTo>
                      <a:pt x="2569" y="523"/>
                    </a:lnTo>
                    <a:lnTo>
                      <a:pt x="2570" y="513"/>
                    </a:lnTo>
                    <a:lnTo>
                      <a:pt x="2572" y="504"/>
                    </a:lnTo>
                    <a:lnTo>
                      <a:pt x="2575" y="495"/>
                    </a:lnTo>
                    <a:lnTo>
                      <a:pt x="2579" y="487"/>
                    </a:lnTo>
                    <a:lnTo>
                      <a:pt x="2584" y="479"/>
                    </a:lnTo>
                    <a:lnTo>
                      <a:pt x="2589" y="471"/>
                    </a:lnTo>
                    <a:lnTo>
                      <a:pt x="2594" y="464"/>
                    </a:lnTo>
                    <a:lnTo>
                      <a:pt x="2601" y="456"/>
                    </a:lnTo>
                    <a:lnTo>
                      <a:pt x="2615" y="441"/>
                    </a:lnTo>
                    <a:lnTo>
                      <a:pt x="2631" y="427"/>
                    </a:lnTo>
                    <a:lnTo>
                      <a:pt x="2648" y="414"/>
                    </a:lnTo>
                    <a:lnTo>
                      <a:pt x="2666" y="400"/>
                    </a:lnTo>
                    <a:lnTo>
                      <a:pt x="2686" y="387"/>
                    </a:lnTo>
                    <a:lnTo>
                      <a:pt x="2705" y="375"/>
                    </a:lnTo>
                    <a:lnTo>
                      <a:pt x="2724" y="362"/>
                    </a:lnTo>
                    <a:lnTo>
                      <a:pt x="2744" y="349"/>
                    </a:lnTo>
                    <a:lnTo>
                      <a:pt x="2762" y="335"/>
                    </a:lnTo>
                    <a:lnTo>
                      <a:pt x="2780" y="321"/>
                    </a:lnTo>
                    <a:lnTo>
                      <a:pt x="2797" y="307"/>
                    </a:lnTo>
                    <a:lnTo>
                      <a:pt x="2814" y="293"/>
                    </a:lnTo>
                    <a:lnTo>
                      <a:pt x="2832" y="281"/>
                    </a:lnTo>
                    <a:lnTo>
                      <a:pt x="2849" y="269"/>
                    </a:lnTo>
                    <a:lnTo>
                      <a:pt x="2866" y="260"/>
                    </a:lnTo>
                    <a:lnTo>
                      <a:pt x="2882" y="250"/>
                    </a:lnTo>
                    <a:lnTo>
                      <a:pt x="2898" y="243"/>
                    </a:lnTo>
                    <a:lnTo>
                      <a:pt x="2914" y="236"/>
                    </a:lnTo>
                    <a:lnTo>
                      <a:pt x="2929" y="231"/>
                    </a:lnTo>
                    <a:lnTo>
                      <a:pt x="2944" y="227"/>
                    </a:lnTo>
                    <a:lnTo>
                      <a:pt x="2957" y="225"/>
                    </a:lnTo>
                    <a:lnTo>
                      <a:pt x="2970" y="224"/>
                    </a:lnTo>
                    <a:lnTo>
                      <a:pt x="2983" y="225"/>
                    </a:lnTo>
                    <a:lnTo>
                      <a:pt x="2994" y="227"/>
                    </a:lnTo>
                    <a:lnTo>
                      <a:pt x="2999" y="230"/>
                    </a:lnTo>
                    <a:lnTo>
                      <a:pt x="3003" y="232"/>
                    </a:lnTo>
                    <a:lnTo>
                      <a:pt x="3008" y="235"/>
                    </a:lnTo>
                    <a:lnTo>
                      <a:pt x="3012" y="238"/>
                    </a:lnTo>
                    <a:lnTo>
                      <a:pt x="3020" y="246"/>
                    </a:lnTo>
                    <a:lnTo>
                      <a:pt x="3031" y="251"/>
                    </a:lnTo>
                    <a:lnTo>
                      <a:pt x="3042" y="256"/>
                    </a:lnTo>
                    <a:lnTo>
                      <a:pt x="3054" y="262"/>
                    </a:lnTo>
                    <a:lnTo>
                      <a:pt x="3067" y="265"/>
                    </a:lnTo>
                    <a:lnTo>
                      <a:pt x="3081" y="268"/>
                    </a:lnTo>
                    <a:lnTo>
                      <a:pt x="3096" y="269"/>
                    </a:lnTo>
                    <a:lnTo>
                      <a:pt x="3112" y="270"/>
                    </a:lnTo>
                    <a:lnTo>
                      <a:pt x="3130" y="269"/>
                    </a:lnTo>
                    <a:lnTo>
                      <a:pt x="3148" y="267"/>
                    </a:lnTo>
                    <a:lnTo>
                      <a:pt x="3169" y="265"/>
                    </a:lnTo>
                    <a:lnTo>
                      <a:pt x="3190" y="261"/>
                    </a:lnTo>
                    <a:lnTo>
                      <a:pt x="3213" y="254"/>
                    </a:lnTo>
                    <a:lnTo>
                      <a:pt x="3236" y="248"/>
                    </a:lnTo>
                    <a:lnTo>
                      <a:pt x="3262" y="239"/>
                    </a:lnTo>
                    <a:lnTo>
                      <a:pt x="3288" y="229"/>
                    </a:lnTo>
                    <a:lnTo>
                      <a:pt x="3302" y="224"/>
                    </a:lnTo>
                    <a:lnTo>
                      <a:pt x="3314" y="221"/>
                    </a:lnTo>
                    <a:lnTo>
                      <a:pt x="3327" y="219"/>
                    </a:lnTo>
                    <a:lnTo>
                      <a:pt x="3340" y="218"/>
                    </a:lnTo>
                    <a:lnTo>
                      <a:pt x="3353" y="219"/>
                    </a:lnTo>
                    <a:lnTo>
                      <a:pt x="3365" y="220"/>
                    </a:lnTo>
                    <a:lnTo>
                      <a:pt x="3377" y="223"/>
                    </a:lnTo>
                    <a:lnTo>
                      <a:pt x="3389" y="226"/>
                    </a:lnTo>
                    <a:lnTo>
                      <a:pt x="3400" y="231"/>
                    </a:lnTo>
                    <a:lnTo>
                      <a:pt x="3411" y="236"/>
                    </a:lnTo>
                    <a:lnTo>
                      <a:pt x="3422" y="241"/>
                    </a:lnTo>
                    <a:lnTo>
                      <a:pt x="3431" y="248"/>
                    </a:lnTo>
                    <a:lnTo>
                      <a:pt x="3451" y="262"/>
                    </a:lnTo>
                    <a:lnTo>
                      <a:pt x="3468" y="277"/>
                    </a:lnTo>
                    <a:lnTo>
                      <a:pt x="3484" y="293"/>
                    </a:lnTo>
                    <a:lnTo>
                      <a:pt x="3498" y="309"/>
                    </a:lnTo>
                    <a:lnTo>
                      <a:pt x="3511" y="325"/>
                    </a:lnTo>
                    <a:lnTo>
                      <a:pt x="3521" y="339"/>
                    </a:lnTo>
                    <a:lnTo>
                      <a:pt x="3534" y="361"/>
                    </a:lnTo>
                    <a:lnTo>
                      <a:pt x="3540" y="369"/>
                    </a:lnTo>
                    <a:lnTo>
                      <a:pt x="3568" y="365"/>
                    </a:lnTo>
                    <a:lnTo>
                      <a:pt x="3593" y="359"/>
                    </a:lnTo>
                    <a:lnTo>
                      <a:pt x="3618" y="353"/>
                    </a:lnTo>
                    <a:lnTo>
                      <a:pt x="3641" y="346"/>
                    </a:lnTo>
                    <a:lnTo>
                      <a:pt x="3662" y="338"/>
                    </a:lnTo>
                    <a:lnTo>
                      <a:pt x="3681" y="329"/>
                    </a:lnTo>
                    <a:lnTo>
                      <a:pt x="3700" y="320"/>
                    </a:lnTo>
                    <a:lnTo>
                      <a:pt x="3716" y="310"/>
                    </a:lnTo>
                    <a:lnTo>
                      <a:pt x="3732" y="300"/>
                    </a:lnTo>
                    <a:lnTo>
                      <a:pt x="3746" y="290"/>
                    </a:lnTo>
                    <a:lnTo>
                      <a:pt x="3758" y="278"/>
                    </a:lnTo>
                    <a:lnTo>
                      <a:pt x="3769" y="266"/>
                    </a:lnTo>
                    <a:lnTo>
                      <a:pt x="3780" y="254"/>
                    </a:lnTo>
                    <a:lnTo>
                      <a:pt x="3789" y="241"/>
                    </a:lnTo>
                    <a:lnTo>
                      <a:pt x="3797" y="229"/>
                    </a:lnTo>
                    <a:lnTo>
                      <a:pt x="3804" y="216"/>
                    </a:lnTo>
                    <a:lnTo>
                      <a:pt x="3810" y="202"/>
                    </a:lnTo>
                    <a:lnTo>
                      <a:pt x="3815" y="189"/>
                    </a:lnTo>
                    <a:lnTo>
                      <a:pt x="3819" y="175"/>
                    </a:lnTo>
                    <a:lnTo>
                      <a:pt x="3822" y="161"/>
                    </a:lnTo>
                    <a:lnTo>
                      <a:pt x="3825" y="147"/>
                    </a:lnTo>
                    <a:lnTo>
                      <a:pt x="3826" y="133"/>
                    </a:lnTo>
                    <a:lnTo>
                      <a:pt x="3827" y="119"/>
                    </a:lnTo>
                    <a:lnTo>
                      <a:pt x="3829" y="105"/>
                    </a:lnTo>
                    <a:lnTo>
                      <a:pt x="3827" y="77"/>
                    </a:lnTo>
                    <a:lnTo>
                      <a:pt x="3824" y="50"/>
                    </a:lnTo>
                    <a:lnTo>
                      <a:pt x="3820" y="25"/>
                    </a:lnTo>
                    <a:lnTo>
                      <a:pt x="3815" y="0"/>
                    </a:lnTo>
                    <a:lnTo>
                      <a:pt x="3662" y="4"/>
                    </a:lnTo>
                    <a:lnTo>
                      <a:pt x="3512" y="14"/>
                    </a:lnTo>
                    <a:lnTo>
                      <a:pt x="3363" y="28"/>
                    </a:lnTo>
                    <a:lnTo>
                      <a:pt x="3215" y="47"/>
                    </a:lnTo>
                    <a:lnTo>
                      <a:pt x="3069" y="71"/>
                    </a:lnTo>
                    <a:lnTo>
                      <a:pt x="2924" y="100"/>
                    </a:lnTo>
                    <a:lnTo>
                      <a:pt x="2781" y="133"/>
                    </a:lnTo>
                    <a:lnTo>
                      <a:pt x="2639" y="171"/>
                    </a:lnTo>
                    <a:lnTo>
                      <a:pt x="2500" y="212"/>
                    </a:lnTo>
                    <a:lnTo>
                      <a:pt x="2363" y="259"/>
                    </a:lnTo>
                    <a:lnTo>
                      <a:pt x="2227" y="310"/>
                    </a:lnTo>
                    <a:lnTo>
                      <a:pt x="2094" y="365"/>
                    </a:lnTo>
                    <a:lnTo>
                      <a:pt x="1963" y="424"/>
                    </a:lnTo>
                    <a:lnTo>
                      <a:pt x="1835" y="487"/>
                    </a:lnTo>
                    <a:lnTo>
                      <a:pt x="1709" y="554"/>
                    </a:lnTo>
                    <a:lnTo>
                      <a:pt x="1585" y="625"/>
                    </a:lnTo>
                    <a:lnTo>
                      <a:pt x="1463" y="700"/>
                    </a:lnTo>
                    <a:lnTo>
                      <a:pt x="1344" y="778"/>
                    </a:lnTo>
                    <a:lnTo>
                      <a:pt x="1228" y="861"/>
                    </a:lnTo>
                    <a:lnTo>
                      <a:pt x="1116" y="945"/>
                    </a:lnTo>
                    <a:lnTo>
                      <a:pt x="1005" y="1034"/>
                    </a:lnTo>
                    <a:lnTo>
                      <a:pt x="897" y="1128"/>
                    </a:lnTo>
                    <a:lnTo>
                      <a:pt x="793" y="1223"/>
                    </a:lnTo>
                    <a:lnTo>
                      <a:pt x="691" y="1322"/>
                    </a:lnTo>
                    <a:lnTo>
                      <a:pt x="593" y="1424"/>
                    </a:lnTo>
                    <a:lnTo>
                      <a:pt x="498" y="1529"/>
                    </a:lnTo>
                    <a:lnTo>
                      <a:pt x="406" y="1638"/>
                    </a:lnTo>
                    <a:lnTo>
                      <a:pt x="317" y="1749"/>
                    </a:lnTo>
                    <a:lnTo>
                      <a:pt x="232" y="1863"/>
                    </a:lnTo>
                    <a:lnTo>
                      <a:pt x="152" y="1980"/>
                    </a:lnTo>
                    <a:lnTo>
                      <a:pt x="74" y="2099"/>
                    </a:lnTo>
                    <a:lnTo>
                      <a:pt x="0" y="2221"/>
                    </a:lnTo>
                    <a:lnTo>
                      <a:pt x="1" y="2266"/>
                    </a:lnTo>
                    <a:lnTo>
                      <a:pt x="4" y="2313"/>
                    </a:lnTo>
                    <a:lnTo>
                      <a:pt x="8" y="2359"/>
                    </a:lnTo>
                    <a:lnTo>
                      <a:pt x="15" y="2405"/>
                    </a:lnTo>
                    <a:lnTo>
                      <a:pt x="19" y="2427"/>
                    </a:lnTo>
                    <a:lnTo>
                      <a:pt x="23" y="2449"/>
                    </a:lnTo>
                    <a:lnTo>
                      <a:pt x="29" y="2471"/>
                    </a:lnTo>
                    <a:lnTo>
                      <a:pt x="35" y="2492"/>
                    </a:lnTo>
                    <a:lnTo>
                      <a:pt x="41" y="2512"/>
                    </a:lnTo>
                    <a:lnTo>
                      <a:pt x="49" y="2531"/>
                    </a:lnTo>
                    <a:lnTo>
                      <a:pt x="56" y="2549"/>
                    </a:lnTo>
                    <a:lnTo>
                      <a:pt x="65" y="2566"/>
                    </a:lnTo>
                    <a:lnTo>
                      <a:pt x="74" y="2581"/>
                    </a:lnTo>
                    <a:lnTo>
                      <a:pt x="83" y="2595"/>
                    </a:lnTo>
                    <a:lnTo>
                      <a:pt x="94" y="2609"/>
                    </a:lnTo>
                    <a:lnTo>
                      <a:pt x="105" y="2622"/>
                    </a:lnTo>
                    <a:lnTo>
                      <a:pt x="117" y="2633"/>
                    </a:lnTo>
                    <a:lnTo>
                      <a:pt x="129" y="2645"/>
                    </a:lnTo>
                    <a:lnTo>
                      <a:pt x="142" y="2657"/>
                    </a:lnTo>
                    <a:lnTo>
                      <a:pt x="155" y="2668"/>
                    </a:lnTo>
                    <a:lnTo>
                      <a:pt x="169" y="2677"/>
                    </a:lnTo>
                    <a:lnTo>
                      <a:pt x="183" y="2687"/>
                    </a:lnTo>
                    <a:lnTo>
                      <a:pt x="198" y="2697"/>
                    </a:lnTo>
                    <a:lnTo>
                      <a:pt x="212" y="2705"/>
                    </a:lnTo>
                    <a:lnTo>
                      <a:pt x="241" y="2721"/>
                    </a:lnTo>
                    <a:lnTo>
                      <a:pt x="270" y="2735"/>
                    </a:lnTo>
                    <a:lnTo>
                      <a:pt x="297" y="2747"/>
                    </a:lnTo>
                    <a:lnTo>
                      <a:pt x="323" y="2757"/>
                    </a:lnTo>
                    <a:lnTo>
                      <a:pt x="346" y="2765"/>
                    </a:lnTo>
                    <a:lnTo>
                      <a:pt x="368" y="2772"/>
                    </a:lnTo>
                    <a:lnTo>
                      <a:pt x="398" y="2782"/>
                    </a:lnTo>
                    <a:lnTo>
                      <a:pt x="408" y="2784"/>
                    </a:lnTo>
                    <a:close/>
                  </a:path>
                </a:pathLst>
              </a:custGeom>
              <a:solidFill>
                <a:srgbClr val="8FC4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14"/>
              <p:cNvSpPr>
                <a:spLocks noEditPoints="1"/>
              </p:cNvSpPr>
              <p:nvPr/>
            </p:nvSpPr>
            <p:spPr bwMode="auto">
              <a:xfrm>
                <a:off x="7935157" y="2235314"/>
                <a:ext cx="2088618" cy="1932572"/>
              </a:xfrm>
              <a:custGeom>
                <a:avLst/>
                <a:gdLst>
                  <a:gd name="T0" fmla="*/ 6062 w 7827"/>
                  <a:gd name="T1" fmla="*/ 1134 h 7247"/>
                  <a:gd name="T2" fmla="*/ 6485 w 7827"/>
                  <a:gd name="T3" fmla="*/ 1368 h 7247"/>
                  <a:gd name="T4" fmla="*/ 6433 w 7827"/>
                  <a:gd name="T5" fmla="*/ 1834 h 7247"/>
                  <a:gd name="T6" fmla="*/ 5856 w 7827"/>
                  <a:gd name="T7" fmla="*/ 2041 h 7247"/>
                  <a:gd name="T8" fmla="*/ 6351 w 7827"/>
                  <a:gd name="T9" fmla="*/ 2493 h 7247"/>
                  <a:gd name="T10" fmla="*/ 6611 w 7827"/>
                  <a:gd name="T11" fmla="*/ 2138 h 7247"/>
                  <a:gd name="T12" fmla="*/ 6965 w 7827"/>
                  <a:gd name="T13" fmla="*/ 2239 h 7247"/>
                  <a:gd name="T14" fmla="*/ 7215 w 7827"/>
                  <a:gd name="T15" fmla="*/ 2371 h 7247"/>
                  <a:gd name="T16" fmla="*/ 7429 w 7827"/>
                  <a:gd name="T17" fmla="*/ 2507 h 7247"/>
                  <a:gd name="T18" fmla="*/ 7048 w 7827"/>
                  <a:gd name="T19" fmla="*/ 1593 h 7247"/>
                  <a:gd name="T20" fmla="*/ 7364 w 7827"/>
                  <a:gd name="T21" fmla="*/ 2871 h 7247"/>
                  <a:gd name="T22" fmla="*/ 6416 w 7827"/>
                  <a:gd name="T23" fmla="*/ 2612 h 7247"/>
                  <a:gd name="T24" fmla="*/ 5478 w 7827"/>
                  <a:gd name="T25" fmla="*/ 3092 h 7247"/>
                  <a:gd name="T26" fmla="*/ 5207 w 7827"/>
                  <a:gd name="T27" fmla="*/ 4069 h 7247"/>
                  <a:gd name="T28" fmla="*/ 5756 w 7827"/>
                  <a:gd name="T29" fmla="*/ 4901 h 7247"/>
                  <a:gd name="T30" fmla="*/ 6660 w 7827"/>
                  <a:gd name="T31" fmla="*/ 5046 h 7247"/>
                  <a:gd name="T32" fmla="*/ 6924 w 7827"/>
                  <a:gd name="T33" fmla="*/ 5287 h 7247"/>
                  <a:gd name="T34" fmla="*/ 6835 w 7827"/>
                  <a:gd name="T35" fmla="*/ 5957 h 7247"/>
                  <a:gd name="T36" fmla="*/ 6943 w 7827"/>
                  <a:gd name="T37" fmla="*/ 6322 h 7247"/>
                  <a:gd name="T38" fmla="*/ 7801 w 7827"/>
                  <a:gd name="T39" fmla="*/ 3450 h 7247"/>
                  <a:gd name="T40" fmla="*/ 942 w 7827"/>
                  <a:gd name="T41" fmla="*/ 6586 h 7247"/>
                  <a:gd name="T42" fmla="*/ 941 w 7827"/>
                  <a:gd name="T43" fmla="*/ 5719 h 7247"/>
                  <a:gd name="T44" fmla="*/ 443 w 7827"/>
                  <a:gd name="T45" fmla="*/ 4815 h 7247"/>
                  <a:gd name="T46" fmla="*/ 759 w 7827"/>
                  <a:gd name="T47" fmla="*/ 3754 h 7247"/>
                  <a:gd name="T48" fmla="*/ 442 w 7827"/>
                  <a:gd name="T49" fmla="*/ 3119 h 7247"/>
                  <a:gd name="T50" fmla="*/ 175 w 7827"/>
                  <a:gd name="T51" fmla="*/ 2723 h 7247"/>
                  <a:gd name="T52" fmla="*/ 2507 w 7827"/>
                  <a:gd name="T53" fmla="*/ 203 h 7247"/>
                  <a:gd name="T54" fmla="*/ 3496 w 7827"/>
                  <a:gd name="T55" fmla="*/ 364 h 7247"/>
                  <a:gd name="T56" fmla="*/ 2959 w 7827"/>
                  <a:gd name="T57" fmla="*/ 250 h 7247"/>
                  <a:gd name="T58" fmla="*/ 2503 w 7827"/>
                  <a:gd name="T59" fmla="*/ 494 h 7247"/>
                  <a:gd name="T60" fmla="*/ 2804 w 7827"/>
                  <a:gd name="T61" fmla="*/ 669 h 7247"/>
                  <a:gd name="T62" fmla="*/ 3208 w 7827"/>
                  <a:gd name="T63" fmla="*/ 428 h 7247"/>
                  <a:gd name="T64" fmla="*/ 3456 w 7827"/>
                  <a:gd name="T65" fmla="*/ 793 h 7247"/>
                  <a:gd name="T66" fmla="*/ 3397 w 7827"/>
                  <a:gd name="T67" fmla="*/ 1198 h 7247"/>
                  <a:gd name="T68" fmla="*/ 2990 w 7827"/>
                  <a:gd name="T69" fmla="*/ 1247 h 7247"/>
                  <a:gd name="T70" fmla="*/ 2185 w 7827"/>
                  <a:gd name="T71" fmla="*/ 1461 h 7247"/>
                  <a:gd name="T72" fmla="*/ 1427 w 7827"/>
                  <a:gd name="T73" fmla="*/ 2221 h 7247"/>
                  <a:gd name="T74" fmla="*/ 949 w 7827"/>
                  <a:gd name="T75" fmla="*/ 1762 h 7247"/>
                  <a:gd name="T76" fmla="*/ 449 w 7827"/>
                  <a:gd name="T77" fmla="*/ 2483 h 7247"/>
                  <a:gd name="T78" fmla="*/ 549 w 7827"/>
                  <a:gd name="T79" fmla="*/ 2833 h 7247"/>
                  <a:gd name="T80" fmla="*/ 633 w 7827"/>
                  <a:gd name="T81" fmla="*/ 3265 h 7247"/>
                  <a:gd name="T82" fmla="*/ 1119 w 7827"/>
                  <a:gd name="T83" fmla="*/ 3437 h 7247"/>
                  <a:gd name="T84" fmla="*/ 1818 w 7827"/>
                  <a:gd name="T85" fmla="*/ 3548 h 7247"/>
                  <a:gd name="T86" fmla="*/ 2574 w 7827"/>
                  <a:gd name="T87" fmla="*/ 4142 h 7247"/>
                  <a:gd name="T88" fmla="*/ 3276 w 7827"/>
                  <a:gd name="T89" fmla="*/ 4799 h 7247"/>
                  <a:gd name="T90" fmla="*/ 3278 w 7827"/>
                  <a:gd name="T91" fmla="*/ 5682 h 7247"/>
                  <a:gd name="T92" fmla="*/ 2625 w 7827"/>
                  <a:gd name="T93" fmla="*/ 6371 h 7247"/>
                  <a:gd name="T94" fmla="*/ 1923 w 7827"/>
                  <a:gd name="T95" fmla="*/ 7115 h 7247"/>
                  <a:gd name="T96" fmla="*/ 4625 w 7827"/>
                  <a:gd name="T97" fmla="*/ 336 h 7247"/>
                  <a:gd name="T98" fmla="*/ 4031 w 7827"/>
                  <a:gd name="T99" fmla="*/ 808 h 7247"/>
                  <a:gd name="T100" fmla="*/ 3845 w 7827"/>
                  <a:gd name="T101" fmla="*/ 103 h 7247"/>
                  <a:gd name="T102" fmla="*/ 1646 w 7827"/>
                  <a:gd name="T103" fmla="*/ 2871 h 7247"/>
                  <a:gd name="T104" fmla="*/ 1957 w 7827"/>
                  <a:gd name="T105" fmla="*/ 2804 h 7247"/>
                  <a:gd name="T106" fmla="*/ 1164 w 7827"/>
                  <a:gd name="T107" fmla="*/ 2416 h 7247"/>
                  <a:gd name="T108" fmla="*/ 1519 w 7827"/>
                  <a:gd name="T109" fmla="*/ 2611 h 7247"/>
                  <a:gd name="T110" fmla="*/ 5888 w 7827"/>
                  <a:gd name="T111" fmla="*/ 1582 h 7247"/>
                  <a:gd name="T112" fmla="*/ 6190 w 7827"/>
                  <a:gd name="T113" fmla="*/ 1490 h 7247"/>
                  <a:gd name="T114" fmla="*/ 5827 w 7827"/>
                  <a:gd name="T115" fmla="*/ 1066 h 7247"/>
                  <a:gd name="T116" fmla="*/ 5668 w 7827"/>
                  <a:gd name="T117" fmla="*/ 1311 h 7247"/>
                  <a:gd name="T118" fmla="*/ 4412 w 7827"/>
                  <a:gd name="T119" fmla="*/ 663 h 7247"/>
                  <a:gd name="T120" fmla="*/ 4752 w 7827"/>
                  <a:gd name="T121" fmla="*/ 759 h 7247"/>
                  <a:gd name="T122" fmla="*/ 4694 w 7827"/>
                  <a:gd name="T123" fmla="*/ 516 h 7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27" h="7247">
                    <a:moveTo>
                      <a:pt x="5999" y="632"/>
                    </a:moveTo>
                    <a:lnTo>
                      <a:pt x="5986" y="638"/>
                    </a:lnTo>
                    <a:lnTo>
                      <a:pt x="5976" y="645"/>
                    </a:lnTo>
                    <a:lnTo>
                      <a:pt x="5966" y="654"/>
                    </a:lnTo>
                    <a:lnTo>
                      <a:pt x="5957" y="663"/>
                    </a:lnTo>
                    <a:lnTo>
                      <a:pt x="5949" y="674"/>
                    </a:lnTo>
                    <a:lnTo>
                      <a:pt x="5942" y="686"/>
                    </a:lnTo>
                    <a:lnTo>
                      <a:pt x="5937" y="700"/>
                    </a:lnTo>
                    <a:lnTo>
                      <a:pt x="5933" y="715"/>
                    </a:lnTo>
                    <a:lnTo>
                      <a:pt x="5930" y="728"/>
                    </a:lnTo>
                    <a:lnTo>
                      <a:pt x="5927" y="741"/>
                    </a:lnTo>
                    <a:lnTo>
                      <a:pt x="5926" y="754"/>
                    </a:lnTo>
                    <a:lnTo>
                      <a:pt x="5925" y="769"/>
                    </a:lnTo>
                    <a:lnTo>
                      <a:pt x="5925" y="786"/>
                    </a:lnTo>
                    <a:lnTo>
                      <a:pt x="5926" y="802"/>
                    </a:lnTo>
                    <a:lnTo>
                      <a:pt x="5927" y="820"/>
                    </a:lnTo>
                    <a:lnTo>
                      <a:pt x="5929" y="838"/>
                    </a:lnTo>
                    <a:lnTo>
                      <a:pt x="5934" y="879"/>
                    </a:lnTo>
                    <a:lnTo>
                      <a:pt x="5941" y="923"/>
                    </a:lnTo>
                    <a:lnTo>
                      <a:pt x="5950" y="971"/>
                    </a:lnTo>
                    <a:lnTo>
                      <a:pt x="5962" y="1025"/>
                    </a:lnTo>
                    <a:lnTo>
                      <a:pt x="5965" y="1038"/>
                    </a:lnTo>
                    <a:lnTo>
                      <a:pt x="5968" y="1051"/>
                    </a:lnTo>
                    <a:lnTo>
                      <a:pt x="5973" y="1061"/>
                    </a:lnTo>
                    <a:lnTo>
                      <a:pt x="5978" y="1072"/>
                    </a:lnTo>
                    <a:lnTo>
                      <a:pt x="5983" y="1081"/>
                    </a:lnTo>
                    <a:lnTo>
                      <a:pt x="5989" y="1089"/>
                    </a:lnTo>
                    <a:lnTo>
                      <a:pt x="5995" y="1097"/>
                    </a:lnTo>
                    <a:lnTo>
                      <a:pt x="6000" y="1103"/>
                    </a:lnTo>
                    <a:lnTo>
                      <a:pt x="6008" y="1110"/>
                    </a:lnTo>
                    <a:lnTo>
                      <a:pt x="6014" y="1115"/>
                    </a:lnTo>
                    <a:lnTo>
                      <a:pt x="6022" y="1119"/>
                    </a:lnTo>
                    <a:lnTo>
                      <a:pt x="6029" y="1124"/>
                    </a:lnTo>
                    <a:lnTo>
                      <a:pt x="6045" y="1130"/>
                    </a:lnTo>
                    <a:lnTo>
                      <a:pt x="6062" y="1134"/>
                    </a:lnTo>
                    <a:lnTo>
                      <a:pt x="6079" y="1137"/>
                    </a:lnTo>
                    <a:lnTo>
                      <a:pt x="6096" y="1139"/>
                    </a:lnTo>
                    <a:lnTo>
                      <a:pt x="6112" y="1139"/>
                    </a:lnTo>
                    <a:lnTo>
                      <a:pt x="6129" y="1140"/>
                    </a:lnTo>
                    <a:lnTo>
                      <a:pt x="6146" y="1140"/>
                    </a:lnTo>
                    <a:lnTo>
                      <a:pt x="6161" y="1141"/>
                    </a:lnTo>
                    <a:lnTo>
                      <a:pt x="6176" y="1142"/>
                    </a:lnTo>
                    <a:lnTo>
                      <a:pt x="6190" y="1144"/>
                    </a:lnTo>
                    <a:lnTo>
                      <a:pt x="6197" y="1146"/>
                    </a:lnTo>
                    <a:lnTo>
                      <a:pt x="6203" y="1148"/>
                    </a:lnTo>
                    <a:lnTo>
                      <a:pt x="6210" y="1152"/>
                    </a:lnTo>
                    <a:lnTo>
                      <a:pt x="6216" y="1155"/>
                    </a:lnTo>
                    <a:lnTo>
                      <a:pt x="6228" y="1163"/>
                    </a:lnTo>
                    <a:lnTo>
                      <a:pt x="6239" y="1174"/>
                    </a:lnTo>
                    <a:lnTo>
                      <a:pt x="6249" y="1186"/>
                    </a:lnTo>
                    <a:lnTo>
                      <a:pt x="6259" y="1198"/>
                    </a:lnTo>
                    <a:lnTo>
                      <a:pt x="6268" y="1212"/>
                    </a:lnTo>
                    <a:lnTo>
                      <a:pt x="6275" y="1225"/>
                    </a:lnTo>
                    <a:lnTo>
                      <a:pt x="6289" y="1250"/>
                    </a:lnTo>
                    <a:lnTo>
                      <a:pt x="6299" y="1272"/>
                    </a:lnTo>
                    <a:lnTo>
                      <a:pt x="6304" y="1287"/>
                    </a:lnTo>
                    <a:lnTo>
                      <a:pt x="6306" y="1292"/>
                    </a:lnTo>
                    <a:lnTo>
                      <a:pt x="6315" y="1294"/>
                    </a:lnTo>
                    <a:lnTo>
                      <a:pt x="6337" y="1299"/>
                    </a:lnTo>
                    <a:lnTo>
                      <a:pt x="6368" y="1306"/>
                    </a:lnTo>
                    <a:lnTo>
                      <a:pt x="6404" y="1317"/>
                    </a:lnTo>
                    <a:lnTo>
                      <a:pt x="6421" y="1323"/>
                    </a:lnTo>
                    <a:lnTo>
                      <a:pt x="6438" y="1330"/>
                    </a:lnTo>
                    <a:lnTo>
                      <a:pt x="6453" y="1337"/>
                    </a:lnTo>
                    <a:lnTo>
                      <a:pt x="6466" y="1346"/>
                    </a:lnTo>
                    <a:lnTo>
                      <a:pt x="6472" y="1350"/>
                    </a:lnTo>
                    <a:lnTo>
                      <a:pt x="6476" y="1354"/>
                    </a:lnTo>
                    <a:lnTo>
                      <a:pt x="6480" y="1359"/>
                    </a:lnTo>
                    <a:lnTo>
                      <a:pt x="6483" y="1363"/>
                    </a:lnTo>
                    <a:lnTo>
                      <a:pt x="6485" y="1368"/>
                    </a:lnTo>
                    <a:lnTo>
                      <a:pt x="6485" y="1373"/>
                    </a:lnTo>
                    <a:lnTo>
                      <a:pt x="6485" y="1378"/>
                    </a:lnTo>
                    <a:lnTo>
                      <a:pt x="6484" y="1383"/>
                    </a:lnTo>
                    <a:lnTo>
                      <a:pt x="6480" y="1393"/>
                    </a:lnTo>
                    <a:lnTo>
                      <a:pt x="6477" y="1403"/>
                    </a:lnTo>
                    <a:lnTo>
                      <a:pt x="6475" y="1412"/>
                    </a:lnTo>
                    <a:lnTo>
                      <a:pt x="6473" y="1422"/>
                    </a:lnTo>
                    <a:lnTo>
                      <a:pt x="6472" y="1432"/>
                    </a:lnTo>
                    <a:lnTo>
                      <a:pt x="6472" y="1440"/>
                    </a:lnTo>
                    <a:lnTo>
                      <a:pt x="6473" y="1450"/>
                    </a:lnTo>
                    <a:lnTo>
                      <a:pt x="6474" y="1460"/>
                    </a:lnTo>
                    <a:lnTo>
                      <a:pt x="6477" y="1470"/>
                    </a:lnTo>
                    <a:lnTo>
                      <a:pt x="6480" y="1480"/>
                    </a:lnTo>
                    <a:lnTo>
                      <a:pt x="6484" y="1491"/>
                    </a:lnTo>
                    <a:lnTo>
                      <a:pt x="6489" y="1502"/>
                    </a:lnTo>
                    <a:lnTo>
                      <a:pt x="6503" y="1526"/>
                    </a:lnTo>
                    <a:lnTo>
                      <a:pt x="6520" y="1554"/>
                    </a:lnTo>
                    <a:lnTo>
                      <a:pt x="6524" y="1561"/>
                    </a:lnTo>
                    <a:lnTo>
                      <a:pt x="6528" y="1569"/>
                    </a:lnTo>
                    <a:lnTo>
                      <a:pt x="6531" y="1576"/>
                    </a:lnTo>
                    <a:lnTo>
                      <a:pt x="6534" y="1584"/>
                    </a:lnTo>
                    <a:lnTo>
                      <a:pt x="6536" y="1593"/>
                    </a:lnTo>
                    <a:lnTo>
                      <a:pt x="6537" y="1600"/>
                    </a:lnTo>
                    <a:lnTo>
                      <a:pt x="6538" y="1609"/>
                    </a:lnTo>
                    <a:lnTo>
                      <a:pt x="6538" y="1617"/>
                    </a:lnTo>
                    <a:lnTo>
                      <a:pt x="6537" y="1634"/>
                    </a:lnTo>
                    <a:lnTo>
                      <a:pt x="6534" y="1652"/>
                    </a:lnTo>
                    <a:lnTo>
                      <a:pt x="6528" y="1670"/>
                    </a:lnTo>
                    <a:lnTo>
                      <a:pt x="6522" y="1688"/>
                    </a:lnTo>
                    <a:lnTo>
                      <a:pt x="6514" y="1706"/>
                    </a:lnTo>
                    <a:lnTo>
                      <a:pt x="6505" y="1725"/>
                    </a:lnTo>
                    <a:lnTo>
                      <a:pt x="6495" y="1744"/>
                    </a:lnTo>
                    <a:lnTo>
                      <a:pt x="6483" y="1762"/>
                    </a:lnTo>
                    <a:lnTo>
                      <a:pt x="6459" y="1799"/>
                    </a:lnTo>
                    <a:lnTo>
                      <a:pt x="6433" y="1834"/>
                    </a:lnTo>
                    <a:lnTo>
                      <a:pt x="6419" y="1851"/>
                    </a:lnTo>
                    <a:lnTo>
                      <a:pt x="6407" y="1866"/>
                    </a:lnTo>
                    <a:lnTo>
                      <a:pt x="6394" y="1879"/>
                    </a:lnTo>
                    <a:lnTo>
                      <a:pt x="6382" y="1891"/>
                    </a:lnTo>
                    <a:lnTo>
                      <a:pt x="6370" y="1901"/>
                    </a:lnTo>
                    <a:lnTo>
                      <a:pt x="6358" y="1909"/>
                    </a:lnTo>
                    <a:lnTo>
                      <a:pt x="6345" y="1917"/>
                    </a:lnTo>
                    <a:lnTo>
                      <a:pt x="6333" y="1922"/>
                    </a:lnTo>
                    <a:lnTo>
                      <a:pt x="6320" y="1927"/>
                    </a:lnTo>
                    <a:lnTo>
                      <a:pt x="6306" y="1931"/>
                    </a:lnTo>
                    <a:lnTo>
                      <a:pt x="6292" y="1934"/>
                    </a:lnTo>
                    <a:lnTo>
                      <a:pt x="6278" y="1936"/>
                    </a:lnTo>
                    <a:lnTo>
                      <a:pt x="6263" y="1937"/>
                    </a:lnTo>
                    <a:lnTo>
                      <a:pt x="6247" y="1938"/>
                    </a:lnTo>
                    <a:lnTo>
                      <a:pt x="6231" y="1938"/>
                    </a:lnTo>
                    <a:lnTo>
                      <a:pt x="6213" y="1938"/>
                    </a:lnTo>
                    <a:lnTo>
                      <a:pt x="6194" y="1938"/>
                    </a:lnTo>
                    <a:lnTo>
                      <a:pt x="6173" y="1939"/>
                    </a:lnTo>
                    <a:lnTo>
                      <a:pt x="6151" y="1941"/>
                    </a:lnTo>
                    <a:lnTo>
                      <a:pt x="6127" y="1946"/>
                    </a:lnTo>
                    <a:lnTo>
                      <a:pt x="6103" y="1950"/>
                    </a:lnTo>
                    <a:lnTo>
                      <a:pt x="6079" y="1955"/>
                    </a:lnTo>
                    <a:lnTo>
                      <a:pt x="6054" y="1961"/>
                    </a:lnTo>
                    <a:lnTo>
                      <a:pt x="6029" y="1967"/>
                    </a:lnTo>
                    <a:lnTo>
                      <a:pt x="5982" y="1981"/>
                    </a:lnTo>
                    <a:lnTo>
                      <a:pt x="5941" y="1994"/>
                    </a:lnTo>
                    <a:lnTo>
                      <a:pt x="5923" y="2001"/>
                    </a:lnTo>
                    <a:lnTo>
                      <a:pt x="5907" y="2007"/>
                    </a:lnTo>
                    <a:lnTo>
                      <a:pt x="5894" y="2013"/>
                    </a:lnTo>
                    <a:lnTo>
                      <a:pt x="5885" y="2019"/>
                    </a:lnTo>
                    <a:lnTo>
                      <a:pt x="5876" y="2023"/>
                    </a:lnTo>
                    <a:lnTo>
                      <a:pt x="5869" y="2027"/>
                    </a:lnTo>
                    <a:lnTo>
                      <a:pt x="5863" y="2031"/>
                    </a:lnTo>
                    <a:lnTo>
                      <a:pt x="5859" y="2036"/>
                    </a:lnTo>
                    <a:lnTo>
                      <a:pt x="5856" y="2041"/>
                    </a:lnTo>
                    <a:lnTo>
                      <a:pt x="5854" y="2048"/>
                    </a:lnTo>
                    <a:lnTo>
                      <a:pt x="5854" y="2055"/>
                    </a:lnTo>
                    <a:lnTo>
                      <a:pt x="5857" y="2066"/>
                    </a:lnTo>
                    <a:lnTo>
                      <a:pt x="5861" y="2079"/>
                    </a:lnTo>
                    <a:lnTo>
                      <a:pt x="5867" y="2095"/>
                    </a:lnTo>
                    <a:lnTo>
                      <a:pt x="5875" y="2113"/>
                    </a:lnTo>
                    <a:lnTo>
                      <a:pt x="5886" y="2137"/>
                    </a:lnTo>
                    <a:lnTo>
                      <a:pt x="5915" y="2195"/>
                    </a:lnTo>
                    <a:lnTo>
                      <a:pt x="5955" y="2273"/>
                    </a:lnTo>
                    <a:lnTo>
                      <a:pt x="5966" y="2294"/>
                    </a:lnTo>
                    <a:lnTo>
                      <a:pt x="5978" y="2315"/>
                    </a:lnTo>
                    <a:lnTo>
                      <a:pt x="5990" y="2334"/>
                    </a:lnTo>
                    <a:lnTo>
                      <a:pt x="6001" y="2351"/>
                    </a:lnTo>
                    <a:lnTo>
                      <a:pt x="6014" y="2368"/>
                    </a:lnTo>
                    <a:lnTo>
                      <a:pt x="6026" y="2383"/>
                    </a:lnTo>
                    <a:lnTo>
                      <a:pt x="6039" y="2397"/>
                    </a:lnTo>
                    <a:lnTo>
                      <a:pt x="6051" y="2410"/>
                    </a:lnTo>
                    <a:lnTo>
                      <a:pt x="6064" y="2422"/>
                    </a:lnTo>
                    <a:lnTo>
                      <a:pt x="6077" y="2433"/>
                    </a:lnTo>
                    <a:lnTo>
                      <a:pt x="6091" y="2443"/>
                    </a:lnTo>
                    <a:lnTo>
                      <a:pt x="6103" y="2451"/>
                    </a:lnTo>
                    <a:lnTo>
                      <a:pt x="6117" y="2460"/>
                    </a:lnTo>
                    <a:lnTo>
                      <a:pt x="6131" y="2466"/>
                    </a:lnTo>
                    <a:lnTo>
                      <a:pt x="6145" y="2473"/>
                    </a:lnTo>
                    <a:lnTo>
                      <a:pt x="6159" y="2478"/>
                    </a:lnTo>
                    <a:lnTo>
                      <a:pt x="6173" y="2482"/>
                    </a:lnTo>
                    <a:lnTo>
                      <a:pt x="6188" y="2486"/>
                    </a:lnTo>
                    <a:lnTo>
                      <a:pt x="6203" y="2489"/>
                    </a:lnTo>
                    <a:lnTo>
                      <a:pt x="6218" y="2492"/>
                    </a:lnTo>
                    <a:lnTo>
                      <a:pt x="6234" y="2494"/>
                    </a:lnTo>
                    <a:lnTo>
                      <a:pt x="6250" y="2495"/>
                    </a:lnTo>
                    <a:lnTo>
                      <a:pt x="6267" y="2496"/>
                    </a:lnTo>
                    <a:lnTo>
                      <a:pt x="6283" y="2496"/>
                    </a:lnTo>
                    <a:lnTo>
                      <a:pt x="6317" y="2495"/>
                    </a:lnTo>
                    <a:lnTo>
                      <a:pt x="6351" y="2493"/>
                    </a:lnTo>
                    <a:lnTo>
                      <a:pt x="6388" y="2490"/>
                    </a:lnTo>
                    <a:lnTo>
                      <a:pt x="6426" y="2486"/>
                    </a:lnTo>
                    <a:lnTo>
                      <a:pt x="6445" y="2483"/>
                    </a:lnTo>
                    <a:lnTo>
                      <a:pt x="6462" y="2480"/>
                    </a:lnTo>
                    <a:lnTo>
                      <a:pt x="6477" y="2477"/>
                    </a:lnTo>
                    <a:lnTo>
                      <a:pt x="6491" y="2471"/>
                    </a:lnTo>
                    <a:lnTo>
                      <a:pt x="6503" y="2467"/>
                    </a:lnTo>
                    <a:lnTo>
                      <a:pt x="6514" y="2461"/>
                    </a:lnTo>
                    <a:lnTo>
                      <a:pt x="6524" y="2454"/>
                    </a:lnTo>
                    <a:lnTo>
                      <a:pt x="6533" y="2448"/>
                    </a:lnTo>
                    <a:lnTo>
                      <a:pt x="6540" y="2440"/>
                    </a:lnTo>
                    <a:lnTo>
                      <a:pt x="6547" y="2433"/>
                    </a:lnTo>
                    <a:lnTo>
                      <a:pt x="6552" y="2425"/>
                    </a:lnTo>
                    <a:lnTo>
                      <a:pt x="6556" y="2417"/>
                    </a:lnTo>
                    <a:lnTo>
                      <a:pt x="6561" y="2407"/>
                    </a:lnTo>
                    <a:lnTo>
                      <a:pt x="6563" y="2399"/>
                    </a:lnTo>
                    <a:lnTo>
                      <a:pt x="6565" y="2389"/>
                    </a:lnTo>
                    <a:lnTo>
                      <a:pt x="6567" y="2379"/>
                    </a:lnTo>
                    <a:lnTo>
                      <a:pt x="6568" y="2360"/>
                    </a:lnTo>
                    <a:lnTo>
                      <a:pt x="6568" y="2339"/>
                    </a:lnTo>
                    <a:lnTo>
                      <a:pt x="6567" y="2318"/>
                    </a:lnTo>
                    <a:lnTo>
                      <a:pt x="6565" y="2298"/>
                    </a:lnTo>
                    <a:lnTo>
                      <a:pt x="6564" y="2277"/>
                    </a:lnTo>
                    <a:lnTo>
                      <a:pt x="6563" y="2258"/>
                    </a:lnTo>
                    <a:lnTo>
                      <a:pt x="6563" y="2240"/>
                    </a:lnTo>
                    <a:lnTo>
                      <a:pt x="6565" y="2221"/>
                    </a:lnTo>
                    <a:lnTo>
                      <a:pt x="6568" y="2205"/>
                    </a:lnTo>
                    <a:lnTo>
                      <a:pt x="6571" y="2191"/>
                    </a:lnTo>
                    <a:lnTo>
                      <a:pt x="6576" y="2179"/>
                    </a:lnTo>
                    <a:lnTo>
                      <a:pt x="6581" y="2168"/>
                    </a:lnTo>
                    <a:lnTo>
                      <a:pt x="6585" y="2159"/>
                    </a:lnTo>
                    <a:lnTo>
                      <a:pt x="6592" y="2152"/>
                    </a:lnTo>
                    <a:lnTo>
                      <a:pt x="6597" y="2146"/>
                    </a:lnTo>
                    <a:lnTo>
                      <a:pt x="6604" y="2141"/>
                    </a:lnTo>
                    <a:lnTo>
                      <a:pt x="6611" y="2138"/>
                    </a:lnTo>
                    <a:lnTo>
                      <a:pt x="6619" y="2137"/>
                    </a:lnTo>
                    <a:lnTo>
                      <a:pt x="6627" y="2136"/>
                    </a:lnTo>
                    <a:lnTo>
                      <a:pt x="6635" y="2137"/>
                    </a:lnTo>
                    <a:lnTo>
                      <a:pt x="6644" y="2139"/>
                    </a:lnTo>
                    <a:lnTo>
                      <a:pt x="6654" y="2142"/>
                    </a:lnTo>
                    <a:lnTo>
                      <a:pt x="6664" y="2145"/>
                    </a:lnTo>
                    <a:lnTo>
                      <a:pt x="6674" y="2151"/>
                    </a:lnTo>
                    <a:lnTo>
                      <a:pt x="6700" y="2165"/>
                    </a:lnTo>
                    <a:lnTo>
                      <a:pt x="6731" y="2183"/>
                    </a:lnTo>
                    <a:lnTo>
                      <a:pt x="6766" y="2202"/>
                    </a:lnTo>
                    <a:lnTo>
                      <a:pt x="6802" y="2221"/>
                    </a:lnTo>
                    <a:lnTo>
                      <a:pt x="6819" y="2229"/>
                    </a:lnTo>
                    <a:lnTo>
                      <a:pt x="6836" y="2236"/>
                    </a:lnTo>
                    <a:lnTo>
                      <a:pt x="6854" y="2241"/>
                    </a:lnTo>
                    <a:lnTo>
                      <a:pt x="6870" y="2245"/>
                    </a:lnTo>
                    <a:lnTo>
                      <a:pt x="6876" y="2245"/>
                    </a:lnTo>
                    <a:lnTo>
                      <a:pt x="6884" y="2245"/>
                    </a:lnTo>
                    <a:lnTo>
                      <a:pt x="6890" y="2245"/>
                    </a:lnTo>
                    <a:lnTo>
                      <a:pt x="6896" y="2244"/>
                    </a:lnTo>
                    <a:lnTo>
                      <a:pt x="6902" y="2242"/>
                    </a:lnTo>
                    <a:lnTo>
                      <a:pt x="6907" y="2240"/>
                    </a:lnTo>
                    <a:lnTo>
                      <a:pt x="6913" y="2235"/>
                    </a:lnTo>
                    <a:lnTo>
                      <a:pt x="6917" y="2231"/>
                    </a:lnTo>
                    <a:lnTo>
                      <a:pt x="6924" y="2223"/>
                    </a:lnTo>
                    <a:lnTo>
                      <a:pt x="6931" y="2217"/>
                    </a:lnTo>
                    <a:lnTo>
                      <a:pt x="6934" y="2216"/>
                    </a:lnTo>
                    <a:lnTo>
                      <a:pt x="6938" y="2215"/>
                    </a:lnTo>
                    <a:lnTo>
                      <a:pt x="6940" y="2214"/>
                    </a:lnTo>
                    <a:lnTo>
                      <a:pt x="6944" y="2214"/>
                    </a:lnTo>
                    <a:lnTo>
                      <a:pt x="6947" y="2215"/>
                    </a:lnTo>
                    <a:lnTo>
                      <a:pt x="6950" y="2217"/>
                    </a:lnTo>
                    <a:lnTo>
                      <a:pt x="6952" y="2219"/>
                    </a:lnTo>
                    <a:lnTo>
                      <a:pt x="6955" y="2221"/>
                    </a:lnTo>
                    <a:lnTo>
                      <a:pt x="6960" y="2229"/>
                    </a:lnTo>
                    <a:lnTo>
                      <a:pt x="6965" y="2239"/>
                    </a:lnTo>
                    <a:lnTo>
                      <a:pt x="6969" y="2250"/>
                    </a:lnTo>
                    <a:lnTo>
                      <a:pt x="6974" y="2265"/>
                    </a:lnTo>
                    <a:lnTo>
                      <a:pt x="6977" y="2282"/>
                    </a:lnTo>
                    <a:lnTo>
                      <a:pt x="6981" y="2300"/>
                    </a:lnTo>
                    <a:lnTo>
                      <a:pt x="6988" y="2344"/>
                    </a:lnTo>
                    <a:lnTo>
                      <a:pt x="6994" y="2395"/>
                    </a:lnTo>
                    <a:lnTo>
                      <a:pt x="6995" y="2409"/>
                    </a:lnTo>
                    <a:lnTo>
                      <a:pt x="6998" y="2421"/>
                    </a:lnTo>
                    <a:lnTo>
                      <a:pt x="7002" y="2432"/>
                    </a:lnTo>
                    <a:lnTo>
                      <a:pt x="7005" y="2440"/>
                    </a:lnTo>
                    <a:lnTo>
                      <a:pt x="7009" y="2449"/>
                    </a:lnTo>
                    <a:lnTo>
                      <a:pt x="7013" y="2455"/>
                    </a:lnTo>
                    <a:lnTo>
                      <a:pt x="7019" y="2461"/>
                    </a:lnTo>
                    <a:lnTo>
                      <a:pt x="7024" y="2465"/>
                    </a:lnTo>
                    <a:lnTo>
                      <a:pt x="7030" y="2469"/>
                    </a:lnTo>
                    <a:lnTo>
                      <a:pt x="7036" y="2471"/>
                    </a:lnTo>
                    <a:lnTo>
                      <a:pt x="7042" y="2474"/>
                    </a:lnTo>
                    <a:lnTo>
                      <a:pt x="7049" y="2474"/>
                    </a:lnTo>
                    <a:lnTo>
                      <a:pt x="7055" y="2474"/>
                    </a:lnTo>
                    <a:lnTo>
                      <a:pt x="7063" y="2474"/>
                    </a:lnTo>
                    <a:lnTo>
                      <a:pt x="7070" y="2471"/>
                    </a:lnTo>
                    <a:lnTo>
                      <a:pt x="7078" y="2469"/>
                    </a:lnTo>
                    <a:lnTo>
                      <a:pt x="7093" y="2464"/>
                    </a:lnTo>
                    <a:lnTo>
                      <a:pt x="7109" y="2455"/>
                    </a:lnTo>
                    <a:lnTo>
                      <a:pt x="7124" y="2446"/>
                    </a:lnTo>
                    <a:lnTo>
                      <a:pt x="7139" y="2434"/>
                    </a:lnTo>
                    <a:lnTo>
                      <a:pt x="7154" y="2422"/>
                    </a:lnTo>
                    <a:lnTo>
                      <a:pt x="7167" y="2410"/>
                    </a:lnTo>
                    <a:lnTo>
                      <a:pt x="7180" y="2399"/>
                    </a:lnTo>
                    <a:lnTo>
                      <a:pt x="7191" y="2386"/>
                    </a:lnTo>
                    <a:lnTo>
                      <a:pt x="7196" y="2381"/>
                    </a:lnTo>
                    <a:lnTo>
                      <a:pt x="7200" y="2377"/>
                    </a:lnTo>
                    <a:lnTo>
                      <a:pt x="7206" y="2374"/>
                    </a:lnTo>
                    <a:lnTo>
                      <a:pt x="7210" y="2372"/>
                    </a:lnTo>
                    <a:lnTo>
                      <a:pt x="7215" y="2371"/>
                    </a:lnTo>
                    <a:lnTo>
                      <a:pt x="7219" y="2371"/>
                    </a:lnTo>
                    <a:lnTo>
                      <a:pt x="7224" y="2372"/>
                    </a:lnTo>
                    <a:lnTo>
                      <a:pt x="7228" y="2373"/>
                    </a:lnTo>
                    <a:lnTo>
                      <a:pt x="7232" y="2376"/>
                    </a:lnTo>
                    <a:lnTo>
                      <a:pt x="7236" y="2378"/>
                    </a:lnTo>
                    <a:lnTo>
                      <a:pt x="7240" y="2382"/>
                    </a:lnTo>
                    <a:lnTo>
                      <a:pt x="7243" y="2387"/>
                    </a:lnTo>
                    <a:lnTo>
                      <a:pt x="7251" y="2397"/>
                    </a:lnTo>
                    <a:lnTo>
                      <a:pt x="7258" y="2410"/>
                    </a:lnTo>
                    <a:lnTo>
                      <a:pt x="7265" y="2424"/>
                    </a:lnTo>
                    <a:lnTo>
                      <a:pt x="7270" y="2440"/>
                    </a:lnTo>
                    <a:lnTo>
                      <a:pt x="7276" y="2456"/>
                    </a:lnTo>
                    <a:lnTo>
                      <a:pt x="7282" y="2474"/>
                    </a:lnTo>
                    <a:lnTo>
                      <a:pt x="7291" y="2509"/>
                    </a:lnTo>
                    <a:lnTo>
                      <a:pt x="7300" y="2541"/>
                    </a:lnTo>
                    <a:lnTo>
                      <a:pt x="7305" y="2555"/>
                    </a:lnTo>
                    <a:lnTo>
                      <a:pt x="7311" y="2566"/>
                    </a:lnTo>
                    <a:lnTo>
                      <a:pt x="7317" y="2574"/>
                    </a:lnTo>
                    <a:lnTo>
                      <a:pt x="7324" y="2581"/>
                    </a:lnTo>
                    <a:lnTo>
                      <a:pt x="7331" y="2585"/>
                    </a:lnTo>
                    <a:lnTo>
                      <a:pt x="7339" y="2587"/>
                    </a:lnTo>
                    <a:lnTo>
                      <a:pt x="7347" y="2587"/>
                    </a:lnTo>
                    <a:lnTo>
                      <a:pt x="7355" y="2586"/>
                    </a:lnTo>
                    <a:lnTo>
                      <a:pt x="7363" y="2583"/>
                    </a:lnTo>
                    <a:lnTo>
                      <a:pt x="7372" y="2579"/>
                    </a:lnTo>
                    <a:lnTo>
                      <a:pt x="7379" y="2573"/>
                    </a:lnTo>
                    <a:lnTo>
                      <a:pt x="7387" y="2567"/>
                    </a:lnTo>
                    <a:lnTo>
                      <a:pt x="7393" y="2559"/>
                    </a:lnTo>
                    <a:lnTo>
                      <a:pt x="7400" y="2552"/>
                    </a:lnTo>
                    <a:lnTo>
                      <a:pt x="7405" y="2543"/>
                    </a:lnTo>
                    <a:lnTo>
                      <a:pt x="7411" y="2535"/>
                    </a:lnTo>
                    <a:lnTo>
                      <a:pt x="7415" y="2526"/>
                    </a:lnTo>
                    <a:lnTo>
                      <a:pt x="7419" y="2519"/>
                    </a:lnTo>
                    <a:lnTo>
                      <a:pt x="7424" y="2512"/>
                    </a:lnTo>
                    <a:lnTo>
                      <a:pt x="7429" y="2507"/>
                    </a:lnTo>
                    <a:lnTo>
                      <a:pt x="7439" y="2498"/>
                    </a:lnTo>
                    <a:lnTo>
                      <a:pt x="7449" y="2492"/>
                    </a:lnTo>
                    <a:lnTo>
                      <a:pt x="7465" y="2486"/>
                    </a:lnTo>
                    <a:lnTo>
                      <a:pt x="7472" y="2486"/>
                    </a:lnTo>
                    <a:lnTo>
                      <a:pt x="7474" y="2492"/>
                    </a:lnTo>
                    <a:lnTo>
                      <a:pt x="7479" y="2506"/>
                    </a:lnTo>
                    <a:lnTo>
                      <a:pt x="7488" y="2527"/>
                    </a:lnTo>
                    <a:lnTo>
                      <a:pt x="7498" y="2554"/>
                    </a:lnTo>
                    <a:lnTo>
                      <a:pt x="7511" y="2583"/>
                    </a:lnTo>
                    <a:lnTo>
                      <a:pt x="7525" y="2613"/>
                    </a:lnTo>
                    <a:lnTo>
                      <a:pt x="7540" y="2640"/>
                    </a:lnTo>
                    <a:lnTo>
                      <a:pt x="7555" y="2664"/>
                    </a:lnTo>
                    <a:lnTo>
                      <a:pt x="7562" y="2671"/>
                    </a:lnTo>
                    <a:lnTo>
                      <a:pt x="7569" y="2678"/>
                    </a:lnTo>
                    <a:lnTo>
                      <a:pt x="7578" y="2683"/>
                    </a:lnTo>
                    <a:lnTo>
                      <a:pt x="7586" y="2687"/>
                    </a:lnTo>
                    <a:lnTo>
                      <a:pt x="7597" y="2691"/>
                    </a:lnTo>
                    <a:lnTo>
                      <a:pt x="7609" y="2695"/>
                    </a:lnTo>
                    <a:lnTo>
                      <a:pt x="7621" y="2698"/>
                    </a:lnTo>
                    <a:lnTo>
                      <a:pt x="7635" y="2701"/>
                    </a:lnTo>
                    <a:lnTo>
                      <a:pt x="7607" y="2621"/>
                    </a:lnTo>
                    <a:lnTo>
                      <a:pt x="7578" y="2541"/>
                    </a:lnTo>
                    <a:lnTo>
                      <a:pt x="7547" y="2463"/>
                    </a:lnTo>
                    <a:lnTo>
                      <a:pt x="7514" y="2386"/>
                    </a:lnTo>
                    <a:lnTo>
                      <a:pt x="7479" y="2308"/>
                    </a:lnTo>
                    <a:lnTo>
                      <a:pt x="7444" y="2233"/>
                    </a:lnTo>
                    <a:lnTo>
                      <a:pt x="7405" y="2158"/>
                    </a:lnTo>
                    <a:lnTo>
                      <a:pt x="7367" y="2084"/>
                    </a:lnTo>
                    <a:lnTo>
                      <a:pt x="7326" y="2011"/>
                    </a:lnTo>
                    <a:lnTo>
                      <a:pt x="7283" y="1938"/>
                    </a:lnTo>
                    <a:lnTo>
                      <a:pt x="7239" y="1867"/>
                    </a:lnTo>
                    <a:lnTo>
                      <a:pt x="7194" y="1796"/>
                    </a:lnTo>
                    <a:lnTo>
                      <a:pt x="7147" y="1728"/>
                    </a:lnTo>
                    <a:lnTo>
                      <a:pt x="7098" y="1659"/>
                    </a:lnTo>
                    <a:lnTo>
                      <a:pt x="7048" y="1593"/>
                    </a:lnTo>
                    <a:lnTo>
                      <a:pt x="6997" y="1526"/>
                    </a:lnTo>
                    <a:lnTo>
                      <a:pt x="6944" y="1462"/>
                    </a:lnTo>
                    <a:lnTo>
                      <a:pt x="6890" y="1397"/>
                    </a:lnTo>
                    <a:lnTo>
                      <a:pt x="6834" y="1335"/>
                    </a:lnTo>
                    <a:lnTo>
                      <a:pt x="6777" y="1273"/>
                    </a:lnTo>
                    <a:lnTo>
                      <a:pt x="6719" y="1213"/>
                    </a:lnTo>
                    <a:lnTo>
                      <a:pt x="6660" y="1154"/>
                    </a:lnTo>
                    <a:lnTo>
                      <a:pt x="6599" y="1096"/>
                    </a:lnTo>
                    <a:lnTo>
                      <a:pt x="6537" y="1039"/>
                    </a:lnTo>
                    <a:lnTo>
                      <a:pt x="6475" y="983"/>
                    </a:lnTo>
                    <a:lnTo>
                      <a:pt x="6410" y="929"/>
                    </a:lnTo>
                    <a:lnTo>
                      <a:pt x="6344" y="876"/>
                    </a:lnTo>
                    <a:lnTo>
                      <a:pt x="6277" y="824"/>
                    </a:lnTo>
                    <a:lnTo>
                      <a:pt x="6210" y="775"/>
                    </a:lnTo>
                    <a:lnTo>
                      <a:pt x="6140" y="726"/>
                    </a:lnTo>
                    <a:lnTo>
                      <a:pt x="6070" y="678"/>
                    </a:lnTo>
                    <a:lnTo>
                      <a:pt x="5999" y="632"/>
                    </a:lnTo>
                    <a:close/>
                    <a:moveTo>
                      <a:pt x="7726" y="3025"/>
                    </a:moveTo>
                    <a:lnTo>
                      <a:pt x="7711" y="3026"/>
                    </a:lnTo>
                    <a:lnTo>
                      <a:pt x="7694" y="3026"/>
                    </a:lnTo>
                    <a:lnTo>
                      <a:pt x="7677" y="3027"/>
                    </a:lnTo>
                    <a:lnTo>
                      <a:pt x="7658" y="3028"/>
                    </a:lnTo>
                    <a:lnTo>
                      <a:pt x="7634" y="3027"/>
                    </a:lnTo>
                    <a:lnTo>
                      <a:pt x="7610" y="3025"/>
                    </a:lnTo>
                    <a:lnTo>
                      <a:pt x="7588" y="3021"/>
                    </a:lnTo>
                    <a:lnTo>
                      <a:pt x="7566" y="3014"/>
                    </a:lnTo>
                    <a:lnTo>
                      <a:pt x="7546" y="3007"/>
                    </a:lnTo>
                    <a:lnTo>
                      <a:pt x="7525" y="2997"/>
                    </a:lnTo>
                    <a:lnTo>
                      <a:pt x="7505" y="2986"/>
                    </a:lnTo>
                    <a:lnTo>
                      <a:pt x="7486" y="2973"/>
                    </a:lnTo>
                    <a:lnTo>
                      <a:pt x="7466" y="2959"/>
                    </a:lnTo>
                    <a:lnTo>
                      <a:pt x="7446" y="2944"/>
                    </a:lnTo>
                    <a:lnTo>
                      <a:pt x="7427" y="2926"/>
                    </a:lnTo>
                    <a:lnTo>
                      <a:pt x="7406" y="2909"/>
                    </a:lnTo>
                    <a:lnTo>
                      <a:pt x="7364" y="2871"/>
                    </a:lnTo>
                    <a:lnTo>
                      <a:pt x="7319" y="2828"/>
                    </a:lnTo>
                    <a:lnTo>
                      <a:pt x="7296" y="2807"/>
                    </a:lnTo>
                    <a:lnTo>
                      <a:pt x="7273" y="2788"/>
                    </a:lnTo>
                    <a:lnTo>
                      <a:pt x="7250" y="2771"/>
                    </a:lnTo>
                    <a:lnTo>
                      <a:pt x="7227" y="2756"/>
                    </a:lnTo>
                    <a:lnTo>
                      <a:pt x="7204" y="2742"/>
                    </a:lnTo>
                    <a:lnTo>
                      <a:pt x="7184" y="2730"/>
                    </a:lnTo>
                    <a:lnTo>
                      <a:pt x="7164" y="2719"/>
                    </a:lnTo>
                    <a:lnTo>
                      <a:pt x="7145" y="2711"/>
                    </a:lnTo>
                    <a:lnTo>
                      <a:pt x="7112" y="2696"/>
                    </a:lnTo>
                    <a:lnTo>
                      <a:pt x="7087" y="2686"/>
                    </a:lnTo>
                    <a:lnTo>
                      <a:pt x="7070" y="2682"/>
                    </a:lnTo>
                    <a:lnTo>
                      <a:pt x="7065" y="2680"/>
                    </a:lnTo>
                    <a:lnTo>
                      <a:pt x="7057" y="2680"/>
                    </a:lnTo>
                    <a:lnTo>
                      <a:pt x="7037" y="2681"/>
                    </a:lnTo>
                    <a:lnTo>
                      <a:pt x="7004" y="2681"/>
                    </a:lnTo>
                    <a:lnTo>
                      <a:pt x="6961" y="2680"/>
                    </a:lnTo>
                    <a:lnTo>
                      <a:pt x="6936" y="2678"/>
                    </a:lnTo>
                    <a:lnTo>
                      <a:pt x="6909" y="2675"/>
                    </a:lnTo>
                    <a:lnTo>
                      <a:pt x="6880" y="2672"/>
                    </a:lnTo>
                    <a:lnTo>
                      <a:pt x="6850" y="2668"/>
                    </a:lnTo>
                    <a:lnTo>
                      <a:pt x="6818" y="2662"/>
                    </a:lnTo>
                    <a:lnTo>
                      <a:pt x="6785" y="2655"/>
                    </a:lnTo>
                    <a:lnTo>
                      <a:pt x="6752" y="2647"/>
                    </a:lnTo>
                    <a:lnTo>
                      <a:pt x="6716" y="2638"/>
                    </a:lnTo>
                    <a:lnTo>
                      <a:pt x="6682" y="2628"/>
                    </a:lnTo>
                    <a:lnTo>
                      <a:pt x="6650" y="2621"/>
                    </a:lnTo>
                    <a:lnTo>
                      <a:pt x="6617" y="2615"/>
                    </a:lnTo>
                    <a:lnTo>
                      <a:pt x="6587" y="2611"/>
                    </a:lnTo>
                    <a:lnTo>
                      <a:pt x="6558" y="2608"/>
                    </a:lnTo>
                    <a:lnTo>
                      <a:pt x="6529" y="2607"/>
                    </a:lnTo>
                    <a:lnTo>
                      <a:pt x="6500" y="2607"/>
                    </a:lnTo>
                    <a:lnTo>
                      <a:pt x="6473" y="2608"/>
                    </a:lnTo>
                    <a:lnTo>
                      <a:pt x="6444" y="2609"/>
                    </a:lnTo>
                    <a:lnTo>
                      <a:pt x="6416" y="2612"/>
                    </a:lnTo>
                    <a:lnTo>
                      <a:pt x="6387" y="2615"/>
                    </a:lnTo>
                    <a:lnTo>
                      <a:pt x="6357" y="2620"/>
                    </a:lnTo>
                    <a:lnTo>
                      <a:pt x="6294" y="2628"/>
                    </a:lnTo>
                    <a:lnTo>
                      <a:pt x="6226" y="2638"/>
                    </a:lnTo>
                    <a:lnTo>
                      <a:pt x="6191" y="2643"/>
                    </a:lnTo>
                    <a:lnTo>
                      <a:pt x="6157" y="2650"/>
                    </a:lnTo>
                    <a:lnTo>
                      <a:pt x="6126" y="2658"/>
                    </a:lnTo>
                    <a:lnTo>
                      <a:pt x="6095" y="2667"/>
                    </a:lnTo>
                    <a:lnTo>
                      <a:pt x="6066" y="2678"/>
                    </a:lnTo>
                    <a:lnTo>
                      <a:pt x="6039" y="2689"/>
                    </a:lnTo>
                    <a:lnTo>
                      <a:pt x="6012" y="2701"/>
                    </a:lnTo>
                    <a:lnTo>
                      <a:pt x="5989" y="2714"/>
                    </a:lnTo>
                    <a:lnTo>
                      <a:pt x="5966" y="2728"/>
                    </a:lnTo>
                    <a:lnTo>
                      <a:pt x="5945" y="2743"/>
                    </a:lnTo>
                    <a:lnTo>
                      <a:pt x="5925" y="2759"/>
                    </a:lnTo>
                    <a:lnTo>
                      <a:pt x="5908" y="2775"/>
                    </a:lnTo>
                    <a:lnTo>
                      <a:pt x="5892" y="2791"/>
                    </a:lnTo>
                    <a:lnTo>
                      <a:pt x="5878" y="2808"/>
                    </a:lnTo>
                    <a:lnTo>
                      <a:pt x="5865" y="2827"/>
                    </a:lnTo>
                    <a:lnTo>
                      <a:pt x="5856" y="2844"/>
                    </a:lnTo>
                    <a:lnTo>
                      <a:pt x="5845" y="2862"/>
                    </a:lnTo>
                    <a:lnTo>
                      <a:pt x="5832" y="2878"/>
                    </a:lnTo>
                    <a:lnTo>
                      <a:pt x="5819" y="2894"/>
                    </a:lnTo>
                    <a:lnTo>
                      <a:pt x="5804" y="2908"/>
                    </a:lnTo>
                    <a:lnTo>
                      <a:pt x="5787" y="2922"/>
                    </a:lnTo>
                    <a:lnTo>
                      <a:pt x="5769" y="2936"/>
                    </a:lnTo>
                    <a:lnTo>
                      <a:pt x="5749" y="2949"/>
                    </a:lnTo>
                    <a:lnTo>
                      <a:pt x="5729" y="2962"/>
                    </a:lnTo>
                    <a:lnTo>
                      <a:pt x="5683" y="2987"/>
                    </a:lnTo>
                    <a:lnTo>
                      <a:pt x="5632" y="3011"/>
                    </a:lnTo>
                    <a:lnTo>
                      <a:pt x="5578" y="3038"/>
                    </a:lnTo>
                    <a:lnTo>
                      <a:pt x="5520" y="3067"/>
                    </a:lnTo>
                    <a:lnTo>
                      <a:pt x="5505" y="3075"/>
                    </a:lnTo>
                    <a:lnTo>
                      <a:pt x="5491" y="3083"/>
                    </a:lnTo>
                    <a:lnTo>
                      <a:pt x="5478" y="3092"/>
                    </a:lnTo>
                    <a:lnTo>
                      <a:pt x="5465" y="3101"/>
                    </a:lnTo>
                    <a:lnTo>
                      <a:pt x="5453" y="3111"/>
                    </a:lnTo>
                    <a:lnTo>
                      <a:pt x="5442" y="3121"/>
                    </a:lnTo>
                    <a:lnTo>
                      <a:pt x="5432" y="3131"/>
                    </a:lnTo>
                    <a:lnTo>
                      <a:pt x="5422" y="3142"/>
                    </a:lnTo>
                    <a:lnTo>
                      <a:pt x="5405" y="3164"/>
                    </a:lnTo>
                    <a:lnTo>
                      <a:pt x="5390" y="3185"/>
                    </a:lnTo>
                    <a:lnTo>
                      <a:pt x="5377" y="3207"/>
                    </a:lnTo>
                    <a:lnTo>
                      <a:pt x="5365" y="3228"/>
                    </a:lnTo>
                    <a:lnTo>
                      <a:pt x="5357" y="3248"/>
                    </a:lnTo>
                    <a:lnTo>
                      <a:pt x="5349" y="3267"/>
                    </a:lnTo>
                    <a:lnTo>
                      <a:pt x="5344" y="3284"/>
                    </a:lnTo>
                    <a:lnTo>
                      <a:pt x="5339" y="3299"/>
                    </a:lnTo>
                    <a:lnTo>
                      <a:pt x="5334" y="3320"/>
                    </a:lnTo>
                    <a:lnTo>
                      <a:pt x="5332" y="3328"/>
                    </a:lnTo>
                    <a:lnTo>
                      <a:pt x="5332" y="3344"/>
                    </a:lnTo>
                    <a:lnTo>
                      <a:pt x="5330" y="3388"/>
                    </a:lnTo>
                    <a:lnTo>
                      <a:pt x="5326" y="3453"/>
                    </a:lnTo>
                    <a:lnTo>
                      <a:pt x="5320" y="3534"/>
                    </a:lnTo>
                    <a:lnTo>
                      <a:pt x="5317" y="3577"/>
                    </a:lnTo>
                    <a:lnTo>
                      <a:pt x="5311" y="3621"/>
                    </a:lnTo>
                    <a:lnTo>
                      <a:pt x="5306" y="3666"/>
                    </a:lnTo>
                    <a:lnTo>
                      <a:pt x="5300" y="3711"/>
                    </a:lnTo>
                    <a:lnTo>
                      <a:pt x="5292" y="3754"/>
                    </a:lnTo>
                    <a:lnTo>
                      <a:pt x="5285" y="3795"/>
                    </a:lnTo>
                    <a:lnTo>
                      <a:pt x="5275" y="3832"/>
                    </a:lnTo>
                    <a:lnTo>
                      <a:pt x="5264" y="3867"/>
                    </a:lnTo>
                    <a:lnTo>
                      <a:pt x="5254" y="3899"/>
                    </a:lnTo>
                    <a:lnTo>
                      <a:pt x="5243" y="3932"/>
                    </a:lnTo>
                    <a:lnTo>
                      <a:pt x="5232" y="3964"/>
                    </a:lnTo>
                    <a:lnTo>
                      <a:pt x="5221" y="3999"/>
                    </a:lnTo>
                    <a:lnTo>
                      <a:pt x="5217" y="4016"/>
                    </a:lnTo>
                    <a:lnTo>
                      <a:pt x="5214" y="4033"/>
                    </a:lnTo>
                    <a:lnTo>
                      <a:pt x="5210" y="4051"/>
                    </a:lnTo>
                    <a:lnTo>
                      <a:pt x="5207" y="4069"/>
                    </a:lnTo>
                    <a:lnTo>
                      <a:pt x="5204" y="4088"/>
                    </a:lnTo>
                    <a:lnTo>
                      <a:pt x="5203" y="4107"/>
                    </a:lnTo>
                    <a:lnTo>
                      <a:pt x="5202" y="4126"/>
                    </a:lnTo>
                    <a:lnTo>
                      <a:pt x="5202" y="4147"/>
                    </a:lnTo>
                    <a:lnTo>
                      <a:pt x="5203" y="4167"/>
                    </a:lnTo>
                    <a:lnTo>
                      <a:pt x="5205" y="4187"/>
                    </a:lnTo>
                    <a:lnTo>
                      <a:pt x="5207" y="4209"/>
                    </a:lnTo>
                    <a:lnTo>
                      <a:pt x="5212" y="4231"/>
                    </a:lnTo>
                    <a:lnTo>
                      <a:pt x="5216" y="4254"/>
                    </a:lnTo>
                    <a:lnTo>
                      <a:pt x="5222" y="4278"/>
                    </a:lnTo>
                    <a:lnTo>
                      <a:pt x="5230" y="4302"/>
                    </a:lnTo>
                    <a:lnTo>
                      <a:pt x="5238" y="4327"/>
                    </a:lnTo>
                    <a:lnTo>
                      <a:pt x="5249" y="4352"/>
                    </a:lnTo>
                    <a:lnTo>
                      <a:pt x="5261" y="4378"/>
                    </a:lnTo>
                    <a:lnTo>
                      <a:pt x="5274" y="4405"/>
                    </a:lnTo>
                    <a:lnTo>
                      <a:pt x="5289" y="4433"/>
                    </a:lnTo>
                    <a:lnTo>
                      <a:pt x="5305" y="4462"/>
                    </a:lnTo>
                    <a:lnTo>
                      <a:pt x="5323" y="4492"/>
                    </a:lnTo>
                    <a:lnTo>
                      <a:pt x="5343" y="4522"/>
                    </a:lnTo>
                    <a:lnTo>
                      <a:pt x="5365" y="4554"/>
                    </a:lnTo>
                    <a:lnTo>
                      <a:pt x="5388" y="4586"/>
                    </a:lnTo>
                    <a:lnTo>
                      <a:pt x="5411" y="4616"/>
                    </a:lnTo>
                    <a:lnTo>
                      <a:pt x="5436" y="4645"/>
                    </a:lnTo>
                    <a:lnTo>
                      <a:pt x="5461" y="4672"/>
                    </a:lnTo>
                    <a:lnTo>
                      <a:pt x="5486" y="4699"/>
                    </a:lnTo>
                    <a:lnTo>
                      <a:pt x="5512" y="4724"/>
                    </a:lnTo>
                    <a:lnTo>
                      <a:pt x="5539" y="4749"/>
                    </a:lnTo>
                    <a:lnTo>
                      <a:pt x="5566" y="4771"/>
                    </a:lnTo>
                    <a:lnTo>
                      <a:pt x="5593" y="4793"/>
                    </a:lnTo>
                    <a:lnTo>
                      <a:pt x="5619" y="4814"/>
                    </a:lnTo>
                    <a:lnTo>
                      <a:pt x="5646" y="4833"/>
                    </a:lnTo>
                    <a:lnTo>
                      <a:pt x="5674" y="4852"/>
                    </a:lnTo>
                    <a:lnTo>
                      <a:pt x="5701" y="4869"/>
                    </a:lnTo>
                    <a:lnTo>
                      <a:pt x="5729" y="4886"/>
                    </a:lnTo>
                    <a:lnTo>
                      <a:pt x="5756" y="4901"/>
                    </a:lnTo>
                    <a:lnTo>
                      <a:pt x="5783" y="4915"/>
                    </a:lnTo>
                    <a:lnTo>
                      <a:pt x="5809" y="4928"/>
                    </a:lnTo>
                    <a:lnTo>
                      <a:pt x="5836" y="4941"/>
                    </a:lnTo>
                    <a:lnTo>
                      <a:pt x="5862" y="4951"/>
                    </a:lnTo>
                    <a:lnTo>
                      <a:pt x="5888" y="4962"/>
                    </a:lnTo>
                    <a:lnTo>
                      <a:pt x="5912" y="4971"/>
                    </a:lnTo>
                    <a:lnTo>
                      <a:pt x="5937" y="4979"/>
                    </a:lnTo>
                    <a:lnTo>
                      <a:pt x="5961" y="4987"/>
                    </a:lnTo>
                    <a:lnTo>
                      <a:pt x="5984" y="4993"/>
                    </a:lnTo>
                    <a:lnTo>
                      <a:pt x="6006" y="4999"/>
                    </a:lnTo>
                    <a:lnTo>
                      <a:pt x="6028" y="5003"/>
                    </a:lnTo>
                    <a:lnTo>
                      <a:pt x="6049" y="5006"/>
                    </a:lnTo>
                    <a:lnTo>
                      <a:pt x="6068" y="5009"/>
                    </a:lnTo>
                    <a:lnTo>
                      <a:pt x="6086" y="5012"/>
                    </a:lnTo>
                    <a:lnTo>
                      <a:pt x="6105" y="5013"/>
                    </a:lnTo>
                    <a:lnTo>
                      <a:pt x="6121" y="5013"/>
                    </a:lnTo>
                    <a:lnTo>
                      <a:pt x="6136" y="5013"/>
                    </a:lnTo>
                    <a:lnTo>
                      <a:pt x="6197" y="5008"/>
                    </a:lnTo>
                    <a:lnTo>
                      <a:pt x="6263" y="5003"/>
                    </a:lnTo>
                    <a:lnTo>
                      <a:pt x="6332" y="4998"/>
                    </a:lnTo>
                    <a:lnTo>
                      <a:pt x="6400" y="4994"/>
                    </a:lnTo>
                    <a:lnTo>
                      <a:pt x="6432" y="4993"/>
                    </a:lnTo>
                    <a:lnTo>
                      <a:pt x="6464" y="4992"/>
                    </a:lnTo>
                    <a:lnTo>
                      <a:pt x="6494" y="4993"/>
                    </a:lnTo>
                    <a:lnTo>
                      <a:pt x="6522" y="4994"/>
                    </a:lnTo>
                    <a:lnTo>
                      <a:pt x="6549" y="4997"/>
                    </a:lnTo>
                    <a:lnTo>
                      <a:pt x="6572" y="5001"/>
                    </a:lnTo>
                    <a:lnTo>
                      <a:pt x="6583" y="5003"/>
                    </a:lnTo>
                    <a:lnTo>
                      <a:pt x="6593" y="5006"/>
                    </a:lnTo>
                    <a:lnTo>
                      <a:pt x="6601" y="5008"/>
                    </a:lnTo>
                    <a:lnTo>
                      <a:pt x="6610" y="5013"/>
                    </a:lnTo>
                    <a:lnTo>
                      <a:pt x="6625" y="5020"/>
                    </a:lnTo>
                    <a:lnTo>
                      <a:pt x="6638" y="5029"/>
                    </a:lnTo>
                    <a:lnTo>
                      <a:pt x="6650" y="5037"/>
                    </a:lnTo>
                    <a:lnTo>
                      <a:pt x="6660" y="5046"/>
                    </a:lnTo>
                    <a:lnTo>
                      <a:pt x="6680" y="5063"/>
                    </a:lnTo>
                    <a:lnTo>
                      <a:pt x="6696" y="5079"/>
                    </a:lnTo>
                    <a:lnTo>
                      <a:pt x="6703" y="5085"/>
                    </a:lnTo>
                    <a:lnTo>
                      <a:pt x="6711" y="5090"/>
                    </a:lnTo>
                    <a:lnTo>
                      <a:pt x="6719" y="5093"/>
                    </a:lnTo>
                    <a:lnTo>
                      <a:pt x="6728" y="5095"/>
                    </a:lnTo>
                    <a:lnTo>
                      <a:pt x="6738" y="5095"/>
                    </a:lnTo>
                    <a:lnTo>
                      <a:pt x="6747" y="5092"/>
                    </a:lnTo>
                    <a:lnTo>
                      <a:pt x="6759" y="5088"/>
                    </a:lnTo>
                    <a:lnTo>
                      <a:pt x="6771" y="5080"/>
                    </a:lnTo>
                    <a:lnTo>
                      <a:pt x="6784" y="5072"/>
                    </a:lnTo>
                    <a:lnTo>
                      <a:pt x="6797" y="5064"/>
                    </a:lnTo>
                    <a:lnTo>
                      <a:pt x="6808" y="5059"/>
                    </a:lnTo>
                    <a:lnTo>
                      <a:pt x="6819" y="5056"/>
                    </a:lnTo>
                    <a:lnTo>
                      <a:pt x="6829" y="5053"/>
                    </a:lnTo>
                    <a:lnTo>
                      <a:pt x="6840" y="5053"/>
                    </a:lnTo>
                    <a:lnTo>
                      <a:pt x="6844" y="5053"/>
                    </a:lnTo>
                    <a:lnTo>
                      <a:pt x="6848" y="5054"/>
                    </a:lnTo>
                    <a:lnTo>
                      <a:pt x="6854" y="5057"/>
                    </a:lnTo>
                    <a:lnTo>
                      <a:pt x="6858" y="5059"/>
                    </a:lnTo>
                    <a:lnTo>
                      <a:pt x="6866" y="5065"/>
                    </a:lnTo>
                    <a:lnTo>
                      <a:pt x="6874" y="5074"/>
                    </a:lnTo>
                    <a:lnTo>
                      <a:pt x="6883" y="5086"/>
                    </a:lnTo>
                    <a:lnTo>
                      <a:pt x="6890" y="5098"/>
                    </a:lnTo>
                    <a:lnTo>
                      <a:pt x="6898" y="5116"/>
                    </a:lnTo>
                    <a:lnTo>
                      <a:pt x="6905" y="5135"/>
                    </a:lnTo>
                    <a:lnTo>
                      <a:pt x="6913" y="5158"/>
                    </a:lnTo>
                    <a:lnTo>
                      <a:pt x="6920" y="5183"/>
                    </a:lnTo>
                    <a:lnTo>
                      <a:pt x="6923" y="5197"/>
                    </a:lnTo>
                    <a:lnTo>
                      <a:pt x="6925" y="5211"/>
                    </a:lnTo>
                    <a:lnTo>
                      <a:pt x="6927" y="5226"/>
                    </a:lnTo>
                    <a:lnTo>
                      <a:pt x="6927" y="5241"/>
                    </a:lnTo>
                    <a:lnTo>
                      <a:pt x="6927" y="5256"/>
                    </a:lnTo>
                    <a:lnTo>
                      <a:pt x="6927" y="5272"/>
                    </a:lnTo>
                    <a:lnTo>
                      <a:pt x="6924" y="5287"/>
                    </a:lnTo>
                    <a:lnTo>
                      <a:pt x="6922" y="5303"/>
                    </a:lnTo>
                    <a:lnTo>
                      <a:pt x="6917" y="5335"/>
                    </a:lnTo>
                    <a:lnTo>
                      <a:pt x="6909" y="5367"/>
                    </a:lnTo>
                    <a:lnTo>
                      <a:pt x="6901" y="5397"/>
                    </a:lnTo>
                    <a:lnTo>
                      <a:pt x="6891" y="5427"/>
                    </a:lnTo>
                    <a:lnTo>
                      <a:pt x="6880" y="5454"/>
                    </a:lnTo>
                    <a:lnTo>
                      <a:pt x="6871" y="5479"/>
                    </a:lnTo>
                    <a:lnTo>
                      <a:pt x="6861" y="5502"/>
                    </a:lnTo>
                    <a:lnTo>
                      <a:pt x="6851" y="5522"/>
                    </a:lnTo>
                    <a:lnTo>
                      <a:pt x="6837" y="5550"/>
                    </a:lnTo>
                    <a:lnTo>
                      <a:pt x="6832" y="5561"/>
                    </a:lnTo>
                    <a:lnTo>
                      <a:pt x="6827" y="5561"/>
                    </a:lnTo>
                    <a:lnTo>
                      <a:pt x="6814" y="5565"/>
                    </a:lnTo>
                    <a:lnTo>
                      <a:pt x="6806" y="5571"/>
                    </a:lnTo>
                    <a:lnTo>
                      <a:pt x="6798" y="5579"/>
                    </a:lnTo>
                    <a:lnTo>
                      <a:pt x="6793" y="5585"/>
                    </a:lnTo>
                    <a:lnTo>
                      <a:pt x="6790" y="5591"/>
                    </a:lnTo>
                    <a:lnTo>
                      <a:pt x="6787" y="5599"/>
                    </a:lnTo>
                    <a:lnTo>
                      <a:pt x="6784" y="5607"/>
                    </a:lnTo>
                    <a:lnTo>
                      <a:pt x="6781" y="5617"/>
                    </a:lnTo>
                    <a:lnTo>
                      <a:pt x="6778" y="5628"/>
                    </a:lnTo>
                    <a:lnTo>
                      <a:pt x="6776" y="5639"/>
                    </a:lnTo>
                    <a:lnTo>
                      <a:pt x="6775" y="5653"/>
                    </a:lnTo>
                    <a:lnTo>
                      <a:pt x="6775" y="5668"/>
                    </a:lnTo>
                    <a:lnTo>
                      <a:pt x="6775" y="5685"/>
                    </a:lnTo>
                    <a:lnTo>
                      <a:pt x="6776" y="5704"/>
                    </a:lnTo>
                    <a:lnTo>
                      <a:pt x="6778" y="5724"/>
                    </a:lnTo>
                    <a:lnTo>
                      <a:pt x="6782" y="5746"/>
                    </a:lnTo>
                    <a:lnTo>
                      <a:pt x="6785" y="5770"/>
                    </a:lnTo>
                    <a:lnTo>
                      <a:pt x="6790" y="5796"/>
                    </a:lnTo>
                    <a:lnTo>
                      <a:pt x="6797" y="5824"/>
                    </a:lnTo>
                    <a:lnTo>
                      <a:pt x="6804" y="5854"/>
                    </a:lnTo>
                    <a:lnTo>
                      <a:pt x="6814" y="5886"/>
                    </a:lnTo>
                    <a:lnTo>
                      <a:pt x="6824" y="5920"/>
                    </a:lnTo>
                    <a:lnTo>
                      <a:pt x="6835" y="5957"/>
                    </a:lnTo>
                    <a:lnTo>
                      <a:pt x="6847" y="5995"/>
                    </a:lnTo>
                    <a:lnTo>
                      <a:pt x="6858" y="6031"/>
                    </a:lnTo>
                    <a:lnTo>
                      <a:pt x="6865" y="6065"/>
                    </a:lnTo>
                    <a:lnTo>
                      <a:pt x="6872" y="6099"/>
                    </a:lnTo>
                    <a:lnTo>
                      <a:pt x="6876" y="6130"/>
                    </a:lnTo>
                    <a:lnTo>
                      <a:pt x="6879" y="6160"/>
                    </a:lnTo>
                    <a:lnTo>
                      <a:pt x="6880" y="6189"/>
                    </a:lnTo>
                    <a:lnTo>
                      <a:pt x="6880" y="6217"/>
                    </a:lnTo>
                    <a:lnTo>
                      <a:pt x="6879" y="6244"/>
                    </a:lnTo>
                    <a:lnTo>
                      <a:pt x="6877" y="6269"/>
                    </a:lnTo>
                    <a:lnTo>
                      <a:pt x="6873" y="6293"/>
                    </a:lnTo>
                    <a:lnTo>
                      <a:pt x="6869" y="6316"/>
                    </a:lnTo>
                    <a:lnTo>
                      <a:pt x="6862" y="6338"/>
                    </a:lnTo>
                    <a:lnTo>
                      <a:pt x="6856" y="6359"/>
                    </a:lnTo>
                    <a:lnTo>
                      <a:pt x="6848" y="6380"/>
                    </a:lnTo>
                    <a:lnTo>
                      <a:pt x="6840" y="6399"/>
                    </a:lnTo>
                    <a:lnTo>
                      <a:pt x="6830" y="6417"/>
                    </a:lnTo>
                    <a:lnTo>
                      <a:pt x="6820" y="6435"/>
                    </a:lnTo>
                    <a:lnTo>
                      <a:pt x="6810" y="6452"/>
                    </a:lnTo>
                    <a:lnTo>
                      <a:pt x="6799" y="6468"/>
                    </a:lnTo>
                    <a:lnTo>
                      <a:pt x="6788" y="6483"/>
                    </a:lnTo>
                    <a:lnTo>
                      <a:pt x="6776" y="6498"/>
                    </a:lnTo>
                    <a:lnTo>
                      <a:pt x="6764" y="6512"/>
                    </a:lnTo>
                    <a:lnTo>
                      <a:pt x="6753" y="6525"/>
                    </a:lnTo>
                    <a:lnTo>
                      <a:pt x="6705" y="6573"/>
                    </a:lnTo>
                    <a:lnTo>
                      <a:pt x="6661" y="6616"/>
                    </a:lnTo>
                    <a:lnTo>
                      <a:pt x="6649" y="6629"/>
                    </a:lnTo>
                    <a:lnTo>
                      <a:pt x="6637" y="6643"/>
                    </a:lnTo>
                    <a:lnTo>
                      <a:pt x="6625" y="6658"/>
                    </a:lnTo>
                    <a:lnTo>
                      <a:pt x="6613" y="6673"/>
                    </a:lnTo>
                    <a:lnTo>
                      <a:pt x="6683" y="6606"/>
                    </a:lnTo>
                    <a:lnTo>
                      <a:pt x="6751" y="6538"/>
                    </a:lnTo>
                    <a:lnTo>
                      <a:pt x="6817" y="6467"/>
                    </a:lnTo>
                    <a:lnTo>
                      <a:pt x="6880" y="6395"/>
                    </a:lnTo>
                    <a:lnTo>
                      <a:pt x="6943" y="6322"/>
                    </a:lnTo>
                    <a:lnTo>
                      <a:pt x="7004" y="6247"/>
                    </a:lnTo>
                    <a:lnTo>
                      <a:pt x="7062" y="6171"/>
                    </a:lnTo>
                    <a:lnTo>
                      <a:pt x="7119" y="6093"/>
                    </a:lnTo>
                    <a:lnTo>
                      <a:pt x="7173" y="6014"/>
                    </a:lnTo>
                    <a:lnTo>
                      <a:pt x="7227" y="5934"/>
                    </a:lnTo>
                    <a:lnTo>
                      <a:pt x="7277" y="5853"/>
                    </a:lnTo>
                    <a:lnTo>
                      <a:pt x="7327" y="5769"/>
                    </a:lnTo>
                    <a:lnTo>
                      <a:pt x="7373" y="5685"/>
                    </a:lnTo>
                    <a:lnTo>
                      <a:pt x="7418" y="5600"/>
                    </a:lnTo>
                    <a:lnTo>
                      <a:pt x="7461" y="5514"/>
                    </a:lnTo>
                    <a:lnTo>
                      <a:pt x="7501" y="5426"/>
                    </a:lnTo>
                    <a:lnTo>
                      <a:pt x="7539" y="5337"/>
                    </a:lnTo>
                    <a:lnTo>
                      <a:pt x="7575" y="5247"/>
                    </a:lnTo>
                    <a:lnTo>
                      <a:pt x="7609" y="5155"/>
                    </a:lnTo>
                    <a:lnTo>
                      <a:pt x="7640" y="5064"/>
                    </a:lnTo>
                    <a:lnTo>
                      <a:pt x="7669" y="4971"/>
                    </a:lnTo>
                    <a:lnTo>
                      <a:pt x="7696" y="4876"/>
                    </a:lnTo>
                    <a:lnTo>
                      <a:pt x="7721" y="4782"/>
                    </a:lnTo>
                    <a:lnTo>
                      <a:pt x="7742" y="4686"/>
                    </a:lnTo>
                    <a:lnTo>
                      <a:pt x="7761" y="4590"/>
                    </a:lnTo>
                    <a:lnTo>
                      <a:pt x="7779" y="4492"/>
                    </a:lnTo>
                    <a:lnTo>
                      <a:pt x="7794" y="4393"/>
                    </a:lnTo>
                    <a:lnTo>
                      <a:pt x="7805" y="4295"/>
                    </a:lnTo>
                    <a:lnTo>
                      <a:pt x="7815" y="4195"/>
                    </a:lnTo>
                    <a:lnTo>
                      <a:pt x="7822" y="4094"/>
                    </a:lnTo>
                    <a:lnTo>
                      <a:pt x="7826" y="3993"/>
                    </a:lnTo>
                    <a:lnTo>
                      <a:pt x="7827" y="3891"/>
                    </a:lnTo>
                    <a:lnTo>
                      <a:pt x="7827" y="3835"/>
                    </a:lnTo>
                    <a:lnTo>
                      <a:pt x="7825" y="3780"/>
                    </a:lnTo>
                    <a:lnTo>
                      <a:pt x="7824" y="3724"/>
                    </a:lnTo>
                    <a:lnTo>
                      <a:pt x="7820" y="3669"/>
                    </a:lnTo>
                    <a:lnTo>
                      <a:pt x="7817" y="3614"/>
                    </a:lnTo>
                    <a:lnTo>
                      <a:pt x="7812" y="3560"/>
                    </a:lnTo>
                    <a:lnTo>
                      <a:pt x="7808" y="3505"/>
                    </a:lnTo>
                    <a:lnTo>
                      <a:pt x="7801" y="3450"/>
                    </a:lnTo>
                    <a:lnTo>
                      <a:pt x="7795" y="3397"/>
                    </a:lnTo>
                    <a:lnTo>
                      <a:pt x="7787" y="3343"/>
                    </a:lnTo>
                    <a:lnTo>
                      <a:pt x="7779" y="3289"/>
                    </a:lnTo>
                    <a:lnTo>
                      <a:pt x="7770" y="3236"/>
                    </a:lnTo>
                    <a:lnTo>
                      <a:pt x="7760" y="3183"/>
                    </a:lnTo>
                    <a:lnTo>
                      <a:pt x="7750" y="3129"/>
                    </a:lnTo>
                    <a:lnTo>
                      <a:pt x="7739" y="3077"/>
                    </a:lnTo>
                    <a:lnTo>
                      <a:pt x="7726" y="3025"/>
                    </a:lnTo>
                    <a:close/>
                    <a:moveTo>
                      <a:pt x="1753" y="7247"/>
                    </a:moveTo>
                    <a:lnTo>
                      <a:pt x="1700" y="7216"/>
                    </a:lnTo>
                    <a:lnTo>
                      <a:pt x="1648" y="7185"/>
                    </a:lnTo>
                    <a:lnTo>
                      <a:pt x="1596" y="7152"/>
                    </a:lnTo>
                    <a:lnTo>
                      <a:pt x="1545" y="7120"/>
                    </a:lnTo>
                    <a:lnTo>
                      <a:pt x="1494" y="7087"/>
                    </a:lnTo>
                    <a:lnTo>
                      <a:pt x="1445" y="7053"/>
                    </a:lnTo>
                    <a:lnTo>
                      <a:pt x="1395" y="7017"/>
                    </a:lnTo>
                    <a:lnTo>
                      <a:pt x="1346" y="6982"/>
                    </a:lnTo>
                    <a:lnTo>
                      <a:pt x="1298" y="6945"/>
                    </a:lnTo>
                    <a:lnTo>
                      <a:pt x="1250" y="6909"/>
                    </a:lnTo>
                    <a:lnTo>
                      <a:pt x="1202" y="6871"/>
                    </a:lnTo>
                    <a:lnTo>
                      <a:pt x="1156" y="6833"/>
                    </a:lnTo>
                    <a:lnTo>
                      <a:pt x="1110" y="6794"/>
                    </a:lnTo>
                    <a:lnTo>
                      <a:pt x="1065" y="6754"/>
                    </a:lnTo>
                    <a:lnTo>
                      <a:pt x="1020" y="6714"/>
                    </a:lnTo>
                    <a:lnTo>
                      <a:pt x="976" y="6673"/>
                    </a:lnTo>
                    <a:lnTo>
                      <a:pt x="978" y="6659"/>
                    </a:lnTo>
                    <a:lnTo>
                      <a:pt x="979" y="6648"/>
                    </a:lnTo>
                    <a:lnTo>
                      <a:pt x="980" y="6642"/>
                    </a:lnTo>
                    <a:lnTo>
                      <a:pt x="980" y="6639"/>
                    </a:lnTo>
                    <a:lnTo>
                      <a:pt x="977" y="6636"/>
                    </a:lnTo>
                    <a:lnTo>
                      <a:pt x="967" y="6627"/>
                    </a:lnTo>
                    <a:lnTo>
                      <a:pt x="961" y="6619"/>
                    </a:lnTo>
                    <a:lnTo>
                      <a:pt x="955" y="6609"/>
                    </a:lnTo>
                    <a:lnTo>
                      <a:pt x="948" y="6598"/>
                    </a:lnTo>
                    <a:lnTo>
                      <a:pt x="942" y="6586"/>
                    </a:lnTo>
                    <a:lnTo>
                      <a:pt x="935" y="6571"/>
                    </a:lnTo>
                    <a:lnTo>
                      <a:pt x="931" y="6555"/>
                    </a:lnTo>
                    <a:lnTo>
                      <a:pt x="927" y="6536"/>
                    </a:lnTo>
                    <a:lnTo>
                      <a:pt x="925" y="6517"/>
                    </a:lnTo>
                    <a:lnTo>
                      <a:pt x="923" y="6496"/>
                    </a:lnTo>
                    <a:lnTo>
                      <a:pt x="926" y="6473"/>
                    </a:lnTo>
                    <a:lnTo>
                      <a:pt x="927" y="6461"/>
                    </a:lnTo>
                    <a:lnTo>
                      <a:pt x="929" y="6448"/>
                    </a:lnTo>
                    <a:lnTo>
                      <a:pt x="932" y="6436"/>
                    </a:lnTo>
                    <a:lnTo>
                      <a:pt x="936" y="6422"/>
                    </a:lnTo>
                    <a:lnTo>
                      <a:pt x="945" y="6393"/>
                    </a:lnTo>
                    <a:lnTo>
                      <a:pt x="952" y="6359"/>
                    </a:lnTo>
                    <a:lnTo>
                      <a:pt x="961" y="6323"/>
                    </a:lnTo>
                    <a:lnTo>
                      <a:pt x="970" y="6283"/>
                    </a:lnTo>
                    <a:lnTo>
                      <a:pt x="987" y="6202"/>
                    </a:lnTo>
                    <a:lnTo>
                      <a:pt x="1002" y="6121"/>
                    </a:lnTo>
                    <a:lnTo>
                      <a:pt x="1015" y="6046"/>
                    </a:lnTo>
                    <a:lnTo>
                      <a:pt x="1024" y="5985"/>
                    </a:lnTo>
                    <a:lnTo>
                      <a:pt x="1031" y="5944"/>
                    </a:lnTo>
                    <a:lnTo>
                      <a:pt x="1034" y="5928"/>
                    </a:lnTo>
                    <a:lnTo>
                      <a:pt x="1032" y="5916"/>
                    </a:lnTo>
                    <a:lnTo>
                      <a:pt x="1026" y="5888"/>
                    </a:lnTo>
                    <a:lnTo>
                      <a:pt x="1022" y="5870"/>
                    </a:lnTo>
                    <a:lnTo>
                      <a:pt x="1016" y="5853"/>
                    </a:lnTo>
                    <a:lnTo>
                      <a:pt x="1013" y="5844"/>
                    </a:lnTo>
                    <a:lnTo>
                      <a:pt x="1008" y="5837"/>
                    </a:lnTo>
                    <a:lnTo>
                      <a:pt x="1004" y="5829"/>
                    </a:lnTo>
                    <a:lnTo>
                      <a:pt x="999" y="5822"/>
                    </a:lnTo>
                    <a:lnTo>
                      <a:pt x="992" y="5814"/>
                    </a:lnTo>
                    <a:lnTo>
                      <a:pt x="986" y="5804"/>
                    </a:lnTo>
                    <a:lnTo>
                      <a:pt x="977" y="5792"/>
                    </a:lnTo>
                    <a:lnTo>
                      <a:pt x="967" y="5777"/>
                    </a:lnTo>
                    <a:lnTo>
                      <a:pt x="959" y="5760"/>
                    </a:lnTo>
                    <a:lnTo>
                      <a:pt x="949" y="5740"/>
                    </a:lnTo>
                    <a:lnTo>
                      <a:pt x="941" y="5719"/>
                    </a:lnTo>
                    <a:lnTo>
                      <a:pt x="933" y="5695"/>
                    </a:lnTo>
                    <a:lnTo>
                      <a:pt x="927" y="5670"/>
                    </a:lnTo>
                    <a:lnTo>
                      <a:pt x="921" y="5645"/>
                    </a:lnTo>
                    <a:lnTo>
                      <a:pt x="920" y="5631"/>
                    </a:lnTo>
                    <a:lnTo>
                      <a:pt x="919" y="5617"/>
                    </a:lnTo>
                    <a:lnTo>
                      <a:pt x="918" y="5603"/>
                    </a:lnTo>
                    <a:lnTo>
                      <a:pt x="918" y="5589"/>
                    </a:lnTo>
                    <a:lnTo>
                      <a:pt x="919" y="5574"/>
                    </a:lnTo>
                    <a:lnTo>
                      <a:pt x="920" y="5559"/>
                    </a:lnTo>
                    <a:lnTo>
                      <a:pt x="922" y="5544"/>
                    </a:lnTo>
                    <a:lnTo>
                      <a:pt x="926" y="5528"/>
                    </a:lnTo>
                    <a:lnTo>
                      <a:pt x="929" y="5513"/>
                    </a:lnTo>
                    <a:lnTo>
                      <a:pt x="934" y="5497"/>
                    </a:lnTo>
                    <a:lnTo>
                      <a:pt x="940" y="5481"/>
                    </a:lnTo>
                    <a:lnTo>
                      <a:pt x="946" y="5464"/>
                    </a:lnTo>
                    <a:lnTo>
                      <a:pt x="927" y="5446"/>
                    </a:lnTo>
                    <a:lnTo>
                      <a:pt x="874" y="5397"/>
                    </a:lnTo>
                    <a:lnTo>
                      <a:pt x="840" y="5364"/>
                    </a:lnTo>
                    <a:lnTo>
                      <a:pt x="800" y="5324"/>
                    </a:lnTo>
                    <a:lnTo>
                      <a:pt x="757" y="5280"/>
                    </a:lnTo>
                    <a:lnTo>
                      <a:pt x="713" y="5233"/>
                    </a:lnTo>
                    <a:lnTo>
                      <a:pt x="668" y="5182"/>
                    </a:lnTo>
                    <a:lnTo>
                      <a:pt x="624" y="5129"/>
                    </a:lnTo>
                    <a:lnTo>
                      <a:pt x="603" y="5102"/>
                    </a:lnTo>
                    <a:lnTo>
                      <a:pt x="581" y="5075"/>
                    </a:lnTo>
                    <a:lnTo>
                      <a:pt x="562" y="5048"/>
                    </a:lnTo>
                    <a:lnTo>
                      <a:pt x="543" y="5021"/>
                    </a:lnTo>
                    <a:lnTo>
                      <a:pt x="524" y="4993"/>
                    </a:lnTo>
                    <a:lnTo>
                      <a:pt x="508" y="4966"/>
                    </a:lnTo>
                    <a:lnTo>
                      <a:pt x="492" y="4941"/>
                    </a:lnTo>
                    <a:lnTo>
                      <a:pt x="479" y="4914"/>
                    </a:lnTo>
                    <a:lnTo>
                      <a:pt x="466" y="4888"/>
                    </a:lnTo>
                    <a:lnTo>
                      <a:pt x="457" y="4863"/>
                    </a:lnTo>
                    <a:lnTo>
                      <a:pt x="449" y="4839"/>
                    </a:lnTo>
                    <a:lnTo>
                      <a:pt x="443" y="4815"/>
                    </a:lnTo>
                    <a:lnTo>
                      <a:pt x="427" y="4730"/>
                    </a:lnTo>
                    <a:lnTo>
                      <a:pt x="413" y="4657"/>
                    </a:lnTo>
                    <a:lnTo>
                      <a:pt x="408" y="4624"/>
                    </a:lnTo>
                    <a:lnTo>
                      <a:pt x="404" y="4593"/>
                    </a:lnTo>
                    <a:lnTo>
                      <a:pt x="402" y="4563"/>
                    </a:lnTo>
                    <a:lnTo>
                      <a:pt x="401" y="4534"/>
                    </a:lnTo>
                    <a:lnTo>
                      <a:pt x="402" y="4505"/>
                    </a:lnTo>
                    <a:lnTo>
                      <a:pt x="404" y="4476"/>
                    </a:lnTo>
                    <a:lnTo>
                      <a:pt x="409" y="4447"/>
                    </a:lnTo>
                    <a:lnTo>
                      <a:pt x="416" y="4417"/>
                    </a:lnTo>
                    <a:lnTo>
                      <a:pt x="426" y="4386"/>
                    </a:lnTo>
                    <a:lnTo>
                      <a:pt x="436" y="4353"/>
                    </a:lnTo>
                    <a:lnTo>
                      <a:pt x="450" y="4316"/>
                    </a:lnTo>
                    <a:lnTo>
                      <a:pt x="467" y="4279"/>
                    </a:lnTo>
                    <a:lnTo>
                      <a:pt x="477" y="4258"/>
                    </a:lnTo>
                    <a:lnTo>
                      <a:pt x="487" y="4239"/>
                    </a:lnTo>
                    <a:lnTo>
                      <a:pt x="497" y="4219"/>
                    </a:lnTo>
                    <a:lnTo>
                      <a:pt x="509" y="4199"/>
                    </a:lnTo>
                    <a:lnTo>
                      <a:pt x="533" y="4162"/>
                    </a:lnTo>
                    <a:lnTo>
                      <a:pt x="558" y="4124"/>
                    </a:lnTo>
                    <a:lnTo>
                      <a:pt x="609" y="4052"/>
                    </a:lnTo>
                    <a:lnTo>
                      <a:pt x="659" y="3982"/>
                    </a:lnTo>
                    <a:lnTo>
                      <a:pt x="683" y="3949"/>
                    </a:lnTo>
                    <a:lnTo>
                      <a:pt x="705" y="3917"/>
                    </a:lnTo>
                    <a:lnTo>
                      <a:pt x="714" y="3901"/>
                    </a:lnTo>
                    <a:lnTo>
                      <a:pt x="723" y="3885"/>
                    </a:lnTo>
                    <a:lnTo>
                      <a:pt x="731" y="3870"/>
                    </a:lnTo>
                    <a:lnTo>
                      <a:pt x="738" y="3855"/>
                    </a:lnTo>
                    <a:lnTo>
                      <a:pt x="744" y="3840"/>
                    </a:lnTo>
                    <a:lnTo>
                      <a:pt x="750" y="3825"/>
                    </a:lnTo>
                    <a:lnTo>
                      <a:pt x="754" y="3810"/>
                    </a:lnTo>
                    <a:lnTo>
                      <a:pt x="757" y="3796"/>
                    </a:lnTo>
                    <a:lnTo>
                      <a:pt x="759" y="3782"/>
                    </a:lnTo>
                    <a:lnTo>
                      <a:pt x="760" y="3768"/>
                    </a:lnTo>
                    <a:lnTo>
                      <a:pt x="759" y="3754"/>
                    </a:lnTo>
                    <a:lnTo>
                      <a:pt x="758" y="3741"/>
                    </a:lnTo>
                    <a:lnTo>
                      <a:pt x="752" y="3715"/>
                    </a:lnTo>
                    <a:lnTo>
                      <a:pt x="746" y="3691"/>
                    </a:lnTo>
                    <a:lnTo>
                      <a:pt x="741" y="3668"/>
                    </a:lnTo>
                    <a:lnTo>
                      <a:pt x="735" y="3645"/>
                    </a:lnTo>
                    <a:lnTo>
                      <a:pt x="727" y="3624"/>
                    </a:lnTo>
                    <a:lnTo>
                      <a:pt x="720" y="3604"/>
                    </a:lnTo>
                    <a:lnTo>
                      <a:pt x="712" y="3584"/>
                    </a:lnTo>
                    <a:lnTo>
                      <a:pt x="702" y="3565"/>
                    </a:lnTo>
                    <a:lnTo>
                      <a:pt x="692" y="3547"/>
                    </a:lnTo>
                    <a:lnTo>
                      <a:pt x="680" y="3530"/>
                    </a:lnTo>
                    <a:lnTo>
                      <a:pt x="666" y="3513"/>
                    </a:lnTo>
                    <a:lnTo>
                      <a:pt x="652" y="3496"/>
                    </a:lnTo>
                    <a:lnTo>
                      <a:pt x="635" y="3481"/>
                    </a:lnTo>
                    <a:lnTo>
                      <a:pt x="617" y="3466"/>
                    </a:lnTo>
                    <a:lnTo>
                      <a:pt x="596" y="3451"/>
                    </a:lnTo>
                    <a:lnTo>
                      <a:pt x="574" y="3436"/>
                    </a:lnTo>
                    <a:lnTo>
                      <a:pt x="563" y="3429"/>
                    </a:lnTo>
                    <a:lnTo>
                      <a:pt x="551" y="3419"/>
                    </a:lnTo>
                    <a:lnTo>
                      <a:pt x="541" y="3409"/>
                    </a:lnTo>
                    <a:lnTo>
                      <a:pt x="532" y="3399"/>
                    </a:lnTo>
                    <a:lnTo>
                      <a:pt x="523" y="3387"/>
                    </a:lnTo>
                    <a:lnTo>
                      <a:pt x="515" y="3374"/>
                    </a:lnTo>
                    <a:lnTo>
                      <a:pt x="507" y="3361"/>
                    </a:lnTo>
                    <a:lnTo>
                      <a:pt x="500" y="3347"/>
                    </a:lnTo>
                    <a:lnTo>
                      <a:pt x="493" y="3332"/>
                    </a:lnTo>
                    <a:lnTo>
                      <a:pt x="487" y="3318"/>
                    </a:lnTo>
                    <a:lnTo>
                      <a:pt x="481" y="3303"/>
                    </a:lnTo>
                    <a:lnTo>
                      <a:pt x="476" y="3287"/>
                    </a:lnTo>
                    <a:lnTo>
                      <a:pt x="466" y="3256"/>
                    </a:lnTo>
                    <a:lnTo>
                      <a:pt x="459" y="3226"/>
                    </a:lnTo>
                    <a:lnTo>
                      <a:pt x="452" y="3196"/>
                    </a:lnTo>
                    <a:lnTo>
                      <a:pt x="448" y="3168"/>
                    </a:lnTo>
                    <a:lnTo>
                      <a:pt x="445" y="3142"/>
                    </a:lnTo>
                    <a:lnTo>
                      <a:pt x="442" y="3119"/>
                    </a:lnTo>
                    <a:lnTo>
                      <a:pt x="439" y="3085"/>
                    </a:lnTo>
                    <a:lnTo>
                      <a:pt x="438" y="3073"/>
                    </a:lnTo>
                    <a:lnTo>
                      <a:pt x="433" y="3072"/>
                    </a:lnTo>
                    <a:lnTo>
                      <a:pt x="421" y="3070"/>
                    </a:lnTo>
                    <a:lnTo>
                      <a:pt x="412" y="3068"/>
                    </a:lnTo>
                    <a:lnTo>
                      <a:pt x="402" y="3066"/>
                    </a:lnTo>
                    <a:lnTo>
                      <a:pt x="392" y="3062"/>
                    </a:lnTo>
                    <a:lnTo>
                      <a:pt x="380" y="3057"/>
                    </a:lnTo>
                    <a:lnTo>
                      <a:pt x="370" y="3052"/>
                    </a:lnTo>
                    <a:lnTo>
                      <a:pt x="359" y="3046"/>
                    </a:lnTo>
                    <a:lnTo>
                      <a:pt x="348" y="3037"/>
                    </a:lnTo>
                    <a:lnTo>
                      <a:pt x="339" y="3028"/>
                    </a:lnTo>
                    <a:lnTo>
                      <a:pt x="330" y="3018"/>
                    </a:lnTo>
                    <a:lnTo>
                      <a:pt x="323" y="3006"/>
                    </a:lnTo>
                    <a:lnTo>
                      <a:pt x="319" y="2999"/>
                    </a:lnTo>
                    <a:lnTo>
                      <a:pt x="316" y="2992"/>
                    </a:lnTo>
                    <a:lnTo>
                      <a:pt x="314" y="2984"/>
                    </a:lnTo>
                    <a:lnTo>
                      <a:pt x="313" y="2977"/>
                    </a:lnTo>
                    <a:lnTo>
                      <a:pt x="311" y="2960"/>
                    </a:lnTo>
                    <a:lnTo>
                      <a:pt x="310" y="2944"/>
                    </a:lnTo>
                    <a:lnTo>
                      <a:pt x="310" y="2926"/>
                    </a:lnTo>
                    <a:lnTo>
                      <a:pt x="311" y="2909"/>
                    </a:lnTo>
                    <a:lnTo>
                      <a:pt x="314" y="2877"/>
                    </a:lnTo>
                    <a:lnTo>
                      <a:pt x="319" y="2847"/>
                    </a:lnTo>
                    <a:lnTo>
                      <a:pt x="326" y="2821"/>
                    </a:lnTo>
                    <a:lnTo>
                      <a:pt x="331" y="2801"/>
                    </a:lnTo>
                    <a:lnTo>
                      <a:pt x="335" y="2788"/>
                    </a:lnTo>
                    <a:lnTo>
                      <a:pt x="336" y="2783"/>
                    </a:lnTo>
                    <a:lnTo>
                      <a:pt x="326" y="2781"/>
                    </a:lnTo>
                    <a:lnTo>
                      <a:pt x="297" y="2772"/>
                    </a:lnTo>
                    <a:lnTo>
                      <a:pt x="277" y="2766"/>
                    </a:lnTo>
                    <a:lnTo>
                      <a:pt x="255" y="2757"/>
                    </a:lnTo>
                    <a:lnTo>
                      <a:pt x="229" y="2747"/>
                    </a:lnTo>
                    <a:lnTo>
                      <a:pt x="202" y="2737"/>
                    </a:lnTo>
                    <a:lnTo>
                      <a:pt x="175" y="2723"/>
                    </a:lnTo>
                    <a:lnTo>
                      <a:pt x="147" y="2708"/>
                    </a:lnTo>
                    <a:lnTo>
                      <a:pt x="119" y="2691"/>
                    </a:lnTo>
                    <a:lnTo>
                      <a:pt x="91" y="2672"/>
                    </a:lnTo>
                    <a:lnTo>
                      <a:pt x="78" y="2662"/>
                    </a:lnTo>
                    <a:lnTo>
                      <a:pt x="65" y="2652"/>
                    </a:lnTo>
                    <a:lnTo>
                      <a:pt x="52" y="2640"/>
                    </a:lnTo>
                    <a:lnTo>
                      <a:pt x="40" y="2628"/>
                    </a:lnTo>
                    <a:lnTo>
                      <a:pt x="30" y="2616"/>
                    </a:lnTo>
                    <a:lnTo>
                      <a:pt x="19" y="2603"/>
                    </a:lnTo>
                    <a:lnTo>
                      <a:pt x="8" y="2590"/>
                    </a:lnTo>
                    <a:lnTo>
                      <a:pt x="0" y="2576"/>
                    </a:lnTo>
                    <a:lnTo>
                      <a:pt x="54" y="2438"/>
                    </a:lnTo>
                    <a:lnTo>
                      <a:pt x="113" y="2302"/>
                    </a:lnTo>
                    <a:lnTo>
                      <a:pt x="179" y="2169"/>
                    </a:lnTo>
                    <a:lnTo>
                      <a:pt x="248" y="2039"/>
                    </a:lnTo>
                    <a:lnTo>
                      <a:pt x="323" y="1912"/>
                    </a:lnTo>
                    <a:lnTo>
                      <a:pt x="402" y="1788"/>
                    </a:lnTo>
                    <a:lnTo>
                      <a:pt x="487" y="1667"/>
                    </a:lnTo>
                    <a:lnTo>
                      <a:pt x="575" y="1550"/>
                    </a:lnTo>
                    <a:lnTo>
                      <a:pt x="668" y="1435"/>
                    </a:lnTo>
                    <a:lnTo>
                      <a:pt x="765" y="1324"/>
                    </a:lnTo>
                    <a:lnTo>
                      <a:pt x="867" y="1217"/>
                    </a:lnTo>
                    <a:lnTo>
                      <a:pt x="972" y="1113"/>
                    </a:lnTo>
                    <a:lnTo>
                      <a:pt x="1081" y="1013"/>
                    </a:lnTo>
                    <a:lnTo>
                      <a:pt x="1194" y="918"/>
                    </a:lnTo>
                    <a:lnTo>
                      <a:pt x="1311" y="826"/>
                    </a:lnTo>
                    <a:lnTo>
                      <a:pt x="1431" y="738"/>
                    </a:lnTo>
                    <a:lnTo>
                      <a:pt x="1554" y="655"/>
                    </a:lnTo>
                    <a:lnTo>
                      <a:pt x="1682" y="576"/>
                    </a:lnTo>
                    <a:lnTo>
                      <a:pt x="1812" y="502"/>
                    </a:lnTo>
                    <a:lnTo>
                      <a:pt x="1945" y="433"/>
                    </a:lnTo>
                    <a:lnTo>
                      <a:pt x="2081" y="367"/>
                    </a:lnTo>
                    <a:lnTo>
                      <a:pt x="2221" y="307"/>
                    </a:lnTo>
                    <a:lnTo>
                      <a:pt x="2363" y="252"/>
                    </a:lnTo>
                    <a:lnTo>
                      <a:pt x="2507" y="203"/>
                    </a:lnTo>
                    <a:lnTo>
                      <a:pt x="2654" y="158"/>
                    </a:lnTo>
                    <a:lnTo>
                      <a:pt x="2804" y="118"/>
                    </a:lnTo>
                    <a:lnTo>
                      <a:pt x="2955" y="84"/>
                    </a:lnTo>
                    <a:lnTo>
                      <a:pt x="3108" y="56"/>
                    </a:lnTo>
                    <a:lnTo>
                      <a:pt x="3264" y="33"/>
                    </a:lnTo>
                    <a:lnTo>
                      <a:pt x="3422" y="16"/>
                    </a:lnTo>
                    <a:lnTo>
                      <a:pt x="3582" y="5"/>
                    </a:lnTo>
                    <a:lnTo>
                      <a:pt x="3743" y="0"/>
                    </a:lnTo>
                    <a:lnTo>
                      <a:pt x="3748" y="25"/>
                    </a:lnTo>
                    <a:lnTo>
                      <a:pt x="3752" y="51"/>
                    </a:lnTo>
                    <a:lnTo>
                      <a:pt x="3755" y="77"/>
                    </a:lnTo>
                    <a:lnTo>
                      <a:pt x="3757" y="105"/>
                    </a:lnTo>
                    <a:lnTo>
                      <a:pt x="3755" y="119"/>
                    </a:lnTo>
                    <a:lnTo>
                      <a:pt x="3754" y="132"/>
                    </a:lnTo>
                    <a:lnTo>
                      <a:pt x="3753" y="146"/>
                    </a:lnTo>
                    <a:lnTo>
                      <a:pt x="3750" y="160"/>
                    </a:lnTo>
                    <a:lnTo>
                      <a:pt x="3747" y="174"/>
                    </a:lnTo>
                    <a:lnTo>
                      <a:pt x="3743" y="188"/>
                    </a:lnTo>
                    <a:lnTo>
                      <a:pt x="3738" y="202"/>
                    </a:lnTo>
                    <a:lnTo>
                      <a:pt x="3732" y="215"/>
                    </a:lnTo>
                    <a:lnTo>
                      <a:pt x="3724" y="228"/>
                    </a:lnTo>
                    <a:lnTo>
                      <a:pt x="3717" y="240"/>
                    </a:lnTo>
                    <a:lnTo>
                      <a:pt x="3707" y="253"/>
                    </a:lnTo>
                    <a:lnTo>
                      <a:pt x="3697" y="265"/>
                    </a:lnTo>
                    <a:lnTo>
                      <a:pt x="3686" y="277"/>
                    </a:lnTo>
                    <a:lnTo>
                      <a:pt x="3673" y="289"/>
                    </a:lnTo>
                    <a:lnTo>
                      <a:pt x="3659" y="299"/>
                    </a:lnTo>
                    <a:lnTo>
                      <a:pt x="3644" y="309"/>
                    </a:lnTo>
                    <a:lnTo>
                      <a:pt x="3628" y="319"/>
                    </a:lnTo>
                    <a:lnTo>
                      <a:pt x="3609" y="328"/>
                    </a:lnTo>
                    <a:lnTo>
                      <a:pt x="3589" y="337"/>
                    </a:lnTo>
                    <a:lnTo>
                      <a:pt x="3569" y="345"/>
                    </a:lnTo>
                    <a:lnTo>
                      <a:pt x="3546" y="352"/>
                    </a:lnTo>
                    <a:lnTo>
                      <a:pt x="3521" y="358"/>
                    </a:lnTo>
                    <a:lnTo>
                      <a:pt x="3496" y="364"/>
                    </a:lnTo>
                    <a:lnTo>
                      <a:pt x="3468" y="368"/>
                    </a:lnTo>
                    <a:lnTo>
                      <a:pt x="3462" y="360"/>
                    </a:lnTo>
                    <a:lnTo>
                      <a:pt x="3449" y="338"/>
                    </a:lnTo>
                    <a:lnTo>
                      <a:pt x="3439" y="324"/>
                    </a:lnTo>
                    <a:lnTo>
                      <a:pt x="3426" y="308"/>
                    </a:lnTo>
                    <a:lnTo>
                      <a:pt x="3412" y="292"/>
                    </a:lnTo>
                    <a:lnTo>
                      <a:pt x="3396" y="276"/>
                    </a:lnTo>
                    <a:lnTo>
                      <a:pt x="3379" y="261"/>
                    </a:lnTo>
                    <a:lnTo>
                      <a:pt x="3359" y="247"/>
                    </a:lnTo>
                    <a:lnTo>
                      <a:pt x="3350" y="240"/>
                    </a:lnTo>
                    <a:lnTo>
                      <a:pt x="3339" y="235"/>
                    </a:lnTo>
                    <a:lnTo>
                      <a:pt x="3328" y="230"/>
                    </a:lnTo>
                    <a:lnTo>
                      <a:pt x="3317" y="225"/>
                    </a:lnTo>
                    <a:lnTo>
                      <a:pt x="3305" y="222"/>
                    </a:lnTo>
                    <a:lnTo>
                      <a:pt x="3293" y="219"/>
                    </a:lnTo>
                    <a:lnTo>
                      <a:pt x="3281" y="218"/>
                    </a:lnTo>
                    <a:lnTo>
                      <a:pt x="3268" y="217"/>
                    </a:lnTo>
                    <a:lnTo>
                      <a:pt x="3255" y="218"/>
                    </a:lnTo>
                    <a:lnTo>
                      <a:pt x="3242" y="220"/>
                    </a:lnTo>
                    <a:lnTo>
                      <a:pt x="3230" y="223"/>
                    </a:lnTo>
                    <a:lnTo>
                      <a:pt x="3216" y="228"/>
                    </a:lnTo>
                    <a:lnTo>
                      <a:pt x="3190" y="238"/>
                    </a:lnTo>
                    <a:lnTo>
                      <a:pt x="3164" y="247"/>
                    </a:lnTo>
                    <a:lnTo>
                      <a:pt x="3141" y="253"/>
                    </a:lnTo>
                    <a:lnTo>
                      <a:pt x="3118" y="260"/>
                    </a:lnTo>
                    <a:lnTo>
                      <a:pt x="3097" y="264"/>
                    </a:lnTo>
                    <a:lnTo>
                      <a:pt x="3076" y="266"/>
                    </a:lnTo>
                    <a:lnTo>
                      <a:pt x="3058" y="268"/>
                    </a:lnTo>
                    <a:lnTo>
                      <a:pt x="3040" y="269"/>
                    </a:lnTo>
                    <a:lnTo>
                      <a:pt x="3024" y="268"/>
                    </a:lnTo>
                    <a:lnTo>
                      <a:pt x="3009" y="267"/>
                    </a:lnTo>
                    <a:lnTo>
                      <a:pt x="2995" y="264"/>
                    </a:lnTo>
                    <a:lnTo>
                      <a:pt x="2982" y="261"/>
                    </a:lnTo>
                    <a:lnTo>
                      <a:pt x="2970" y="255"/>
                    </a:lnTo>
                    <a:lnTo>
                      <a:pt x="2959" y="250"/>
                    </a:lnTo>
                    <a:lnTo>
                      <a:pt x="2948" y="245"/>
                    </a:lnTo>
                    <a:lnTo>
                      <a:pt x="2940" y="237"/>
                    </a:lnTo>
                    <a:lnTo>
                      <a:pt x="2936" y="234"/>
                    </a:lnTo>
                    <a:lnTo>
                      <a:pt x="2931" y="231"/>
                    </a:lnTo>
                    <a:lnTo>
                      <a:pt x="2927" y="229"/>
                    </a:lnTo>
                    <a:lnTo>
                      <a:pt x="2922" y="226"/>
                    </a:lnTo>
                    <a:lnTo>
                      <a:pt x="2911" y="224"/>
                    </a:lnTo>
                    <a:lnTo>
                      <a:pt x="2898" y="223"/>
                    </a:lnTo>
                    <a:lnTo>
                      <a:pt x="2885" y="224"/>
                    </a:lnTo>
                    <a:lnTo>
                      <a:pt x="2872" y="226"/>
                    </a:lnTo>
                    <a:lnTo>
                      <a:pt x="2857" y="230"/>
                    </a:lnTo>
                    <a:lnTo>
                      <a:pt x="2842" y="235"/>
                    </a:lnTo>
                    <a:lnTo>
                      <a:pt x="2826" y="242"/>
                    </a:lnTo>
                    <a:lnTo>
                      <a:pt x="2810" y="249"/>
                    </a:lnTo>
                    <a:lnTo>
                      <a:pt x="2794" y="259"/>
                    </a:lnTo>
                    <a:lnTo>
                      <a:pt x="2777" y="268"/>
                    </a:lnTo>
                    <a:lnTo>
                      <a:pt x="2760" y="280"/>
                    </a:lnTo>
                    <a:lnTo>
                      <a:pt x="2742" y="292"/>
                    </a:lnTo>
                    <a:lnTo>
                      <a:pt x="2725" y="306"/>
                    </a:lnTo>
                    <a:lnTo>
                      <a:pt x="2708" y="320"/>
                    </a:lnTo>
                    <a:lnTo>
                      <a:pt x="2690" y="334"/>
                    </a:lnTo>
                    <a:lnTo>
                      <a:pt x="2672" y="348"/>
                    </a:lnTo>
                    <a:lnTo>
                      <a:pt x="2652" y="361"/>
                    </a:lnTo>
                    <a:lnTo>
                      <a:pt x="2633" y="374"/>
                    </a:lnTo>
                    <a:lnTo>
                      <a:pt x="2614" y="386"/>
                    </a:lnTo>
                    <a:lnTo>
                      <a:pt x="2594" y="399"/>
                    </a:lnTo>
                    <a:lnTo>
                      <a:pt x="2576" y="413"/>
                    </a:lnTo>
                    <a:lnTo>
                      <a:pt x="2559" y="426"/>
                    </a:lnTo>
                    <a:lnTo>
                      <a:pt x="2543" y="440"/>
                    </a:lnTo>
                    <a:lnTo>
                      <a:pt x="2529" y="455"/>
                    </a:lnTo>
                    <a:lnTo>
                      <a:pt x="2522" y="463"/>
                    </a:lnTo>
                    <a:lnTo>
                      <a:pt x="2517" y="470"/>
                    </a:lnTo>
                    <a:lnTo>
                      <a:pt x="2512" y="478"/>
                    </a:lnTo>
                    <a:lnTo>
                      <a:pt x="2507" y="486"/>
                    </a:lnTo>
                    <a:lnTo>
                      <a:pt x="2503" y="494"/>
                    </a:lnTo>
                    <a:lnTo>
                      <a:pt x="2500" y="503"/>
                    </a:lnTo>
                    <a:lnTo>
                      <a:pt x="2498" y="512"/>
                    </a:lnTo>
                    <a:lnTo>
                      <a:pt x="2497" y="522"/>
                    </a:lnTo>
                    <a:lnTo>
                      <a:pt x="2496" y="531"/>
                    </a:lnTo>
                    <a:lnTo>
                      <a:pt x="2497" y="541"/>
                    </a:lnTo>
                    <a:lnTo>
                      <a:pt x="2498" y="551"/>
                    </a:lnTo>
                    <a:lnTo>
                      <a:pt x="2500" y="561"/>
                    </a:lnTo>
                    <a:lnTo>
                      <a:pt x="2504" y="585"/>
                    </a:lnTo>
                    <a:lnTo>
                      <a:pt x="2508" y="609"/>
                    </a:lnTo>
                    <a:lnTo>
                      <a:pt x="2511" y="633"/>
                    </a:lnTo>
                    <a:lnTo>
                      <a:pt x="2513" y="659"/>
                    </a:lnTo>
                    <a:lnTo>
                      <a:pt x="2515" y="684"/>
                    </a:lnTo>
                    <a:lnTo>
                      <a:pt x="2518" y="707"/>
                    </a:lnTo>
                    <a:lnTo>
                      <a:pt x="2522" y="730"/>
                    </a:lnTo>
                    <a:lnTo>
                      <a:pt x="2528" y="749"/>
                    </a:lnTo>
                    <a:lnTo>
                      <a:pt x="2532" y="758"/>
                    </a:lnTo>
                    <a:lnTo>
                      <a:pt x="2536" y="766"/>
                    </a:lnTo>
                    <a:lnTo>
                      <a:pt x="2541" y="774"/>
                    </a:lnTo>
                    <a:lnTo>
                      <a:pt x="2546" y="780"/>
                    </a:lnTo>
                    <a:lnTo>
                      <a:pt x="2552" y="786"/>
                    </a:lnTo>
                    <a:lnTo>
                      <a:pt x="2559" y="790"/>
                    </a:lnTo>
                    <a:lnTo>
                      <a:pt x="2566" y="793"/>
                    </a:lnTo>
                    <a:lnTo>
                      <a:pt x="2575" y="794"/>
                    </a:lnTo>
                    <a:lnTo>
                      <a:pt x="2585" y="795"/>
                    </a:lnTo>
                    <a:lnTo>
                      <a:pt x="2595" y="794"/>
                    </a:lnTo>
                    <a:lnTo>
                      <a:pt x="2607" y="792"/>
                    </a:lnTo>
                    <a:lnTo>
                      <a:pt x="2620" y="788"/>
                    </a:lnTo>
                    <a:lnTo>
                      <a:pt x="2634" y="782"/>
                    </a:lnTo>
                    <a:lnTo>
                      <a:pt x="2649" y="775"/>
                    </a:lnTo>
                    <a:lnTo>
                      <a:pt x="2666" y="766"/>
                    </a:lnTo>
                    <a:lnTo>
                      <a:pt x="2683" y="756"/>
                    </a:lnTo>
                    <a:lnTo>
                      <a:pt x="2719" y="732"/>
                    </a:lnTo>
                    <a:lnTo>
                      <a:pt x="2751" y="710"/>
                    </a:lnTo>
                    <a:lnTo>
                      <a:pt x="2779" y="689"/>
                    </a:lnTo>
                    <a:lnTo>
                      <a:pt x="2804" y="669"/>
                    </a:lnTo>
                    <a:lnTo>
                      <a:pt x="2825" y="650"/>
                    </a:lnTo>
                    <a:lnTo>
                      <a:pt x="2844" y="632"/>
                    </a:lnTo>
                    <a:lnTo>
                      <a:pt x="2860" y="616"/>
                    </a:lnTo>
                    <a:lnTo>
                      <a:pt x="2874" y="602"/>
                    </a:lnTo>
                    <a:lnTo>
                      <a:pt x="2885" y="588"/>
                    </a:lnTo>
                    <a:lnTo>
                      <a:pt x="2895" y="576"/>
                    </a:lnTo>
                    <a:lnTo>
                      <a:pt x="2902" y="567"/>
                    </a:lnTo>
                    <a:lnTo>
                      <a:pt x="2908" y="558"/>
                    </a:lnTo>
                    <a:lnTo>
                      <a:pt x="2914" y="546"/>
                    </a:lnTo>
                    <a:lnTo>
                      <a:pt x="2916" y="542"/>
                    </a:lnTo>
                    <a:lnTo>
                      <a:pt x="2918" y="539"/>
                    </a:lnTo>
                    <a:lnTo>
                      <a:pt x="2925" y="531"/>
                    </a:lnTo>
                    <a:lnTo>
                      <a:pt x="2931" y="528"/>
                    </a:lnTo>
                    <a:lnTo>
                      <a:pt x="2939" y="526"/>
                    </a:lnTo>
                    <a:lnTo>
                      <a:pt x="2943" y="526"/>
                    </a:lnTo>
                    <a:lnTo>
                      <a:pt x="2948" y="526"/>
                    </a:lnTo>
                    <a:lnTo>
                      <a:pt x="2954" y="526"/>
                    </a:lnTo>
                    <a:lnTo>
                      <a:pt x="2959" y="528"/>
                    </a:lnTo>
                    <a:lnTo>
                      <a:pt x="2989" y="540"/>
                    </a:lnTo>
                    <a:lnTo>
                      <a:pt x="3025" y="553"/>
                    </a:lnTo>
                    <a:lnTo>
                      <a:pt x="3033" y="555"/>
                    </a:lnTo>
                    <a:lnTo>
                      <a:pt x="3043" y="556"/>
                    </a:lnTo>
                    <a:lnTo>
                      <a:pt x="3053" y="557"/>
                    </a:lnTo>
                    <a:lnTo>
                      <a:pt x="3062" y="556"/>
                    </a:lnTo>
                    <a:lnTo>
                      <a:pt x="3072" y="554"/>
                    </a:lnTo>
                    <a:lnTo>
                      <a:pt x="3082" y="550"/>
                    </a:lnTo>
                    <a:lnTo>
                      <a:pt x="3091" y="545"/>
                    </a:lnTo>
                    <a:lnTo>
                      <a:pt x="3100" y="538"/>
                    </a:lnTo>
                    <a:lnTo>
                      <a:pt x="3120" y="516"/>
                    </a:lnTo>
                    <a:lnTo>
                      <a:pt x="3143" y="489"/>
                    </a:lnTo>
                    <a:lnTo>
                      <a:pt x="3156" y="474"/>
                    </a:lnTo>
                    <a:lnTo>
                      <a:pt x="3170" y="460"/>
                    </a:lnTo>
                    <a:lnTo>
                      <a:pt x="3185" y="446"/>
                    </a:lnTo>
                    <a:lnTo>
                      <a:pt x="3200" y="434"/>
                    </a:lnTo>
                    <a:lnTo>
                      <a:pt x="3208" y="428"/>
                    </a:lnTo>
                    <a:lnTo>
                      <a:pt x="3217" y="424"/>
                    </a:lnTo>
                    <a:lnTo>
                      <a:pt x="3225" y="420"/>
                    </a:lnTo>
                    <a:lnTo>
                      <a:pt x="3234" y="415"/>
                    </a:lnTo>
                    <a:lnTo>
                      <a:pt x="3244" y="412"/>
                    </a:lnTo>
                    <a:lnTo>
                      <a:pt x="3252" y="410"/>
                    </a:lnTo>
                    <a:lnTo>
                      <a:pt x="3262" y="409"/>
                    </a:lnTo>
                    <a:lnTo>
                      <a:pt x="3273" y="409"/>
                    </a:lnTo>
                    <a:lnTo>
                      <a:pt x="3282" y="410"/>
                    </a:lnTo>
                    <a:lnTo>
                      <a:pt x="3293" y="411"/>
                    </a:lnTo>
                    <a:lnTo>
                      <a:pt x="3304" y="414"/>
                    </a:lnTo>
                    <a:lnTo>
                      <a:pt x="3314" y="419"/>
                    </a:lnTo>
                    <a:lnTo>
                      <a:pt x="3326" y="425"/>
                    </a:lnTo>
                    <a:lnTo>
                      <a:pt x="3337" y="431"/>
                    </a:lnTo>
                    <a:lnTo>
                      <a:pt x="3349" y="440"/>
                    </a:lnTo>
                    <a:lnTo>
                      <a:pt x="3362" y="451"/>
                    </a:lnTo>
                    <a:lnTo>
                      <a:pt x="3385" y="470"/>
                    </a:lnTo>
                    <a:lnTo>
                      <a:pt x="3407" y="487"/>
                    </a:lnTo>
                    <a:lnTo>
                      <a:pt x="3426" y="501"/>
                    </a:lnTo>
                    <a:lnTo>
                      <a:pt x="3443" y="514"/>
                    </a:lnTo>
                    <a:lnTo>
                      <a:pt x="3473" y="532"/>
                    </a:lnTo>
                    <a:lnTo>
                      <a:pt x="3496" y="546"/>
                    </a:lnTo>
                    <a:lnTo>
                      <a:pt x="3504" y="553"/>
                    </a:lnTo>
                    <a:lnTo>
                      <a:pt x="3511" y="559"/>
                    </a:lnTo>
                    <a:lnTo>
                      <a:pt x="3516" y="566"/>
                    </a:lnTo>
                    <a:lnTo>
                      <a:pt x="3520" y="573"/>
                    </a:lnTo>
                    <a:lnTo>
                      <a:pt x="3523" y="582"/>
                    </a:lnTo>
                    <a:lnTo>
                      <a:pt x="3524" y="592"/>
                    </a:lnTo>
                    <a:lnTo>
                      <a:pt x="3523" y="605"/>
                    </a:lnTo>
                    <a:lnTo>
                      <a:pt x="3521" y="620"/>
                    </a:lnTo>
                    <a:lnTo>
                      <a:pt x="3517" y="638"/>
                    </a:lnTo>
                    <a:lnTo>
                      <a:pt x="3511" y="657"/>
                    </a:lnTo>
                    <a:lnTo>
                      <a:pt x="3503" y="678"/>
                    </a:lnTo>
                    <a:lnTo>
                      <a:pt x="3495" y="702"/>
                    </a:lnTo>
                    <a:lnTo>
                      <a:pt x="3474" y="748"/>
                    </a:lnTo>
                    <a:lnTo>
                      <a:pt x="3456" y="793"/>
                    </a:lnTo>
                    <a:lnTo>
                      <a:pt x="3447" y="813"/>
                    </a:lnTo>
                    <a:lnTo>
                      <a:pt x="3441" y="832"/>
                    </a:lnTo>
                    <a:lnTo>
                      <a:pt x="3437" y="848"/>
                    </a:lnTo>
                    <a:lnTo>
                      <a:pt x="3436" y="861"/>
                    </a:lnTo>
                    <a:lnTo>
                      <a:pt x="3436" y="866"/>
                    </a:lnTo>
                    <a:lnTo>
                      <a:pt x="3437" y="870"/>
                    </a:lnTo>
                    <a:lnTo>
                      <a:pt x="3439" y="874"/>
                    </a:lnTo>
                    <a:lnTo>
                      <a:pt x="3441" y="876"/>
                    </a:lnTo>
                    <a:lnTo>
                      <a:pt x="3445" y="876"/>
                    </a:lnTo>
                    <a:lnTo>
                      <a:pt x="3450" y="876"/>
                    </a:lnTo>
                    <a:lnTo>
                      <a:pt x="3456" y="875"/>
                    </a:lnTo>
                    <a:lnTo>
                      <a:pt x="3462" y="871"/>
                    </a:lnTo>
                    <a:lnTo>
                      <a:pt x="3514" y="848"/>
                    </a:lnTo>
                    <a:lnTo>
                      <a:pt x="3547" y="835"/>
                    </a:lnTo>
                    <a:lnTo>
                      <a:pt x="3564" y="830"/>
                    </a:lnTo>
                    <a:lnTo>
                      <a:pt x="3570" y="827"/>
                    </a:lnTo>
                    <a:lnTo>
                      <a:pt x="3569" y="841"/>
                    </a:lnTo>
                    <a:lnTo>
                      <a:pt x="3565" y="876"/>
                    </a:lnTo>
                    <a:lnTo>
                      <a:pt x="3561" y="899"/>
                    </a:lnTo>
                    <a:lnTo>
                      <a:pt x="3557" y="927"/>
                    </a:lnTo>
                    <a:lnTo>
                      <a:pt x="3550" y="956"/>
                    </a:lnTo>
                    <a:lnTo>
                      <a:pt x="3542" y="987"/>
                    </a:lnTo>
                    <a:lnTo>
                      <a:pt x="3532" y="1020"/>
                    </a:lnTo>
                    <a:lnTo>
                      <a:pt x="3519" y="1052"/>
                    </a:lnTo>
                    <a:lnTo>
                      <a:pt x="3512" y="1068"/>
                    </a:lnTo>
                    <a:lnTo>
                      <a:pt x="3503" y="1084"/>
                    </a:lnTo>
                    <a:lnTo>
                      <a:pt x="3495" y="1099"/>
                    </a:lnTo>
                    <a:lnTo>
                      <a:pt x="3486" y="1114"/>
                    </a:lnTo>
                    <a:lnTo>
                      <a:pt x="3475" y="1128"/>
                    </a:lnTo>
                    <a:lnTo>
                      <a:pt x="3465" y="1142"/>
                    </a:lnTo>
                    <a:lnTo>
                      <a:pt x="3453" y="1155"/>
                    </a:lnTo>
                    <a:lnTo>
                      <a:pt x="3440" y="1167"/>
                    </a:lnTo>
                    <a:lnTo>
                      <a:pt x="3427" y="1178"/>
                    </a:lnTo>
                    <a:lnTo>
                      <a:pt x="3412" y="1188"/>
                    </a:lnTo>
                    <a:lnTo>
                      <a:pt x="3397" y="1198"/>
                    </a:lnTo>
                    <a:lnTo>
                      <a:pt x="3381" y="1205"/>
                    </a:lnTo>
                    <a:lnTo>
                      <a:pt x="3365" y="1212"/>
                    </a:lnTo>
                    <a:lnTo>
                      <a:pt x="3349" y="1217"/>
                    </a:lnTo>
                    <a:lnTo>
                      <a:pt x="3335" y="1220"/>
                    </a:lnTo>
                    <a:lnTo>
                      <a:pt x="3321" y="1223"/>
                    </a:lnTo>
                    <a:lnTo>
                      <a:pt x="3308" y="1225"/>
                    </a:lnTo>
                    <a:lnTo>
                      <a:pt x="3296" y="1225"/>
                    </a:lnTo>
                    <a:lnTo>
                      <a:pt x="3284" y="1225"/>
                    </a:lnTo>
                    <a:lnTo>
                      <a:pt x="3274" y="1222"/>
                    </a:lnTo>
                    <a:lnTo>
                      <a:pt x="3264" y="1220"/>
                    </a:lnTo>
                    <a:lnTo>
                      <a:pt x="3254" y="1217"/>
                    </a:lnTo>
                    <a:lnTo>
                      <a:pt x="3246" y="1213"/>
                    </a:lnTo>
                    <a:lnTo>
                      <a:pt x="3237" y="1208"/>
                    </a:lnTo>
                    <a:lnTo>
                      <a:pt x="3223" y="1199"/>
                    </a:lnTo>
                    <a:lnTo>
                      <a:pt x="3209" y="1187"/>
                    </a:lnTo>
                    <a:lnTo>
                      <a:pt x="3187" y="1163"/>
                    </a:lnTo>
                    <a:lnTo>
                      <a:pt x="3167" y="1143"/>
                    </a:lnTo>
                    <a:lnTo>
                      <a:pt x="3163" y="1139"/>
                    </a:lnTo>
                    <a:lnTo>
                      <a:pt x="3159" y="1135"/>
                    </a:lnTo>
                    <a:lnTo>
                      <a:pt x="3153" y="1132"/>
                    </a:lnTo>
                    <a:lnTo>
                      <a:pt x="3149" y="1131"/>
                    </a:lnTo>
                    <a:lnTo>
                      <a:pt x="3145" y="1130"/>
                    </a:lnTo>
                    <a:lnTo>
                      <a:pt x="3139" y="1130"/>
                    </a:lnTo>
                    <a:lnTo>
                      <a:pt x="3134" y="1131"/>
                    </a:lnTo>
                    <a:lnTo>
                      <a:pt x="3129" y="1133"/>
                    </a:lnTo>
                    <a:lnTo>
                      <a:pt x="3118" y="1140"/>
                    </a:lnTo>
                    <a:lnTo>
                      <a:pt x="3107" y="1147"/>
                    </a:lnTo>
                    <a:lnTo>
                      <a:pt x="3097" y="1157"/>
                    </a:lnTo>
                    <a:lnTo>
                      <a:pt x="3085" y="1168"/>
                    </a:lnTo>
                    <a:lnTo>
                      <a:pt x="3073" y="1181"/>
                    </a:lnTo>
                    <a:lnTo>
                      <a:pt x="3060" y="1193"/>
                    </a:lnTo>
                    <a:lnTo>
                      <a:pt x="3045" y="1206"/>
                    </a:lnTo>
                    <a:lnTo>
                      <a:pt x="3029" y="1220"/>
                    </a:lnTo>
                    <a:lnTo>
                      <a:pt x="3011" y="1233"/>
                    </a:lnTo>
                    <a:lnTo>
                      <a:pt x="2990" y="1247"/>
                    </a:lnTo>
                    <a:lnTo>
                      <a:pt x="2967" y="1260"/>
                    </a:lnTo>
                    <a:lnTo>
                      <a:pt x="2941" y="1272"/>
                    </a:lnTo>
                    <a:lnTo>
                      <a:pt x="2927" y="1277"/>
                    </a:lnTo>
                    <a:lnTo>
                      <a:pt x="2912" y="1282"/>
                    </a:lnTo>
                    <a:lnTo>
                      <a:pt x="2897" y="1288"/>
                    </a:lnTo>
                    <a:lnTo>
                      <a:pt x="2880" y="1292"/>
                    </a:lnTo>
                    <a:lnTo>
                      <a:pt x="2863" y="1296"/>
                    </a:lnTo>
                    <a:lnTo>
                      <a:pt x="2844" y="1301"/>
                    </a:lnTo>
                    <a:lnTo>
                      <a:pt x="2825" y="1304"/>
                    </a:lnTo>
                    <a:lnTo>
                      <a:pt x="2805" y="1307"/>
                    </a:lnTo>
                    <a:lnTo>
                      <a:pt x="2765" y="1311"/>
                    </a:lnTo>
                    <a:lnTo>
                      <a:pt x="2730" y="1314"/>
                    </a:lnTo>
                    <a:lnTo>
                      <a:pt x="2697" y="1314"/>
                    </a:lnTo>
                    <a:lnTo>
                      <a:pt x="2668" y="1314"/>
                    </a:lnTo>
                    <a:lnTo>
                      <a:pt x="2617" y="1309"/>
                    </a:lnTo>
                    <a:lnTo>
                      <a:pt x="2574" y="1306"/>
                    </a:lnTo>
                    <a:lnTo>
                      <a:pt x="2554" y="1305"/>
                    </a:lnTo>
                    <a:lnTo>
                      <a:pt x="2534" y="1305"/>
                    </a:lnTo>
                    <a:lnTo>
                      <a:pt x="2515" y="1307"/>
                    </a:lnTo>
                    <a:lnTo>
                      <a:pt x="2496" y="1311"/>
                    </a:lnTo>
                    <a:lnTo>
                      <a:pt x="2486" y="1314"/>
                    </a:lnTo>
                    <a:lnTo>
                      <a:pt x="2476" y="1318"/>
                    </a:lnTo>
                    <a:lnTo>
                      <a:pt x="2466" y="1322"/>
                    </a:lnTo>
                    <a:lnTo>
                      <a:pt x="2455" y="1326"/>
                    </a:lnTo>
                    <a:lnTo>
                      <a:pt x="2444" y="1333"/>
                    </a:lnTo>
                    <a:lnTo>
                      <a:pt x="2432" y="1339"/>
                    </a:lnTo>
                    <a:lnTo>
                      <a:pt x="2420" y="1347"/>
                    </a:lnTo>
                    <a:lnTo>
                      <a:pt x="2408" y="1355"/>
                    </a:lnTo>
                    <a:lnTo>
                      <a:pt x="2381" y="1373"/>
                    </a:lnTo>
                    <a:lnTo>
                      <a:pt x="2352" y="1390"/>
                    </a:lnTo>
                    <a:lnTo>
                      <a:pt x="2321" y="1405"/>
                    </a:lnTo>
                    <a:lnTo>
                      <a:pt x="2288" y="1420"/>
                    </a:lnTo>
                    <a:lnTo>
                      <a:pt x="2255" y="1434"/>
                    </a:lnTo>
                    <a:lnTo>
                      <a:pt x="2220" y="1448"/>
                    </a:lnTo>
                    <a:lnTo>
                      <a:pt x="2185" y="1461"/>
                    </a:lnTo>
                    <a:lnTo>
                      <a:pt x="2150" y="1472"/>
                    </a:lnTo>
                    <a:lnTo>
                      <a:pt x="2081" y="1497"/>
                    </a:lnTo>
                    <a:lnTo>
                      <a:pt x="2017" y="1520"/>
                    </a:lnTo>
                    <a:lnTo>
                      <a:pt x="1988" y="1531"/>
                    </a:lnTo>
                    <a:lnTo>
                      <a:pt x="1960" y="1543"/>
                    </a:lnTo>
                    <a:lnTo>
                      <a:pt x="1935" y="1556"/>
                    </a:lnTo>
                    <a:lnTo>
                      <a:pt x="1914" y="1568"/>
                    </a:lnTo>
                    <a:lnTo>
                      <a:pt x="1874" y="1594"/>
                    </a:lnTo>
                    <a:lnTo>
                      <a:pt x="1835" y="1618"/>
                    </a:lnTo>
                    <a:lnTo>
                      <a:pt x="1814" y="1630"/>
                    </a:lnTo>
                    <a:lnTo>
                      <a:pt x="1794" y="1642"/>
                    </a:lnTo>
                    <a:lnTo>
                      <a:pt x="1772" y="1653"/>
                    </a:lnTo>
                    <a:lnTo>
                      <a:pt x="1751" y="1663"/>
                    </a:lnTo>
                    <a:lnTo>
                      <a:pt x="1728" y="1673"/>
                    </a:lnTo>
                    <a:lnTo>
                      <a:pt x="1705" y="1683"/>
                    </a:lnTo>
                    <a:lnTo>
                      <a:pt x="1681" y="1690"/>
                    </a:lnTo>
                    <a:lnTo>
                      <a:pt x="1656" y="1698"/>
                    </a:lnTo>
                    <a:lnTo>
                      <a:pt x="1631" y="1705"/>
                    </a:lnTo>
                    <a:lnTo>
                      <a:pt x="1604" y="1711"/>
                    </a:lnTo>
                    <a:lnTo>
                      <a:pt x="1576" y="1715"/>
                    </a:lnTo>
                    <a:lnTo>
                      <a:pt x="1547" y="1718"/>
                    </a:lnTo>
                    <a:lnTo>
                      <a:pt x="1484" y="2135"/>
                    </a:lnTo>
                    <a:lnTo>
                      <a:pt x="1483" y="2143"/>
                    </a:lnTo>
                    <a:lnTo>
                      <a:pt x="1479" y="2163"/>
                    </a:lnTo>
                    <a:lnTo>
                      <a:pt x="1476" y="2175"/>
                    </a:lnTo>
                    <a:lnTo>
                      <a:pt x="1473" y="2188"/>
                    </a:lnTo>
                    <a:lnTo>
                      <a:pt x="1468" y="2200"/>
                    </a:lnTo>
                    <a:lnTo>
                      <a:pt x="1461" y="2210"/>
                    </a:lnTo>
                    <a:lnTo>
                      <a:pt x="1458" y="2214"/>
                    </a:lnTo>
                    <a:lnTo>
                      <a:pt x="1454" y="2218"/>
                    </a:lnTo>
                    <a:lnTo>
                      <a:pt x="1449" y="2220"/>
                    </a:lnTo>
                    <a:lnTo>
                      <a:pt x="1444" y="2223"/>
                    </a:lnTo>
                    <a:lnTo>
                      <a:pt x="1439" y="2224"/>
                    </a:lnTo>
                    <a:lnTo>
                      <a:pt x="1433" y="2223"/>
                    </a:lnTo>
                    <a:lnTo>
                      <a:pt x="1427" y="2221"/>
                    </a:lnTo>
                    <a:lnTo>
                      <a:pt x="1420" y="2218"/>
                    </a:lnTo>
                    <a:lnTo>
                      <a:pt x="1413" y="2214"/>
                    </a:lnTo>
                    <a:lnTo>
                      <a:pt x="1405" y="2207"/>
                    </a:lnTo>
                    <a:lnTo>
                      <a:pt x="1398" y="2199"/>
                    </a:lnTo>
                    <a:lnTo>
                      <a:pt x="1389" y="2189"/>
                    </a:lnTo>
                    <a:lnTo>
                      <a:pt x="1380" y="2177"/>
                    </a:lnTo>
                    <a:lnTo>
                      <a:pt x="1370" y="2163"/>
                    </a:lnTo>
                    <a:lnTo>
                      <a:pt x="1359" y="2148"/>
                    </a:lnTo>
                    <a:lnTo>
                      <a:pt x="1348" y="2129"/>
                    </a:lnTo>
                    <a:lnTo>
                      <a:pt x="1338" y="2110"/>
                    </a:lnTo>
                    <a:lnTo>
                      <a:pt x="1328" y="2092"/>
                    </a:lnTo>
                    <a:lnTo>
                      <a:pt x="1321" y="2073"/>
                    </a:lnTo>
                    <a:lnTo>
                      <a:pt x="1314" y="2055"/>
                    </a:lnTo>
                    <a:lnTo>
                      <a:pt x="1303" y="2020"/>
                    </a:lnTo>
                    <a:lnTo>
                      <a:pt x="1294" y="1986"/>
                    </a:lnTo>
                    <a:lnTo>
                      <a:pt x="1286" y="1955"/>
                    </a:lnTo>
                    <a:lnTo>
                      <a:pt x="1278" y="1925"/>
                    </a:lnTo>
                    <a:lnTo>
                      <a:pt x="1273" y="1911"/>
                    </a:lnTo>
                    <a:lnTo>
                      <a:pt x="1268" y="1898"/>
                    </a:lnTo>
                    <a:lnTo>
                      <a:pt x="1261" y="1884"/>
                    </a:lnTo>
                    <a:lnTo>
                      <a:pt x="1254" y="1873"/>
                    </a:lnTo>
                    <a:lnTo>
                      <a:pt x="1245" y="1861"/>
                    </a:lnTo>
                    <a:lnTo>
                      <a:pt x="1236" y="1849"/>
                    </a:lnTo>
                    <a:lnTo>
                      <a:pt x="1225" y="1838"/>
                    </a:lnTo>
                    <a:lnTo>
                      <a:pt x="1212" y="1829"/>
                    </a:lnTo>
                    <a:lnTo>
                      <a:pt x="1197" y="1819"/>
                    </a:lnTo>
                    <a:lnTo>
                      <a:pt x="1180" y="1810"/>
                    </a:lnTo>
                    <a:lnTo>
                      <a:pt x="1161" y="1802"/>
                    </a:lnTo>
                    <a:lnTo>
                      <a:pt x="1139" y="1794"/>
                    </a:lnTo>
                    <a:lnTo>
                      <a:pt x="1116" y="1787"/>
                    </a:lnTo>
                    <a:lnTo>
                      <a:pt x="1088" y="1780"/>
                    </a:lnTo>
                    <a:lnTo>
                      <a:pt x="1059" y="1775"/>
                    </a:lnTo>
                    <a:lnTo>
                      <a:pt x="1025" y="1770"/>
                    </a:lnTo>
                    <a:lnTo>
                      <a:pt x="989" y="1765"/>
                    </a:lnTo>
                    <a:lnTo>
                      <a:pt x="949" y="1762"/>
                    </a:lnTo>
                    <a:lnTo>
                      <a:pt x="906" y="1759"/>
                    </a:lnTo>
                    <a:lnTo>
                      <a:pt x="859" y="1757"/>
                    </a:lnTo>
                    <a:lnTo>
                      <a:pt x="812" y="1758"/>
                    </a:lnTo>
                    <a:lnTo>
                      <a:pt x="766" y="1762"/>
                    </a:lnTo>
                    <a:lnTo>
                      <a:pt x="723" y="1771"/>
                    </a:lnTo>
                    <a:lnTo>
                      <a:pt x="683" y="1784"/>
                    </a:lnTo>
                    <a:lnTo>
                      <a:pt x="644" y="1800"/>
                    </a:lnTo>
                    <a:lnTo>
                      <a:pt x="608" y="1819"/>
                    </a:lnTo>
                    <a:lnTo>
                      <a:pt x="575" y="1842"/>
                    </a:lnTo>
                    <a:lnTo>
                      <a:pt x="544" y="1866"/>
                    </a:lnTo>
                    <a:lnTo>
                      <a:pt x="515" y="1894"/>
                    </a:lnTo>
                    <a:lnTo>
                      <a:pt x="488" y="1923"/>
                    </a:lnTo>
                    <a:lnTo>
                      <a:pt x="463" y="1954"/>
                    </a:lnTo>
                    <a:lnTo>
                      <a:pt x="441" y="1986"/>
                    </a:lnTo>
                    <a:lnTo>
                      <a:pt x="420" y="2020"/>
                    </a:lnTo>
                    <a:lnTo>
                      <a:pt x="402" y="2054"/>
                    </a:lnTo>
                    <a:lnTo>
                      <a:pt x="386" y="2089"/>
                    </a:lnTo>
                    <a:lnTo>
                      <a:pt x="372" y="2124"/>
                    </a:lnTo>
                    <a:lnTo>
                      <a:pt x="360" y="2159"/>
                    </a:lnTo>
                    <a:lnTo>
                      <a:pt x="350" y="2195"/>
                    </a:lnTo>
                    <a:lnTo>
                      <a:pt x="342" y="2229"/>
                    </a:lnTo>
                    <a:lnTo>
                      <a:pt x="336" y="2262"/>
                    </a:lnTo>
                    <a:lnTo>
                      <a:pt x="332" y="2294"/>
                    </a:lnTo>
                    <a:lnTo>
                      <a:pt x="331" y="2326"/>
                    </a:lnTo>
                    <a:lnTo>
                      <a:pt x="331" y="2355"/>
                    </a:lnTo>
                    <a:lnTo>
                      <a:pt x="332" y="2381"/>
                    </a:lnTo>
                    <a:lnTo>
                      <a:pt x="336" y="2406"/>
                    </a:lnTo>
                    <a:lnTo>
                      <a:pt x="342" y="2427"/>
                    </a:lnTo>
                    <a:lnTo>
                      <a:pt x="349" y="2447"/>
                    </a:lnTo>
                    <a:lnTo>
                      <a:pt x="359" y="2463"/>
                    </a:lnTo>
                    <a:lnTo>
                      <a:pt x="370" y="2475"/>
                    </a:lnTo>
                    <a:lnTo>
                      <a:pt x="383" y="2483"/>
                    </a:lnTo>
                    <a:lnTo>
                      <a:pt x="398" y="2488"/>
                    </a:lnTo>
                    <a:lnTo>
                      <a:pt x="414" y="2488"/>
                    </a:lnTo>
                    <a:lnTo>
                      <a:pt x="449" y="2483"/>
                    </a:lnTo>
                    <a:lnTo>
                      <a:pt x="486" y="2480"/>
                    </a:lnTo>
                    <a:lnTo>
                      <a:pt x="522" y="2478"/>
                    </a:lnTo>
                    <a:lnTo>
                      <a:pt x="558" y="2477"/>
                    </a:lnTo>
                    <a:lnTo>
                      <a:pt x="593" y="2477"/>
                    </a:lnTo>
                    <a:lnTo>
                      <a:pt x="626" y="2478"/>
                    </a:lnTo>
                    <a:lnTo>
                      <a:pt x="641" y="2480"/>
                    </a:lnTo>
                    <a:lnTo>
                      <a:pt x="656" y="2482"/>
                    </a:lnTo>
                    <a:lnTo>
                      <a:pt x="670" y="2484"/>
                    </a:lnTo>
                    <a:lnTo>
                      <a:pt x="683" y="2488"/>
                    </a:lnTo>
                    <a:lnTo>
                      <a:pt x="696" y="2492"/>
                    </a:lnTo>
                    <a:lnTo>
                      <a:pt x="707" y="2496"/>
                    </a:lnTo>
                    <a:lnTo>
                      <a:pt x="716" y="2500"/>
                    </a:lnTo>
                    <a:lnTo>
                      <a:pt x="725" y="2506"/>
                    </a:lnTo>
                    <a:lnTo>
                      <a:pt x="731" y="2512"/>
                    </a:lnTo>
                    <a:lnTo>
                      <a:pt x="738" y="2520"/>
                    </a:lnTo>
                    <a:lnTo>
                      <a:pt x="742" y="2527"/>
                    </a:lnTo>
                    <a:lnTo>
                      <a:pt x="744" y="2536"/>
                    </a:lnTo>
                    <a:lnTo>
                      <a:pt x="745" y="2544"/>
                    </a:lnTo>
                    <a:lnTo>
                      <a:pt x="744" y="2554"/>
                    </a:lnTo>
                    <a:lnTo>
                      <a:pt x="741" y="2565"/>
                    </a:lnTo>
                    <a:lnTo>
                      <a:pt x="736" y="2577"/>
                    </a:lnTo>
                    <a:lnTo>
                      <a:pt x="729" y="2590"/>
                    </a:lnTo>
                    <a:lnTo>
                      <a:pt x="720" y="2603"/>
                    </a:lnTo>
                    <a:lnTo>
                      <a:pt x="709" y="2617"/>
                    </a:lnTo>
                    <a:lnTo>
                      <a:pt x="695" y="2632"/>
                    </a:lnTo>
                    <a:lnTo>
                      <a:pt x="666" y="2664"/>
                    </a:lnTo>
                    <a:lnTo>
                      <a:pt x="641" y="2691"/>
                    </a:lnTo>
                    <a:lnTo>
                      <a:pt x="619" y="2718"/>
                    </a:lnTo>
                    <a:lnTo>
                      <a:pt x="599" y="2742"/>
                    </a:lnTo>
                    <a:lnTo>
                      <a:pt x="583" y="2763"/>
                    </a:lnTo>
                    <a:lnTo>
                      <a:pt x="570" y="2784"/>
                    </a:lnTo>
                    <a:lnTo>
                      <a:pt x="561" y="2802"/>
                    </a:lnTo>
                    <a:lnTo>
                      <a:pt x="553" y="2818"/>
                    </a:lnTo>
                    <a:lnTo>
                      <a:pt x="551" y="2826"/>
                    </a:lnTo>
                    <a:lnTo>
                      <a:pt x="549" y="2833"/>
                    </a:lnTo>
                    <a:lnTo>
                      <a:pt x="549" y="2840"/>
                    </a:lnTo>
                    <a:lnTo>
                      <a:pt x="549" y="2846"/>
                    </a:lnTo>
                    <a:lnTo>
                      <a:pt x="549" y="2851"/>
                    </a:lnTo>
                    <a:lnTo>
                      <a:pt x="551" y="2857"/>
                    </a:lnTo>
                    <a:lnTo>
                      <a:pt x="553" y="2862"/>
                    </a:lnTo>
                    <a:lnTo>
                      <a:pt x="556" y="2867"/>
                    </a:lnTo>
                    <a:lnTo>
                      <a:pt x="560" y="2872"/>
                    </a:lnTo>
                    <a:lnTo>
                      <a:pt x="564" y="2876"/>
                    </a:lnTo>
                    <a:lnTo>
                      <a:pt x="569" y="2879"/>
                    </a:lnTo>
                    <a:lnTo>
                      <a:pt x="576" y="2884"/>
                    </a:lnTo>
                    <a:lnTo>
                      <a:pt x="590" y="2889"/>
                    </a:lnTo>
                    <a:lnTo>
                      <a:pt x="608" y="2894"/>
                    </a:lnTo>
                    <a:lnTo>
                      <a:pt x="610" y="2895"/>
                    </a:lnTo>
                    <a:lnTo>
                      <a:pt x="614" y="2899"/>
                    </a:lnTo>
                    <a:lnTo>
                      <a:pt x="621" y="2906"/>
                    </a:lnTo>
                    <a:lnTo>
                      <a:pt x="627" y="2917"/>
                    </a:lnTo>
                    <a:lnTo>
                      <a:pt x="630" y="2924"/>
                    </a:lnTo>
                    <a:lnTo>
                      <a:pt x="633" y="2932"/>
                    </a:lnTo>
                    <a:lnTo>
                      <a:pt x="635" y="2943"/>
                    </a:lnTo>
                    <a:lnTo>
                      <a:pt x="636" y="2953"/>
                    </a:lnTo>
                    <a:lnTo>
                      <a:pt x="637" y="2966"/>
                    </a:lnTo>
                    <a:lnTo>
                      <a:pt x="637" y="2981"/>
                    </a:lnTo>
                    <a:lnTo>
                      <a:pt x="635" y="2997"/>
                    </a:lnTo>
                    <a:lnTo>
                      <a:pt x="632" y="3016"/>
                    </a:lnTo>
                    <a:lnTo>
                      <a:pt x="628" y="3036"/>
                    </a:lnTo>
                    <a:lnTo>
                      <a:pt x="625" y="3058"/>
                    </a:lnTo>
                    <a:lnTo>
                      <a:pt x="623" y="3083"/>
                    </a:lnTo>
                    <a:lnTo>
                      <a:pt x="621" y="3110"/>
                    </a:lnTo>
                    <a:lnTo>
                      <a:pt x="620" y="3138"/>
                    </a:lnTo>
                    <a:lnTo>
                      <a:pt x="620" y="3166"/>
                    </a:lnTo>
                    <a:lnTo>
                      <a:pt x="622" y="3195"/>
                    </a:lnTo>
                    <a:lnTo>
                      <a:pt x="625" y="3224"/>
                    </a:lnTo>
                    <a:lnTo>
                      <a:pt x="627" y="3238"/>
                    </a:lnTo>
                    <a:lnTo>
                      <a:pt x="629" y="3251"/>
                    </a:lnTo>
                    <a:lnTo>
                      <a:pt x="633" y="3265"/>
                    </a:lnTo>
                    <a:lnTo>
                      <a:pt x="637" y="3277"/>
                    </a:lnTo>
                    <a:lnTo>
                      <a:pt x="641" y="3290"/>
                    </a:lnTo>
                    <a:lnTo>
                      <a:pt x="647" y="3302"/>
                    </a:lnTo>
                    <a:lnTo>
                      <a:pt x="652" y="3314"/>
                    </a:lnTo>
                    <a:lnTo>
                      <a:pt x="657" y="3326"/>
                    </a:lnTo>
                    <a:lnTo>
                      <a:pt x="665" y="3336"/>
                    </a:lnTo>
                    <a:lnTo>
                      <a:pt x="672" y="3346"/>
                    </a:lnTo>
                    <a:lnTo>
                      <a:pt x="681" y="3355"/>
                    </a:lnTo>
                    <a:lnTo>
                      <a:pt x="690" y="3363"/>
                    </a:lnTo>
                    <a:lnTo>
                      <a:pt x="699" y="3371"/>
                    </a:lnTo>
                    <a:lnTo>
                      <a:pt x="710" y="3377"/>
                    </a:lnTo>
                    <a:lnTo>
                      <a:pt x="722" y="3384"/>
                    </a:lnTo>
                    <a:lnTo>
                      <a:pt x="734" y="3388"/>
                    </a:lnTo>
                    <a:lnTo>
                      <a:pt x="759" y="3398"/>
                    </a:lnTo>
                    <a:lnTo>
                      <a:pt x="785" y="3408"/>
                    </a:lnTo>
                    <a:lnTo>
                      <a:pt x="812" y="3421"/>
                    </a:lnTo>
                    <a:lnTo>
                      <a:pt x="839" y="3435"/>
                    </a:lnTo>
                    <a:lnTo>
                      <a:pt x="866" y="3449"/>
                    </a:lnTo>
                    <a:lnTo>
                      <a:pt x="892" y="3462"/>
                    </a:lnTo>
                    <a:lnTo>
                      <a:pt x="919" y="3473"/>
                    </a:lnTo>
                    <a:lnTo>
                      <a:pt x="946" y="3482"/>
                    </a:lnTo>
                    <a:lnTo>
                      <a:pt x="959" y="3487"/>
                    </a:lnTo>
                    <a:lnTo>
                      <a:pt x="972" y="3490"/>
                    </a:lnTo>
                    <a:lnTo>
                      <a:pt x="986" y="3492"/>
                    </a:lnTo>
                    <a:lnTo>
                      <a:pt x="999" y="3493"/>
                    </a:lnTo>
                    <a:lnTo>
                      <a:pt x="1011" y="3494"/>
                    </a:lnTo>
                    <a:lnTo>
                      <a:pt x="1023" y="3493"/>
                    </a:lnTo>
                    <a:lnTo>
                      <a:pt x="1036" y="3491"/>
                    </a:lnTo>
                    <a:lnTo>
                      <a:pt x="1049" y="3488"/>
                    </a:lnTo>
                    <a:lnTo>
                      <a:pt x="1061" y="3483"/>
                    </a:lnTo>
                    <a:lnTo>
                      <a:pt x="1073" y="3477"/>
                    </a:lnTo>
                    <a:lnTo>
                      <a:pt x="1084" y="3469"/>
                    </a:lnTo>
                    <a:lnTo>
                      <a:pt x="1096" y="3461"/>
                    </a:lnTo>
                    <a:lnTo>
                      <a:pt x="1108" y="3450"/>
                    </a:lnTo>
                    <a:lnTo>
                      <a:pt x="1119" y="3437"/>
                    </a:lnTo>
                    <a:lnTo>
                      <a:pt x="1130" y="3423"/>
                    </a:lnTo>
                    <a:lnTo>
                      <a:pt x="1140" y="3407"/>
                    </a:lnTo>
                    <a:lnTo>
                      <a:pt x="1161" y="3375"/>
                    </a:lnTo>
                    <a:lnTo>
                      <a:pt x="1180" y="3348"/>
                    </a:lnTo>
                    <a:lnTo>
                      <a:pt x="1189" y="3336"/>
                    </a:lnTo>
                    <a:lnTo>
                      <a:pt x="1198" y="3327"/>
                    </a:lnTo>
                    <a:lnTo>
                      <a:pt x="1207" y="3317"/>
                    </a:lnTo>
                    <a:lnTo>
                      <a:pt x="1215" y="3309"/>
                    </a:lnTo>
                    <a:lnTo>
                      <a:pt x="1224" y="3302"/>
                    </a:lnTo>
                    <a:lnTo>
                      <a:pt x="1233" y="3296"/>
                    </a:lnTo>
                    <a:lnTo>
                      <a:pt x="1240" y="3290"/>
                    </a:lnTo>
                    <a:lnTo>
                      <a:pt x="1249" y="3286"/>
                    </a:lnTo>
                    <a:lnTo>
                      <a:pt x="1256" y="3283"/>
                    </a:lnTo>
                    <a:lnTo>
                      <a:pt x="1265" y="3281"/>
                    </a:lnTo>
                    <a:lnTo>
                      <a:pt x="1272" y="3278"/>
                    </a:lnTo>
                    <a:lnTo>
                      <a:pt x="1281" y="3277"/>
                    </a:lnTo>
                    <a:lnTo>
                      <a:pt x="1288" y="3277"/>
                    </a:lnTo>
                    <a:lnTo>
                      <a:pt x="1296" y="3278"/>
                    </a:lnTo>
                    <a:lnTo>
                      <a:pt x="1304" y="3280"/>
                    </a:lnTo>
                    <a:lnTo>
                      <a:pt x="1312" y="3282"/>
                    </a:lnTo>
                    <a:lnTo>
                      <a:pt x="1329" y="3287"/>
                    </a:lnTo>
                    <a:lnTo>
                      <a:pt x="1345" y="3296"/>
                    </a:lnTo>
                    <a:lnTo>
                      <a:pt x="1363" y="3305"/>
                    </a:lnTo>
                    <a:lnTo>
                      <a:pt x="1382" y="3317"/>
                    </a:lnTo>
                    <a:lnTo>
                      <a:pt x="1401" y="3330"/>
                    </a:lnTo>
                    <a:lnTo>
                      <a:pt x="1420" y="3344"/>
                    </a:lnTo>
                    <a:lnTo>
                      <a:pt x="1444" y="3359"/>
                    </a:lnTo>
                    <a:lnTo>
                      <a:pt x="1472" y="3375"/>
                    </a:lnTo>
                    <a:lnTo>
                      <a:pt x="1503" y="3391"/>
                    </a:lnTo>
                    <a:lnTo>
                      <a:pt x="1537" y="3408"/>
                    </a:lnTo>
                    <a:lnTo>
                      <a:pt x="1615" y="3444"/>
                    </a:lnTo>
                    <a:lnTo>
                      <a:pt x="1696" y="3483"/>
                    </a:lnTo>
                    <a:lnTo>
                      <a:pt x="1737" y="3504"/>
                    </a:lnTo>
                    <a:lnTo>
                      <a:pt x="1779" y="3526"/>
                    </a:lnTo>
                    <a:lnTo>
                      <a:pt x="1818" y="3548"/>
                    </a:lnTo>
                    <a:lnTo>
                      <a:pt x="1857" y="3571"/>
                    </a:lnTo>
                    <a:lnTo>
                      <a:pt x="1875" y="3583"/>
                    </a:lnTo>
                    <a:lnTo>
                      <a:pt x="1894" y="3596"/>
                    </a:lnTo>
                    <a:lnTo>
                      <a:pt x="1910" y="3608"/>
                    </a:lnTo>
                    <a:lnTo>
                      <a:pt x="1927" y="3621"/>
                    </a:lnTo>
                    <a:lnTo>
                      <a:pt x="1942" y="3634"/>
                    </a:lnTo>
                    <a:lnTo>
                      <a:pt x="1956" y="3647"/>
                    </a:lnTo>
                    <a:lnTo>
                      <a:pt x="1970" y="3659"/>
                    </a:lnTo>
                    <a:lnTo>
                      <a:pt x="1982" y="3673"/>
                    </a:lnTo>
                    <a:lnTo>
                      <a:pt x="1994" y="3686"/>
                    </a:lnTo>
                    <a:lnTo>
                      <a:pt x="2006" y="3699"/>
                    </a:lnTo>
                    <a:lnTo>
                      <a:pt x="2019" y="3711"/>
                    </a:lnTo>
                    <a:lnTo>
                      <a:pt x="2032" y="3723"/>
                    </a:lnTo>
                    <a:lnTo>
                      <a:pt x="2060" y="3744"/>
                    </a:lnTo>
                    <a:lnTo>
                      <a:pt x="2088" y="3764"/>
                    </a:lnTo>
                    <a:lnTo>
                      <a:pt x="2116" y="3781"/>
                    </a:lnTo>
                    <a:lnTo>
                      <a:pt x="2145" y="3797"/>
                    </a:lnTo>
                    <a:lnTo>
                      <a:pt x="2173" y="3811"/>
                    </a:lnTo>
                    <a:lnTo>
                      <a:pt x="2200" y="3824"/>
                    </a:lnTo>
                    <a:lnTo>
                      <a:pt x="2253" y="3844"/>
                    </a:lnTo>
                    <a:lnTo>
                      <a:pt x="2300" y="3861"/>
                    </a:lnTo>
                    <a:lnTo>
                      <a:pt x="2320" y="3869"/>
                    </a:lnTo>
                    <a:lnTo>
                      <a:pt x="2338" y="3875"/>
                    </a:lnTo>
                    <a:lnTo>
                      <a:pt x="2353" y="3880"/>
                    </a:lnTo>
                    <a:lnTo>
                      <a:pt x="2365" y="3886"/>
                    </a:lnTo>
                    <a:lnTo>
                      <a:pt x="2376" y="3894"/>
                    </a:lnTo>
                    <a:lnTo>
                      <a:pt x="2391" y="3908"/>
                    </a:lnTo>
                    <a:lnTo>
                      <a:pt x="2409" y="3927"/>
                    </a:lnTo>
                    <a:lnTo>
                      <a:pt x="2429" y="3950"/>
                    </a:lnTo>
                    <a:lnTo>
                      <a:pt x="2451" y="3976"/>
                    </a:lnTo>
                    <a:lnTo>
                      <a:pt x="2474" y="4006"/>
                    </a:lnTo>
                    <a:lnTo>
                      <a:pt x="2499" y="4037"/>
                    </a:lnTo>
                    <a:lnTo>
                      <a:pt x="2523" y="4072"/>
                    </a:lnTo>
                    <a:lnTo>
                      <a:pt x="2548" y="4107"/>
                    </a:lnTo>
                    <a:lnTo>
                      <a:pt x="2574" y="4142"/>
                    </a:lnTo>
                    <a:lnTo>
                      <a:pt x="2598" y="4178"/>
                    </a:lnTo>
                    <a:lnTo>
                      <a:pt x="2621" y="4213"/>
                    </a:lnTo>
                    <a:lnTo>
                      <a:pt x="2643" y="4247"/>
                    </a:lnTo>
                    <a:lnTo>
                      <a:pt x="2662" y="4280"/>
                    </a:lnTo>
                    <a:lnTo>
                      <a:pt x="2679" y="4310"/>
                    </a:lnTo>
                    <a:lnTo>
                      <a:pt x="2693" y="4337"/>
                    </a:lnTo>
                    <a:lnTo>
                      <a:pt x="2720" y="4389"/>
                    </a:lnTo>
                    <a:lnTo>
                      <a:pt x="2748" y="4445"/>
                    </a:lnTo>
                    <a:lnTo>
                      <a:pt x="2763" y="4473"/>
                    </a:lnTo>
                    <a:lnTo>
                      <a:pt x="2778" y="4501"/>
                    </a:lnTo>
                    <a:lnTo>
                      <a:pt x="2793" y="4528"/>
                    </a:lnTo>
                    <a:lnTo>
                      <a:pt x="2808" y="4553"/>
                    </a:lnTo>
                    <a:lnTo>
                      <a:pt x="2824" y="4577"/>
                    </a:lnTo>
                    <a:lnTo>
                      <a:pt x="2839" y="4599"/>
                    </a:lnTo>
                    <a:lnTo>
                      <a:pt x="2855" y="4620"/>
                    </a:lnTo>
                    <a:lnTo>
                      <a:pt x="2870" y="4637"/>
                    </a:lnTo>
                    <a:lnTo>
                      <a:pt x="2878" y="4645"/>
                    </a:lnTo>
                    <a:lnTo>
                      <a:pt x="2886" y="4652"/>
                    </a:lnTo>
                    <a:lnTo>
                      <a:pt x="2894" y="4659"/>
                    </a:lnTo>
                    <a:lnTo>
                      <a:pt x="2901" y="4663"/>
                    </a:lnTo>
                    <a:lnTo>
                      <a:pt x="2909" y="4668"/>
                    </a:lnTo>
                    <a:lnTo>
                      <a:pt x="2916" y="4671"/>
                    </a:lnTo>
                    <a:lnTo>
                      <a:pt x="2924" y="4674"/>
                    </a:lnTo>
                    <a:lnTo>
                      <a:pt x="2930" y="4675"/>
                    </a:lnTo>
                    <a:lnTo>
                      <a:pt x="2946" y="4678"/>
                    </a:lnTo>
                    <a:lnTo>
                      <a:pt x="2966" y="4682"/>
                    </a:lnTo>
                    <a:lnTo>
                      <a:pt x="2987" y="4687"/>
                    </a:lnTo>
                    <a:lnTo>
                      <a:pt x="3011" y="4694"/>
                    </a:lnTo>
                    <a:lnTo>
                      <a:pt x="3064" y="4711"/>
                    </a:lnTo>
                    <a:lnTo>
                      <a:pt x="3122" y="4733"/>
                    </a:lnTo>
                    <a:lnTo>
                      <a:pt x="3152" y="4744"/>
                    </a:lnTo>
                    <a:lnTo>
                      <a:pt x="3183" y="4757"/>
                    </a:lnTo>
                    <a:lnTo>
                      <a:pt x="3215" y="4771"/>
                    </a:lnTo>
                    <a:lnTo>
                      <a:pt x="3246" y="4785"/>
                    </a:lnTo>
                    <a:lnTo>
                      <a:pt x="3276" y="4799"/>
                    </a:lnTo>
                    <a:lnTo>
                      <a:pt x="3306" y="4814"/>
                    </a:lnTo>
                    <a:lnTo>
                      <a:pt x="3334" y="4829"/>
                    </a:lnTo>
                    <a:lnTo>
                      <a:pt x="3362" y="4844"/>
                    </a:lnTo>
                    <a:lnTo>
                      <a:pt x="3387" y="4861"/>
                    </a:lnTo>
                    <a:lnTo>
                      <a:pt x="3414" y="4880"/>
                    </a:lnTo>
                    <a:lnTo>
                      <a:pt x="3441" y="4900"/>
                    </a:lnTo>
                    <a:lnTo>
                      <a:pt x="3467" y="4922"/>
                    </a:lnTo>
                    <a:lnTo>
                      <a:pt x="3479" y="4935"/>
                    </a:lnTo>
                    <a:lnTo>
                      <a:pt x="3490" y="4947"/>
                    </a:lnTo>
                    <a:lnTo>
                      <a:pt x="3501" y="4960"/>
                    </a:lnTo>
                    <a:lnTo>
                      <a:pt x="3512" y="4974"/>
                    </a:lnTo>
                    <a:lnTo>
                      <a:pt x="3523" y="4988"/>
                    </a:lnTo>
                    <a:lnTo>
                      <a:pt x="3532" y="5002"/>
                    </a:lnTo>
                    <a:lnTo>
                      <a:pt x="3541" y="5017"/>
                    </a:lnTo>
                    <a:lnTo>
                      <a:pt x="3548" y="5033"/>
                    </a:lnTo>
                    <a:lnTo>
                      <a:pt x="3555" y="5048"/>
                    </a:lnTo>
                    <a:lnTo>
                      <a:pt x="3561" y="5064"/>
                    </a:lnTo>
                    <a:lnTo>
                      <a:pt x="3565" y="5081"/>
                    </a:lnTo>
                    <a:lnTo>
                      <a:pt x="3570" y="5098"/>
                    </a:lnTo>
                    <a:lnTo>
                      <a:pt x="3573" y="5116"/>
                    </a:lnTo>
                    <a:lnTo>
                      <a:pt x="3574" y="5134"/>
                    </a:lnTo>
                    <a:lnTo>
                      <a:pt x="3574" y="5152"/>
                    </a:lnTo>
                    <a:lnTo>
                      <a:pt x="3573" y="5170"/>
                    </a:lnTo>
                    <a:lnTo>
                      <a:pt x="3570" y="5190"/>
                    </a:lnTo>
                    <a:lnTo>
                      <a:pt x="3567" y="5209"/>
                    </a:lnTo>
                    <a:lnTo>
                      <a:pt x="3560" y="5228"/>
                    </a:lnTo>
                    <a:lnTo>
                      <a:pt x="3554" y="5249"/>
                    </a:lnTo>
                    <a:lnTo>
                      <a:pt x="3544" y="5269"/>
                    </a:lnTo>
                    <a:lnTo>
                      <a:pt x="3533" y="5291"/>
                    </a:lnTo>
                    <a:lnTo>
                      <a:pt x="3520" y="5312"/>
                    </a:lnTo>
                    <a:lnTo>
                      <a:pt x="3506" y="5334"/>
                    </a:lnTo>
                    <a:lnTo>
                      <a:pt x="3445" y="5421"/>
                    </a:lnTo>
                    <a:lnTo>
                      <a:pt x="3385" y="5512"/>
                    </a:lnTo>
                    <a:lnTo>
                      <a:pt x="3329" y="5599"/>
                    </a:lnTo>
                    <a:lnTo>
                      <a:pt x="3278" y="5682"/>
                    </a:lnTo>
                    <a:lnTo>
                      <a:pt x="3254" y="5722"/>
                    </a:lnTo>
                    <a:lnTo>
                      <a:pt x="3233" y="5758"/>
                    </a:lnTo>
                    <a:lnTo>
                      <a:pt x="3215" y="5793"/>
                    </a:lnTo>
                    <a:lnTo>
                      <a:pt x="3197" y="5825"/>
                    </a:lnTo>
                    <a:lnTo>
                      <a:pt x="3183" y="5854"/>
                    </a:lnTo>
                    <a:lnTo>
                      <a:pt x="3172" y="5880"/>
                    </a:lnTo>
                    <a:lnTo>
                      <a:pt x="3163" y="5901"/>
                    </a:lnTo>
                    <a:lnTo>
                      <a:pt x="3158" y="5918"/>
                    </a:lnTo>
                    <a:lnTo>
                      <a:pt x="3152" y="5936"/>
                    </a:lnTo>
                    <a:lnTo>
                      <a:pt x="3145" y="5956"/>
                    </a:lnTo>
                    <a:lnTo>
                      <a:pt x="3133" y="5980"/>
                    </a:lnTo>
                    <a:lnTo>
                      <a:pt x="3118" y="6005"/>
                    </a:lnTo>
                    <a:lnTo>
                      <a:pt x="3101" y="6032"/>
                    </a:lnTo>
                    <a:lnTo>
                      <a:pt x="3079" y="6061"/>
                    </a:lnTo>
                    <a:lnTo>
                      <a:pt x="3056" y="6091"/>
                    </a:lnTo>
                    <a:lnTo>
                      <a:pt x="3029" y="6121"/>
                    </a:lnTo>
                    <a:lnTo>
                      <a:pt x="3014" y="6137"/>
                    </a:lnTo>
                    <a:lnTo>
                      <a:pt x="2999" y="6152"/>
                    </a:lnTo>
                    <a:lnTo>
                      <a:pt x="2982" y="6167"/>
                    </a:lnTo>
                    <a:lnTo>
                      <a:pt x="2966" y="6182"/>
                    </a:lnTo>
                    <a:lnTo>
                      <a:pt x="2947" y="6197"/>
                    </a:lnTo>
                    <a:lnTo>
                      <a:pt x="2929" y="6212"/>
                    </a:lnTo>
                    <a:lnTo>
                      <a:pt x="2910" y="6226"/>
                    </a:lnTo>
                    <a:lnTo>
                      <a:pt x="2889" y="6240"/>
                    </a:lnTo>
                    <a:lnTo>
                      <a:pt x="2869" y="6254"/>
                    </a:lnTo>
                    <a:lnTo>
                      <a:pt x="2848" y="6267"/>
                    </a:lnTo>
                    <a:lnTo>
                      <a:pt x="2825" y="6280"/>
                    </a:lnTo>
                    <a:lnTo>
                      <a:pt x="2803" y="6293"/>
                    </a:lnTo>
                    <a:lnTo>
                      <a:pt x="2779" y="6305"/>
                    </a:lnTo>
                    <a:lnTo>
                      <a:pt x="2754" y="6315"/>
                    </a:lnTo>
                    <a:lnTo>
                      <a:pt x="2730" y="6325"/>
                    </a:lnTo>
                    <a:lnTo>
                      <a:pt x="2703" y="6335"/>
                    </a:lnTo>
                    <a:lnTo>
                      <a:pt x="2677" y="6345"/>
                    </a:lnTo>
                    <a:lnTo>
                      <a:pt x="2651" y="6357"/>
                    </a:lnTo>
                    <a:lnTo>
                      <a:pt x="2625" y="6371"/>
                    </a:lnTo>
                    <a:lnTo>
                      <a:pt x="2601" y="6386"/>
                    </a:lnTo>
                    <a:lnTo>
                      <a:pt x="2576" y="6403"/>
                    </a:lnTo>
                    <a:lnTo>
                      <a:pt x="2551" y="6422"/>
                    </a:lnTo>
                    <a:lnTo>
                      <a:pt x="2528" y="6441"/>
                    </a:lnTo>
                    <a:lnTo>
                      <a:pt x="2505" y="6462"/>
                    </a:lnTo>
                    <a:lnTo>
                      <a:pt x="2483" y="6484"/>
                    </a:lnTo>
                    <a:lnTo>
                      <a:pt x="2460" y="6506"/>
                    </a:lnTo>
                    <a:lnTo>
                      <a:pt x="2439" y="6530"/>
                    </a:lnTo>
                    <a:lnTo>
                      <a:pt x="2417" y="6554"/>
                    </a:lnTo>
                    <a:lnTo>
                      <a:pt x="2398" y="6578"/>
                    </a:lnTo>
                    <a:lnTo>
                      <a:pt x="2378" y="6603"/>
                    </a:lnTo>
                    <a:lnTo>
                      <a:pt x="2359" y="6628"/>
                    </a:lnTo>
                    <a:lnTo>
                      <a:pt x="2341" y="6652"/>
                    </a:lnTo>
                    <a:lnTo>
                      <a:pt x="2307" y="6702"/>
                    </a:lnTo>
                    <a:lnTo>
                      <a:pt x="2276" y="6750"/>
                    </a:lnTo>
                    <a:lnTo>
                      <a:pt x="2249" y="6795"/>
                    </a:lnTo>
                    <a:lnTo>
                      <a:pt x="2225" y="6837"/>
                    </a:lnTo>
                    <a:lnTo>
                      <a:pt x="2205" y="6873"/>
                    </a:lnTo>
                    <a:lnTo>
                      <a:pt x="2189" y="6905"/>
                    </a:lnTo>
                    <a:lnTo>
                      <a:pt x="2178" y="6928"/>
                    </a:lnTo>
                    <a:lnTo>
                      <a:pt x="2170" y="6944"/>
                    </a:lnTo>
                    <a:lnTo>
                      <a:pt x="2165" y="6956"/>
                    </a:lnTo>
                    <a:lnTo>
                      <a:pt x="2159" y="6968"/>
                    </a:lnTo>
                    <a:lnTo>
                      <a:pt x="2150" y="6979"/>
                    </a:lnTo>
                    <a:lnTo>
                      <a:pt x="2141" y="6988"/>
                    </a:lnTo>
                    <a:lnTo>
                      <a:pt x="2130" y="6999"/>
                    </a:lnTo>
                    <a:lnTo>
                      <a:pt x="2118" y="7009"/>
                    </a:lnTo>
                    <a:lnTo>
                      <a:pt x="2105" y="7017"/>
                    </a:lnTo>
                    <a:lnTo>
                      <a:pt x="2091" y="7027"/>
                    </a:lnTo>
                    <a:lnTo>
                      <a:pt x="2061" y="7045"/>
                    </a:lnTo>
                    <a:lnTo>
                      <a:pt x="2029" y="7061"/>
                    </a:lnTo>
                    <a:lnTo>
                      <a:pt x="1993" y="7078"/>
                    </a:lnTo>
                    <a:lnTo>
                      <a:pt x="1958" y="7094"/>
                    </a:lnTo>
                    <a:lnTo>
                      <a:pt x="1942" y="7103"/>
                    </a:lnTo>
                    <a:lnTo>
                      <a:pt x="1923" y="7115"/>
                    </a:lnTo>
                    <a:lnTo>
                      <a:pt x="1900" y="7130"/>
                    </a:lnTo>
                    <a:lnTo>
                      <a:pt x="1874" y="7148"/>
                    </a:lnTo>
                    <a:lnTo>
                      <a:pt x="1846" y="7170"/>
                    </a:lnTo>
                    <a:lnTo>
                      <a:pt x="1816" y="7193"/>
                    </a:lnTo>
                    <a:lnTo>
                      <a:pt x="1785" y="7219"/>
                    </a:lnTo>
                    <a:lnTo>
                      <a:pt x="1753" y="7247"/>
                    </a:lnTo>
                    <a:close/>
                    <a:moveTo>
                      <a:pt x="3875" y="0"/>
                    </a:moveTo>
                    <a:lnTo>
                      <a:pt x="3934" y="2"/>
                    </a:lnTo>
                    <a:lnTo>
                      <a:pt x="3993" y="4"/>
                    </a:lnTo>
                    <a:lnTo>
                      <a:pt x="4052" y="8"/>
                    </a:lnTo>
                    <a:lnTo>
                      <a:pt x="4111" y="11"/>
                    </a:lnTo>
                    <a:lnTo>
                      <a:pt x="4170" y="16"/>
                    </a:lnTo>
                    <a:lnTo>
                      <a:pt x="4228" y="22"/>
                    </a:lnTo>
                    <a:lnTo>
                      <a:pt x="4286" y="28"/>
                    </a:lnTo>
                    <a:lnTo>
                      <a:pt x="4344" y="35"/>
                    </a:lnTo>
                    <a:lnTo>
                      <a:pt x="4401" y="43"/>
                    </a:lnTo>
                    <a:lnTo>
                      <a:pt x="4458" y="52"/>
                    </a:lnTo>
                    <a:lnTo>
                      <a:pt x="4515" y="61"/>
                    </a:lnTo>
                    <a:lnTo>
                      <a:pt x="4572" y="72"/>
                    </a:lnTo>
                    <a:lnTo>
                      <a:pt x="4629" y="83"/>
                    </a:lnTo>
                    <a:lnTo>
                      <a:pt x="4685" y="95"/>
                    </a:lnTo>
                    <a:lnTo>
                      <a:pt x="4741" y="107"/>
                    </a:lnTo>
                    <a:lnTo>
                      <a:pt x="4796" y="120"/>
                    </a:lnTo>
                    <a:lnTo>
                      <a:pt x="4776" y="157"/>
                    </a:lnTo>
                    <a:lnTo>
                      <a:pt x="4755" y="193"/>
                    </a:lnTo>
                    <a:lnTo>
                      <a:pt x="4743" y="211"/>
                    </a:lnTo>
                    <a:lnTo>
                      <a:pt x="4731" y="229"/>
                    </a:lnTo>
                    <a:lnTo>
                      <a:pt x="4718" y="246"/>
                    </a:lnTo>
                    <a:lnTo>
                      <a:pt x="4705" y="263"/>
                    </a:lnTo>
                    <a:lnTo>
                      <a:pt x="4692" y="278"/>
                    </a:lnTo>
                    <a:lnTo>
                      <a:pt x="4679" y="293"/>
                    </a:lnTo>
                    <a:lnTo>
                      <a:pt x="4665" y="306"/>
                    </a:lnTo>
                    <a:lnTo>
                      <a:pt x="4651" y="318"/>
                    </a:lnTo>
                    <a:lnTo>
                      <a:pt x="4639" y="328"/>
                    </a:lnTo>
                    <a:lnTo>
                      <a:pt x="4625" y="336"/>
                    </a:lnTo>
                    <a:lnTo>
                      <a:pt x="4611" y="342"/>
                    </a:lnTo>
                    <a:lnTo>
                      <a:pt x="4597" y="347"/>
                    </a:lnTo>
                    <a:lnTo>
                      <a:pt x="4553" y="357"/>
                    </a:lnTo>
                    <a:lnTo>
                      <a:pt x="4514" y="368"/>
                    </a:lnTo>
                    <a:lnTo>
                      <a:pt x="4496" y="374"/>
                    </a:lnTo>
                    <a:lnTo>
                      <a:pt x="4480" y="380"/>
                    </a:lnTo>
                    <a:lnTo>
                      <a:pt x="4465" y="385"/>
                    </a:lnTo>
                    <a:lnTo>
                      <a:pt x="4451" y="392"/>
                    </a:lnTo>
                    <a:lnTo>
                      <a:pt x="4437" y="398"/>
                    </a:lnTo>
                    <a:lnTo>
                      <a:pt x="4425" y="406"/>
                    </a:lnTo>
                    <a:lnTo>
                      <a:pt x="4413" y="413"/>
                    </a:lnTo>
                    <a:lnTo>
                      <a:pt x="4403" y="422"/>
                    </a:lnTo>
                    <a:lnTo>
                      <a:pt x="4392" y="431"/>
                    </a:lnTo>
                    <a:lnTo>
                      <a:pt x="4382" y="441"/>
                    </a:lnTo>
                    <a:lnTo>
                      <a:pt x="4374" y="452"/>
                    </a:lnTo>
                    <a:lnTo>
                      <a:pt x="4365" y="464"/>
                    </a:lnTo>
                    <a:lnTo>
                      <a:pt x="4340" y="495"/>
                    </a:lnTo>
                    <a:lnTo>
                      <a:pt x="4305" y="540"/>
                    </a:lnTo>
                    <a:lnTo>
                      <a:pt x="4263" y="590"/>
                    </a:lnTo>
                    <a:lnTo>
                      <a:pt x="4219" y="644"/>
                    </a:lnTo>
                    <a:lnTo>
                      <a:pt x="4176" y="694"/>
                    </a:lnTo>
                    <a:lnTo>
                      <a:pt x="4141" y="736"/>
                    </a:lnTo>
                    <a:lnTo>
                      <a:pt x="4116" y="765"/>
                    </a:lnTo>
                    <a:lnTo>
                      <a:pt x="4106" y="776"/>
                    </a:lnTo>
                    <a:lnTo>
                      <a:pt x="4105" y="779"/>
                    </a:lnTo>
                    <a:lnTo>
                      <a:pt x="4102" y="786"/>
                    </a:lnTo>
                    <a:lnTo>
                      <a:pt x="4097" y="794"/>
                    </a:lnTo>
                    <a:lnTo>
                      <a:pt x="4088" y="803"/>
                    </a:lnTo>
                    <a:lnTo>
                      <a:pt x="4083" y="806"/>
                    </a:lnTo>
                    <a:lnTo>
                      <a:pt x="4076" y="809"/>
                    </a:lnTo>
                    <a:lnTo>
                      <a:pt x="4070" y="811"/>
                    </a:lnTo>
                    <a:lnTo>
                      <a:pt x="4061" y="813"/>
                    </a:lnTo>
                    <a:lnTo>
                      <a:pt x="4053" y="812"/>
                    </a:lnTo>
                    <a:lnTo>
                      <a:pt x="4043" y="811"/>
                    </a:lnTo>
                    <a:lnTo>
                      <a:pt x="4031" y="808"/>
                    </a:lnTo>
                    <a:lnTo>
                      <a:pt x="4019" y="802"/>
                    </a:lnTo>
                    <a:lnTo>
                      <a:pt x="3995" y="788"/>
                    </a:lnTo>
                    <a:lnTo>
                      <a:pt x="3973" y="774"/>
                    </a:lnTo>
                    <a:lnTo>
                      <a:pt x="3954" y="759"/>
                    </a:lnTo>
                    <a:lnTo>
                      <a:pt x="3938" y="745"/>
                    </a:lnTo>
                    <a:lnTo>
                      <a:pt x="3914" y="723"/>
                    </a:lnTo>
                    <a:lnTo>
                      <a:pt x="3907" y="715"/>
                    </a:lnTo>
                    <a:lnTo>
                      <a:pt x="3901" y="707"/>
                    </a:lnTo>
                    <a:lnTo>
                      <a:pt x="3886" y="686"/>
                    </a:lnTo>
                    <a:lnTo>
                      <a:pt x="3878" y="671"/>
                    </a:lnTo>
                    <a:lnTo>
                      <a:pt x="3867" y="653"/>
                    </a:lnTo>
                    <a:lnTo>
                      <a:pt x="3855" y="632"/>
                    </a:lnTo>
                    <a:lnTo>
                      <a:pt x="3843" y="610"/>
                    </a:lnTo>
                    <a:lnTo>
                      <a:pt x="3832" y="585"/>
                    </a:lnTo>
                    <a:lnTo>
                      <a:pt x="3821" y="559"/>
                    </a:lnTo>
                    <a:lnTo>
                      <a:pt x="3810" y="532"/>
                    </a:lnTo>
                    <a:lnTo>
                      <a:pt x="3801" y="504"/>
                    </a:lnTo>
                    <a:lnTo>
                      <a:pt x="3792" y="475"/>
                    </a:lnTo>
                    <a:lnTo>
                      <a:pt x="3785" y="445"/>
                    </a:lnTo>
                    <a:lnTo>
                      <a:pt x="3783" y="430"/>
                    </a:lnTo>
                    <a:lnTo>
                      <a:pt x="3782" y="415"/>
                    </a:lnTo>
                    <a:lnTo>
                      <a:pt x="3781" y="400"/>
                    </a:lnTo>
                    <a:lnTo>
                      <a:pt x="3780" y="386"/>
                    </a:lnTo>
                    <a:lnTo>
                      <a:pt x="3781" y="334"/>
                    </a:lnTo>
                    <a:lnTo>
                      <a:pt x="3781" y="295"/>
                    </a:lnTo>
                    <a:lnTo>
                      <a:pt x="3783" y="266"/>
                    </a:lnTo>
                    <a:lnTo>
                      <a:pt x="3785" y="245"/>
                    </a:lnTo>
                    <a:lnTo>
                      <a:pt x="3789" y="229"/>
                    </a:lnTo>
                    <a:lnTo>
                      <a:pt x="3794" y="216"/>
                    </a:lnTo>
                    <a:lnTo>
                      <a:pt x="3801" y="202"/>
                    </a:lnTo>
                    <a:lnTo>
                      <a:pt x="3810" y="186"/>
                    </a:lnTo>
                    <a:lnTo>
                      <a:pt x="3818" y="171"/>
                    </a:lnTo>
                    <a:lnTo>
                      <a:pt x="3826" y="151"/>
                    </a:lnTo>
                    <a:lnTo>
                      <a:pt x="3835" y="128"/>
                    </a:lnTo>
                    <a:lnTo>
                      <a:pt x="3845" y="103"/>
                    </a:lnTo>
                    <a:lnTo>
                      <a:pt x="3853" y="77"/>
                    </a:lnTo>
                    <a:lnTo>
                      <a:pt x="3862" y="51"/>
                    </a:lnTo>
                    <a:lnTo>
                      <a:pt x="3869" y="25"/>
                    </a:lnTo>
                    <a:lnTo>
                      <a:pt x="3875" y="0"/>
                    </a:lnTo>
                    <a:close/>
                    <a:moveTo>
                      <a:pt x="1842" y="2744"/>
                    </a:moveTo>
                    <a:lnTo>
                      <a:pt x="1829" y="2740"/>
                    </a:lnTo>
                    <a:lnTo>
                      <a:pt x="1816" y="2737"/>
                    </a:lnTo>
                    <a:lnTo>
                      <a:pt x="1803" y="2735"/>
                    </a:lnTo>
                    <a:lnTo>
                      <a:pt x="1792" y="2735"/>
                    </a:lnTo>
                    <a:lnTo>
                      <a:pt x="1780" y="2737"/>
                    </a:lnTo>
                    <a:lnTo>
                      <a:pt x="1768" y="2740"/>
                    </a:lnTo>
                    <a:lnTo>
                      <a:pt x="1756" y="2743"/>
                    </a:lnTo>
                    <a:lnTo>
                      <a:pt x="1744" y="2748"/>
                    </a:lnTo>
                    <a:lnTo>
                      <a:pt x="1721" y="2759"/>
                    </a:lnTo>
                    <a:lnTo>
                      <a:pt x="1697" y="2773"/>
                    </a:lnTo>
                    <a:lnTo>
                      <a:pt x="1671" y="2787"/>
                    </a:lnTo>
                    <a:lnTo>
                      <a:pt x="1644" y="2802"/>
                    </a:lnTo>
                    <a:lnTo>
                      <a:pt x="1630" y="2810"/>
                    </a:lnTo>
                    <a:lnTo>
                      <a:pt x="1617" y="2817"/>
                    </a:lnTo>
                    <a:lnTo>
                      <a:pt x="1605" y="2825"/>
                    </a:lnTo>
                    <a:lnTo>
                      <a:pt x="1595" y="2832"/>
                    </a:lnTo>
                    <a:lnTo>
                      <a:pt x="1587" y="2840"/>
                    </a:lnTo>
                    <a:lnTo>
                      <a:pt x="1580" y="2846"/>
                    </a:lnTo>
                    <a:lnTo>
                      <a:pt x="1575" y="2852"/>
                    </a:lnTo>
                    <a:lnTo>
                      <a:pt x="1571" y="2859"/>
                    </a:lnTo>
                    <a:lnTo>
                      <a:pt x="1568" y="2864"/>
                    </a:lnTo>
                    <a:lnTo>
                      <a:pt x="1569" y="2869"/>
                    </a:lnTo>
                    <a:lnTo>
                      <a:pt x="1572" y="2872"/>
                    </a:lnTo>
                    <a:lnTo>
                      <a:pt x="1575" y="2875"/>
                    </a:lnTo>
                    <a:lnTo>
                      <a:pt x="1581" y="2877"/>
                    </a:lnTo>
                    <a:lnTo>
                      <a:pt x="1590" y="2877"/>
                    </a:lnTo>
                    <a:lnTo>
                      <a:pt x="1601" y="2877"/>
                    </a:lnTo>
                    <a:lnTo>
                      <a:pt x="1615" y="2875"/>
                    </a:lnTo>
                    <a:lnTo>
                      <a:pt x="1630" y="2873"/>
                    </a:lnTo>
                    <a:lnTo>
                      <a:pt x="1646" y="2871"/>
                    </a:lnTo>
                    <a:lnTo>
                      <a:pt x="1662" y="2870"/>
                    </a:lnTo>
                    <a:lnTo>
                      <a:pt x="1679" y="2869"/>
                    </a:lnTo>
                    <a:lnTo>
                      <a:pt x="1712" y="2869"/>
                    </a:lnTo>
                    <a:lnTo>
                      <a:pt x="1745" y="2870"/>
                    </a:lnTo>
                    <a:lnTo>
                      <a:pt x="1773" y="2871"/>
                    </a:lnTo>
                    <a:lnTo>
                      <a:pt x="1797" y="2873"/>
                    </a:lnTo>
                    <a:lnTo>
                      <a:pt x="1812" y="2874"/>
                    </a:lnTo>
                    <a:lnTo>
                      <a:pt x="1817" y="2875"/>
                    </a:lnTo>
                    <a:lnTo>
                      <a:pt x="1823" y="2878"/>
                    </a:lnTo>
                    <a:lnTo>
                      <a:pt x="1837" y="2885"/>
                    </a:lnTo>
                    <a:lnTo>
                      <a:pt x="1857" y="2894"/>
                    </a:lnTo>
                    <a:lnTo>
                      <a:pt x="1882" y="2903"/>
                    </a:lnTo>
                    <a:lnTo>
                      <a:pt x="1896" y="2905"/>
                    </a:lnTo>
                    <a:lnTo>
                      <a:pt x="1909" y="2907"/>
                    </a:lnTo>
                    <a:lnTo>
                      <a:pt x="1921" y="2908"/>
                    </a:lnTo>
                    <a:lnTo>
                      <a:pt x="1934" y="2906"/>
                    </a:lnTo>
                    <a:lnTo>
                      <a:pt x="1940" y="2905"/>
                    </a:lnTo>
                    <a:lnTo>
                      <a:pt x="1945" y="2903"/>
                    </a:lnTo>
                    <a:lnTo>
                      <a:pt x="1950" y="2901"/>
                    </a:lnTo>
                    <a:lnTo>
                      <a:pt x="1956" y="2898"/>
                    </a:lnTo>
                    <a:lnTo>
                      <a:pt x="1961" y="2893"/>
                    </a:lnTo>
                    <a:lnTo>
                      <a:pt x="1965" y="2889"/>
                    </a:lnTo>
                    <a:lnTo>
                      <a:pt x="1969" y="2884"/>
                    </a:lnTo>
                    <a:lnTo>
                      <a:pt x="1972" y="2877"/>
                    </a:lnTo>
                    <a:lnTo>
                      <a:pt x="1975" y="2871"/>
                    </a:lnTo>
                    <a:lnTo>
                      <a:pt x="1977" y="2865"/>
                    </a:lnTo>
                    <a:lnTo>
                      <a:pt x="1978" y="2859"/>
                    </a:lnTo>
                    <a:lnTo>
                      <a:pt x="1979" y="2852"/>
                    </a:lnTo>
                    <a:lnTo>
                      <a:pt x="1979" y="2847"/>
                    </a:lnTo>
                    <a:lnTo>
                      <a:pt x="1979" y="2842"/>
                    </a:lnTo>
                    <a:lnTo>
                      <a:pt x="1978" y="2836"/>
                    </a:lnTo>
                    <a:lnTo>
                      <a:pt x="1976" y="2831"/>
                    </a:lnTo>
                    <a:lnTo>
                      <a:pt x="1972" y="2821"/>
                    </a:lnTo>
                    <a:lnTo>
                      <a:pt x="1965" y="2813"/>
                    </a:lnTo>
                    <a:lnTo>
                      <a:pt x="1957" y="2804"/>
                    </a:lnTo>
                    <a:lnTo>
                      <a:pt x="1947" y="2796"/>
                    </a:lnTo>
                    <a:lnTo>
                      <a:pt x="1936" y="2788"/>
                    </a:lnTo>
                    <a:lnTo>
                      <a:pt x="1924" y="2781"/>
                    </a:lnTo>
                    <a:lnTo>
                      <a:pt x="1911" y="2774"/>
                    </a:lnTo>
                    <a:lnTo>
                      <a:pt x="1898" y="2768"/>
                    </a:lnTo>
                    <a:lnTo>
                      <a:pt x="1870" y="2756"/>
                    </a:lnTo>
                    <a:lnTo>
                      <a:pt x="1842" y="2744"/>
                    </a:lnTo>
                    <a:close/>
                    <a:moveTo>
                      <a:pt x="1489" y="2512"/>
                    </a:moveTo>
                    <a:lnTo>
                      <a:pt x="1477" y="2511"/>
                    </a:lnTo>
                    <a:lnTo>
                      <a:pt x="1466" y="2508"/>
                    </a:lnTo>
                    <a:lnTo>
                      <a:pt x="1456" y="2504"/>
                    </a:lnTo>
                    <a:lnTo>
                      <a:pt x="1445" y="2498"/>
                    </a:lnTo>
                    <a:lnTo>
                      <a:pt x="1434" y="2492"/>
                    </a:lnTo>
                    <a:lnTo>
                      <a:pt x="1422" y="2484"/>
                    </a:lnTo>
                    <a:lnTo>
                      <a:pt x="1412" y="2476"/>
                    </a:lnTo>
                    <a:lnTo>
                      <a:pt x="1401" y="2467"/>
                    </a:lnTo>
                    <a:lnTo>
                      <a:pt x="1378" y="2449"/>
                    </a:lnTo>
                    <a:lnTo>
                      <a:pt x="1356" y="2431"/>
                    </a:lnTo>
                    <a:lnTo>
                      <a:pt x="1344" y="2422"/>
                    </a:lnTo>
                    <a:lnTo>
                      <a:pt x="1332" y="2414"/>
                    </a:lnTo>
                    <a:lnTo>
                      <a:pt x="1322" y="2407"/>
                    </a:lnTo>
                    <a:lnTo>
                      <a:pt x="1310" y="2401"/>
                    </a:lnTo>
                    <a:lnTo>
                      <a:pt x="1298" y="2395"/>
                    </a:lnTo>
                    <a:lnTo>
                      <a:pt x="1287" y="2391"/>
                    </a:lnTo>
                    <a:lnTo>
                      <a:pt x="1277" y="2388"/>
                    </a:lnTo>
                    <a:lnTo>
                      <a:pt x="1266" y="2386"/>
                    </a:lnTo>
                    <a:lnTo>
                      <a:pt x="1256" y="2383"/>
                    </a:lnTo>
                    <a:lnTo>
                      <a:pt x="1246" y="2383"/>
                    </a:lnTo>
                    <a:lnTo>
                      <a:pt x="1236" y="2383"/>
                    </a:lnTo>
                    <a:lnTo>
                      <a:pt x="1225" y="2386"/>
                    </a:lnTo>
                    <a:lnTo>
                      <a:pt x="1214" y="2389"/>
                    </a:lnTo>
                    <a:lnTo>
                      <a:pt x="1204" y="2393"/>
                    </a:lnTo>
                    <a:lnTo>
                      <a:pt x="1191" y="2400"/>
                    </a:lnTo>
                    <a:lnTo>
                      <a:pt x="1178" y="2407"/>
                    </a:lnTo>
                    <a:lnTo>
                      <a:pt x="1164" y="2416"/>
                    </a:lnTo>
                    <a:lnTo>
                      <a:pt x="1150" y="2426"/>
                    </a:lnTo>
                    <a:lnTo>
                      <a:pt x="1134" y="2439"/>
                    </a:lnTo>
                    <a:lnTo>
                      <a:pt x="1116" y="2454"/>
                    </a:lnTo>
                    <a:lnTo>
                      <a:pt x="1108" y="2462"/>
                    </a:lnTo>
                    <a:lnTo>
                      <a:pt x="1101" y="2468"/>
                    </a:lnTo>
                    <a:lnTo>
                      <a:pt x="1096" y="2476"/>
                    </a:lnTo>
                    <a:lnTo>
                      <a:pt x="1092" y="2481"/>
                    </a:lnTo>
                    <a:lnTo>
                      <a:pt x="1090" y="2488"/>
                    </a:lnTo>
                    <a:lnTo>
                      <a:pt x="1089" y="2493"/>
                    </a:lnTo>
                    <a:lnTo>
                      <a:pt x="1089" y="2498"/>
                    </a:lnTo>
                    <a:lnTo>
                      <a:pt x="1090" y="2504"/>
                    </a:lnTo>
                    <a:lnTo>
                      <a:pt x="1092" y="2508"/>
                    </a:lnTo>
                    <a:lnTo>
                      <a:pt x="1095" y="2512"/>
                    </a:lnTo>
                    <a:lnTo>
                      <a:pt x="1099" y="2517"/>
                    </a:lnTo>
                    <a:lnTo>
                      <a:pt x="1104" y="2521"/>
                    </a:lnTo>
                    <a:lnTo>
                      <a:pt x="1116" y="2527"/>
                    </a:lnTo>
                    <a:lnTo>
                      <a:pt x="1128" y="2533"/>
                    </a:lnTo>
                    <a:lnTo>
                      <a:pt x="1142" y="2538"/>
                    </a:lnTo>
                    <a:lnTo>
                      <a:pt x="1156" y="2541"/>
                    </a:lnTo>
                    <a:lnTo>
                      <a:pt x="1170" y="2544"/>
                    </a:lnTo>
                    <a:lnTo>
                      <a:pt x="1184" y="2547"/>
                    </a:lnTo>
                    <a:lnTo>
                      <a:pt x="1205" y="2550"/>
                    </a:lnTo>
                    <a:lnTo>
                      <a:pt x="1212" y="2551"/>
                    </a:lnTo>
                    <a:lnTo>
                      <a:pt x="1222" y="2554"/>
                    </a:lnTo>
                    <a:lnTo>
                      <a:pt x="1248" y="2565"/>
                    </a:lnTo>
                    <a:lnTo>
                      <a:pt x="1267" y="2570"/>
                    </a:lnTo>
                    <a:lnTo>
                      <a:pt x="1289" y="2578"/>
                    </a:lnTo>
                    <a:lnTo>
                      <a:pt x="1314" y="2584"/>
                    </a:lnTo>
                    <a:lnTo>
                      <a:pt x="1343" y="2592"/>
                    </a:lnTo>
                    <a:lnTo>
                      <a:pt x="1374" y="2597"/>
                    </a:lnTo>
                    <a:lnTo>
                      <a:pt x="1407" y="2602"/>
                    </a:lnTo>
                    <a:lnTo>
                      <a:pt x="1443" y="2607"/>
                    </a:lnTo>
                    <a:lnTo>
                      <a:pt x="1480" y="2610"/>
                    </a:lnTo>
                    <a:lnTo>
                      <a:pt x="1500" y="2611"/>
                    </a:lnTo>
                    <a:lnTo>
                      <a:pt x="1519" y="2611"/>
                    </a:lnTo>
                    <a:lnTo>
                      <a:pt x="1539" y="2610"/>
                    </a:lnTo>
                    <a:lnTo>
                      <a:pt x="1560" y="2610"/>
                    </a:lnTo>
                    <a:lnTo>
                      <a:pt x="1580" y="2608"/>
                    </a:lnTo>
                    <a:lnTo>
                      <a:pt x="1601" y="2606"/>
                    </a:lnTo>
                    <a:lnTo>
                      <a:pt x="1622" y="2602"/>
                    </a:lnTo>
                    <a:lnTo>
                      <a:pt x="1644" y="2599"/>
                    </a:lnTo>
                    <a:lnTo>
                      <a:pt x="1663" y="2595"/>
                    </a:lnTo>
                    <a:lnTo>
                      <a:pt x="1680" y="2591"/>
                    </a:lnTo>
                    <a:lnTo>
                      <a:pt x="1693" y="2587"/>
                    </a:lnTo>
                    <a:lnTo>
                      <a:pt x="1705" y="2583"/>
                    </a:lnTo>
                    <a:lnTo>
                      <a:pt x="1712" y="2579"/>
                    </a:lnTo>
                    <a:lnTo>
                      <a:pt x="1719" y="2574"/>
                    </a:lnTo>
                    <a:lnTo>
                      <a:pt x="1722" y="2571"/>
                    </a:lnTo>
                    <a:lnTo>
                      <a:pt x="1723" y="2567"/>
                    </a:lnTo>
                    <a:lnTo>
                      <a:pt x="1723" y="2564"/>
                    </a:lnTo>
                    <a:lnTo>
                      <a:pt x="1720" y="2559"/>
                    </a:lnTo>
                    <a:lnTo>
                      <a:pt x="1715" y="2556"/>
                    </a:lnTo>
                    <a:lnTo>
                      <a:pt x="1710" y="2552"/>
                    </a:lnTo>
                    <a:lnTo>
                      <a:pt x="1694" y="2546"/>
                    </a:lnTo>
                    <a:lnTo>
                      <a:pt x="1673" y="2539"/>
                    </a:lnTo>
                    <a:lnTo>
                      <a:pt x="1649" y="2534"/>
                    </a:lnTo>
                    <a:lnTo>
                      <a:pt x="1623" y="2528"/>
                    </a:lnTo>
                    <a:lnTo>
                      <a:pt x="1596" y="2523"/>
                    </a:lnTo>
                    <a:lnTo>
                      <a:pt x="1569" y="2520"/>
                    </a:lnTo>
                    <a:lnTo>
                      <a:pt x="1521" y="2514"/>
                    </a:lnTo>
                    <a:lnTo>
                      <a:pt x="1489" y="2512"/>
                    </a:lnTo>
                    <a:close/>
                    <a:moveTo>
                      <a:pt x="5764" y="1406"/>
                    </a:moveTo>
                    <a:lnTo>
                      <a:pt x="5835" y="1366"/>
                    </a:lnTo>
                    <a:lnTo>
                      <a:pt x="5837" y="1375"/>
                    </a:lnTo>
                    <a:lnTo>
                      <a:pt x="5841" y="1397"/>
                    </a:lnTo>
                    <a:lnTo>
                      <a:pt x="5847" y="1432"/>
                    </a:lnTo>
                    <a:lnTo>
                      <a:pt x="5857" y="1472"/>
                    </a:lnTo>
                    <a:lnTo>
                      <a:pt x="5867" y="1517"/>
                    </a:lnTo>
                    <a:lnTo>
                      <a:pt x="5880" y="1561"/>
                    </a:lnTo>
                    <a:lnTo>
                      <a:pt x="5888" y="1582"/>
                    </a:lnTo>
                    <a:lnTo>
                      <a:pt x="5896" y="1601"/>
                    </a:lnTo>
                    <a:lnTo>
                      <a:pt x="5904" y="1619"/>
                    </a:lnTo>
                    <a:lnTo>
                      <a:pt x="5913" y="1634"/>
                    </a:lnTo>
                    <a:lnTo>
                      <a:pt x="5918" y="1641"/>
                    </a:lnTo>
                    <a:lnTo>
                      <a:pt x="5923" y="1647"/>
                    </a:lnTo>
                    <a:lnTo>
                      <a:pt x="5929" y="1652"/>
                    </a:lnTo>
                    <a:lnTo>
                      <a:pt x="5934" y="1656"/>
                    </a:lnTo>
                    <a:lnTo>
                      <a:pt x="5939" y="1660"/>
                    </a:lnTo>
                    <a:lnTo>
                      <a:pt x="5946" y="1663"/>
                    </a:lnTo>
                    <a:lnTo>
                      <a:pt x="5952" y="1666"/>
                    </a:lnTo>
                    <a:lnTo>
                      <a:pt x="5959" y="1668"/>
                    </a:lnTo>
                    <a:lnTo>
                      <a:pt x="5965" y="1669"/>
                    </a:lnTo>
                    <a:lnTo>
                      <a:pt x="5971" y="1669"/>
                    </a:lnTo>
                    <a:lnTo>
                      <a:pt x="5979" y="1669"/>
                    </a:lnTo>
                    <a:lnTo>
                      <a:pt x="5986" y="1669"/>
                    </a:lnTo>
                    <a:lnTo>
                      <a:pt x="6001" y="1667"/>
                    </a:lnTo>
                    <a:lnTo>
                      <a:pt x="6018" y="1662"/>
                    </a:lnTo>
                    <a:lnTo>
                      <a:pt x="6034" y="1657"/>
                    </a:lnTo>
                    <a:lnTo>
                      <a:pt x="6051" y="1651"/>
                    </a:lnTo>
                    <a:lnTo>
                      <a:pt x="6068" y="1642"/>
                    </a:lnTo>
                    <a:lnTo>
                      <a:pt x="6086" y="1632"/>
                    </a:lnTo>
                    <a:lnTo>
                      <a:pt x="6122" y="1612"/>
                    </a:lnTo>
                    <a:lnTo>
                      <a:pt x="6158" y="1589"/>
                    </a:lnTo>
                    <a:lnTo>
                      <a:pt x="6167" y="1583"/>
                    </a:lnTo>
                    <a:lnTo>
                      <a:pt x="6174" y="1576"/>
                    </a:lnTo>
                    <a:lnTo>
                      <a:pt x="6180" y="1570"/>
                    </a:lnTo>
                    <a:lnTo>
                      <a:pt x="6185" y="1563"/>
                    </a:lnTo>
                    <a:lnTo>
                      <a:pt x="6188" y="1554"/>
                    </a:lnTo>
                    <a:lnTo>
                      <a:pt x="6191" y="1546"/>
                    </a:lnTo>
                    <a:lnTo>
                      <a:pt x="6194" y="1538"/>
                    </a:lnTo>
                    <a:lnTo>
                      <a:pt x="6195" y="1528"/>
                    </a:lnTo>
                    <a:lnTo>
                      <a:pt x="6195" y="1519"/>
                    </a:lnTo>
                    <a:lnTo>
                      <a:pt x="6194" y="1510"/>
                    </a:lnTo>
                    <a:lnTo>
                      <a:pt x="6193" y="1499"/>
                    </a:lnTo>
                    <a:lnTo>
                      <a:pt x="6190" y="1490"/>
                    </a:lnTo>
                    <a:lnTo>
                      <a:pt x="6184" y="1469"/>
                    </a:lnTo>
                    <a:lnTo>
                      <a:pt x="6175" y="1448"/>
                    </a:lnTo>
                    <a:lnTo>
                      <a:pt x="6165" y="1427"/>
                    </a:lnTo>
                    <a:lnTo>
                      <a:pt x="6154" y="1406"/>
                    </a:lnTo>
                    <a:lnTo>
                      <a:pt x="6141" y="1384"/>
                    </a:lnTo>
                    <a:lnTo>
                      <a:pt x="6128" y="1364"/>
                    </a:lnTo>
                    <a:lnTo>
                      <a:pt x="6103" y="1325"/>
                    </a:lnTo>
                    <a:lnTo>
                      <a:pt x="6081" y="1292"/>
                    </a:lnTo>
                    <a:lnTo>
                      <a:pt x="6071" y="1278"/>
                    </a:lnTo>
                    <a:lnTo>
                      <a:pt x="6061" y="1264"/>
                    </a:lnTo>
                    <a:lnTo>
                      <a:pt x="6050" y="1252"/>
                    </a:lnTo>
                    <a:lnTo>
                      <a:pt x="6039" y="1242"/>
                    </a:lnTo>
                    <a:lnTo>
                      <a:pt x="6028" y="1231"/>
                    </a:lnTo>
                    <a:lnTo>
                      <a:pt x="6018" y="1222"/>
                    </a:lnTo>
                    <a:lnTo>
                      <a:pt x="6007" y="1215"/>
                    </a:lnTo>
                    <a:lnTo>
                      <a:pt x="5997" y="1207"/>
                    </a:lnTo>
                    <a:lnTo>
                      <a:pt x="5979" y="1197"/>
                    </a:lnTo>
                    <a:lnTo>
                      <a:pt x="5965" y="1189"/>
                    </a:lnTo>
                    <a:lnTo>
                      <a:pt x="5955" y="1184"/>
                    </a:lnTo>
                    <a:lnTo>
                      <a:pt x="5952" y="1183"/>
                    </a:lnTo>
                    <a:lnTo>
                      <a:pt x="5949" y="1177"/>
                    </a:lnTo>
                    <a:lnTo>
                      <a:pt x="5942" y="1163"/>
                    </a:lnTo>
                    <a:lnTo>
                      <a:pt x="5937" y="1155"/>
                    </a:lnTo>
                    <a:lnTo>
                      <a:pt x="5931" y="1144"/>
                    </a:lnTo>
                    <a:lnTo>
                      <a:pt x="5922" y="1133"/>
                    </a:lnTo>
                    <a:lnTo>
                      <a:pt x="5913" y="1121"/>
                    </a:lnTo>
                    <a:lnTo>
                      <a:pt x="5904" y="1111"/>
                    </a:lnTo>
                    <a:lnTo>
                      <a:pt x="5892" y="1100"/>
                    </a:lnTo>
                    <a:lnTo>
                      <a:pt x="5879" y="1089"/>
                    </a:lnTo>
                    <a:lnTo>
                      <a:pt x="5866" y="1081"/>
                    </a:lnTo>
                    <a:lnTo>
                      <a:pt x="5859" y="1076"/>
                    </a:lnTo>
                    <a:lnTo>
                      <a:pt x="5851" y="1073"/>
                    </a:lnTo>
                    <a:lnTo>
                      <a:pt x="5844" y="1070"/>
                    </a:lnTo>
                    <a:lnTo>
                      <a:pt x="5835" y="1068"/>
                    </a:lnTo>
                    <a:lnTo>
                      <a:pt x="5827" y="1066"/>
                    </a:lnTo>
                    <a:lnTo>
                      <a:pt x="5818" y="1065"/>
                    </a:lnTo>
                    <a:lnTo>
                      <a:pt x="5809" y="1064"/>
                    </a:lnTo>
                    <a:lnTo>
                      <a:pt x="5800" y="1064"/>
                    </a:lnTo>
                    <a:lnTo>
                      <a:pt x="5791" y="1064"/>
                    </a:lnTo>
                    <a:lnTo>
                      <a:pt x="5783" y="1065"/>
                    </a:lnTo>
                    <a:lnTo>
                      <a:pt x="5776" y="1067"/>
                    </a:lnTo>
                    <a:lnTo>
                      <a:pt x="5769" y="1069"/>
                    </a:lnTo>
                    <a:lnTo>
                      <a:pt x="5763" y="1071"/>
                    </a:lnTo>
                    <a:lnTo>
                      <a:pt x="5758" y="1073"/>
                    </a:lnTo>
                    <a:lnTo>
                      <a:pt x="5754" y="1076"/>
                    </a:lnTo>
                    <a:lnTo>
                      <a:pt x="5749" y="1080"/>
                    </a:lnTo>
                    <a:lnTo>
                      <a:pt x="5746" y="1084"/>
                    </a:lnTo>
                    <a:lnTo>
                      <a:pt x="5743" y="1087"/>
                    </a:lnTo>
                    <a:lnTo>
                      <a:pt x="5740" y="1091"/>
                    </a:lnTo>
                    <a:lnTo>
                      <a:pt x="5739" y="1096"/>
                    </a:lnTo>
                    <a:lnTo>
                      <a:pt x="5735" y="1105"/>
                    </a:lnTo>
                    <a:lnTo>
                      <a:pt x="5734" y="1115"/>
                    </a:lnTo>
                    <a:lnTo>
                      <a:pt x="5734" y="1126"/>
                    </a:lnTo>
                    <a:lnTo>
                      <a:pt x="5735" y="1137"/>
                    </a:lnTo>
                    <a:lnTo>
                      <a:pt x="5738" y="1146"/>
                    </a:lnTo>
                    <a:lnTo>
                      <a:pt x="5740" y="1157"/>
                    </a:lnTo>
                    <a:lnTo>
                      <a:pt x="5745" y="1175"/>
                    </a:lnTo>
                    <a:lnTo>
                      <a:pt x="5748" y="1189"/>
                    </a:lnTo>
                    <a:lnTo>
                      <a:pt x="5749" y="1196"/>
                    </a:lnTo>
                    <a:lnTo>
                      <a:pt x="5749" y="1201"/>
                    </a:lnTo>
                    <a:lnTo>
                      <a:pt x="5748" y="1206"/>
                    </a:lnTo>
                    <a:lnTo>
                      <a:pt x="5746" y="1212"/>
                    </a:lnTo>
                    <a:lnTo>
                      <a:pt x="5741" y="1221"/>
                    </a:lnTo>
                    <a:lnTo>
                      <a:pt x="5733" y="1231"/>
                    </a:lnTo>
                    <a:lnTo>
                      <a:pt x="5714" y="1249"/>
                    </a:lnTo>
                    <a:lnTo>
                      <a:pt x="5694" y="1270"/>
                    </a:lnTo>
                    <a:lnTo>
                      <a:pt x="5684" y="1282"/>
                    </a:lnTo>
                    <a:lnTo>
                      <a:pt x="5675" y="1296"/>
                    </a:lnTo>
                    <a:lnTo>
                      <a:pt x="5671" y="1304"/>
                    </a:lnTo>
                    <a:lnTo>
                      <a:pt x="5668" y="1311"/>
                    </a:lnTo>
                    <a:lnTo>
                      <a:pt x="5665" y="1320"/>
                    </a:lnTo>
                    <a:lnTo>
                      <a:pt x="5662" y="1330"/>
                    </a:lnTo>
                    <a:lnTo>
                      <a:pt x="5660" y="1338"/>
                    </a:lnTo>
                    <a:lnTo>
                      <a:pt x="5659" y="1348"/>
                    </a:lnTo>
                    <a:lnTo>
                      <a:pt x="5658" y="1356"/>
                    </a:lnTo>
                    <a:lnTo>
                      <a:pt x="5659" y="1366"/>
                    </a:lnTo>
                    <a:lnTo>
                      <a:pt x="5660" y="1376"/>
                    </a:lnTo>
                    <a:lnTo>
                      <a:pt x="5662" y="1385"/>
                    </a:lnTo>
                    <a:lnTo>
                      <a:pt x="5667" y="1395"/>
                    </a:lnTo>
                    <a:lnTo>
                      <a:pt x="5671" y="1406"/>
                    </a:lnTo>
                    <a:lnTo>
                      <a:pt x="5677" y="1413"/>
                    </a:lnTo>
                    <a:lnTo>
                      <a:pt x="5684" y="1420"/>
                    </a:lnTo>
                    <a:lnTo>
                      <a:pt x="5690" y="1424"/>
                    </a:lnTo>
                    <a:lnTo>
                      <a:pt x="5698" y="1427"/>
                    </a:lnTo>
                    <a:lnTo>
                      <a:pt x="5705" y="1428"/>
                    </a:lnTo>
                    <a:lnTo>
                      <a:pt x="5714" y="1428"/>
                    </a:lnTo>
                    <a:lnTo>
                      <a:pt x="5721" y="1427"/>
                    </a:lnTo>
                    <a:lnTo>
                      <a:pt x="5729" y="1425"/>
                    </a:lnTo>
                    <a:lnTo>
                      <a:pt x="5743" y="1419"/>
                    </a:lnTo>
                    <a:lnTo>
                      <a:pt x="5755" y="1412"/>
                    </a:lnTo>
                    <a:lnTo>
                      <a:pt x="5762" y="1408"/>
                    </a:lnTo>
                    <a:lnTo>
                      <a:pt x="5764" y="1406"/>
                    </a:lnTo>
                    <a:close/>
                    <a:moveTo>
                      <a:pt x="4491" y="592"/>
                    </a:moveTo>
                    <a:lnTo>
                      <a:pt x="4476" y="598"/>
                    </a:lnTo>
                    <a:lnTo>
                      <a:pt x="4463" y="604"/>
                    </a:lnTo>
                    <a:lnTo>
                      <a:pt x="4452" y="610"/>
                    </a:lnTo>
                    <a:lnTo>
                      <a:pt x="4442" y="616"/>
                    </a:lnTo>
                    <a:lnTo>
                      <a:pt x="4435" y="621"/>
                    </a:lnTo>
                    <a:lnTo>
                      <a:pt x="4427" y="628"/>
                    </a:lnTo>
                    <a:lnTo>
                      <a:pt x="4422" y="634"/>
                    </a:lnTo>
                    <a:lnTo>
                      <a:pt x="4418" y="640"/>
                    </a:lnTo>
                    <a:lnTo>
                      <a:pt x="4415" y="646"/>
                    </a:lnTo>
                    <a:lnTo>
                      <a:pt x="4413" y="651"/>
                    </a:lnTo>
                    <a:lnTo>
                      <a:pt x="4412" y="658"/>
                    </a:lnTo>
                    <a:lnTo>
                      <a:pt x="4412" y="663"/>
                    </a:lnTo>
                    <a:lnTo>
                      <a:pt x="4412" y="669"/>
                    </a:lnTo>
                    <a:lnTo>
                      <a:pt x="4414" y="674"/>
                    </a:lnTo>
                    <a:lnTo>
                      <a:pt x="4416" y="679"/>
                    </a:lnTo>
                    <a:lnTo>
                      <a:pt x="4419" y="685"/>
                    </a:lnTo>
                    <a:lnTo>
                      <a:pt x="4426" y="694"/>
                    </a:lnTo>
                    <a:lnTo>
                      <a:pt x="4434" y="703"/>
                    </a:lnTo>
                    <a:lnTo>
                      <a:pt x="4442" y="712"/>
                    </a:lnTo>
                    <a:lnTo>
                      <a:pt x="4451" y="718"/>
                    </a:lnTo>
                    <a:lnTo>
                      <a:pt x="4465" y="728"/>
                    </a:lnTo>
                    <a:lnTo>
                      <a:pt x="4471" y="731"/>
                    </a:lnTo>
                    <a:lnTo>
                      <a:pt x="4489" y="741"/>
                    </a:lnTo>
                    <a:lnTo>
                      <a:pt x="4507" y="749"/>
                    </a:lnTo>
                    <a:lnTo>
                      <a:pt x="4523" y="756"/>
                    </a:lnTo>
                    <a:lnTo>
                      <a:pt x="4538" y="762"/>
                    </a:lnTo>
                    <a:lnTo>
                      <a:pt x="4552" y="767"/>
                    </a:lnTo>
                    <a:lnTo>
                      <a:pt x="4567" y="772"/>
                    </a:lnTo>
                    <a:lnTo>
                      <a:pt x="4580" y="775"/>
                    </a:lnTo>
                    <a:lnTo>
                      <a:pt x="4592" y="777"/>
                    </a:lnTo>
                    <a:lnTo>
                      <a:pt x="4618" y="781"/>
                    </a:lnTo>
                    <a:lnTo>
                      <a:pt x="4644" y="786"/>
                    </a:lnTo>
                    <a:lnTo>
                      <a:pt x="4671" y="789"/>
                    </a:lnTo>
                    <a:lnTo>
                      <a:pt x="4700" y="792"/>
                    </a:lnTo>
                    <a:lnTo>
                      <a:pt x="4714" y="794"/>
                    </a:lnTo>
                    <a:lnTo>
                      <a:pt x="4726" y="794"/>
                    </a:lnTo>
                    <a:lnTo>
                      <a:pt x="4735" y="794"/>
                    </a:lnTo>
                    <a:lnTo>
                      <a:pt x="4743" y="792"/>
                    </a:lnTo>
                    <a:lnTo>
                      <a:pt x="4748" y="790"/>
                    </a:lnTo>
                    <a:lnTo>
                      <a:pt x="4752" y="787"/>
                    </a:lnTo>
                    <a:lnTo>
                      <a:pt x="4755" y="783"/>
                    </a:lnTo>
                    <a:lnTo>
                      <a:pt x="4757" y="779"/>
                    </a:lnTo>
                    <a:lnTo>
                      <a:pt x="4757" y="776"/>
                    </a:lnTo>
                    <a:lnTo>
                      <a:pt x="4757" y="772"/>
                    </a:lnTo>
                    <a:lnTo>
                      <a:pt x="4756" y="767"/>
                    </a:lnTo>
                    <a:lnTo>
                      <a:pt x="4755" y="764"/>
                    </a:lnTo>
                    <a:lnTo>
                      <a:pt x="4752" y="759"/>
                    </a:lnTo>
                    <a:lnTo>
                      <a:pt x="4751" y="757"/>
                    </a:lnTo>
                    <a:lnTo>
                      <a:pt x="4767" y="686"/>
                    </a:lnTo>
                    <a:lnTo>
                      <a:pt x="4773" y="685"/>
                    </a:lnTo>
                    <a:lnTo>
                      <a:pt x="4786" y="679"/>
                    </a:lnTo>
                    <a:lnTo>
                      <a:pt x="4793" y="675"/>
                    </a:lnTo>
                    <a:lnTo>
                      <a:pt x="4802" y="670"/>
                    </a:lnTo>
                    <a:lnTo>
                      <a:pt x="4809" y="664"/>
                    </a:lnTo>
                    <a:lnTo>
                      <a:pt x="4817" y="657"/>
                    </a:lnTo>
                    <a:lnTo>
                      <a:pt x="4824" y="649"/>
                    </a:lnTo>
                    <a:lnTo>
                      <a:pt x="4829" y="640"/>
                    </a:lnTo>
                    <a:lnTo>
                      <a:pt x="4831" y="634"/>
                    </a:lnTo>
                    <a:lnTo>
                      <a:pt x="4832" y="629"/>
                    </a:lnTo>
                    <a:lnTo>
                      <a:pt x="4833" y="624"/>
                    </a:lnTo>
                    <a:lnTo>
                      <a:pt x="4833" y="618"/>
                    </a:lnTo>
                    <a:lnTo>
                      <a:pt x="4833" y="612"/>
                    </a:lnTo>
                    <a:lnTo>
                      <a:pt x="4832" y="605"/>
                    </a:lnTo>
                    <a:lnTo>
                      <a:pt x="4829" y="599"/>
                    </a:lnTo>
                    <a:lnTo>
                      <a:pt x="4826" y="591"/>
                    </a:lnTo>
                    <a:lnTo>
                      <a:pt x="4822" y="584"/>
                    </a:lnTo>
                    <a:lnTo>
                      <a:pt x="4817" y="576"/>
                    </a:lnTo>
                    <a:lnTo>
                      <a:pt x="4810" y="569"/>
                    </a:lnTo>
                    <a:lnTo>
                      <a:pt x="4804" y="560"/>
                    </a:lnTo>
                    <a:lnTo>
                      <a:pt x="4795" y="552"/>
                    </a:lnTo>
                    <a:lnTo>
                      <a:pt x="4788" y="545"/>
                    </a:lnTo>
                    <a:lnTo>
                      <a:pt x="4780" y="539"/>
                    </a:lnTo>
                    <a:lnTo>
                      <a:pt x="4773" y="533"/>
                    </a:lnTo>
                    <a:lnTo>
                      <a:pt x="4765" y="528"/>
                    </a:lnTo>
                    <a:lnTo>
                      <a:pt x="4758" y="525"/>
                    </a:lnTo>
                    <a:lnTo>
                      <a:pt x="4750" y="521"/>
                    </a:lnTo>
                    <a:lnTo>
                      <a:pt x="4743" y="518"/>
                    </a:lnTo>
                    <a:lnTo>
                      <a:pt x="4734" y="516"/>
                    </a:lnTo>
                    <a:lnTo>
                      <a:pt x="4727" y="515"/>
                    </a:lnTo>
                    <a:lnTo>
                      <a:pt x="4719" y="514"/>
                    </a:lnTo>
                    <a:lnTo>
                      <a:pt x="4711" y="514"/>
                    </a:lnTo>
                    <a:lnTo>
                      <a:pt x="4694" y="516"/>
                    </a:lnTo>
                    <a:lnTo>
                      <a:pt x="4677" y="519"/>
                    </a:lnTo>
                    <a:lnTo>
                      <a:pt x="4659" y="525"/>
                    </a:lnTo>
                    <a:lnTo>
                      <a:pt x="4640" y="531"/>
                    </a:lnTo>
                    <a:lnTo>
                      <a:pt x="4619" y="540"/>
                    </a:lnTo>
                    <a:lnTo>
                      <a:pt x="4597" y="548"/>
                    </a:lnTo>
                    <a:lnTo>
                      <a:pt x="4547" y="570"/>
                    </a:lnTo>
                    <a:lnTo>
                      <a:pt x="4491" y="592"/>
                    </a:lnTo>
                    <a:close/>
                  </a:path>
                </a:pathLst>
              </a:custGeom>
              <a:solidFill>
                <a:srgbClr val="ACCE2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26" name="Freeform 8"/>
          <p:cNvSpPr>
            <a:spLocks/>
          </p:cNvSpPr>
          <p:nvPr/>
        </p:nvSpPr>
        <p:spPr bwMode="auto">
          <a:xfrm rot="267433">
            <a:off x="7371839" y="1944454"/>
            <a:ext cx="3110254" cy="3110254"/>
          </a:xfrm>
          <a:custGeom>
            <a:avLst/>
            <a:gdLst>
              <a:gd name="T0" fmla="*/ 32 w 11662"/>
              <a:gd name="T1" fmla="*/ 5664 h 11660"/>
              <a:gd name="T2" fmla="*/ 126 w 11662"/>
              <a:gd name="T3" fmla="*/ 5531 h 11660"/>
              <a:gd name="T4" fmla="*/ 269 w 11662"/>
              <a:gd name="T5" fmla="*/ 5449 h 11660"/>
              <a:gd name="T6" fmla="*/ 439 w 11662"/>
              <a:gd name="T7" fmla="*/ 5436 h 11660"/>
              <a:gd name="T8" fmla="*/ 594 w 11662"/>
              <a:gd name="T9" fmla="*/ 5496 h 11660"/>
              <a:gd name="T10" fmla="*/ 706 w 11662"/>
              <a:gd name="T11" fmla="*/ 5614 h 11660"/>
              <a:gd name="T12" fmla="*/ 758 w 11662"/>
              <a:gd name="T13" fmla="*/ 5772 h 11660"/>
              <a:gd name="T14" fmla="*/ 803 w 11662"/>
              <a:gd name="T15" fmla="*/ 6476 h 11660"/>
              <a:gd name="T16" fmla="*/ 1069 w 11662"/>
              <a:gd name="T17" fmla="*/ 7573 h 11660"/>
              <a:gd name="T18" fmla="*/ 1561 w 11662"/>
              <a:gd name="T19" fmla="*/ 8562 h 11660"/>
              <a:gd name="T20" fmla="*/ 2247 w 11662"/>
              <a:gd name="T21" fmla="*/ 9414 h 11660"/>
              <a:gd name="T22" fmla="*/ 3099 w 11662"/>
              <a:gd name="T23" fmla="*/ 10101 h 11660"/>
              <a:gd name="T24" fmla="*/ 4088 w 11662"/>
              <a:gd name="T25" fmla="*/ 10591 h 11660"/>
              <a:gd name="T26" fmla="*/ 5186 w 11662"/>
              <a:gd name="T27" fmla="*/ 10859 h 11660"/>
              <a:gd name="T28" fmla="*/ 6350 w 11662"/>
              <a:gd name="T29" fmla="*/ 10873 h 11660"/>
              <a:gd name="T30" fmla="*/ 7458 w 11662"/>
              <a:gd name="T31" fmla="*/ 10633 h 11660"/>
              <a:gd name="T32" fmla="*/ 8460 w 11662"/>
              <a:gd name="T33" fmla="*/ 10165 h 11660"/>
              <a:gd name="T34" fmla="*/ 9329 w 11662"/>
              <a:gd name="T35" fmla="*/ 9499 h 11660"/>
              <a:gd name="T36" fmla="*/ 10035 w 11662"/>
              <a:gd name="T37" fmla="*/ 8664 h 11660"/>
              <a:gd name="T38" fmla="*/ 10549 w 11662"/>
              <a:gd name="T39" fmla="*/ 7689 h 11660"/>
              <a:gd name="T40" fmla="*/ 10842 w 11662"/>
              <a:gd name="T41" fmla="*/ 6602 h 11660"/>
              <a:gd name="T42" fmla="*/ 10886 w 11662"/>
              <a:gd name="T43" fmla="*/ 5440 h 11660"/>
              <a:gd name="T44" fmla="*/ 10673 w 11662"/>
              <a:gd name="T45" fmla="*/ 4322 h 11660"/>
              <a:gd name="T46" fmla="*/ 10230 w 11662"/>
              <a:gd name="T47" fmla="*/ 3307 h 11660"/>
              <a:gd name="T48" fmla="*/ 9583 w 11662"/>
              <a:gd name="T49" fmla="*/ 2422 h 11660"/>
              <a:gd name="T50" fmla="*/ 8766 w 11662"/>
              <a:gd name="T51" fmla="*/ 1696 h 11660"/>
              <a:gd name="T52" fmla="*/ 7804 w 11662"/>
              <a:gd name="T53" fmla="*/ 1159 h 11660"/>
              <a:gd name="T54" fmla="*/ 6729 w 11662"/>
              <a:gd name="T55" fmla="*/ 840 h 11660"/>
              <a:gd name="T56" fmla="*/ 5792 w 11662"/>
              <a:gd name="T57" fmla="*/ 758 h 11660"/>
              <a:gd name="T58" fmla="*/ 5634 w 11662"/>
              <a:gd name="T59" fmla="*/ 706 h 11660"/>
              <a:gd name="T60" fmla="*/ 5515 w 11662"/>
              <a:gd name="T61" fmla="*/ 593 h 11660"/>
              <a:gd name="T62" fmla="*/ 5455 w 11662"/>
              <a:gd name="T63" fmla="*/ 438 h 11660"/>
              <a:gd name="T64" fmla="*/ 5468 w 11662"/>
              <a:gd name="T65" fmla="*/ 267 h 11660"/>
              <a:gd name="T66" fmla="*/ 5550 w 11662"/>
              <a:gd name="T67" fmla="*/ 124 h 11660"/>
              <a:gd name="T68" fmla="*/ 5683 w 11662"/>
              <a:gd name="T69" fmla="*/ 29 h 11660"/>
              <a:gd name="T70" fmla="*/ 5982 w 11662"/>
              <a:gd name="T71" fmla="*/ 1 h 11660"/>
              <a:gd name="T72" fmla="*/ 7288 w 11662"/>
              <a:gd name="T73" fmla="*/ 183 h 11660"/>
              <a:gd name="T74" fmla="*/ 8486 w 11662"/>
              <a:gd name="T75" fmla="*/ 637 h 11660"/>
              <a:gd name="T76" fmla="*/ 9541 w 11662"/>
              <a:gd name="T77" fmla="*/ 1330 h 11660"/>
              <a:gd name="T78" fmla="*/ 10418 w 11662"/>
              <a:gd name="T79" fmla="*/ 2231 h 11660"/>
              <a:gd name="T80" fmla="*/ 11087 w 11662"/>
              <a:gd name="T81" fmla="*/ 3302 h 11660"/>
              <a:gd name="T82" fmla="*/ 11513 w 11662"/>
              <a:gd name="T83" fmla="*/ 4513 h 11660"/>
              <a:gd name="T84" fmla="*/ 11662 w 11662"/>
              <a:gd name="T85" fmla="*/ 5830 h 11660"/>
              <a:gd name="T86" fmla="*/ 11513 w 11662"/>
              <a:gd name="T87" fmla="*/ 7147 h 11660"/>
              <a:gd name="T88" fmla="*/ 11087 w 11662"/>
              <a:gd name="T89" fmla="*/ 8358 h 11660"/>
              <a:gd name="T90" fmla="*/ 10418 w 11662"/>
              <a:gd name="T91" fmla="*/ 9429 h 11660"/>
              <a:gd name="T92" fmla="*/ 9541 w 11662"/>
              <a:gd name="T93" fmla="*/ 10330 h 11660"/>
              <a:gd name="T94" fmla="*/ 8486 w 11662"/>
              <a:gd name="T95" fmla="*/ 11023 h 11660"/>
              <a:gd name="T96" fmla="*/ 7288 w 11662"/>
              <a:gd name="T97" fmla="*/ 11477 h 11660"/>
              <a:gd name="T98" fmla="*/ 5982 w 11662"/>
              <a:gd name="T99" fmla="*/ 11659 h 11660"/>
              <a:gd name="T100" fmla="*/ 4657 w 11662"/>
              <a:gd name="T101" fmla="*/ 11542 h 11660"/>
              <a:gd name="T102" fmla="*/ 3432 w 11662"/>
              <a:gd name="T103" fmla="*/ 11145 h 11660"/>
              <a:gd name="T104" fmla="*/ 2343 w 11662"/>
              <a:gd name="T105" fmla="*/ 10502 h 11660"/>
              <a:gd name="T106" fmla="*/ 1422 w 11662"/>
              <a:gd name="T107" fmla="*/ 9646 h 11660"/>
              <a:gd name="T108" fmla="*/ 704 w 11662"/>
              <a:gd name="T109" fmla="*/ 8609 h 11660"/>
              <a:gd name="T110" fmla="*/ 222 w 11662"/>
              <a:gd name="T111" fmla="*/ 7426 h 11660"/>
              <a:gd name="T112" fmla="*/ 8 w 11662"/>
              <a:gd name="T113" fmla="*/ 6130 h 11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62" h="11660">
                <a:moveTo>
                  <a:pt x="3" y="5811"/>
                </a:moveTo>
                <a:lnTo>
                  <a:pt x="3" y="5791"/>
                </a:lnTo>
                <a:lnTo>
                  <a:pt x="4" y="5772"/>
                </a:lnTo>
                <a:lnTo>
                  <a:pt x="7" y="5753"/>
                </a:lnTo>
                <a:lnTo>
                  <a:pt x="10" y="5734"/>
                </a:lnTo>
                <a:lnTo>
                  <a:pt x="14" y="5716"/>
                </a:lnTo>
                <a:lnTo>
                  <a:pt x="19" y="5698"/>
                </a:lnTo>
                <a:lnTo>
                  <a:pt x="25" y="5681"/>
                </a:lnTo>
                <a:lnTo>
                  <a:pt x="32" y="5664"/>
                </a:lnTo>
                <a:lnTo>
                  <a:pt x="39" y="5646"/>
                </a:lnTo>
                <a:lnTo>
                  <a:pt x="48" y="5630"/>
                </a:lnTo>
                <a:lnTo>
                  <a:pt x="57" y="5614"/>
                </a:lnTo>
                <a:lnTo>
                  <a:pt x="67" y="5599"/>
                </a:lnTo>
                <a:lnTo>
                  <a:pt x="78" y="5584"/>
                </a:lnTo>
                <a:lnTo>
                  <a:pt x="88" y="5569"/>
                </a:lnTo>
                <a:lnTo>
                  <a:pt x="100" y="5556"/>
                </a:lnTo>
                <a:lnTo>
                  <a:pt x="113" y="5542"/>
                </a:lnTo>
                <a:lnTo>
                  <a:pt x="126" y="5531"/>
                </a:lnTo>
                <a:lnTo>
                  <a:pt x="140" y="5519"/>
                </a:lnTo>
                <a:lnTo>
                  <a:pt x="154" y="5507"/>
                </a:lnTo>
                <a:lnTo>
                  <a:pt x="169" y="5496"/>
                </a:lnTo>
                <a:lnTo>
                  <a:pt x="185" y="5487"/>
                </a:lnTo>
                <a:lnTo>
                  <a:pt x="200" y="5478"/>
                </a:lnTo>
                <a:lnTo>
                  <a:pt x="217" y="5469"/>
                </a:lnTo>
                <a:lnTo>
                  <a:pt x="233" y="5462"/>
                </a:lnTo>
                <a:lnTo>
                  <a:pt x="251" y="5454"/>
                </a:lnTo>
                <a:lnTo>
                  <a:pt x="269" y="5449"/>
                </a:lnTo>
                <a:lnTo>
                  <a:pt x="287" y="5444"/>
                </a:lnTo>
                <a:lnTo>
                  <a:pt x="305" y="5439"/>
                </a:lnTo>
                <a:lnTo>
                  <a:pt x="324" y="5436"/>
                </a:lnTo>
                <a:lnTo>
                  <a:pt x="343" y="5434"/>
                </a:lnTo>
                <a:lnTo>
                  <a:pt x="362" y="5432"/>
                </a:lnTo>
                <a:lnTo>
                  <a:pt x="381" y="5432"/>
                </a:lnTo>
                <a:lnTo>
                  <a:pt x="401" y="5432"/>
                </a:lnTo>
                <a:lnTo>
                  <a:pt x="420" y="5434"/>
                </a:lnTo>
                <a:lnTo>
                  <a:pt x="439" y="5436"/>
                </a:lnTo>
                <a:lnTo>
                  <a:pt x="458" y="5439"/>
                </a:lnTo>
                <a:lnTo>
                  <a:pt x="476" y="5444"/>
                </a:lnTo>
                <a:lnTo>
                  <a:pt x="494" y="5449"/>
                </a:lnTo>
                <a:lnTo>
                  <a:pt x="511" y="5454"/>
                </a:lnTo>
                <a:lnTo>
                  <a:pt x="528" y="5462"/>
                </a:lnTo>
                <a:lnTo>
                  <a:pt x="546" y="5469"/>
                </a:lnTo>
                <a:lnTo>
                  <a:pt x="562" y="5478"/>
                </a:lnTo>
                <a:lnTo>
                  <a:pt x="578" y="5487"/>
                </a:lnTo>
                <a:lnTo>
                  <a:pt x="594" y="5496"/>
                </a:lnTo>
                <a:lnTo>
                  <a:pt x="608" y="5507"/>
                </a:lnTo>
                <a:lnTo>
                  <a:pt x="623" y="5519"/>
                </a:lnTo>
                <a:lnTo>
                  <a:pt x="637" y="5531"/>
                </a:lnTo>
                <a:lnTo>
                  <a:pt x="650" y="5542"/>
                </a:lnTo>
                <a:lnTo>
                  <a:pt x="663" y="5556"/>
                </a:lnTo>
                <a:lnTo>
                  <a:pt x="674" y="5569"/>
                </a:lnTo>
                <a:lnTo>
                  <a:pt x="685" y="5584"/>
                </a:lnTo>
                <a:lnTo>
                  <a:pt x="696" y="5599"/>
                </a:lnTo>
                <a:lnTo>
                  <a:pt x="706" y="5614"/>
                </a:lnTo>
                <a:lnTo>
                  <a:pt x="715" y="5630"/>
                </a:lnTo>
                <a:lnTo>
                  <a:pt x="723" y="5646"/>
                </a:lnTo>
                <a:lnTo>
                  <a:pt x="731" y="5664"/>
                </a:lnTo>
                <a:lnTo>
                  <a:pt x="738" y="5681"/>
                </a:lnTo>
                <a:lnTo>
                  <a:pt x="743" y="5698"/>
                </a:lnTo>
                <a:lnTo>
                  <a:pt x="748" y="5716"/>
                </a:lnTo>
                <a:lnTo>
                  <a:pt x="753" y="5734"/>
                </a:lnTo>
                <a:lnTo>
                  <a:pt x="756" y="5753"/>
                </a:lnTo>
                <a:lnTo>
                  <a:pt x="758" y="5772"/>
                </a:lnTo>
                <a:lnTo>
                  <a:pt x="760" y="5791"/>
                </a:lnTo>
                <a:lnTo>
                  <a:pt x="760" y="5811"/>
                </a:lnTo>
                <a:lnTo>
                  <a:pt x="760" y="5830"/>
                </a:lnTo>
                <a:lnTo>
                  <a:pt x="762" y="5830"/>
                </a:lnTo>
                <a:lnTo>
                  <a:pt x="763" y="5961"/>
                </a:lnTo>
                <a:lnTo>
                  <a:pt x="769" y="6091"/>
                </a:lnTo>
                <a:lnTo>
                  <a:pt x="776" y="6220"/>
                </a:lnTo>
                <a:lnTo>
                  <a:pt x="788" y="6348"/>
                </a:lnTo>
                <a:lnTo>
                  <a:pt x="803" y="6476"/>
                </a:lnTo>
                <a:lnTo>
                  <a:pt x="820" y="6602"/>
                </a:lnTo>
                <a:lnTo>
                  <a:pt x="841" y="6727"/>
                </a:lnTo>
                <a:lnTo>
                  <a:pt x="865" y="6852"/>
                </a:lnTo>
                <a:lnTo>
                  <a:pt x="892" y="6975"/>
                </a:lnTo>
                <a:lnTo>
                  <a:pt x="921" y="7097"/>
                </a:lnTo>
                <a:lnTo>
                  <a:pt x="954" y="7218"/>
                </a:lnTo>
                <a:lnTo>
                  <a:pt x="990" y="7338"/>
                </a:lnTo>
                <a:lnTo>
                  <a:pt x="1029" y="7456"/>
                </a:lnTo>
                <a:lnTo>
                  <a:pt x="1069" y="7573"/>
                </a:lnTo>
                <a:lnTo>
                  <a:pt x="1113" y="7689"/>
                </a:lnTo>
                <a:lnTo>
                  <a:pt x="1161" y="7803"/>
                </a:lnTo>
                <a:lnTo>
                  <a:pt x="1210" y="7916"/>
                </a:lnTo>
                <a:lnTo>
                  <a:pt x="1261" y="8028"/>
                </a:lnTo>
                <a:lnTo>
                  <a:pt x="1316" y="8138"/>
                </a:lnTo>
                <a:lnTo>
                  <a:pt x="1374" y="8247"/>
                </a:lnTo>
                <a:lnTo>
                  <a:pt x="1434" y="8353"/>
                </a:lnTo>
                <a:lnTo>
                  <a:pt x="1496" y="8459"/>
                </a:lnTo>
                <a:lnTo>
                  <a:pt x="1561" y="8562"/>
                </a:lnTo>
                <a:lnTo>
                  <a:pt x="1627" y="8664"/>
                </a:lnTo>
                <a:lnTo>
                  <a:pt x="1697" y="8765"/>
                </a:lnTo>
                <a:lnTo>
                  <a:pt x="1769" y="8863"/>
                </a:lnTo>
                <a:lnTo>
                  <a:pt x="1843" y="8959"/>
                </a:lnTo>
                <a:lnTo>
                  <a:pt x="1919" y="9055"/>
                </a:lnTo>
                <a:lnTo>
                  <a:pt x="1999" y="9147"/>
                </a:lnTo>
                <a:lnTo>
                  <a:pt x="2079" y="9238"/>
                </a:lnTo>
                <a:lnTo>
                  <a:pt x="2162" y="9327"/>
                </a:lnTo>
                <a:lnTo>
                  <a:pt x="2247" y="9414"/>
                </a:lnTo>
                <a:lnTo>
                  <a:pt x="2333" y="9499"/>
                </a:lnTo>
                <a:lnTo>
                  <a:pt x="2423" y="9583"/>
                </a:lnTo>
                <a:lnTo>
                  <a:pt x="2514" y="9663"/>
                </a:lnTo>
                <a:lnTo>
                  <a:pt x="2607" y="9742"/>
                </a:lnTo>
                <a:lnTo>
                  <a:pt x="2702" y="9818"/>
                </a:lnTo>
                <a:lnTo>
                  <a:pt x="2798" y="9892"/>
                </a:lnTo>
                <a:lnTo>
                  <a:pt x="2897" y="9964"/>
                </a:lnTo>
                <a:lnTo>
                  <a:pt x="2997" y="10033"/>
                </a:lnTo>
                <a:lnTo>
                  <a:pt x="3099" y="10101"/>
                </a:lnTo>
                <a:lnTo>
                  <a:pt x="3203" y="10165"/>
                </a:lnTo>
                <a:lnTo>
                  <a:pt x="3308" y="10228"/>
                </a:lnTo>
                <a:lnTo>
                  <a:pt x="3415" y="10288"/>
                </a:lnTo>
                <a:lnTo>
                  <a:pt x="3524" y="10345"/>
                </a:lnTo>
                <a:lnTo>
                  <a:pt x="3633" y="10399"/>
                </a:lnTo>
                <a:lnTo>
                  <a:pt x="3745" y="10452"/>
                </a:lnTo>
                <a:lnTo>
                  <a:pt x="3858" y="10501"/>
                </a:lnTo>
                <a:lnTo>
                  <a:pt x="3972" y="10547"/>
                </a:lnTo>
                <a:lnTo>
                  <a:pt x="4088" y="10591"/>
                </a:lnTo>
                <a:lnTo>
                  <a:pt x="4205" y="10633"/>
                </a:lnTo>
                <a:lnTo>
                  <a:pt x="4324" y="10671"/>
                </a:lnTo>
                <a:lnTo>
                  <a:pt x="4443" y="10707"/>
                </a:lnTo>
                <a:lnTo>
                  <a:pt x="4564" y="10740"/>
                </a:lnTo>
                <a:lnTo>
                  <a:pt x="4687" y="10770"/>
                </a:lnTo>
                <a:lnTo>
                  <a:pt x="4809" y="10796"/>
                </a:lnTo>
                <a:lnTo>
                  <a:pt x="4934" y="10820"/>
                </a:lnTo>
                <a:lnTo>
                  <a:pt x="5059" y="10840"/>
                </a:lnTo>
                <a:lnTo>
                  <a:pt x="5186" y="10859"/>
                </a:lnTo>
                <a:lnTo>
                  <a:pt x="5314" y="10873"/>
                </a:lnTo>
                <a:lnTo>
                  <a:pt x="5441" y="10884"/>
                </a:lnTo>
                <a:lnTo>
                  <a:pt x="5570" y="10893"/>
                </a:lnTo>
                <a:lnTo>
                  <a:pt x="5701" y="10897"/>
                </a:lnTo>
                <a:lnTo>
                  <a:pt x="5832" y="10899"/>
                </a:lnTo>
                <a:lnTo>
                  <a:pt x="5962" y="10897"/>
                </a:lnTo>
                <a:lnTo>
                  <a:pt x="6093" y="10893"/>
                </a:lnTo>
                <a:lnTo>
                  <a:pt x="6221" y="10884"/>
                </a:lnTo>
                <a:lnTo>
                  <a:pt x="6350" y="10873"/>
                </a:lnTo>
                <a:lnTo>
                  <a:pt x="6477" y="10859"/>
                </a:lnTo>
                <a:lnTo>
                  <a:pt x="6603" y="10840"/>
                </a:lnTo>
                <a:lnTo>
                  <a:pt x="6729" y="10820"/>
                </a:lnTo>
                <a:lnTo>
                  <a:pt x="6853" y="10796"/>
                </a:lnTo>
                <a:lnTo>
                  <a:pt x="6976" y="10770"/>
                </a:lnTo>
                <a:lnTo>
                  <a:pt x="7098" y="10740"/>
                </a:lnTo>
                <a:lnTo>
                  <a:pt x="7219" y="10707"/>
                </a:lnTo>
                <a:lnTo>
                  <a:pt x="7339" y="10671"/>
                </a:lnTo>
                <a:lnTo>
                  <a:pt x="7458" y="10633"/>
                </a:lnTo>
                <a:lnTo>
                  <a:pt x="7575" y="10591"/>
                </a:lnTo>
                <a:lnTo>
                  <a:pt x="7691" y="10547"/>
                </a:lnTo>
                <a:lnTo>
                  <a:pt x="7804" y="10501"/>
                </a:lnTo>
                <a:lnTo>
                  <a:pt x="7918" y="10452"/>
                </a:lnTo>
                <a:lnTo>
                  <a:pt x="8030" y="10399"/>
                </a:lnTo>
                <a:lnTo>
                  <a:pt x="8139" y="10345"/>
                </a:lnTo>
                <a:lnTo>
                  <a:pt x="8247" y="10288"/>
                </a:lnTo>
                <a:lnTo>
                  <a:pt x="8355" y="10228"/>
                </a:lnTo>
                <a:lnTo>
                  <a:pt x="8460" y="10165"/>
                </a:lnTo>
                <a:lnTo>
                  <a:pt x="8564" y="10101"/>
                </a:lnTo>
                <a:lnTo>
                  <a:pt x="8666" y="10033"/>
                </a:lnTo>
                <a:lnTo>
                  <a:pt x="8766" y="9964"/>
                </a:lnTo>
                <a:lnTo>
                  <a:pt x="8865" y="9892"/>
                </a:lnTo>
                <a:lnTo>
                  <a:pt x="8961" y="9818"/>
                </a:lnTo>
                <a:lnTo>
                  <a:pt x="9056" y="9742"/>
                </a:lnTo>
                <a:lnTo>
                  <a:pt x="9149" y="9663"/>
                </a:lnTo>
                <a:lnTo>
                  <a:pt x="9240" y="9583"/>
                </a:lnTo>
                <a:lnTo>
                  <a:pt x="9329" y="9499"/>
                </a:lnTo>
                <a:lnTo>
                  <a:pt x="9416" y="9414"/>
                </a:lnTo>
                <a:lnTo>
                  <a:pt x="9501" y="9327"/>
                </a:lnTo>
                <a:lnTo>
                  <a:pt x="9583" y="9238"/>
                </a:lnTo>
                <a:lnTo>
                  <a:pt x="9664" y="9147"/>
                </a:lnTo>
                <a:lnTo>
                  <a:pt x="9743" y="9055"/>
                </a:lnTo>
                <a:lnTo>
                  <a:pt x="9820" y="8959"/>
                </a:lnTo>
                <a:lnTo>
                  <a:pt x="9894" y="8863"/>
                </a:lnTo>
                <a:lnTo>
                  <a:pt x="9966" y="8765"/>
                </a:lnTo>
                <a:lnTo>
                  <a:pt x="10035" y="8664"/>
                </a:lnTo>
                <a:lnTo>
                  <a:pt x="10102" y="8562"/>
                </a:lnTo>
                <a:lnTo>
                  <a:pt x="10166" y="8459"/>
                </a:lnTo>
                <a:lnTo>
                  <a:pt x="10230" y="8353"/>
                </a:lnTo>
                <a:lnTo>
                  <a:pt x="10289" y="8247"/>
                </a:lnTo>
                <a:lnTo>
                  <a:pt x="10346" y="8138"/>
                </a:lnTo>
                <a:lnTo>
                  <a:pt x="10401" y="8028"/>
                </a:lnTo>
                <a:lnTo>
                  <a:pt x="10453" y="7916"/>
                </a:lnTo>
                <a:lnTo>
                  <a:pt x="10502" y="7803"/>
                </a:lnTo>
                <a:lnTo>
                  <a:pt x="10549" y="7689"/>
                </a:lnTo>
                <a:lnTo>
                  <a:pt x="10593" y="7573"/>
                </a:lnTo>
                <a:lnTo>
                  <a:pt x="10634" y="7456"/>
                </a:lnTo>
                <a:lnTo>
                  <a:pt x="10673" y="7338"/>
                </a:lnTo>
                <a:lnTo>
                  <a:pt x="10708" y="7218"/>
                </a:lnTo>
                <a:lnTo>
                  <a:pt x="10741" y="7097"/>
                </a:lnTo>
                <a:lnTo>
                  <a:pt x="10770" y="6975"/>
                </a:lnTo>
                <a:lnTo>
                  <a:pt x="10797" y="6852"/>
                </a:lnTo>
                <a:lnTo>
                  <a:pt x="10822" y="6727"/>
                </a:lnTo>
                <a:lnTo>
                  <a:pt x="10842" y="6602"/>
                </a:lnTo>
                <a:lnTo>
                  <a:pt x="10859" y="6476"/>
                </a:lnTo>
                <a:lnTo>
                  <a:pt x="10874" y="6348"/>
                </a:lnTo>
                <a:lnTo>
                  <a:pt x="10886" y="6220"/>
                </a:lnTo>
                <a:lnTo>
                  <a:pt x="10894" y="6091"/>
                </a:lnTo>
                <a:lnTo>
                  <a:pt x="10899" y="5961"/>
                </a:lnTo>
                <a:lnTo>
                  <a:pt x="10900" y="5830"/>
                </a:lnTo>
                <a:lnTo>
                  <a:pt x="10899" y="5699"/>
                </a:lnTo>
                <a:lnTo>
                  <a:pt x="10894" y="5569"/>
                </a:lnTo>
                <a:lnTo>
                  <a:pt x="10886" y="5440"/>
                </a:lnTo>
                <a:lnTo>
                  <a:pt x="10874" y="5312"/>
                </a:lnTo>
                <a:lnTo>
                  <a:pt x="10859" y="5184"/>
                </a:lnTo>
                <a:lnTo>
                  <a:pt x="10842" y="5058"/>
                </a:lnTo>
                <a:lnTo>
                  <a:pt x="10822" y="4933"/>
                </a:lnTo>
                <a:lnTo>
                  <a:pt x="10797" y="4808"/>
                </a:lnTo>
                <a:lnTo>
                  <a:pt x="10770" y="4685"/>
                </a:lnTo>
                <a:lnTo>
                  <a:pt x="10741" y="4563"/>
                </a:lnTo>
                <a:lnTo>
                  <a:pt x="10708" y="4442"/>
                </a:lnTo>
                <a:lnTo>
                  <a:pt x="10673" y="4322"/>
                </a:lnTo>
                <a:lnTo>
                  <a:pt x="10634" y="4204"/>
                </a:lnTo>
                <a:lnTo>
                  <a:pt x="10593" y="4087"/>
                </a:lnTo>
                <a:lnTo>
                  <a:pt x="10549" y="3971"/>
                </a:lnTo>
                <a:lnTo>
                  <a:pt x="10502" y="3857"/>
                </a:lnTo>
                <a:lnTo>
                  <a:pt x="10453" y="3744"/>
                </a:lnTo>
                <a:lnTo>
                  <a:pt x="10401" y="3632"/>
                </a:lnTo>
                <a:lnTo>
                  <a:pt x="10346" y="3522"/>
                </a:lnTo>
                <a:lnTo>
                  <a:pt x="10289" y="3413"/>
                </a:lnTo>
                <a:lnTo>
                  <a:pt x="10230" y="3307"/>
                </a:lnTo>
                <a:lnTo>
                  <a:pt x="10166" y="3201"/>
                </a:lnTo>
                <a:lnTo>
                  <a:pt x="10102" y="3098"/>
                </a:lnTo>
                <a:lnTo>
                  <a:pt x="10035" y="2996"/>
                </a:lnTo>
                <a:lnTo>
                  <a:pt x="9966" y="2895"/>
                </a:lnTo>
                <a:lnTo>
                  <a:pt x="9894" y="2797"/>
                </a:lnTo>
                <a:lnTo>
                  <a:pt x="9820" y="2701"/>
                </a:lnTo>
                <a:lnTo>
                  <a:pt x="9743" y="2605"/>
                </a:lnTo>
                <a:lnTo>
                  <a:pt x="9664" y="2513"/>
                </a:lnTo>
                <a:lnTo>
                  <a:pt x="9583" y="2422"/>
                </a:lnTo>
                <a:lnTo>
                  <a:pt x="9501" y="2333"/>
                </a:lnTo>
                <a:lnTo>
                  <a:pt x="9416" y="2246"/>
                </a:lnTo>
                <a:lnTo>
                  <a:pt x="9329" y="2161"/>
                </a:lnTo>
                <a:lnTo>
                  <a:pt x="9240" y="2077"/>
                </a:lnTo>
                <a:lnTo>
                  <a:pt x="9149" y="1997"/>
                </a:lnTo>
                <a:lnTo>
                  <a:pt x="9056" y="1918"/>
                </a:lnTo>
                <a:lnTo>
                  <a:pt x="8961" y="1842"/>
                </a:lnTo>
                <a:lnTo>
                  <a:pt x="8865" y="1768"/>
                </a:lnTo>
                <a:lnTo>
                  <a:pt x="8766" y="1696"/>
                </a:lnTo>
                <a:lnTo>
                  <a:pt x="8666" y="1627"/>
                </a:lnTo>
                <a:lnTo>
                  <a:pt x="8564" y="1559"/>
                </a:lnTo>
                <a:lnTo>
                  <a:pt x="8460" y="1495"/>
                </a:lnTo>
                <a:lnTo>
                  <a:pt x="8355" y="1432"/>
                </a:lnTo>
                <a:lnTo>
                  <a:pt x="8247" y="1372"/>
                </a:lnTo>
                <a:lnTo>
                  <a:pt x="8139" y="1315"/>
                </a:lnTo>
                <a:lnTo>
                  <a:pt x="8030" y="1261"/>
                </a:lnTo>
                <a:lnTo>
                  <a:pt x="7918" y="1208"/>
                </a:lnTo>
                <a:lnTo>
                  <a:pt x="7804" y="1159"/>
                </a:lnTo>
                <a:lnTo>
                  <a:pt x="7691" y="1113"/>
                </a:lnTo>
                <a:lnTo>
                  <a:pt x="7575" y="1069"/>
                </a:lnTo>
                <a:lnTo>
                  <a:pt x="7458" y="1027"/>
                </a:lnTo>
                <a:lnTo>
                  <a:pt x="7339" y="989"/>
                </a:lnTo>
                <a:lnTo>
                  <a:pt x="7219" y="953"/>
                </a:lnTo>
                <a:lnTo>
                  <a:pt x="7098" y="920"/>
                </a:lnTo>
                <a:lnTo>
                  <a:pt x="6976" y="890"/>
                </a:lnTo>
                <a:lnTo>
                  <a:pt x="6853" y="864"/>
                </a:lnTo>
                <a:lnTo>
                  <a:pt x="6729" y="840"/>
                </a:lnTo>
                <a:lnTo>
                  <a:pt x="6603" y="820"/>
                </a:lnTo>
                <a:lnTo>
                  <a:pt x="6477" y="801"/>
                </a:lnTo>
                <a:lnTo>
                  <a:pt x="6350" y="787"/>
                </a:lnTo>
                <a:lnTo>
                  <a:pt x="6221" y="776"/>
                </a:lnTo>
                <a:lnTo>
                  <a:pt x="6093" y="767"/>
                </a:lnTo>
                <a:lnTo>
                  <a:pt x="5962" y="763"/>
                </a:lnTo>
                <a:lnTo>
                  <a:pt x="5832" y="761"/>
                </a:lnTo>
                <a:lnTo>
                  <a:pt x="5811" y="761"/>
                </a:lnTo>
                <a:lnTo>
                  <a:pt x="5792" y="758"/>
                </a:lnTo>
                <a:lnTo>
                  <a:pt x="5773" y="756"/>
                </a:lnTo>
                <a:lnTo>
                  <a:pt x="5755" y="753"/>
                </a:lnTo>
                <a:lnTo>
                  <a:pt x="5736" y="749"/>
                </a:lnTo>
                <a:lnTo>
                  <a:pt x="5718" y="743"/>
                </a:lnTo>
                <a:lnTo>
                  <a:pt x="5701" y="738"/>
                </a:lnTo>
                <a:lnTo>
                  <a:pt x="5683" y="731"/>
                </a:lnTo>
                <a:lnTo>
                  <a:pt x="5667" y="723"/>
                </a:lnTo>
                <a:lnTo>
                  <a:pt x="5649" y="714"/>
                </a:lnTo>
                <a:lnTo>
                  <a:pt x="5634" y="706"/>
                </a:lnTo>
                <a:lnTo>
                  <a:pt x="5618" y="696"/>
                </a:lnTo>
                <a:lnTo>
                  <a:pt x="5603" y="685"/>
                </a:lnTo>
                <a:lnTo>
                  <a:pt x="5589" y="674"/>
                </a:lnTo>
                <a:lnTo>
                  <a:pt x="5575" y="662"/>
                </a:lnTo>
                <a:lnTo>
                  <a:pt x="5562" y="649"/>
                </a:lnTo>
                <a:lnTo>
                  <a:pt x="5550" y="636"/>
                </a:lnTo>
                <a:lnTo>
                  <a:pt x="5538" y="622"/>
                </a:lnTo>
                <a:lnTo>
                  <a:pt x="5526" y="608"/>
                </a:lnTo>
                <a:lnTo>
                  <a:pt x="5515" y="593"/>
                </a:lnTo>
                <a:lnTo>
                  <a:pt x="5506" y="577"/>
                </a:lnTo>
                <a:lnTo>
                  <a:pt x="5497" y="561"/>
                </a:lnTo>
                <a:lnTo>
                  <a:pt x="5488" y="545"/>
                </a:lnTo>
                <a:lnTo>
                  <a:pt x="5481" y="528"/>
                </a:lnTo>
                <a:lnTo>
                  <a:pt x="5473" y="511"/>
                </a:lnTo>
                <a:lnTo>
                  <a:pt x="5468" y="493"/>
                </a:lnTo>
                <a:lnTo>
                  <a:pt x="5463" y="475"/>
                </a:lnTo>
                <a:lnTo>
                  <a:pt x="5458" y="457"/>
                </a:lnTo>
                <a:lnTo>
                  <a:pt x="5455" y="438"/>
                </a:lnTo>
                <a:lnTo>
                  <a:pt x="5453" y="419"/>
                </a:lnTo>
                <a:lnTo>
                  <a:pt x="5451" y="400"/>
                </a:lnTo>
                <a:lnTo>
                  <a:pt x="5451" y="380"/>
                </a:lnTo>
                <a:lnTo>
                  <a:pt x="5451" y="360"/>
                </a:lnTo>
                <a:lnTo>
                  <a:pt x="5453" y="341"/>
                </a:lnTo>
                <a:lnTo>
                  <a:pt x="5455" y="322"/>
                </a:lnTo>
                <a:lnTo>
                  <a:pt x="5458" y="303"/>
                </a:lnTo>
                <a:lnTo>
                  <a:pt x="5463" y="285"/>
                </a:lnTo>
                <a:lnTo>
                  <a:pt x="5468" y="267"/>
                </a:lnTo>
                <a:lnTo>
                  <a:pt x="5473" y="249"/>
                </a:lnTo>
                <a:lnTo>
                  <a:pt x="5481" y="232"/>
                </a:lnTo>
                <a:lnTo>
                  <a:pt x="5488" y="215"/>
                </a:lnTo>
                <a:lnTo>
                  <a:pt x="5497" y="198"/>
                </a:lnTo>
                <a:lnTo>
                  <a:pt x="5506" y="182"/>
                </a:lnTo>
                <a:lnTo>
                  <a:pt x="5515" y="167"/>
                </a:lnTo>
                <a:lnTo>
                  <a:pt x="5526" y="152"/>
                </a:lnTo>
                <a:lnTo>
                  <a:pt x="5538" y="138"/>
                </a:lnTo>
                <a:lnTo>
                  <a:pt x="5550" y="124"/>
                </a:lnTo>
                <a:lnTo>
                  <a:pt x="5562" y="111"/>
                </a:lnTo>
                <a:lnTo>
                  <a:pt x="5575" y="98"/>
                </a:lnTo>
                <a:lnTo>
                  <a:pt x="5589" y="87"/>
                </a:lnTo>
                <a:lnTo>
                  <a:pt x="5603" y="75"/>
                </a:lnTo>
                <a:lnTo>
                  <a:pt x="5618" y="64"/>
                </a:lnTo>
                <a:lnTo>
                  <a:pt x="5634" y="54"/>
                </a:lnTo>
                <a:lnTo>
                  <a:pt x="5649" y="45"/>
                </a:lnTo>
                <a:lnTo>
                  <a:pt x="5667" y="37"/>
                </a:lnTo>
                <a:lnTo>
                  <a:pt x="5683" y="29"/>
                </a:lnTo>
                <a:lnTo>
                  <a:pt x="5701" y="22"/>
                </a:lnTo>
                <a:lnTo>
                  <a:pt x="5718" y="17"/>
                </a:lnTo>
                <a:lnTo>
                  <a:pt x="5736" y="12"/>
                </a:lnTo>
                <a:lnTo>
                  <a:pt x="5755" y="7"/>
                </a:lnTo>
                <a:lnTo>
                  <a:pt x="5773" y="4"/>
                </a:lnTo>
                <a:lnTo>
                  <a:pt x="5792" y="1"/>
                </a:lnTo>
                <a:lnTo>
                  <a:pt x="5811" y="0"/>
                </a:lnTo>
                <a:lnTo>
                  <a:pt x="5832" y="0"/>
                </a:lnTo>
                <a:lnTo>
                  <a:pt x="5982" y="1"/>
                </a:lnTo>
                <a:lnTo>
                  <a:pt x="6131" y="7"/>
                </a:lnTo>
                <a:lnTo>
                  <a:pt x="6280" y="16"/>
                </a:lnTo>
                <a:lnTo>
                  <a:pt x="6427" y="30"/>
                </a:lnTo>
                <a:lnTo>
                  <a:pt x="6574" y="46"/>
                </a:lnTo>
                <a:lnTo>
                  <a:pt x="6719" y="66"/>
                </a:lnTo>
                <a:lnTo>
                  <a:pt x="6863" y="90"/>
                </a:lnTo>
                <a:lnTo>
                  <a:pt x="7007" y="118"/>
                </a:lnTo>
                <a:lnTo>
                  <a:pt x="7149" y="149"/>
                </a:lnTo>
                <a:lnTo>
                  <a:pt x="7288" y="183"/>
                </a:lnTo>
                <a:lnTo>
                  <a:pt x="7428" y="221"/>
                </a:lnTo>
                <a:lnTo>
                  <a:pt x="7565" y="262"/>
                </a:lnTo>
                <a:lnTo>
                  <a:pt x="7701" y="306"/>
                </a:lnTo>
                <a:lnTo>
                  <a:pt x="7836" y="353"/>
                </a:lnTo>
                <a:lnTo>
                  <a:pt x="7970" y="403"/>
                </a:lnTo>
                <a:lnTo>
                  <a:pt x="8100" y="458"/>
                </a:lnTo>
                <a:lnTo>
                  <a:pt x="8231" y="515"/>
                </a:lnTo>
                <a:lnTo>
                  <a:pt x="8359" y="574"/>
                </a:lnTo>
                <a:lnTo>
                  <a:pt x="8486" y="637"/>
                </a:lnTo>
                <a:lnTo>
                  <a:pt x="8610" y="703"/>
                </a:lnTo>
                <a:lnTo>
                  <a:pt x="8734" y="771"/>
                </a:lnTo>
                <a:lnTo>
                  <a:pt x="8855" y="843"/>
                </a:lnTo>
                <a:lnTo>
                  <a:pt x="8974" y="918"/>
                </a:lnTo>
                <a:lnTo>
                  <a:pt x="9091" y="996"/>
                </a:lnTo>
                <a:lnTo>
                  <a:pt x="9207" y="1075"/>
                </a:lnTo>
                <a:lnTo>
                  <a:pt x="9320" y="1158"/>
                </a:lnTo>
                <a:lnTo>
                  <a:pt x="9431" y="1242"/>
                </a:lnTo>
                <a:lnTo>
                  <a:pt x="9541" y="1330"/>
                </a:lnTo>
                <a:lnTo>
                  <a:pt x="9647" y="1422"/>
                </a:lnTo>
                <a:lnTo>
                  <a:pt x="9752" y="1514"/>
                </a:lnTo>
                <a:lnTo>
                  <a:pt x="9854" y="1609"/>
                </a:lnTo>
                <a:lnTo>
                  <a:pt x="9954" y="1707"/>
                </a:lnTo>
                <a:lnTo>
                  <a:pt x="10052" y="1807"/>
                </a:lnTo>
                <a:lnTo>
                  <a:pt x="10147" y="1910"/>
                </a:lnTo>
                <a:lnTo>
                  <a:pt x="10240" y="2014"/>
                </a:lnTo>
                <a:lnTo>
                  <a:pt x="10330" y="2121"/>
                </a:lnTo>
                <a:lnTo>
                  <a:pt x="10418" y="2231"/>
                </a:lnTo>
                <a:lnTo>
                  <a:pt x="10503" y="2341"/>
                </a:lnTo>
                <a:lnTo>
                  <a:pt x="10586" y="2455"/>
                </a:lnTo>
                <a:lnTo>
                  <a:pt x="10666" y="2570"/>
                </a:lnTo>
                <a:lnTo>
                  <a:pt x="10744" y="2687"/>
                </a:lnTo>
                <a:lnTo>
                  <a:pt x="10818" y="2807"/>
                </a:lnTo>
                <a:lnTo>
                  <a:pt x="10889" y="2928"/>
                </a:lnTo>
                <a:lnTo>
                  <a:pt x="10958" y="3051"/>
                </a:lnTo>
                <a:lnTo>
                  <a:pt x="11024" y="3175"/>
                </a:lnTo>
                <a:lnTo>
                  <a:pt x="11087" y="3302"/>
                </a:lnTo>
                <a:lnTo>
                  <a:pt x="11147" y="3430"/>
                </a:lnTo>
                <a:lnTo>
                  <a:pt x="11204" y="3560"/>
                </a:lnTo>
                <a:lnTo>
                  <a:pt x="11258" y="3692"/>
                </a:lnTo>
                <a:lnTo>
                  <a:pt x="11308" y="3825"/>
                </a:lnTo>
                <a:lnTo>
                  <a:pt x="11355" y="3960"/>
                </a:lnTo>
                <a:lnTo>
                  <a:pt x="11400" y="4096"/>
                </a:lnTo>
                <a:lnTo>
                  <a:pt x="11441" y="4234"/>
                </a:lnTo>
                <a:lnTo>
                  <a:pt x="11479" y="4373"/>
                </a:lnTo>
                <a:lnTo>
                  <a:pt x="11513" y="4513"/>
                </a:lnTo>
                <a:lnTo>
                  <a:pt x="11544" y="4655"/>
                </a:lnTo>
                <a:lnTo>
                  <a:pt x="11571" y="4798"/>
                </a:lnTo>
                <a:lnTo>
                  <a:pt x="11595" y="4943"/>
                </a:lnTo>
                <a:lnTo>
                  <a:pt x="11615" y="5087"/>
                </a:lnTo>
                <a:lnTo>
                  <a:pt x="11632" y="5233"/>
                </a:lnTo>
                <a:lnTo>
                  <a:pt x="11645" y="5381"/>
                </a:lnTo>
                <a:lnTo>
                  <a:pt x="11655" y="5530"/>
                </a:lnTo>
                <a:lnTo>
                  <a:pt x="11660" y="5680"/>
                </a:lnTo>
                <a:lnTo>
                  <a:pt x="11662" y="5830"/>
                </a:lnTo>
                <a:lnTo>
                  <a:pt x="11660" y="5980"/>
                </a:lnTo>
                <a:lnTo>
                  <a:pt x="11655" y="6130"/>
                </a:lnTo>
                <a:lnTo>
                  <a:pt x="11645" y="6279"/>
                </a:lnTo>
                <a:lnTo>
                  <a:pt x="11632" y="6427"/>
                </a:lnTo>
                <a:lnTo>
                  <a:pt x="11615" y="6573"/>
                </a:lnTo>
                <a:lnTo>
                  <a:pt x="11595" y="6717"/>
                </a:lnTo>
                <a:lnTo>
                  <a:pt x="11571" y="6862"/>
                </a:lnTo>
                <a:lnTo>
                  <a:pt x="11544" y="7005"/>
                </a:lnTo>
                <a:lnTo>
                  <a:pt x="11513" y="7147"/>
                </a:lnTo>
                <a:lnTo>
                  <a:pt x="11479" y="7287"/>
                </a:lnTo>
                <a:lnTo>
                  <a:pt x="11441" y="7426"/>
                </a:lnTo>
                <a:lnTo>
                  <a:pt x="11400" y="7564"/>
                </a:lnTo>
                <a:lnTo>
                  <a:pt x="11355" y="7700"/>
                </a:lnTo>
                <a:lnTo>
                  <a:pt x="11308" y="7835"/>
                </a:lnTo>
                <a:lnTo>
                  <a:pt x="11258" y="7968"/>
                </a:lnTo>
                <a:lnTo>
                  <a:pt x="11204" y="8100"/>
                </a:lnTo>
                <a:lnTo>
                  <a:pt x="11147" y="8230"/>
                </a:lnTo>
                <a:lnTo>
                  <a:pt x="11087" y="8358"/>
                </a:lnTo>
                <a:lnTo>
                  <a:pt x="11024" y="8485"/>
                </a:lnTo>
                <a:lnTo>
                  <a:pt x="10958" y="8609"/>
                </a:lnTo>
                <a:lnTo>
                  <a:pt x="10889" y="8732"/>
                </a:lnTo>
                <a:lnTo>
                  <a:pt x="10818" y="8853"/>
                </a:lnTo>
                <a:lnTo>
                  <a:pt x="10744" y="8973"/>
                </a:lnTo>
                <a:lnTo>
                  <a:pt x="10666" y="9090"/>
                </a:lnTo>
                <a:lnTo>
                  <a:pt x="10586" y="9205"/>
                </a:lnTo>
                <a:lnTo>
                  <a:pt x="10503" y="9319"/>
                </a:lnTo>
                <a:lnTo>
                  <a:pt x="10418" y="9429"/>
                </a:lnTo>
                <a:lnTo>
                  <a:pt x="10330" y="9539"/>
                </a:lnTo>
                <a:lnTo>
                  <a:pt x="10240" y="9646"/>
                </a:lnTo>
                <a:lnTo>
                  <a:pt x="10147" y="9750"/>
                </a:lnTo>
                <a:lnTo>
                  <a:pt x="10052" y="9853"/>
                </a:lnTo>
                <a:lnTo>
                  <a:pt x="9954" y="9953"/>
                </a:lnTo>
                <a:lnTo>
                  <a:pt x="9854" y="10051"/>
                </a:lnTo>
                <a:lnTo>
                  <a:pt x="9752" y="10146"/>
                </a:lnTo>
                <a:lnTo>
                  <a:pt x="9647" y="10238"/>
                </a:lnTo>
                <a:lnTo>
                  <a:pt x="9541" y="10330"/>
                </a:lnTo>
                <a:lnTo>
                  <a:pt x="9431" y="10418"/>
                </a:lnTo>
                <a:lnTo>
                  <a:pt x="9320" y="10502"/>
                </a:lnTo>
                <a:lnTo>
                  <a:pt x="9207" y="10585"/>
                </a:lnTo>
                <a:lnTo>
                  <a:pt x="9091" y="10664"/>
                </a:lnTo>
                <a:lnTo>
                  <a:pt x="8974" y="10742"/>
                </a:lnTo>
                <a:lnTo>
                  <a:pt x="8855" y="10817"/>
                </a:lnTo>
                <a:lnTo>
                  <a:pt x="8734" y="10889"/>
                </a:lnTo>
                <a:lnTo>
                  <a:pt x="8610" y="10957"/>
                </a:lnTo>
                <a:lnTo>
                  <a:pt x="8486" y="11023"/>
                </a:lnTo>
                <a:lnTo>
                  <a:pt x="8359" y="11086"/>
                </a:lnTo>
                <a:lnTo>
                  <a:pt x="8231" y="11145"/>
                </a:lnTo>
                <a:lnTo>
                  <a:pt x="8100" y="11202"/>
                </a:lnTo>
                <a:lnTo>
                  <a:pt x="7970" y="11257"/>
                </a:lnTo>
                <a:lnTo>
                  <a:pt x="7836" y="11307"/>
                </a:lnTo>
                <a:lnTo>
                  <a:pt x="7701" y="11354"/>
                </a:lnTo>
                <a:lnTo>
                  <a:pt x="7565" y="11398"/>
                </a:lnTo>
                <a:lnTo>
                  <a:pt x="7428" y="11439"/>
                </a:lnTo>
                <a:lnTo>
                  <a:pt x="7288" y="11477"/>
                </a:lnTo>
                <a:lnTo>
                  <a:pt x="7149" y="11511"/>
                </a:lnTo>
                <a:lnTo>
                  <a:pt x="7007" y="11542"/>
                </a:lnTo>
                <a:lnTo>
                  <a:pt x="6863" y="11570"/>
                </a:lnTo>
                <a:lnTo>
                  <a:pt x="6719" y="11594"/>
                </a:lnTo>
                <a:lnTo>
                  <a:pt x="6574" y="11614"/>
                </a:lnTo>
                <a:lnTo>
                  <a:pt x="6427" y="11630"/>
                </a:lnTo>
                <a:lnTo>
                  <a:pt x="6280" y="11644"/>
                </a:lnTo>
                <a:lnTo>
                  <a:pt x="6131" y="11653"/>
                </a:lnTo>
                <a:lnTo>
                  <a:pt x="5982" y="11659"/>
                </a:lnTo>
                <a:lnTo>
                  <a:pt x="5832" y="11660"/>
                </a:lnTo>
                <a:lnTo>
                  <a:pt x="5681" y="11659"/>
                </a:lnTo>
                <a:lnTo>
                  <a:pt x="5531" y="11653"/>
                </a:lnTo>
                <a:lnTo>
                  <a:pt x="5382" y="11644"/>
                </a:lnTo>
                <a:lnTo>
                  <a:pt x="5235" y="11630"/>
                </a:lnTo>
                <a:lnTo>
                  <a:pt x="5089" y="11614"/>
                </a:lnTo>
                <a:lnTo>
                  <a:pt x="4943" y="11594"/>
                </a:lnTo>
                <a:lnTo>
                  <a:pt x="4800" y="11570"/>
                </a:lnTo>
                <a:lnTo>
                  <a:pt x="4657" y="11542"/>
                </a:lnTo>
                <a:lnTo>
                  <a:pt x="4514" y="11511"/>
                </a:lnTo>
                <a:lnTo>
                  <a:pt x="4375" y="11477"/>
                </a:lnTo>
                <a:lnTo>
                  <a:pt x="4235" y="11439"/>
                </a:lnTo>
                <a:lnTo>
                  <a:pt x="4098" y="11398"/>
                </a:lnTo>
                <a:lnTo>
                  <a:pt x="3961" y="11354"/>
                </a:lnTo>
                <a:lnTo>
                  <a:pt x="3826" y="11307"/>
                </a:lnTo>
                <a:lnTo>
                  <a:pt x="3693" y="11257"/>
                </a:lnTo>
                <a:lnTo>
                  <a:pt x="3562" y="11202"/>
                </a:lnTo>
                <a:lnTo>
                  <a:pt x="3432" y="11145"/>
                </a:lnTo>
                <a:lnTo>
                  <a:pt x="3304" y="11086"/>
                </a:lnTo>
                <a:lnTo>
                  <a:pt x="3177" y="11023"/>
                </a:lnTo>
                <a:lnTo>
                  <a:pt x="3052" y="10957"/>
                </a:lnTo>
                <a:lnTo>
                  <a:pt x="2929" y="10889"/>
                </a:lnTo>
                <a:lnTo>
                  <a:pt x="2808" y="10817"/>
                </a:lnTo>
                <a:lnTo>
                  <a:pt x="2689" y="10742"/>
                </a:lnTo>
                <a:lnTo>
                  <a:pt x="2572" y="10664"/>
                </a:lnTo>
                <a:lnTo>
                  <a:pt x="2456" y="10585"/>
                </a:lnTo>
                <a:lnTo>
                  <a:pt x="2343" y="10502"/>
                </a:lnTo>
                <a:lnTo>
                  <a:pt x="2232" y="10418"/>
                </a:lnTo>
                <a:lnTo>
                  <a:pt x="2122" y="10330"/>
                </a:lnTo>
                <a:lnTo>
                  <a:pt x="2016" y="10238"/>
                </a:lnTo>
                <a:lnTo>
                  <a:pt x="1911" y="10146"/>
                </a:lnTo>
                <a:lnTo>
                  <a:pt x="1809" y="10051"/>
                </a:lnTo>
                <a:lnTo>
                  <a:pt x="1709" y="9953"/>
                </a:lnTo>
                <a:lnTo>
                  <a:pt x="1610" y="9853"/>
                </a:lnTo>
                <a:lnTo>
                  <a:pt x="1516" y="9750"/>
                </a:lnTo>
                <a:lnTo>
                  <a:pt x="1422" y="9646"/>
                </a:lnTo>
                <a:lnTo>
                  <a:pt x="1332" y="9539"/>
                </a:lnTo>
                <a:lnTo>
                  <a:pt x="1244" y="9429"/>
                </a:lnTo>
                <a:lnTo>
                  <a:pt x="1159" y="9319"/>
                </a:lnTo>
                <a:lnTo>
                  <a:pt x="1077" y="9205"/>
                </a:lnTo>
                <a:lnTo>
                  <a:pt x="996" y="9090"/>
                </a:lnTo>
                <a:lnTo>
                  <a:pt x="919" y="8973"/>
                </a:lnTo>
                <a:lnTo>
                  <a:pt x="845" y="8853"/>
                </a:lnTo>
                <a:lnTo>
                  <a:pt x="773" y="8732"/>
                </a:lnTo>
                <a:lnTo>
                  <a:pt x="704" y="8609"/>
                </a:lnTo>
                <a:lnTo>
                  <a:pt x="639" y="8485"/>
                </a:lnTo>
                <a:lnTo>
                  <a:pt x="576" y="8358"/>
                </a:lnTo>
                <a:lnTo>
                  <a:pt x="516" y="8230"/>
                </a:lnTo>
                <a:lnTo>
                  <a:pt x="459" y="8100"/>
                </a:lnTo>
                <a:lnTo>
                  <a:pt x="405" y="7968"/>
                </a:lnTo>
                <a:lnTo>
                  <a:pt x="355" y="7835"/>
                </a:lnTo>
                <a:lnTo>
                  <a:pt x="307" y="7700"/>
                </a:lnTo>
                <a:lnTo>
                  <a:pt x="262" y="7564"/>
                </a:lnTo>
                <a:lnTo>
                  <a:pt x="222" y="7426"/>
                </a:lnTo>
                <a:lnTo>
                  <a:pt x="184" y="7287"/>
                </a:lnTo>
                <a:lnTo>
                  <a:pt x="150" y="7147"/>
                </a:lnTo>
                <a:lnTo>
                  <a:pt x="120" y="7005"/>
                </a:lnTo>
                <a:lnTo>
                  <a:pt x="92" y="6862"/>
                </a:lnTo>
                <a:lnTo>
                  <a:pt x="68" y="6717"/>
                </a:lnTo>
                <a:lnTo>
                  <a:pt x="48" y="6573"/>
                </a:lnTo>
                <a:lnTo>
                  <a:pt x="31" y="6427"/>
                </a:lnTo>
                <a:lnTo>
                  <a:pt x="18" y="6279"/>
                </a:lnTo>
                <a:lnTo>
                  <a:pt x="8" y="6130"/>
                </a:lnTo>
                <a:lnTo>
                  <a:pt x="3" y="5980"/>
                </a:lnTo>
                <a:lnTo>
                  <a:pt x="0" y="5830"/>
                </a:lnTo>
                <a:lnTo>
                  <a:pt x="3" y="5830"/>
                </a:lnTo>
                <a:lnTo>
                  <a:pt x="3" y="5811"/>
                </a:lnTo>
                <a:close/>
              </a:path>
            </a:pathLst>
          </a:custGeom>
          <a:solidFill>
            <a:srgbClr val="72B9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 rot="267433">
            <a:off x="7127767" y="1596350"/>
            <a:ext cx="3702429" cy="3806460"/>
          </a:xfrm>
          <a:custGeom>
            <a:avLst/>
            <a:gdLst>
              <a:gd name="T0" fmla="*/ 0 w 13883"/>
              <a:gd name="T1" fmla="*/ 9359 h 14268"/>
              <a:gd name="T2" fmla="*/ 45 w 13883"/>
              <a:gd name="T3" fmla="*/ 9201 h 14268"/>
              <a:gd name="T4" fmla="*/ 152 w 13883"/>
              <a:gd name="T5" fmla="*/ 9076 h 14268"/>
              <a:gd name="T6" fmla="*/ 309 w 13883"/>
              <a:gd name="T7" fmla="*/ 9008 h 14268"/>
              <a:gd name="T8" fmla="*/ 475 w 13883"/>
              <a:gd name="T9" fmla="*/ 9013 h 14268"/>
              <a:gd name="T10" fmla="*/ 620 w 13883"/>
              <a:gd name="T11" fmla="*/ 9087 h 14268"/>
              <a:gd name="T12" fmla="*/ 723 w 13883"/>
              <a:gd name="T13" fmla="*/ 9219 h 14268"/>
              <a:gd name="T14" fmla="*/ 1086 w 13883"/>
              <a:gd name="T15" fmla="*/ 10060 h 14268"/>
              <a:gd name="T16" fmla="*/ 1676 w 13883"/>
              <a:gd name="T17" fmla="*/ 10996 h 14268"/>
              <a:gd name="T18" fmla="*/ 2410 w 13883"/>
              <a:gd name="T19" fmla="*/ 11805 h 14268"/>
              <a:gd name="T20" fmla="*/ 3265 w 13883"/>
              <a:gd name="T21" fmla="*/ 12474 h 14268"/>
              <a:gd name="T22" fmla="*/ 4224 w 13883"/>
              <a:gd name="T23" fmla="*/ 12988 h 14268"/>
              <a:gd name="T24" fmla="*/ 5266 w 13883"/>
              <a:gd name="T25" fmla="*/ 13333 h 14268"/>
              <a:gd name="T26" fmla="*/ 6370 w 13883"/>
              <a:gd name="T27" fmla="*/ 13495 h 14268"/>
              <a:gd name="T28" fmla="*/ 7719 w 13883"/>
              <a:gd name="T29" fmla="*/ 13433 h 14268"/>
              <a:gd name="T30" fmla="*/ 9085 w 13883"/>
              <a:gd name="T31" fmla="*/ 13065 h 14268"/>
              <a:gd name="T32" fmla="*/ 10312 w 13883"/>
              <a:gd name="T33" fmla="*/ 12418 h 14268"/>
              <a:gd name="T34" fmla="*/ 11361 w 13883"/>
              <a:gd name="T35" fmla="*/ 11531 h 14268"/>
              <a:gd name="T36" fmla="*/ 12198 w 13883"/>
              <a:gd name="T37" fmla="*/ 10438 h 14268"/>
              <a:gd name="T38" fmla="*/ 12786 w 13883"/>
              <a:gd name="T39" fmla="*/ 9178 h 14268"/>
              <a:gd name="T40" fmla="*/ 13089 w 13883"/>
              <a:gd name="T41" fmla="*/ 7785 h 14268"/>
              <a:gd name="T42" fmla="*/ 13070 w 13883"/>
              <a:gd name="T43" fmla="*/ 6323 h 14268"/>
              <a:gd name="T44" fmla="*/ 12735 w 13883"/>
              <a:gd name="T45" fmla="*/ 4943 h 14268"/>
              <a:gd name="T46" fmla="*/ 12118 w 13883"/>
              <a:gd name="T47" fmla="*/ 3699 h 14268"/>
              <a:gd name="T48" fmla="*/ 11255 w 13883"/>
              <a:gd name="T49" fmla="*/ 2628 h 14268"/>
              <a:gd name="T50" fmla="*/ 10183 w 13883"/>
              <a:gd name="T51" fmla="*/ 1765 h 14268"/>
              <a:gd name="T52" fmla="*/ 8939 w 13883"/>
              <a:gd name="T53" fmla="*/ 1148 h 14268"/>
              <a:gd name="T54" fmla="*/ 7560 w 13883"/>
              <a:gd name="T55" fmla="*/ 812 h 14268"/>
              <a:gd name="T56" fmla="*/ 6672 w 13883"/>
              <a:gd name="T57" fmla="*/ 753 h 14268"/>
              <a:gd name="T58" fmla="*/ 6520 w 13883"/>
              <a:gd name="T59" fmla="*/ 686 h 14268"/>
              <a:gd name="T60" fmla="*/ 6414 w 13883"/>
              <a:gd name="T61" fmla="*/ 562 h 14268"/>
              <a:gd name="T62" fmla="*/ 6368 w 13883"/>
              <a:gd name="T63" fmla="*/ 400 h 14268"/>
              <a:gd name="T64" fmla="*/ 6398 w 13883"/>
              <a:gd name="T65" fmla="*/ 232 h 14268"/>
              <a:gd name="T66" fmla="*/ 6492 w 13883"/>
              <a:gd name="T67" fmla="*/ 99 h 14268"/>
              <a:gd name="T68" fmla="*/ 6635 w 13883"/>
              <a:gd name="T69" fmla="*/ 17 h 14268"/>
              <a:gd name="T70" fmla="*/ 7297 w 13883"/>
              <a:gd name="T71" fmla="*/ 20 h 14268"/>
              <a:gd name="T72" fmla="*/ 8869 w 13883"/>
              <a:gd name="T73" fmla="*/ 321 h 14268"/>
              <a:gd name="T74" fmla="*/ 10300 w 13883"/>
              <a:gd name="T75" fmla="*/ 945 h 14268"/>
              <a:gd name="T76" fmla="*/ 11546 w 13883"/>
              <a:gd name="T77" fmla="*/ 1853 h 14268"/>
              <a:gd name="T78" fmla="*/ 12566 w 13883"/>
              <a:gd name="T79" fmla="*/ 3004 h 14268"/>
              <a:gd name="T80" fmla="*/ 13322 w 13883"/>
              <a:gd name="T81" fmla="*/ 4357 h 14268"/>
              <a:gd name="T82" fmla="*/ 13771 w 13883"/>
              <a:gd name="T83" fmla="*/ 5871 h 14268"/>
              <a:gd name="T84" fmla="*/ 13873 w 13883"/>
              <a:gd name="T85" fmla="*/ 7501 h 14268"/>
              <a:gd name="T86" fmla="*/ 13613 w 13883"/>
              <a:gd name="T87" fmla="*/ 9087 h 14268"/>
              <a:gd name="T88" fmla="*/ 13021 w 13883"/>
              <a:gd name="T89" fmla="*/ 10535 h 14268"/>
              <a:gd name="T90" fmla="*/ 12143 w 13883"/>
              <a:gd name="T91" fmla="*/ 11803 h 14268"/>
              <a:gd name="T92" fmla="*/ 11017 w 13883"/>
              <a:gd name="T93" fmla="*/ 12851 h 14268"/>
              <a:gd name="T94" fmla="*/ 9684 w 13883"/>
              <a:gd name="T95" fmla="*/ 13638 h 14268"/>
              <a:gd name="T96" fmla="*/ 8186 w 13883"/>
              <a:gd name="T97" fmla="*/ 14123 h 14268"/>
              <a:gd name="T98" fmla="*/ 6607 w 13883"/>
              <a:gd name="T99" fmla="*/ 14267 h 14268"/>
              <a:gd name="T100" fmla="*/ 5361 w 13883"/>
              <a:gd name="T101" fmla="*/ 14132 h 14268"/>
              <a:gd name="T102" fmla="*/ 4179 w 13883"/>
              <a:gd name="T103" fmla="*/ 13788 h 14268"/>
              <a:gd name="T104" fmla="*/ 3082 w 13883"/>
              <a:gd name="T105" fmla="*/ 13253 h 14268"/>
              <a:gd name="T106" fmla="*/ 2096 w 13883"/>
              <a:gd name="T107" fmla="*/ 12540 h 14268"/>
              <a:gd name="T108" fmla="*/ 1242 w 13883"/>
              <a:gd name="T109" fmla="*/ 11668 h 14268"/>
              <a:gd name="T110" fmla="*/ 542 w 13883"/>
              <a:gd name="T111" fmla="*/ 10652 h 14268"/>
              <a:gd name="T112" fmla="*/ 21 w 13883"/>
              <a:gd name="T113" fmla="*/ 9508 h 14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883" h="14268">
                <a:moveTo>
                  <a:pt x="21" y="9508"/>
                </a:moveTo>
                <a:lnTo>
                  <a:pt x="15" y="9490"/>
                </a:lnTo>
                <a:lnTo>
                  <a:pt x="10" y="9470"/>
                </a:lnTo>
                <a:lnTo>
                  <a:pt x="6" y="9452"/>
                </a:lnTo>
                <a:lnTo>
                  <a:pt x="3" y="9433"/>
                </a:lnTo>
                <a:lnTo>
                  <a:pt x="1" y="9414"/>
                </a:lnTo>
                <a:lnTo>
                  <a:pt x="0" y="9395"/>
                </a:lnTo>
                <a:lnTo>
                  <a:pt x="0" y="9377"/>
                </a:lnTo>
                <a:lnTo>
                  <a:pt x="0" y="9359"/>
                </a:lnTo>
                <a:lnTo>
                  <a:pt x="2" y="9340"/>
                </a:lnTo>
                <a:lnTo>
                  <a:pt x="4" y="9322"/>
                </a:lnTo>
                <a:lnTo>
                  <a:pt x="7" y="9304"/>
                </a:lnTo>
                <a:lnTo>
                  <a:pt x="12" y="9286"/>
                </a:lnTo>
                <a:lnTo>
                  <a:pt x="17" y="9268"/>
                </a:lnTo>
                <a:lnTo>
                  <a:pt x="23" y="9251"/>
                </a:lnTo>
                <a:lnTo>
                  <a:pt x="29" y="9234"/>
                </a:lnTo>
                <a:lnTo>
                  <a:pt x="36" y="9217"/>
                </a:lnTo>
                <a:lnTo>
                  <a:pt x="45" y="9201"/>
                </a:lnTo>
                <a:lnTo>
                  <a:pt x="54" y="9186"/>
                </a:lnTo>
                <a:lnTo>
                  <a:pt x="64" y="9170"/>
                </a:lnTo>
                <a:lnTo>
                  <a:pt x="74" y="9155"/>
                </a:lnTo>
                <a:lnTo>
                  <a:pt x="86" y="9141"/>
                </a:lnTo>
                <a:lnTo>
                  <a:pt x="98" y="9127"/>
                </a:lnTo>
                <a:lnTo>
                  <a:pt x="111" y="9113"/>
                </a:lnTo>
                <a:lnTo>
                  <a:pt x="123" y="9100"/>
                </a:lnTo>
                <a:lnTo>
                  <a:pt x="137" y="9088"/>
                </a:lnTo>
                <a:lnTo>
                  <a:pt x="152" y="9076"/>
                </a:lnTo>
                <a:lnTo>
                  <a:pt x="167" y="9066"/>
                </a:lnTo>
                <a:lnTo>
                  <a:pt x="183" y="9056"/>
                </a:lnTo>
                <a:lnTo>
                  <a:pt x="200" y="9046"/>
                </a:lnTo>
                <a:lnTo>
                  <a:pt x="217" y="9038"/>
                </a:lnTo>
                <a:lnTo>
                  <a:pt x="235" y="9030"/>
                </a:lnTo>
                <a:lnTo>
                  <a:pt x="253" y="9023"/>
                </a:lnTo>
                <a:lnTo>
                  <a:pt x="271" y="9017"/>
                </a:lnTo>
                <a:lnTo>
                  <a:pt x="291" y="9012"/>
                </a:lnTo>
                <a:lnTo>
                  <a:pt x="309" y="9008"/>
                </a:lnTo>
                <a:lnTo>
                  <a:pt x="328" y="9004"/>
                </a:lnTo>
                <a:lnTo>
                  <a:pt x="347" y="9002"/>
                </a:lnTo>
                <a:lnTo>
                  <a:pt x="366" y="9001"/>
                </a:lnTo>
                <a:lnTo>
                  <a:pt x="384" y="9001"/>
                </a:lnTo>
                <a:lnTo>
                  <a:pt x="402" y="9002"/>
                </a:lnTo>
                <a:lnTo>
                  <a:pt x="421" y="9003"/>
                </a:lnTo>
                <a:lnTo>
                  <a:pt x="439" y="9006"/>
                </a:lnTo>
                <a:lnTo>
                  <a:pt x="457" y="9010"/>
                </a:lnTo>
                <a:lnTo>
                  <a:pt x="475" y="9013"/>
                </a:lnTo>
                <a:lnTo>
                  <a:pt x="493" y="9018"/>
                </a:lnTo>
                <a:lnTo>
                  <a:pt x="510" y="9025"/>
                </a:lnTo>
                <a:lnTo>
                  <a:pt x="527" y="9031"/>
                </a:lnTo>
                <a:lnTo>
                  <a:pt x="544" y="9039"/>
                </a:lnTo>
                <a:lnTo>
                  <a:pt x="560" y="9047"/>
                </a:lnTo>
                <a:lnTo>
                  <a:pt x="576" y="9056"/>
                </a:lnTo>
                <a:lnTo>
                  <a:pt x="591" y="9066"/>
                </a:lnTo>
                <a:lnTo>
                  <a:pt x="606" y="9076"/>
                </a:lnTo>
                <a:lnTo>
                  <a:pt x="620" y="9087"/>
                </a:lnTo>
                <a:lnTo>
                  <a:pt x="634" y="9100"/>
                </a:lnTo>
                <a:lnTo>
                  <a:pt x="648" y="9112"/>
                </a:lnTo>
                <a:lnTo>
                  <a:pt x="661" y="9126"/>
                </a:lnTo>
                <a:lnTo>
                  <a:pt x="673" y="9140"/>
                </a:lnTo>
                <a:lnTo>
                  <a:pt x="685" y="9154"/>
                </a:lnTo>
                <a:lnTo>
                  <a:pt x="695" y="9170"/>
                </a:lnTo>
                <a:lnTo>
                  <a:pt x="705" y="9186"/>
                </a:lnTo>
                <a:lnTo>
                  <a:pt x="715" y="9202"/>
                </a:lnTo>
                <a:lnTo>
                  <a:pt x="723" y="9219"/>
                </a:lnTo>
                <a:lnTo>
                  <a:pt x="731" y="9236"/>
                </a:lnTo>
                <a:lnTo>
                  <a:pt x="738" y="9254"/>
                </a:lnTo>
                <a:lnTo>
                  <a:pt x="781" y="9374"/>
                </a:lnTo>
                <a:lnTo>
                  <a:pt x="826" y="9492"/>
                </a:lnTo>
                <a:lnTo>
                  <a:pt x="875" y="9608"/>
                </a:lnTo>
                <a:lnTo>
                  <a:pt x="924" y="9723"/>
                </a:lnTo>
                <a:lnTo>
                  <a:pt x="977" y="9837"/>
                </a:lnTo>
                <a:lnTo>
                  <a:pt x="1030" y="9950"/>
                </a:lnTo>
                <a:lnTo>
                  <a:pt x="1086" y="10060"/>
                </a:lnTo>
                <a:lnTo>
                  <a:pt x="1144" y="10170"/>
                </a:lnTo>
                <a:lnTo>
                  <a:pt x="1204" y="10278"/>
                </a:lnTo>
                <a:lnTo>
                  <a:pt x="1265" y="10386"/>
                </a:lnTo>
                <a:lnTo>
                  <a:pt x="1330" y="10491"/>
                </a:lnTo>
                <a:lnTo>
                  <a:pt x="1395" y="10595"/>
                </a:lnTo>
                <a:lnTo>
                  <a:pt x="1463" y="10698"/>
                </a:lnTo>
                <a:lnTo>
                  <a:pt x="1532" y="10799"/>
                </a:lnTo>
                <a:lnTo>
                  <a:pt x="1603" y="10897"/>
                </a:lnTo>
                <a:lnTo>
                  <a:pt x="1676" y="10996"/>
                </a:lnTo>
                <a:lnTo>
                  <a:pt x="1751" y="11092"/>
                </a:lnTo>
                <a:lnTo>
                  <a:pt x="1828" y="11187"/>
                </a:lnTo>
                <a:lnTo>
                  <a:pt x="1906" y="11281"/>
                </a:lnTo>
                <a:lnTo>
                  <a:pt x="1986" y="11372"/>
                </a:lnTo>
                <a:lnTo>
                  <a:pt x="2068" y="11462"/>
                </a:lnTo>
                <a:lnTo>
                  <a:pt x="2151" y="11550"/>
                </a:lnTo>
                <a:lnTo>
                  <a:pt x="2235" y="11637"/>
                </a:lnTo>
                <a:lnTo>
                  <a:pt x="2322" y="11722"/>
                </a:lnTo>
                <a:lnTo>
                  <a:pt x="2410" y="11805"/>
                </a:lnTo>
                <a:lnTo>
                  <a:pt x="2499" y="11887"/>
                </a:lnTo>
                <a:lnTo>
                  <a:pt x="2590" y="11966"/>
                </a:lnTo>
                <a:lnTo>
                  <a:pt x="2683" y="12045"/>
                </a:lnTo>
                <a:lnTo>
                  <a:pt x="2776" y="12121"/>
                </a:lnTo>
                <a:lnTo>
                  <a:pt x="2872" y="12195"/>
                </a:lnTo>
                <a:lnTo>
                  <a:pt x="2968" y="12267"/>
                </a:lnTo>
                <a:lnTo>
                  <a:pt x="3066" y="12338"/>
                </a:lnTo>
                <a:lnTo>
                  <a:pt x="3166" y="12406"/>
                </a:lnTo>
                <a:lnTo>
                  <a:pt x="3265" y="12474"/>
                </a:lnTo>
                <a:lnTo>
                  <a:pt x="3367" y="12538"/>
                </a:lnTo>
                <a:lnTo>
                  <a:pt x="3470" y="12602"/>
                </a:lnTo>
                <a:lnTo>
                  <a:pt x="3575" y="12663"/>
                </a:lnTo>
                <a:lnTo>
                  <a:pt x="3680" y="12722"/>
                </a:lnTo>
                <a:lnTo>
                  <a:pt x="3787" y="12779"/>
                </a:lnTo>
                <a:lnTo>
                  <a:pt x="3894" y="12834"/>
                </a:lnTo>
                <a:lnTo>
                  <a:pt x="4004" y="12887"/>
                </a:lnTo>
                <a:lnTo>
                  <a:pt x="4113" y="12939"/>
                </a:lnTo>
                <a:lnTo>
                  <a:pt x="4224" y="12988"/>
                </a:lnTo>
                <a:lnTo>
                  <a:pt x="4336" y="13034"/>
                </a:lnTo>
                <a:lnTo>
                  <a:pt x="4449" y="13079"/>
                </a:lnTo>
                <a:lnTo>
                  <a:pt x="4563" y="13122"/>
                </a:lnTo>
                <a:lnTo>
                  <a:pt x="4678" y="13163"/>
                </a:lnTo>
                <a:lnTo>
                  <a:pt x="4794" y="13201"/>
                </a:lnTo>
                <a:lnTo>
                  <a:pt x="4911" y="13238"/>
                </a:lnTo>
                <a:lnTo>
                  <a:pt x="5028" y="13271"/>
                </a:lnTo>
                <a:lnTo>
                  <a:pt x="5147" y="13303"/>
                </a:lnTo>
                <a:lnTo>
                  <a:pt x="5266" y="13333"/>
                </a:lnTo>
                <a:lnTo>
                  <a:pt x="5386" y="13360"/>
                </a:lnTo>
                <a:lnTo>
                  <a:pt x="5506" y="13386"/>
                </a:lnTo>
                <a:lnTo>
                  <a:pt x="5627" y="13409"/>
                </a:lnTo>
                <a:lnTo>
                  <a:pt x="5750" y="13429"/>
                </a:lnTo>
                <a:lnTo>
                  <a:pt x="5872" y="13447"/>
                </a:lnTo>
                <a:lnTo>
                  <a:pt x="5996" y="13463"/>
                </a:lnTo>
                <a:lnTo>
                  <a:pt x="6120" y="13476"/>
                </a:lnTo>
                <a:lnTo>
                  <a:pt x="6244" y="13487"/>
                </a:lnTo>
                <a:lnTo>
                  <a:pt x="6370" y="13495"/>
                </a:lnTo>
                <a:lnTo>
                  <a:pt x="6496" y="13502"/>
                </a:lnTo>
                <a:lnTo>
                  <a:pt x="6621" y="13505"/>
                </a:lnTo>
                <a:lnTo>
                  <a:pt x="6749" y="13507"/>
                </a:lnTo>
                <a:lnTo>
                  <a:pt x="6913" y="13505"/>
                </a:lnTo>
                <a:lnTo>
                  <a:pt x="7076" y="13499"/>
                </a:lnTo>
                <a:lnTo>
                  <a:pt x="7238" y="13488"/>
                </a:lnTo>
                <a:lnTo>
                  <a:pt x="7400" y="13474"/>
                </a:lnTo>
                <a:lnTo>
                  <a:pt x="7560" y="13456"/>
                </a:lnTo>
                <a:lnTo>
                  <a:pt x="7719" y="13433"/>
                </a:lnTo>
                <a:lnTo>
                  <a:pt x="7877" y="13407"/>
                </a:lnTo>
                <a:lnTo>
                  <a:pt x="8032" y="13377"/>
                </a:lnTo>
                <a:lnTo>
                  <a:pt x="8188" y="13344"/>
                </a:lnTo>
                <a:lnTo>
                  <a:pt x="8341" y="13307"/>
                </a:lnTo>
                <a:lnTo>
                  <a:pt x="8493" y="13265"/>
                </a:lnTo>
                <a:lnTo>
                  <a:pt x="8644" y="13221"/>
                </a:lnTo>
                <a:lnTo>
                  <a:pt x="8792" y="13172"/>
                </a:lnTo>
                <a:lnTo>
                  <a:pt x="8939" y="13120"/>
                </a:lnTo>
                <a:lnTo>
                  <a:pt x="9085" y="13065"/>
                </a:lnTo>
                <a:lnTo>
                  <a:pt x="9229" y="13006"/>
                </a:lnTo>
                <a:lnTo>
                  <a:pt x="9372" y="12944"/>
                </a:lnTo>
                <a:lnTo>
                  <a:pt x="9511" y="12878"/>
                </a:lnTo>
                <a:lnTo>
                  <a:pt x="9650" y="12810"/>
                </a:lnTo>
                <a:lnTo>
                  <a:pt x="9786" y="12738"/>
                </a:lnTo>
                <a:lnTo>
                  <a:pt x="9921" y="12663"/>
                </a:lnTo>
                <a:lnTo>
                  <a:pt x="10053" y="12584"/>
                </a:lnTo>
                <a:lnTo>
                  <a:pt x="10183" y="12503"/>
                </a:lnTo>
                <a:lnTo>
                  <a:pt x="10312" y="12418"/>
                </a:lnTo>
                <a:lnTo>
                  <a:pt x="10437" y="12331"/>
                </a:lnTo>
                <a:lnTo>
                  <a:pt x="10562" y="12241"/>
                </a:lnTo>
                <a:lnTo>
                  <a:pt x="10683" y="12148"/>
                </a:lnTo>
                <a:lnTo>
                  <a:pt x="10802" y="12052"/>
                </a:lnTo>
                <a:lnTo>
                  <a:pt x="10919" y="11953"/>
                </a:lnTo>
                <a:lnTo>
                  <a:pt x="11034" y="11851"/>
                </a:lnTo>
                <a:lnTo>
                  <a:pt x="11145" y="11747"/>
                </a:lnTo>
                <a:lnTo>
                  <a:pt x="11255" y="11640"/>
                </a:lnTo>
                <a:lnTo>
                  <a:pt x="11361" y="11531"/>
                </a:lnTo>
                <a:lnTo>
                  <a:pt x="11465" y="11419"/>
                </a:lnTo>
                <a:lnTo>
                  <a:pt x="11567" y="11304"/>
                </a:lnTo>
                <a:lnTo>
                  <a:pt x="11666" y="11188"/>
                </a:lnTo>
                <a:lnTo>
                  <a:pt x="11762" y="11068"/>
                </a:lnTo>
                <a:lnTo>
                  <a:pt x="11855" y="10947"/>
                </a:lnTo>
                <a:lnTo>
                  <a:pt x="11946" y="10823"/>
                </a:lnTo>
                <a:lnTo>
                  <a:pt x="12033" y="10697"/>
                </a:lnTo>
                <a:lnTo>
                  <a:pt x="12118" y="10569"/>
                </a:lnTo>
                <a:lnTo>
                  <a:pt x="12198" y="10438"/>
                </a:lnTo>
                <a:lnTo>
                  <a:pt x="12277" y="10306"/>
                </a:lnTo>
                <a:lnTo>
                  <a:pt x="12352" y="10172"/>
                </a:lnTo>
                <a:lnTo>
                  <a:pt x="12424" y="10036"/>
                </a:lnTo>
                <a:lnTo>
                  <a:pt x="12493" y="9897"/>
                </a:lnTo>
                <a:lnTo>
                  <a:pt x="12559" y="9757"/>
                </a:lnTo>
                <a:lnTo>
                  <a:pt x="12620" y="9615"/>
                </a:lnTo>
                <a:lnTo>
                  <a:pt x="12679" y="9471"/>
                </a:lnTo>
                <a:lnTo>
                  <a:pt x="12735" y="9325"/>
                </a:lnTo>
                <a:lnTo>
                  <a:pt x="12786" y="9178"/>
                </a:lnTo>
                <a:lnTo>
                  <a:pt x="12835" y="9029"/>
                </a:lnTo>
                <a:lnTo>
                  <a:pt x="12880" y="8879"/>
                </a:lnTo>
                <a:lnTo>
                  <a:pt x="12920" y="8727"/>
                </a:lnTo>
                <a:lnTo>
                  <a:pt x="12958" y="8573"/>
                </a:lnTo>
                <a:lnTo>
                  <a:pt x="12992" y="8419"/>
                </a:lnTo>
                <a:lnTo>
                  <a:pt x="13021" y="8262"/>
                </a:lnTo>
                <a:lnTo>
                  <a:pt x="13048" y="8104"/>
                </a:lnTo>
                <a:lnTo>
                  <a:pt x="13070" y="7945"/>
                </a:lnTo>
                <a:lnTo>
                  <a:pt x="13089" y="7785"/>
                </a:lnTo>
                <a:lnTo>
                  <a:pt x="13103" y="7624"/>
                </a:lnTo>
                <a:lnTo>
                  <a:pt x="13112" y="7462"/>
                </a:lnTo>
                <a:lnTo>
                  <a:pt x="13119" y="7298"/>
                </a:lnTo>
                <a:lnTo>
                  <a:pt x="13121" y="7134"/>
                </a:lnTo>
                <a:lnTo>
                  <a:pt x="13119" y="6970"/>
                </a:lnTo>
                <a:lnTo>
                  <a:pt x="13112" y="6806"/>
                </a:lnTo>
                <a:lnTo>
                  <a:pt x="13103" y="6644"/>
                </a:lnTo>
                <a:lnTo>
                  <a:pt x="13089" y="6483"/>
                </a:lnTo>
                <a:lnTo>
                  <a:pt x="13070" y="6323"/>
                </a:lnTo>
                <a:lnTo>
                  <a:pt x="13048" y="6164"/>
                </a:lnTo>
                <a:lnTo>
                  <a:pt x="13021" y="6006"/>
                </a:lnTo>
                <a:lnTo>
                  <a:pt x="12992" y="5849"/>
                </a:lnTo>
                <a:lnTo>
                  <a:pt x="12958" y="5695"/>
                </a:lnTo>
                <a:lnTo>
                  <a:pt x="12920" y="5541"/>
                </a:lnTo>
                <a:lnTo>
                  <a:pt x="12880" y="5389"/>
                </a:lnTo>
                <a:lnTo>
                  <a:pt x="12835" y="5239"/>
                </a:lnTo>
                <a:lnTo>
                  <a:pt x="12786" y="5090"/>
                </a:lnTo>
                <a:lnTo>
                  <a:pt x="12735" y="4943"/>
                </a:lnTo>
                <a:lnTo>
                  <a:pt x="12679" y="4797"/>
                </a:lnTo>
                <a:lnTo>
                  <a:pt x="12620" y="4653"/>
                </a:lnTo>
                <a:lnTo>
                  <a:pt x="12559" y="4511"/>
                </a:lnTo>
                <a:lnTo>
                  <a:pt x="12493" y="4371"/>
                </a:lnTo>
                <a:lnTo>
                  <a:pt x="12424" y="4232"/>
                </a:lnTo>
                <a:lnTo>
                  <a:pt x="12352" y="4096"/>
                </a:lnTo>
                <a:lnTo>
                  <a:pt x="12277" y="3962"/>
                </a:lnTo>
                <a:lnTo>
                  <a:pt x="12198" y="3830"/>
                </a:lnTo>
                <a:lnTo>
                  <a:pt x="12118" y="3699"/>
                </a:lnTo>
                <a:lnTo>
                  <a:pt x="12033" y="3571"/>
                </a:lnTo>
                <a:lnTo>
                  <a:pt x="11946" y="3445"/>
                </a:lnTo>
                <a:lnTo>
                  <a:pt x="11855" y="3321"/>
                </a:lnTo>
                <a:lnTo>
                  <a:pt x="11762" y="3200"/>
                </a:lnTo>
                <a:lnTo>
                  <a:pt x="11666" y="3080"/>
                </a:lnTo>
                <a:lnTo>
                  <a:pt x="11567" y="2964"/>
                </a:lnTo>
                <a:lnTo>
                  <a:pt x="11465" y="2849"/>
                </a:lnTo>
                <a:lnTo>
                  <a:pt x="11361" y="2737"/>
                </a:lnTo>
                <a:lnTo>
                  <a:pt x="11255" y="2628"/>
                </a:lnTo>
                <a:lnTo>
                  <a:pt x="11145" y="2521"/>
                </a:lnTo>
                <a:lnTo>
                  <a:pt x="11034" y="2417"/>
                </a:lnTo>
                <a:lnTo>
                  <a:pt x="10919" y="2315"/>
                </a:lnTo>
                <a:lnTo>
                  <a:pt x="10802" y="2216"/>
                </a:lnTo>
                <a:lnTo>
                  <a:pt x="10683" y="2120"/>
                </a:lnTo>
                <a:lnTo>
                  <a:pt x="10562" y="2027"/>
                </a:lnTo>
                <a:lnTo>
                  <a:pt x="10437" y="1937"/>
                </a:lnTo>
                <a:lnTo>
                  <a:pt x="10312" y="1850"/>
                </a:lnTo>
                <a:lnTo>
                  <a:pt x="10183" y="1765"/>
                </a:lnTo>
                <a:lnTo>
                  <a:pt x="10053" y="1684"/>
                </a:lnTo>
                <a:lnTo>
                  <a:pt x="9921" y="1605"/>
                </a:lnTo>
                <a:lnTo>
                  <a:pt x="9786" y="1530"/>
                </a:lnTo>
                <a:lnTo>
                  <a:pt x="9650" y="1458"/>
                </a:lnTo>
                <a:lnTo>
                  <a:pt x="9511" y="1390"/>
                </a:lnTo>
                <a:lnTo>
                  <a:pt x="9372" y="1324"/>
                </a:lnTo>
                <a:lnTo>
                  <a:pt x="9229" y="1262"/>
                </a:lnTo>
                <a:lnTo>
                  <a:pt x="9085" y="1203"/>
                </a:lnTo>
                <a:lnTo>
                  <a:pt x="8939" y="1148"/>
                </a:lnTo>
                <a:lnTo>
                  <a:pt x="8792" y="1096"/>
                </a:lnTo>
                <a:lnTo>
                  <a:pt x="8644" y="1047"/>
                </a:lnTo>
                <a:lnTo>
                  <a:pt x="8493" y="1003"/>
                </a:lnTo>
                <a:lnTo>
                  <a:pt x="8341" y="961"/>
                </a:lnTo>
                <a:lnTo>
                  <a:pt x="8188" y="924"/>
                </a:lnTo>
                <a:lnTo>
                  <a:pt x="8032" y="891"/>
                </a:lnTo>
                <a:lnTo>
                  <a:pt x="7877" y="861"/>
                </a:lnTo>
                <a:lnTo>
                  <a:pt x="7719" y="835"/>
                </a:lnTo>
                <a:lnTo>
                  <a:pt x="7560" y="812"/>
                </a:lnTo>
                <a:lnTo>
                  <a:pt x="7400" y="794"/>
                </a:lnTo>
                <a:lnTo>
                  <a:pt x="7238" y="780"/>
                </a:lnTo>
                <a:lnTo>
                  <a:pt x="7076" y="769"/>
                </a:lnTo>
                <a:lnTo>
                  <a:pt x="6913" y="763"/>
                </a:lnTo>
                <a:lnTo>
                  <a:pt x="6749" y="761"/>
                </a:lnTo>
                <a:lnTo>
                  <a:pt x="6728" y="761"/>
                </a:lnTo>
                <a:lnTo>
                  <a:pt x="6709" y="760"/>
                </a:lnTo>
                <a:lnTo>
                  <a:pt x="6690" y="756"/>
                </a:lnTo>
                <a:lnTo>
                  <a:pt x="6672" y="753"/>
                </a:lnTo>
                <a:lnTo>
                  <a:pt x="6653" y="749"/>
                </a:lnTo>
                <a:lnTo>
                  <a:pt x="6635" y="744"/>
                </a:lnTo>
                <a:lnTo>
                  <a:pt x="6618" y="738"/>
                </a:lnTo>
                <a:lnTo>
                  <a:pt x="6600" y="731"/>
                </a:lnTo>
                <a:lnTo>
                  <a:pt x="6584" y="723"/>
                </a:lnTo>
                <a:lnTo>
                  <a:pt x="6566" y="716"/>
                </a:lnTo>
                <a:lnTo>
                  <a:pt x="6551" y="706"/>
                </a:lnTo>
                <a:lnTo>
                  <a:pt x="6535" y="696"/>
                </a:lnTo>
                <a:lnTo>
                  <a:pt x="6520" y="686"/>
                </a:lnTo>
                <a:lnTo>
                  <a:pt x="6506" y="674"/>
                </a:lnTo>
                <a:lnTo>
                  <a:pt x="6492" y="662"/>
                </a:lnTo>
                <a:lnTo>
                  <a:pt x="6479" y="649"/>
                </a:lnTo>
                <a:lnTo>
                  <a:pt x="6467" y="636"/>
                </a:lnTo>
                <a:lnTo>
                  <a:pt x="6455" y="622"/>
                </a:lnTo>
                <a:lnTo>
                  <a:pt x="6443" y="608"/>
                </a:lnTo>
                <a:lnTo>
                  <a:pt x="6432" y="593"/>
                </a:lnTo>
                <a:lnTo>
                  <a:pt x="6423" y="578"/>
                </a:lnTo>
                <a:lnTo>
                  <a:pt x="6414" y="562"/>
                </a:lnTo>
                <a:lnTo>
                  <a:pt x="6405" y="545"/>
                </a:lnTo>
                <a:lnTo>
                  <a:pt x="6398" y="529"/>
                </a:lnTo>
                <a:lnTo>
                  <a:pt x="6390" y="512"/>
                </a:lnTo>
                <a:lnTo>
                  <a:pt x="6385" y="494"/>
                </a:lnTo>
                <a:lnTo>
                  <a:pt x="6380" y="475"/>
                </a:lnTo>
                <a:lnTo>
                  <a:pt x="6375" y="457"/>
                </a:lnTo>
                <a:lnTo>
                  <a:pt x="6372" y="439"/>
                </a:lnTo>
                <a:lnTo>
                  <a:pt x="6370" y="419"/>
                </a:lnTo>
                <a:lnTo>
                  <a:pt x="6368" y="400"/>
                </a:lnTo>
                <a:lnTo>
                  <a:pt x="6368" y="381"/>
                </a:lnTo>
                <a:lnTo>
                  <a:pt x="6368" y="360"/>
                </a:lnTo>
                <a:lnTo>
                  <a:pt x="6370" y="341"/>
                </a:lnTo>
                <a:lnTo>
                  <a:pt x="6372" y="323"/>
                </a:lnTo>
                <a:lnTo>
                  <a:pt x="6375" y="304"/>
                </a:lnTo>
                <a:lnTo>
                  <a:pt x="6380" y="285"/>
                </a:lnTo>
                <a:lnTo>
                  <a:pt x="6385" y="267"/>
                </a:lnTo>
                <a:lnTo>
                  <a:pt x="6390" y="250"/>
                </a:lnTo>
                <a:lnTo>
                  <a:pt x="6398" y="232"/>
                </a:lnTo>
                <a:lnTo>
                  <a:pt x="6405" y="216"/>
                </a:lnTo>
                <a:lnTo>
                  <a:pt x="6414" y="198"/>
                </a:lnTo>
                <a:lnTo>
                  <a:pt x="6423" y="183"/>
                </a:lnTo>
                <a:lnTo>
                  <a:pt x="6432" y="167"/>
                </a:lnTo>
                <a:lnTo>
                  <a:pt x="6443" y="152"/>
                </a:lnTo>
                <a:lnTo>
                  <a:pt x="6455" y="138"/>
                </a:lnTo>
                <a:lnTo>
                  <a:pt x="6467" y="124"/>
                </a:lnTo>
                <a:lnTo>
                  <a:pt x="6479" y="111"/>
                </a:lnTo>
                <a:lnTo>
                  <a:pt x="6492" y="99"/>
                </a:lnTo>
                <a:lnTo>
                  <a:pt x="6506" y="87"/>
                </a:lnTo>
                <a:lnTo>
                  <a:pt x="6520" y="75"/>
                </a:lnTo>
                <a:lnTo>
                  <a:pt x="6535" y="64"/>
                </a:lnTo>
                <a:lnTo>
                  <a:pt x="6551" y="55"/>
                </a:lnTo>
                <a:lnTo>
                  <a:pt x="6566" y="46"/>
                </a:lnTo>
                <a:lnTo>
                  <a:pt x="6584" y="37"/>
                </a:lnTo>
                <a:lnTo>
                  <a:pt x="6600" y="30"/>
                </a:lnTo>
                <a:lnTo>
                  <a:pt x="6618" y="22"/>
                </a:lnTo>
                <a:lnTo>
                  <a:pt x="6635" y="17"/>
                </a:lnTo>
                <a:lnTo>
                  <a:pt x="6653" y="12"/>
                </a:lnTo>
                <a:lnTo>
                  <a:pt x="6672" y="7"/>
                </a:lnTo>
                <a:lnTo>
                  <a:pt x="6690" y="4"/>
                </a:lnTo>
                <a:lnTo>
                  <a:pt x="6709" y="2"/>
                </a:lnTo>
                <a:lnTo>
                  <a:pt x="6728" y="0"/>
                </a:lnTo>
                <a:lnTo>
                  <a:pt x="6749" y="0"/>
                </a:lnTo>
                <a:lnTo>
                  <a:pt x="6932" y="2"/>
                </a:lnTo>
                <a:lnTo>
                  <a:pt x="7116" y="8"/>
                </a:lnTo>
                <a:lnTo>
                  <a:pt x="7297" y="20"/>
                </a:lnTo>
                <a:lnTo>
                  <a:pt x="7478" y="36"/>
                </a:lnTo>
                <a:lnTo>
                  <a:pt x="7657" y="57"/>
                </a:lnTo>
                <a:lnTo>
                  <a:pt x="7835" y="81"/>
                </a:lnTo>
                <a:lnTo>
                  <a:pt x="8011" y="111"/>
                </a:lnTo>
                <a:lnTo>
                  <a:pt x="8186" y="145"/>
                </a:lnTo>
                <a:lnTo>
                  <a:pt x="8360" y="182"/>
                </a:lnTo>
                <a:lnTo>
                  <a:pt x="8531" y="224"/>
                </a:lnTo>
                <a:lnTo>
                  <a:pt x="8702" y="270"/>
                </a:lnTo>
                <a:lnTo>
                  <a:pt x="8869" y="321"/>
                </a:lnTo>
                <a:lnTo>
                  <a:pt x="9037" y="374"/>
                </a:lnTo>
                <a:lnTo>
                  <a:pt x="9201" y="432"/>
                </a:lnTo>
                <a:lnTo>
                  <a:pt x="9364" y="495"/>
                </a:lnTo>
                <a:lnTo>
                  <a:pt x="9525" y="560"/>
                </a:lnTo>
                <a:lnTo>
                  <a:pt x="9684" y="630"/>
                </a:lnTo>
                <a:lnTo>
                  <a:pt x="9842" y="703"/>
                </a:lnTo>
                <a:lnTo>
                  <a:pt x="9996" y="780"/>
                </a:lnTo>
                <a:lnTo>
                  <a:pt x="10149" y="861"/>
                </a:lnTo>
                <a:lnTo>
                  <a:pt x="10300" y="945"/>
                </a:lnTo>
                <a:lnTo>
                  <a:pt x="10448" y="1032"/>
                </a:lnTo>
                <a:lnTo>
                  <a:pt x="10594" y="1123"/>
                </a:lnTo>
                <a:lnTo>
                  <a:pt x="10738" y="1218"/>
                </a:lnTo>
                <a:lnTo>
                  <a:pt x="10878" y="1316"/>
                </a:lnTo>
                <a:lnTo>
                  <a:pt x="11017" y="1417"/>
                </a:lnTo>
                <a:lnTo>
                  <a:pt x="11153" y="1522"/>
                </a:lnTo>
                <a:lnTo>
                  <a:pt x="11286" y="1629"/>
                </a:lnTo>
                <a:lnTo>
                  <a:pt x="11417" y="1739"/>
                </a:lnTo>
                <a:lnTo>
                  <a:pt x="11546" y="1853"/>
                </a:lnTo>
                <a:lnTo>
                  <a:pt x="11670" y="1970"/>
                </a:lnTo>
                <a:lnTo>
                  <a:pt x="11793" y="2089"/>
                </a:lnTo>
                <a:lnTo>
                  <a:pt x="11913" y="2212"/>
                </a:lnTo>
                <a:lnTo>
                  <a:pt x="12030" y="2337"/>
                </a:lnTo>
                <a:lnTo>
                  <a:pt x="12143" y="2465"/>
                </a:lnTo>
                <a:lnTo>
                  <a:pt x="12254" y="2596"/>
                </a:lnTo>
                <a:lnTo>
                  <a:pt x="12361" y="2730"/>
                </a:lnTo>
                <a:lnTo>
                  <a:pt x="12465" y="2865"/>
                </a:lnTo>
                <a:lnTo>
                  <a:pt x="12566" y="3004"/>
                </a:lnTo>
                <a:lnTo>
                  <a:pt x="12664" y="3145"/>
                </a:lnTo>
                <a:lnTo>
                  <a:pt x="12758" y="3289"/>
                </a:lnTo>
                <a:lnTo>
                  <a:pt x="12850" y="3435"/>
                </a:lnTo>
                <a:lnTo>
                  <a:pt x="12938" y="3583"/>
                </a:lnTo>
                <a:lnTo>
                  <a:pt x="13021" y="3733"/>
                </a:lnTo>
                <a:lnTo>
                  <a:pt x="13102" y="3886"/>
                </a:lnTo>
                <a:lnTo>
                  <a:pt x="13179" y="4041"/>
                </a:lnTo>
                <a:lnTo>
                  <a:pt x="13252" y="4198"/>
                </a:lnTo>
                <a:lnTo>
                  <a:pt x="13322" y="4357"/>
                </a:lnTo>
                <a:lnTo>
                  <a:pt x="13388" y="4518"/>
                </a:lnTo>
                <a:lnTo>
                  <a:pt x="13449" y="4681"/>
                </a:lnTo>
                <a:lnTo>
                  <a:pt x="13507" y="4846"/>
                </a:lnTo>
                <a:lnTo>
                  <a:pt x="13562" y="5012"/>
                </a:lnTo>
                <a:lnTo>
                  <a:pt x="13613" y="5181"/>
                </a:lnTo>
                <a:lnTo>
                  <a:pt x="13658" y="5352"/>
                </a:lnTo>
                <a:lnTo>
                  <a:pt x="13699" y="5523"/>
                </a:lnTo>
                <a:lnTo>
                  <a:pt x="13738" y="5696"/>
                </a:lnTo>
                <a:lnTo>
                  <a:pt x="13771" y="5871"/>
                </a:lnTo>
                <a:lnTo>
                  <a:pt x="13800" y="6048"/>
                </a:lnTo>
                <a:lnTo>
                  <a:pt x="13825" y="6225"/>
                </a:lnTo>
                <a:lnTo>
                  <a:pt x="13845" y="6404"/>
                </a:lnTo>
                <a:lnTo>
                  <a:pt x="13862" y="6585"/>
                </a:lnTo>
                <a:lnTo>
                  <a:pt x="13873" y="6767"/>
                </a:lnTo>
                <a:lnTo>
                  <a:pt x="13881" y="6949"/>
                </a:lnTo>
                <a:lnTo>
                  <a:pt x="13883" y="7134"/>
                </a:lnTo>
                <a:lnTo>
                  <a:pt x="13881" y="7319"/>
                </a:lnTo>
                <a:lnTo>
                  <a:pt x="13873" y="7501"/>
                </a:lnTo>
                <a:lnTo>
                  <a:pt x="13862" y="7683"/>
                </a:lnTo>
                <a:lnTo>
                  <a:pt x="13845" y="7864"/>
                </a:lnTo>
                <a:lnTo>
                  <a:pt x="13825" y="8043"/>
                </a:lnTo>
                <a:lnTo>
                  <a:pt x="13800" y="8220"/>
                </a:lnTo>
                <a:lnTo>
                  <a:pt x="13771" y="8397"/>
                </a:lnTo>
                <a:lnTo>
                  <a:pt x="13738" y="8572"/>
                </a:lnTo>
                <a:lnTo>
                  <a:pt x="13699" y="8745"/>
                </a:lnTo>
                <a:lnTo>
                  <a:pt x="13658" y="8916"/>
                </a:lnTo>
                <a:lnTo>
                  <a:pt x="13613" y="9087"/>
                </a:lnTo>
                <a:lnTo>
                  <a:pt x="13562" y="9256"/>
                </a:lnTo>
                <a:lnTo>
                  <a:pt x="13507" y="9422"/>
                </a:lnTo>
                <a:lnTo>
                  <a:pt x="13449" y="9587"/>
                </a:lnTo>
                <a:lnTo>
                  <a:pt x="13388" y="9750"/>
                </a:lnTo>
                <a:lnTo>
                  <a:pt x="13322" y="9911"/>
                </a:lnTo>
                <a:lnTo>
                  <a:pt x="13252" y="10070"/>
                </a:lnTo>
                <a:lnTo>
                  <a:pt x="13179" y="10227"/>
                </a:lnTo>
                <a:lnTo>
                  <a:pt x="13102" y="10382"/>
                </a:lnTo>
                <a:lnTo>
                  <a:pt x="13021" y="10535"/>
                </a:lnTo>
                <a:lnTo>
                  <a:pt x="12938" y="10685"/>
                </a:lnTo>
                <a:lnTo>
                  <a:pt x="12850" y="10833"/>
                </a:lnTo>
                <a:lnTo>
                  <a:pt x="12758" y="10979"/>
                </a:lnTo>
                <a:lnTo>
                  <a:pt x="12664" y="11123"/>
                </a:lnTo>
                <a:lnTo>
                  <a:pt x="12566" y="11264"/>
                </a:lnTo>
                <a:lnTo>
                  <a:pt x="12465" y="11403"/>
                </a:lnTo>
                <a:lnTo>
                  <a:pt x="12361" y="11538"/>
                </a:lnTo>
                <a:lnTo>
                  <a:pt x="12254" y="11672"/>
                </a:lnTo>
                <a:lnTo>
                  <a:pt x="12143" y="11803"/>
                </a:lnTo>
                <a:lnTo>
                  <a:pt x="12030" y="11931"/>
                </a:lnTo>
                <a:lnTo>
                  <a:pt x="11913" y="12056"/>
                </a:lnTo>
                <a:lnTo>
                  <a:pt x="11793" y="12179"/>
                </a:lnTo>
                <a:lnTo>
                  <a:pt x="11670" y="12298"/>
                </a:lnTo>
                <a:lnTo>
                  <a:pt x="11546" y="12415"/>
                </a:lnTo>
                <a:lnTo>
                  <a:pt x="11417" y="12529"/>
                </a:lnTo>
                <a:lnTo>
                  <a:pt x="11286" y="12639"/>
                </a:lnTo>
                <a:lnTo>
                  <a:pt x="11153" y="12746"/>
                </a:lnTo>
                <a:lnTo>
                  <a:pt x="11017" y="12851"/>
                </a:lnTo>
                <a:lnTo>
                  <a:pt x="10878" y="12952"/>
                </a:lnTo>
                <a:lnTo>
                  <a:pt x="10738" y="13050"/>
                </a:lnTo>
                <a:lnTo>
                  <a:pt x="10594" y="13145"/>
                </a:lnTo>
                <a:lnTo>
                  <a:pt x="10448" y="13236"/>
                </a:lnTo>
                <a:lnTo>
                  <a:pt x="10300" y="13323"/>
                </a:lnTo>
                <a:lnTo>
                  <a:pt x="10149" y="13407"/>
                </a:lnTo>
                <a:lnTo>
                  <a:pt x="9996" y="13488"/>
                </a:lnTo>
                <a:lnTo>
                  <a:pt x="9842" y="13565"/>
                </a:lnTo>
                <a:lnTo>
                  <a:pt x="9684" y="13638"/>
                </a:lnTo>
                <a:lnTo>
                  <a:pt x="9525" y="13708"/>
                </a:lnTo>
                <a:lnTo>
                  <a:pt x="9364" y="13773"/>
                </a:lnTo>
                <a:lnTo>
                  <a:pt x="9201" y="13836"/>
                </a:lnTo>
                <a:lnTo>
                  <a:pt x="9037" y="13894"/>
                </a:lnTo>
                <a:lnTo>
                  <a:pt x="8869" y="13947"/>
                </a:lnTo>
                <a:lnTo>
                  <a:pt x="8702" y="13998"/>
                </a:lnTo>
                <a:lnTo>
                  <a:pt x="8531" y="14044"/>
                </a:lnTo>
                <a:lnTo>
                  <a:pt x="8360" y="14086"/>
                </a:lnTo>
                <a:lnTo>
                  <a:pt x="8186" y="14123"/>
                </a:lnTo>
                <a:lnTo>
                  <a:pt x="8011" y="14157"/>
                </a:lnTo>
                <a:lnTo>
                  <a:pt x="7835" y="14187"/>
                </a:lnTo>
                <a:lnTo>
                  <a:pt x="7657" y="14211"/>
                </a:lnTo>
                <a:lnTo>
                  <a:pt x="7478" y="14232"/>
                </a:lnTo>
                <a:lnTo>
                  <a:pt x="7297" y="14248"/>
                </a:lnTo>
                <a:lnTo>
                  <a:pt x="7116" y="14260"/>
                </a:lnTo>
                <a:lnTo>
                  <a:pt x="6932" y="14266"/>
                </a:lnTo>
                <a:lnTo>
                  <a:pt x="6749" y="14268"/>
                </a:lnTo>
                <a:lnTo>
                  <a:pt x="6607" y="14267"/>
                </a:lnTo>
                <a:lnTo>
                  <a:pt x="6467" y="14263"/>
                </a:lnTo>
                <a:lnTo>
                  <a:pt x="6326" y="14256"/>
                </a:lnTo>
                <a:lnTo>
                  <a:pt x="6187" y="14247"/>
                </a:lnTo>
                <a:lnTo>
                  <a:pt x="6047" y="14234"/>
                </a:lnTo>
                <a:lnTo>
                  <a:pt x="5909" y="14219"/>
                </a:lnTo>
                <a:lnTo>
                  <a:pt x="5770" y="14202"/>
                </a:lnTo>
                <a:lnTo>
                  <a:pt x="5634" y="14181"/>
                </a:lnTo>
                <a:lnTo>
                  <a:pt x="5497" y="14158"/>
                </a:lnTo>
                <a:lnTo>
                  <a:pt x="5361" y="14132"/>
                </a:lnTo>
                <a:lnTo>
                  <a:pt x="5226" y="14104"/>
                </a:lnTo>
                <a:lnTo>
                  <a:pt x="5092" y="14073"/>
                </a:lnTo>
                <a:lnTo>
                  <a:pt x="4959" y="14040"/>
                </a:lnTo>
                <a:lnTo>
                  <a:pt x="4827" y="14004"/>
                </a:lnTo>
                <a:lnTo>
                  <a:pt x="4695" y="13966"/>
                </a:lnTo>
                <a:lnTo>
                  <a:pt x="4564" y="13926"/>
                </a:lnTo>
                <a:lnTo>
                  <a:pt x="4435" y="13882"/>
                </a:lnTo>
                <a:lnTo>
                  <a:pt x="4306" y="13837"/>
                </a:lnTo>
                <a:lnTo>
                  <a:pt x="4179" y="13788"/>
                </a:lnTo>
                <a:lnTo>
                  <a:pt x="4052" y="13738"/>
                </a:lnTo>
                <a:lnTo>
                  <a:pt x="3927" y="13685"/>
                </a:lnTo>
                <a:lnTo>
                  <a:pt x="3803" y="13631"/>
                </a:lnTo>
                <a:lnTo>
                  <a:pt x="3680" y="13573"/>
                </a:lnTo>
                <a:lnTo>
                  <a:pt x="3557" y="13514"/>
                </a:lnTo>
                <a:lnTo>
                  <a:pt x="3437" y="13451"/>
                </a:lnTo>
                <a:lnTo>
                  <a:pt x="3317" y="13387"/>
                </a:lnTo>
                <a:lnTo>
                  <a:pt x="3199" y="13321"/>
                </a:lnTo>
                <a:lnTo>
                  <a:pt x="3082" y="13253"/>
                </a:lnTo>
                <a:lnTo>
                  <a:pt x="2967" y="13182"/>
                </a:lnTo>
                <a:lnTo>
                  <a:pt x="2853" y="13109"/>
                </a:lnTo>
                <a:lnTo>
                  <a:pt x="2740" y="13034"/>
                </a:lnTo>
                <a:lnTo>
                  <a:pt x="2629" y="12957"/>
                </a:lnTo>
                <a:lnTo>
                  <a:pt x="2519" y="12877"/>
                </a:lnTo>
                <a:lnTo>
                  <a:pt x="2411" y="12796"/>
                </a:lnTo>
                <a:lnTo>
                  <a:pt x="2304" y="12712"/>
                </a:lnTo>
                <a:lnTo>
                  <a:pt x="2199" y="12627"/>
                </a:lnTo>
                <a:lnTo>
                  <a:pt x="2096" y="12540"/>
                </a:lnTo>
                <a:lnTo>
                  <a:pt x="1994" y="12450"/>
                </a:lnTo>
                <a:lnTo>
                  <a:pt x="1893" y="12359"/>
                </a:lnTo>
                <a:lnTo>
                  <a:pt x="1795" y="12266"/>
                </a:lnTo>
                <a:lnTo>
                  <a:pt x="1698" y="12171"/>
                </a:lnTo>
                <a:lnTo>
                  <a:pt x="1603" y="12074"/>
                </a:lnTo>
                <a:lnTo>
                  <a:pt x="1510" y="11975"/>
                </a:lnTo>
                <a:lnTo>
                  <a:pt x="1419" y="11874"/>
                </a:lnTo>
                <a:lnTo>
                  <a:pt x="1328" y="11772"/>
                </a:lnTo>
                <a:lnTo>
                  <a:pt x="1242" y="11668"/>
                </a:lnTo>
                <a:lnTo>
                  <a:pt x="1156" y="11562"/>
                </a:lnTo>
                <a:lnTo>
                  <a:pt x="1072" y="11453"/>
                </a:lnTo>
                <a:lnTo>
                  <a:pt x="989" y="11344"/>
                </a:lnTo>
                <a:lnTo>
                  <a:pt x="910" y="11233"/>
                </a:lnTo>
                <a:lnTo>
                  <a:pt x="832" y="11120"/>
                </a:lnTo>
                <a:lnTo>
                  <a:pt x="757" y="11005"/>
                </a:lnTo>
                <a:lnTo>
                  <a:pt x="682" y="10889"/>
                </a:lnTo>
                <a:lnTo>
                  <a:pt x="612" y="10771"/>
                </a:lnTo>
                <a:lnTo>
                  <a:pt x="542" y="10652"/>
                </a:lnTo>
                <a:lnTo>
                  <a:pt x="475" y="10530"/>
                </a:lnTo>
                <a:lnTo>
                  <a:pt x="410" y="10408"/>
                </a:lnTo>
                <a:lnTo>
                  <a:pt x="348" y="10284"/>
                </a:lnTo>
                <a:lnTo>
                  <a:pt x="288" y="10158"/>
                </a:lnTo>
                <a:lnTo>
                  <a:pt x="230" y="10030"/>
                </a:lnTo>
                <a:lnTo>
                  <a:pt x="174" y="9903"/>
                </a:lnTo>
                <a:lnTo>
                  <a:pt x="120" y="9772"/>
                </a:lnTo>
                <a:lnTo>
                  <a:pt x="70" y="9641"/>
                </a:lnTo>
                <a:lnTo>
                  <a:pt x="21" y="950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 rot="267433">
            <a:off x="6626285" y="1209569"/>
            <a:ext cx="4580022" cy="4580022"/>
          </a:xfrm>
          <a:custGeom>
            <a:avLst/>
            <a:gdLst>
              <a:gd name="T0" fmla="*/ 1033 w 17170"/>
              <a:gd name="T1" fmla="*/ 4579 h 17170"/>
              <a:gd name="T2" fmla="*/ 1199 w 17170"/>
              <a:gd name="T3" fmla="*/ 4507 h 17170"/>
              <a:gd name="T4" fmla="*/ 1382 w 17170"/>
              <a:gd name="T5" fmla="*/ 4519 h 17170"/>
              <a:gd name="T6" fmla="*/ 1542 w 17170"/>
              <a:gd name="T7" fmla="*/ 4621 h 17170"/>
              <a:gd name="T8" fmla="*/ 1630 w 17170"/>
              <a:gd name="T9" fmla="*/ 4780 h 17170"/>
              <a:gd name="T10" fmla="*/ 1635 w 17170"/>
              <a:gd name="T11" fmla="*/ 4961 h 17170"/>
              <a:gd name="T12" fmla="*/ 1364 w 17170"/>
              <a:gd name="T13" fmla="*/ 5572 h 17170"/>
              <a:gd name="T14" fmla="*/ 1002 w 17170"/>
              <a:gd name="T15" fmla="*/ 6658 h 17170"/>
              <a:gd name="T16" fmla="*/ 803 w 17170"/>
              <a:gd name="T17" fmla="*/ 7782 h 17170"/>
              <a:gd name="T18" fmla="*/ 784 w 17170"/>
              <a:gd name="T19" fmla="*/ 9187 h 17170"/>
              <a:gd name="T20" fmla="*/ 1173 w 17170"/>
              <a:gd name="T21" fmla="*/ 11094 h 17170"/>
              <a:gd name="T22" fmla="*/ 1994 w 17170"/>
              <a:gd name="T23" fmla="*/ 12802 h 17170"/>
              <a:gd name="T24" fmla="*/ 3187 w 17170"/>
              <a:gd name="T25" fmla="*/ 14248 h 17170"/>
              <a:gd name="T26" fmla="*/ 4691 w 17170"/>
              <a:gd name="T27" fmla="*/ 15373 h 17170"/>
              <a:gd name="T28" fmla="*/ 6443 w 17170"/>
              <a:gd name="T29" fmla="*/ 16112 h 17170"/>
              <a:gd name="T30" fmla="*/ 8383 w 17170"/>
              <a:gd name="T31" fmla="*/ 16406 h 17170"/>
              <a:gd name="T32" fmla="*/ 10351 w 17170"/>
              <a:gd name="T33" fmla="*/ 16208 h 17170"/>
              <a:gd name="T34" fmla="*/ 12147 w 17170"/>
              <a:gd name="T35" fmla="*/ 15553 h 17170"/>
              <a:gd name="T36" fmla="*/ 13705 w 17170"/>
              <a:gd name="T37" fmla="*/ 14501 h 17170"/>
              <a:gd name="T38" fmla="*/ 14965 w 17170"/>
              <a:gd name="T39" fmla="*/ 13114 h 17170"/>
              <a:gd name="T40" fmla="*/ 15866 w 17170"/>
              <a:gd name="T41" fmla="*/ 11453 h 17170"/>
              <a:gd name="T42" fmla="*/ 16346 w 17170"/>
              <a:gd name="T43" fmla="*/ 9582 h 17170"/>
              <a:gd name="T44" fmla="*/ 16346 w 17170"/>
              <a:gd name="T45" fmla="*/ 7588 h 17170"/>
              <a:gd name="T46" fmla="*/ 15866 w 17170"/>
              <a:gd name="T47" fmla="*/ 5717 h 17170"/>
              <a:gd name="T48" fmla="*/ 14965 w 17170"/>
              <a:gd name="T49" fmla="*/ 4056 h 17170"/>
              <a:gd name="T50" fmla="*/ 13705 w 17170"/>
              <a:gd name="T51" fmla="*/ 2669 h 17170"/>
              <a:gd name="T52" fmla="*/ 12147 w 17170"/>
              <a:gd name="T53" fmla="*/ 1617 h 17170"/>
              <a:gd name="T54" fmla="*/ 10351 w 17170"/>
              <a:gd name="T55" fmla="*/ 962 h 17170"/>
              <a:gd name="T56" fmla="*/ 8566 w 17170"/>
              <a:gd name="T57" fmla="*/ 761 h 17170"/>
              <a:gd name="T58" fmla="*/ 8388 w 17170"/>
              <a:gd name="T59" fmla="*/ 706 h 17170"/>
              <a:gd name="T60" fmla="*/ 8260 w 17170"/>
              <a:gd name="T61" fmla="*/ 578 h 17170"/>
              <a:gd name="T62" fmla="*/ 8205 w 17170"/>
              <a:gd name="T63" fmla="*/ 400 h 17170"/>
              <a:gd name="T64" fmla="*/ 8242 w 17170"/>
              <a:gd name="T65" fmla="*/ 216 h 17170"/>
              <a:gd name="T66" fmla="*/ 8357 w 17170"/>
              <a:gd name="T67" fmla="*/ 75 h 17170"/>
              <a:gd name="T68" fmla="*/ 8527 w 17170"/>
              <a:gd name="T69" fmla="*/ 4 h 17170"/>
              <a:gd name="T70" fmla="*/ 10105 w 17170"/>
              <a:gd name="T71" fmla="*/ 134 h 17170"/>
              <a:gd name="T72" fmla="*/ 12118 w 17170"/>
              <a:gd name="T73" fmla="*/ 759 h 17170"/>
              <a:gd name="T74" fmla="*/ 13885 w 17170"/>
              <a:gd name="T75" fmla="*/ 1831 h 17170"/>
              <a:gd name="T76" fmla="*/ 15339 w 17170"/>
              <a:gd name="T77" fmla="*/ 3285 h 17170"/>
              <a:gd name="T78" fmla="*/ 16411 w 17170"/>
              <a:gd name="T79" fmla="*/ 5052 h 17170"/>
              <a:gd name="T80" fmla="*/ 17036 w 17170"/>
              <a:gd name="T81" fmla="*/ 7065 h 17170"/>
              <a:gd name="T82" fmla="*/ 17145 w 17170"/>
              <a:gd name="T83" fmla="*/ 9246 h 17170"/>
              <a:gd name="T84" fmla="*/ 16719 w 17170"/>
              <a:gd name="T85" fmla="*/ 11339 h 17170"/>
              <a:gd name="T86" fmla="*/ 15818 w 17170"/>
              <a:gd name="T87" fmla="*/ 13212 h 17170"/>
              <a:gd name="T88" fmla="*/ 14508 w 17170"/>
              <a:gd name="T89" fmla="*/ 14799 h 17170"/>
              <a:gd name="T90" fmla="*/ 12858 w 17170"/>
              <a:gd name="T91" fmla="*/ 16032 h 17170"/>
              <a:gd name="T92" fmla="*/ 10935 w 17170"/>
              <a:gd name="T93" fmla="*/ 16845 h 17170"/>
              <a:gd name="T94" fmla="*/ 8806 w 17170"/>
              <a:gd name="T95" fmla="*/ 17167 h 17170"/>
              <a:gd name="T96" fmla="*/ 6646 w 17170"/>
              <a:gd name="T97" fmla="*/ 16950 h 17170"/>
              <a:gd name="T98" fmla="*/ 4677 w 17170"/>
              <a:gd name="T99" fmla="*/ 16231 h 17170"/>
              <a:gd name="T100" fmla="*/ 2967 w 17170"/>
              <a:gd name="T101" fmla="*/ 15076 h 17170"/>
              <a:gd name="T102" fmla="*/ 1584 w 17170"/>
              <a:gd name="T103" fmla="*/ 13555 h 17170"/>
              <a:gd name="T104" fmla="*/ 596 w 17170"/>
              <a:gd name="T105" fmla="*/ 11732 h 17170"/>
              <a:gd name="T106" fmla="*/ 69 w 17170"/>
              <a:gd name="T107" fmla="*/ 9679 h 17170"/>
              <a:gd name="T108" fmla="*/ 24 w 17170"/>
              <a:gd name="T109" fmla="*/ 7956 h 17170"/>
              <a:gd name="T110" fmla="*/ 206 w 17170"/>
              <a:gd name="T111" fmla="*/ 6716 h 17170"/>
              <a:gd name="T112" fmla="*/ 568 w 17170"/>
              <a:gd name="T113" fmla="*/ 5517 h 17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170" h="17170">
                <a:moveTo>
                  <a:pt x="925" y="4710"/>
                </a:moveTo>
                <a:lnTo>
                  <a:pt x="935" y="4693"/>
                </a:lnTo>
                <a:lnTo>
                  <a:pt x="944" y="4676"/>
                </a:lnTo>
                <a:lnTo>
                  <a:pt x="955" y="4660"/>
                </a:lnTo>
                <a:lnTo>
                  <a:pt x="967" y="4644"/>
                </a:lnTo>
                <a:lnTo>
                  <a:pt x="979" y="4631"/>
                </a:lnTo>
                <a:lnTo>
                  <a:pt x="992" y="4617"/>
                </a:lnTo>
                <a:lnTo>
                  <a:pt x="1004" y="4604"/>
                </a:lnTo>
                <a:lnTo>
                  <a:pt x="1018" y="4591"/>
                </a:lnTo>
                <a:lnTo>
                  <a:pt x="1033" y="4579"/>
                </a:lnTo>
                <a:lnTo>
                  <a:pt x="1048" y="4568"/>
                </a:lnTo>
                <a:lnTo>
                  <a:pt x="1063" y="4559"/>
                </a:lnTo>
                <a:lnTo>
                  <a:pt x="1080" y="4549"/>
                </a:lnTo>
                <a:lnTo>
                  <a:pt x="1096" y="4540"/>
                </a:lnTo>
                <a:lnTo>
                  <a:pt x="1112" y="4533"/>
                </a:lnTo>
                <a:lnTo>
                  <a:pt x="1129" y="4526"/>
                </a:lnTo>
                <a:lnTo>
                  <a:pt x="1146" y="4520"/>
                </a:lnTo>
                <a:lnTo>
                  <a:pt x="1163" y="4515"/>
                </a:lnTo>
                <a:lnTo>
                  <a:pt x="1180" y="4510"/>
                </a:lnTo>
                <a:lnTo>
                  <a:pt x="1199" y="4507"/>
                </a:lnTo>
                <a:lnTo>
                  <a:pt x="1217" y="4504"/>
                </a:lnTo>
                <a:lnTo>
                  <a:pt x="1235" y="4502"/>
                </a:lnTo>
                <a:lnTo>
                  <a:pt x="1253" y="4501"/>
                </a:lnTo>
                <a:lnTo>
                  <a:pt x="1272" y="4501"/>
                </a:lnTo>
                <a:lnTo>
                  <a:pt x="1290" y="4502"/>
                </a:lnTo>
                <a:lnTo>
                  <a:pt x="1308" y="4504"/>
                </a:lnTo>
                <a:lnTo>
                  <a:pt x="1327" y="4506"/>
                </a:lnTo>
                <a:lnTo>
                  <a:pt x="1346" y="4509"/>
                </a:lnTo>
                <a:lnTo>
                  <a:pt x="1364" y="4514"/>
                </a:lnTo>
                <a:lnTo>
                  <a:pt x="1382" y="4519"/>
                </a:lnTo>
                <a:lnTo>
                  <a:pt x="1400" y="4525"/>
                </a:lnTo>
                <a:lnTo>
                  <a:pt x="1418" y="4533"/>
                </a:lnTo>
                <a:lnTo>
                  <a:pt x="1436" y="4541"/>
                </a:lnTo>
                <a:lnTo>
                  <a:pt x="1453" y="4551"/>
                </a:lnTo>
                <a:lnTo>
                  <a:pt x="1469" y="4561"/>
                </a:lnTo>
                <a:lnTo>
                  <a:pt x="1485" y="4572"/>
                </a:lnTo>
                <a:lnTo>
                  <a:pt x="1500" y="4583"/>
                </a:lnTo>
                <a:lnTo>
                  <a:pt x="1515" y="4595"/>
                </a:lnTo>
                <a:lnTo>
                  <a:pt x="1529" y="4608"/>
                </a:lnTo>
                <a:lnTo>
                  <a:pt x="1542" y="4621"/>
                </a:lnTo>
                <a:lnTo>
                  <a:pt x="1554" y="4635"/>
                </a:lnTo>
                <a:lnTo>
                  <a:pt x="1566" y="4649"/>
                </a:lnTo>
                <a:lnTo>
                  <a:pt x="1576" y="4664"/>
                </a:lnTo>
                <a:lnTo>
                  <a:pt x="1587" y="4680"/>
                </a:lnTo>
                <a:lnTo>
                  <a:pt x="1596" y="4695"/>
                </a:lnTo>
                <a:lnTo>
                  <a:pt x="1604" y="4711"/>
                </a:lnTo>
                <a:lnTo>
                  <a:pt x="1612" y="4728"/>
                </a:lnTo>
                <a:lnTo>
                  <a:pt x="1619" y="4744"/>
                </a:lnTo>
                <a:lnTo>
                  <a:pt x="1626" y="4761"/>
                </a:lnTo>
                <a:lnTo>
                  <a:pt x="1630" y="4780"/>
                </a:lnTo>
                <a:lnTo>
                  <a:pt x="1635" y="4797"/>
                </a:lnTo>
                <a:lnTo>
                  <a:pt x="1639" y="4815"/>
                </a:lnTo>
                <a:lnTo>
                  <a:pt x="1642" y="4833"/>
                </a:lnTo>
                <a:lnTo>
                  <a:pt x="1643" y="4852"/>
                </a:lnTo>
                <a:lnTo>
                  <a:pt x="1644" y="4870"/>
                </a:lnTo>
                <a:lnTo>
                  <a:pt x="1644" y="4888"/>
                </a:lnTo>
                <a:lnTo>
                  <a:pt x="1644" y="4906"/>
                </a:lnTo>
                <a:lnTo>
                  <a:pt x="1642" y="4925"/>
                </a:lnTo>
                <a:lnTo>
                  <a:pt x="1640" y="4943"/>
                </a:lnTo>
                <a:lnTo>
                  <a:pt x="1635" y="4961"/>
                </a:lnTo>
                <a:lnTo>
                  <a:pt x="1631" y="4980"/>
                </a:lnTo>
                <a:lnTo>
                  <a:pt x="1626" y="4999"/>
                </a:lnTo>
                <a:lnTo>
                  <a:pt x="1619" y="5016"/>
                </a:lnTo>
                <a:lnTo>
                  <a:pt x="1612" y="5034"/>
                </a:lnTo>
                <a:lnTo>
                  <a:pt x="1603" y="5051"/>
                </a:lnTo>
                <a:lnTo>
                  <a:pt x="1553" y="5154"/>
                </a:lnTo>
                <a:lnTo>
                  <a:pt x="1503" y="5258"/>
                </a:lnTo>
                <a:lnTo>
                  <a:pt x="1455" y="5362"/>
                </a:lnTo>
                <a:lnTo>
                  <a:pt x="1409" y="5466"/>
                </a:lnTo>
                <a:lnTo>
                  <a:pt x="1364" y="5572"/>
                </a:lnTo>
                <a:lnTo>
                  <a:pt x="1321" y="5678"/>
                </a:lnTo>
                <a:lnTo>
                  <a:pt x="1279" y="5784"/>
                </a:lnTo>
                <a:lnTo>
                  <a:pt x="1239" y="5891"/>
                </a:lnTo>
                <a:lnTo>
                  <a:pt x="1201" y="6000"/>
                </a:lnTo>
                <a:lnTo>
                  <a:pt x="1163" y="6108"/>
                </a:lnTo>
                <a:lnTo>
                  <a:pt x="1128" y="6217"/>
                </a:lnTo>
                <a:lnTo>
                  <a:pt x="1095" y="6326"/>
                </a:lnTo>
                <a:lnTo>
                  <a:pt x="1062" y="6437"/>
                </a:lnTo>
                <a:lnTo>
                  <a:pt x="1031" y="6546"/>
                </a:lnTo>
                <a:lnTo>
                  <a:pt x="1002" y="6658"/>
                </a:lnTo>
                <a:lnTo>
                  <a:pt x="975" y="6768"/>
                </a:lnTo>
                <a:lnTo>
                  <a:pt x="950" y="6880"/>
                </a:lnTo>
                <a:lnTo>
                  <a:pt x="925" y="6991"/>
                </a:lnTo>
                <a:lnTo>
                  <a:pt x="902" y="7104"/>
                </a:lnTo>
                <a:lnTo>
                  <a:pt x="882" y="7216"/>
                </a:lnTo>
                <a:lnTo>
                  <a:pt x="863" y="7328"/>
                </a:lnTo>
                <a:lnTo>
                  <a:pt x="846" y="7442"/>
                </a:lnTo>
                <a:lnTo>
                  <a:pt x="830" y="7555"/>
                </a:lnTo>
                <a:lnTo>
                  <a:pt x="816" y="7669"/>
                </a:lnTo>
                <a:lnTo>
                  <a:pt x="803" y="7782"/>
                </a:lnTo>
                <a:lnTo>
                  <a:pt x="792" y="7897"/>
                </a:lnTo>
                <a:lnTo>
                  <a:pt x="782" y="8011"/>
                </a:lnTo>
                <a:lnTo>
                  <a:pt x="775" y="8126"/>
                </a:lnTo>
                <a:lnTo>
                  <a:pt x="769" y="8241"/>
                </a:lnTo>
                <a:lnTo>
                  <a:pt x="765" y="8355"/>
                </a:lnTo>
                <a:lnTo>
                  <a:pt x="762" y="8470"/>
                </a:lnTo>
                <a:lnTo>
                  <a:pt x="762" y="8585"/>
                </a:lnTo>
                <a:lnTo>
                  <a:pt x="764" y="8787"/>
                </a:lnTo>
                <a:lnTo>
                  <a:pt x="772" y="8987"/>
                </a:lnTo>
                <a:lnTo>
                  <a:pt x="784" y="9187"/>
                </a:lnTo>
                <a:lnTo>
                  <a:pt x="802" y="9384"/>
                </a:lnTo>
                <a:lnTo>
                  <a:pt x="824" y="9582"/>
                </a:lnTo>
                <a:lnTo>
                  <a:pt x="852" y="9776"/>
                </a:lnTo>
                <a:lnTo>
                  <a:pt x="883" y="9970"/>
                </a:lnTo>
                <a:lnTo>
                  <a:pt x="921" y="10161"/>
                </a:lnTo>
                <a:lnTo>
                  <a:pt x="962" y="10351"/>
                </a:lnTo>
                <a:lnTo>
                  <a:pt x="1008" y="10540"/>
                </a:lnTo>
                <a:lnTo>
                  <a:pt x="1058" y="10727"/>
                </a:lnTo>
                <a:lnTo>
                  <a:pt x="1113" y="10912"/>
                </a:lnTo>
                <a:lnTo>
                  <a:pt x="1173" y="11094"/>
                </a:lnTo>
                <a:lnTo>
                  <a:pt x="1236" y="11275"/>
                </a:lnTo>
                <a:lnTo>
                  <a:pt x="1304" y="11453"/>
                </a:lnTo>
                <a:lnTo>
                  <a:pt x="1376" y="11631"/>
                </a:lnTo>
                <a:lnTo>
                  <a:pt x="1453" y="11804"/>
                </a:lnTo>
                <a:lnTo>
                  <a:pt x="1532" y="11977"/>
                </a:lnTo>
                <a:lnTo>
                  <a:pt x="1617" y="12147"/>
                </a:lnTo>
                <a:lnTo>
                  <a:pt x="1705" y="12314"/>
                </a:lnTo>
                <a:lnTo>
                  <a:pt x="1797" y="12479"/>
                </a:lnTo>
                <a:lnTo>
                  <a:pt x="1894" y="12641"/>
                </a:lnTo>
                <a:lnTo>
                  <a:pt x="1994" y="12802"/>
                </a:lnTo>
                <a:lnTo>
                  <a:pt x="2098" y="12959"/>
                </a:lnTo>
                <a:lnTo>
                  <a:pt x="2205" y="13114"/>
                </a:lnTo>
                <a:lnTo>
                  <a:pt x="2316" y="13266"/>
                </a:lnTo>
                <a:lnTo>
                  <a:pt x="2430" y="13415"/>
                </a:lnTo>
                <a:lnTo>
                  <a:pt x="2548" y="13561"/>
                </a:lnTo>
                <a:lnTo>
                  <a:pt x="2669" y="13705"/>
                </a:lnTo>
                <a:lnTo>
                  <a:pt x="2793" y="13845"/>
                </a:lnTo>
                <a:lnTo>
                  <a:pt x="2922" y="13983"/>
                </a:lnTo>
                <a:lnTo>
                  <a:pt x="3053" y="14117"/>
                </a:lnTo>
                <a:lnTo>
                  <a:pt x="3187" y="14248"/>
                </a:lnTo>
                <a:lnTo>
                  <a:pt x="3325" y="14377"/>
                </a:lnTo>
                <a:lnTo>
                  <a:pt x="3465" y="14501"/>
                </a:lnTo>
                <a:lnTo>
                  <a:pt x="3609" y="14622"/>
                </a:lnTo>
                <a:lnTo>
                  <a:pt x="3755" y="14740"/>
                </a:lnTo>
                <a:lnTo>
                  <a:pt x="3904" y="14854"/>
                </a:lnTo>
                <a:lnTo>
                  <a:pt x="4056" y="14965"/>
                </a:lnTo>
                <a:lnTo>
                  <a:pt x="4211" y="15072"/>
                </a:lnTo>
                <a:lnTo>
                  <a:pt x="4368" y="15176"/>
                </a:lnTo>
                <a:lnTo>
                  <a:pt x="4529" y="15276"/>
                </a:lnTo>
                <a:lnTo>
                  <a:pt x="4691" y="15373"/>
                </a:lnTo>
                <a:lnTo>
                  <a:pt x="4856" y="15465"/>
                </a:lnTo>
                <a:lnTo>
                  <a:pt x="5023" y="15553"/>
                </a:lnTo>
                <a:lnTo>
                  <a:pt x="5193" y="15638"/>
                </a:lnTo>
                <a:lnTo>
                  <a:pt x="5366" y="15717"/>
                </a:lnTo>
                <a:lnTo>
                  <a:pt x="5539" y="15794"/>
                </a:lnTo>
                <a:lnTo>
                  <a:pt x="5717" y="15866"/>
                </a:lnTo>
                <a:lnTo>
                  <a:pt x="5895" y="15934"/>
                </a:lnTo>
                <a:lnTo>
                  <a:pt x="6076" y="15997"/>
                </a:lnTo>
                <a:lnTo>
                  <a:pt x="6258" y="16057"/>
                </a:lnTo>
                <a:lnTo>
                  <a:pt x="6443" y="16112"/>
                </a:lnTo>
                <a:lnTo>
                  <a:pt x="6630" y="16162"/>
                </a:lnTo>
                <a:lnTo>
                  <a:pt x="6819" y="16208"/>
                </a:lnTo>
                <a:lnTo>
                  <a:pt x="7009" y="16249"/>
                </a:lnTo>
                <a:lnTo>
                  <a:pt x="7200" y="16287"/>
                </a:lnTo>
                <a:lnTo>
                  <a:pt x="7394" y="16318"/>
                </a:lnTo>
                <a:lnTo>
                  <a:pt x="7588" y="16346"/>
                </a:lnTo>
                <a:lnTo>
                  <a:pt x="7786" y="16368"/>
                </a:lnTo>
                <a:lnTo>
                  <a:pt x="7983" y="16386"/>
                </a:lnTo>
                <a:lnTo>
                  <a:pt x="8183" y="16398"/>
                </a:lnTo>
                <a:lnTo>
                  <a:pt x="8383" y="16406"/>
                </a:lnTo>
                <a:lnTo>
                  <a:pt x="8585" y="16408"/>
                </a:lnTo>
                <a:lnTo>
                  <a:pt x="8787" y="16406"/>
                </a:lnTo>
                <a:lnTo>
                  <a:pt x="8987" y="16398"/>
                </a:lnTo>
                <a:lnTo>
                  <a:pt x="9187" y="16386"/>
                </a:lnTo>
                <a:lnTo>
                  <a:pt x="9384" y="16368"/>
                </a:lnTo>
                <a:lnTo>
                  <a:pt x="9582" y="16346"/>
                </a:lnTo>
                <a:lnTo>
                  <a:pt x="9776" y="16318"/>
                </a:lnTo>
                <a:lnTo>
                  <a:pt x="9970" y="16287"/>
                </a:lnTo>
                <a:lnTo>
                  <a:pt x="10161" y="16249"/>
                </a:lnTo>
                <a:lnTo>
                  <a:pt x="10351" y="16208"/>
                </a:lnTo>
                <a:lnTo>
                  <a:pt x="10540" y="16162"/>
                </a:lnTo>
                <a:lnTo>
                  <a:pt x="10727" y="16112"/>
                </a:lnTo>
                <a:lnTo>
                  <a:pt x="10912" y="16057"/>
                </a:lnTo>
                <a:lnTo>
                  <a:pt x="11094" y="15997"/>
                </a:lnTo>
                <a:lnTo>
                  <a:pt x="11275" y="15934"/>
                </a:lnTo>
                <a:lnTo>
                  <a:pt x="11453" y="15866"/>
                </a:lnTo>
                <a:lnTo>
                  <a:pt x="11631" y="15794"/>
                </a:lnTo>
                <a:lnTo>
                  <a:pt x="11804" y="15717"/>
                </a:lnTo>
                <a:lnTo>
                  <a:pt x="11977" y="15638"/>
                </a:lnTo>
                <a:lnTo>
                  <a:pt x="12147" y="15553"/>
                </a:lnTo>
                <a:lnTo>
                  <a:pt x="12314" y="15465"/>
                </a:lnTo>
                <a:lnTo>
                  <a:pt x="12479" y="15373"/>
                </a:lnTo>
                <a:lnTo>
                  <a:pt x="12641" y="15276"/>
                </a:lnTo>
                <a:lnTo>
                  <a:pt x="12802" y="15176"/>
                </a:lnTo>
                <a:lnTo>
                  <a:pt x="12959" y="15072"/>
                </a:lnTo>
                <a:lnTo>
                  <a:pt x="13114" y="14965"/>
                </a:lnTo>
                <a:lnTo>
                  <a:pt x="13266" y="14854"/>
                </a:lnTo>
                <a:lnTo>
                  <a:pt x="13415" y="14740"/>
                </a:lnTo>
                <a:lnTo>
                  <a:pt x="13561" y="14622"/>
                </a:lnTo>
                <a:lnTo>
                  <a:pt x="13705" y="14501"/>
                </a:lnTo>
                <a:lnTo>
                  <a:pt x="13845" y="14377"/>
                </a:lnTo>
                <a:lnTo>
                  <a:pt x="13983" y="14248"/>
                </a:lnTo>
                <a:lnTo>
                  <a:pt x="14117" y="14117"/>
                </a:lnTo>
                <a:lnTo>
                  <a:pt x="14248" y="13983"/>
                </a:lnTo>
                <a:lnTo>
                  <a:pt x="14377" y="13845"/>
                </a:lnTo>
                <a:lnTo>
                  <a:pt x="14501" y="13705"/>
                </a:lnTo>
                <a:lnTo>
                  <a:pt x="14622" y="13561"/>
                </a:lnTo>
                <a:lnTo>
                  <a:pt x="14740" y="13415"/>
                </a:lnTo>
                <a:lnTo>
                  <a:pt x="14854" y="13266"/>
                </a:lnTo>
                <a:lnTo>
                  <a:pt x="14965" y="13114"/>
                </a:lnTo>
                <a:lnTo>
                  <a:pt x="15072" y="12959"/>
                </a:lnTo>
                <a:lnTo>
                  <a:pt x="15176" y="12802"/>
                </a:lnTo>
                <a:lnTo>
                  <a:pt x="15276" y="12641"/>
                </a:lnTo>
                <a:lnTo>
                  <a:pt x="15373" y="12479"/>
                </a:lnTo>
                <a:lnTo>
                  <a:pt x="15465" y="12314"/>
                </a:lnTo>
                <a:lnTo>
                  <a:pt x="15553" y="12147"/>
                </a:lnTo>
                <a:lnTo>
                  <a:pt x="15638" y="11977"/>
                </a:lnTo>
                <a:lnTo>
                  <a:pt x="15717" y="11804"/>
                </a:lnTo>
                <a:lnTo>
                  <a:pt x="15794" y="11631"/>
                </a:lnTo>
                <a:lnTo>
                  <a:pt x="15866" y="11453"/>
                </a:lnTo>
                <a:lnTo>
                  <a:pt x="15934" y="11275"/>
                </a:lnTo>
                <a:lnTo>
                  <a:pt x="15997" y="11094"/>
                </a:lnTo>
                <a:lnTo>
                  <a:pt x="16057" y="10912"/>
                </a:lnTo>
                <a:lnTo>
                  <a:pt x="16112" y="10727"/>
                </a:lnTo>
                <a:lnTo>
                  <a:pt x="16162" y="10540"/>
                </a:lnTo>
                <a:lnTo>
                  <a:pt x="16208" y="10351"/>
                </a:lnTo>
                <a:lnTo>
                  <a:pt x="16249" y="10161"/>
                </a:lnTo>
                <a:lnTo>
                  <a:pt x="16287" y="9970"/>
                </a:lnTo>
                <a:lnTo>
                  <a:pt x="16318" y="9776"/>
                </a:lnTo>
                <a:lnTo>
                  <a:pt x="16346" y="9582"/>
                </a:lnTo>
                <a:lnTo>
                  <a:pt x="16368" y="9384"/>
                </a:lnTo>
                <a:lnTo>
                  <a:pt x="16386" y="9187"/>
                </a:lnTo>
                <a:lnTo>
                  <a:pt x="16398" y="8987"/>
                </a:lnTo>
                <a:lnTo>
                  <a:pt x="16406" y="8787"/>
                </a:lnTo>
                <a:lnTo>
                  <a:pt x="16408" y="8585"/>
                </a:lnTo>
                <a:lnTo>
                  <a:pt x="16406" y="8383"/>
                </a:lnTo>
                <a:lnTo>
                  <a:pt x="16398" y="8183"/>
                </a:lnTo>
                <a:lnTo>
                  <a:pt x="16386" y="7983"/>
                </a:lnTo>
                <a:lnTo>
                  <a:pt x="16368" y="7786"/>
                </a:lnTo>
                <a:lnTo>
                  <a:pt x="16346" y="7588"/>
                </a:lnTo>
                <a:lnTo>
                  <a:pt x="16318" y="7394"/>
                </a:lnTo>
                <a:lnTo>
                  <a:pt x="16287" y="7200"/>
                </a:lnTo>
                <a:lnTo>
                  <a:pt x="16249" y="7009"/>
                </a:lnTo>
                <a:lnTo>
                  <a:pt x="16208" y="6819"/>
                </a:lnTo>
                <a:lnTo>
                  <a:pt x="16162" y="6630"/>
                </a:lnTo>
                <a:lnTo>
                  <a:pt x="16112" y="6443"/>
                </a:lnTo>
                <a:lnTo>
                  <a:pt x="16057" y="6258"/>
                </a:lnTo>
                <a:lnTo>
                  <a:pt x="15997" y="6076"/>
                </a:lnTo>
                <a:lnTo>
                  <a:pt x="15934" y="5895"/>
                </a:lnTo>
                <a:lnTo>
                  <a:pt x="15866" y="5717"/>
                </a:lnTo>
                <a:lnTo>
                  <a:pt x="15794" y="5539"/>
                </a:lnTo>
                <a:lnTo>
                  <a:pt x="15717" y="5366"/>
                </a:lnTo>
                <a:lnTo>
                  <a:pt x="15638" y="5193"/>
                </a:lnTo>
                <a:lnTo>
                  <a:pt x="15553" y="5023"/>
                </a:lnTo>
                <a:lnTo>
                  <a:pt x="15465" y="4856"/>
                </a:lnTo>
                <a:lnTo>
                  <a:pt x="15373" y="4691"/>
                </a:lnTo>
                <a:lnTo>
                  <a:pt x="15276" y="4529"/>
                </a:lnTo>
                <a:lnTo>
                  <a:pt x="15176" y="4368"/>
                </a:lnTo>
                <a:lnTo>
                  <a:pt x="15072" y="4211"/>
                </a:lnTo>
                <a:lnTo>
                  <a:pt x="14965" y="4056"/>
                </a:lnTo>
                <a:lnTo>
                  <a:pt x="14854" y="3904"/>
                </a:lnTo>
                <a:lnTo>
                  <a:pt x="14740" y="3755"/>
                </a:lnTo>
                <a:lnTo>
                  <a:pt x="14622" y="3609"/>
                </a:lnTo>
                <a:lnTo>
                  <a:pt x="14501" y="3465"/>
                </a:lnTo>
                <a:lnTo>
                  <a:pt x="14377" y="3325"/>
                </a:lnTo>
                <a:lnTo>
                  <a:pt x="14248" y="3187"/>
                </a:lnTo>
                <a:lnTo>
                  <a:pt x="14117" y="3053"/>
                </a:lnTo>
                <a:lnTo>
                  <a:pt x="13983" y="2922"/>
                </a:lnTo>
                <a:lnTo>
                  <a:pt x="13845" y="2793"/>
                </a:lnTo>
                <a:lnTo>
                  <a:pt x="13705" y="2669"/>
                </a:lnTo>
                <a:lnTo>
                  <a:pt x="13561" y="2548"/>
                </a:lnTo>
                <a:lnTo>
                  <a:pt x="13415" y="2430"/>
                </a:lnTo>
                <a:lnTo>
                  <a:pt x="13266" y="2316"/>
                </a:lnTo>
                <a:lnTo>
                  <a:pt x="13114" y="2205"/>
                </a:lnTo>
                <a:lnTo>
                  <a:pt x="12959" y="2098"/>
                </a:lnTo>
                <a:lnTo>
                  <a:pt x="12802" y="1994"/>
                </a:lnTo>
                <a:lnTo>
                  <a:pt x="12641" y="1894"/>
                </a:lnTo>
                <a:lnTo>
                  <a:pt x="12479" y="1797"/>
                </a:lnTo>
                <a:lnTo>
                  <a:pt x="12314" y="1705"/>
                </a:lnTo>
                <a:lnTo>
                  <a:pt x="12147" y="1617"/>
                </a:lnTo>
                <a:lnTo>
                  <a:pt x="11977" y="1532"/>
                </a:lnTo>
                <a:lnTo>
                  <a:pt x="11804" y="1453"/>
                </a:lnTo>
                <a:lnTo>
                  <a:pt x="11631" y="1376"/>
                </a:lnTo>
                <a:lnTo>
                  <a:pt x="11453" y="1304"/>
                </a:lnTo>
                <a:lnTo>
                  <a:pt x="11275" y="1236"/>
                </a:lnTo>
                <a:lnTo>
                  <a:pt x="11094" y="1173"/>
                </a:lnTo>
                <a:lnTo>
                  <a:pt x="10912" y="1113"/>
                </a:lnTo>
                <a:lnTo>
                  <a:pt x="10727" y="1058"/>
                </a:lnTo>
                <a:lnTo>
                  <a:pt x="10540" y="1008"/>
                </a:lnTo>
                <a:lnTo>
                  <a:pt x="10351" y="962"/>
                </a:lnTo>
                <a:lnTo>
                  <a:pt x="10161" y="921"/>
                </a:lnTo>
                <a:lnTo>
                  <a:pt x="9970" y="883"/>
                </a:lnTo>
                <a:lnTo>
                  <a:pt x="9776" y="852"/>
                </a:lnTo>
                <a:lnTo>
                  <a:pt x="9582" y="824"/>
                </a:lnTo>
                <a:lnTo>
                  <a:pt x="9384" y="802"/>
                </a:lnTo>
                <a:lnTo>
                  <a:pt x="9187" y="784"/>
                </a:lnTo>
                <a:lnTo>
                  <a:pt x="8987" y="772"/>
                </a:lnTo>
                <a:lnTo>
                  <a:pt x="8787" y="764"/>
                </a:lnTo>
                <a:lnTo>
                  <a:pt x="8585" y="762"/>
                </a:lnTo>
                <a:lnTo>
                  <a:pt x="8566" y="761"/>
                </a:lnTo>
                <a:lnTo>
                  <a:pt x="8546" y="760"/>
                </a:lnTo>
                <a:lnTo>
                  <a:pt x="8527" y="757"/>
                </a:lnTo>
                <a:lnTo>
                  <a:pt x="8509" y="753"/>
                </a:lnTo>
                <a:lnTo>
                  <a:pt x="8489" y="749"/>
                </a:lnTo>
                <a:lnTo>
                  <a:pt x="8472" y="745"/>
                </a:lnTo>
                <a:lnTo>
                  <a:pt x="8454" y="738"/>
                </a:lnTo>
                <a:lnTo>
                  <a:pt x="8437" y="732"/>
                </a:lnTo>
                <a:lnTo>
                  <a:pt x="8420" y="724"/>
                </a:lnTo>
                <a:lnTo>
                  <a:pt x="8404" y="716"/>
                </a:lnTo>
                <a:lnTo>
                  <a:pt x="8388" y="706"/>
                </a:lnTo>
                <a:lnTo>
                  <a:pt x="8373" y="696"/>
                </a:lnTo>
                <a:lnTo>
                  <a:pt x="8357" y="686"/>
                </a:lnTo>
                <a:lnTo>
                  <a:pt x="8342" y="675"/>
                </a:lnTo>
                <a:lnTo>
                  <a:pt x="8329" y="662"/>
                </a:lnTo>
                <a:lnTo>
                  <a:pt x="8316" y="650"/>
                </a:lnTo>
                <a:lnTo>
                  <a:pt x="8303" y="636"/>
                </a:lnTo>
                <a:lnTo>
                  <a:pt x="8291" y="622"/>
                </a:lnTo>
                <a:lnTo>
                  <a:pt x="8280" y="608"/>
                </a:lnTo>
                <a:lnTo>
                  <a:pt x="8270" y="593"/>
                </a:lnTo>
                <a:lnTo>
                  <a:pt x="8260" y="578"/>
                </a:lnTo>
                <a:lnTo>
                  <a:pt x="8250" y="562"/>
                </a:lnTo>
                <a:lnTo>
                  <a:pt x="8242" y="546"/>
                </a:lnTo>
                <a:lnTo>
                  <a:pt x="8234" y="529"/>
                </a:lnTo>
                <a:lnTo>
                  <a:pt x="8228" y="512"/>
                </a:lnTo>
                <a:lnTo>
                  <a:pt x="8221" y="494"/>
                </a:lnTo>
                <a:lnTo>
                  <a:pt x="8216" y="475"/>
                </a:lnTo>
                <a:lnTo>
                  <a:pt x="8212" y="457"/>
                </a:lnTo>
                <a:lnTo>
                  <a:pt x="8208" y="439"/>
                </a:lnTo>
                <a:lnTo>
                  <a:pt x="8206" y="420"/>
                </a:lnTo>
                <a:lnTo>
                  <a:pt x="8205" y="400"/>
                </a:lnTo>
                <a:lnTo>
                  <a:pt x="8204" y="381"/>
                </a:lnTo>
                <a:lnTo>
                  <a:pt x="8205" y="362"/>
                </a:lnTo>
                <a:lnTo>
                  <a:pt x="8206" y="342"/>
                </a:lnTo>
                <a:lnTo>
                  <a:pt x="8208" y="323"/>
                </a:lnTo>
                <a:lnTo>
                  <a:pt x="8212" y="304"/>
                </a:lnTo>
                <a:lnTo>
                  <a:pt x="8216" y="285"/>
                </a:lnTo>
                <a:lnTo>
                  <a:pt x="8221" y="267"/>
                </a:lnTo>
                <a:lnTo>
                  <a:pt x="8228" y="250"/>
                </a:lnTo>
                <a:lnTo>
                  <a:pt x="8234" y="233"/>
                </a:lnTo>
                <a:lnTo>
                  <a:pt x="8242" y="216"/>
                </a:lnTo>
                <a:lnTo>
                  <a:pt x="8250" y="200"/>
                </a:lnTo>
                <a:lnTo>
                  <a:pt x="8260" y="184"/>
                </a:lnTo>
                <a:lnTo>
                  <a:pt x="8270" y="167"/>
                </a:lnTo>
                <a:lnTo>
                  <a:pt x="8280" y="153"/>
                </a:lnTo>
                <a:lnTo>
                  <a:pt x="8291" y="138"/>
                </a:lnTo>
                <a:lnTo>
                  <a:pt x="8303" y="124"/>
                </a:lnTo>
                <a:lnTo>
                  <a:pt x="8316" y="112"/>
                </a:lnTo>
                <a:lnTo>
                  <a:pt x="8329" y="99"/>
                </a:lnTo>
                <a:lnTo>
                  <a:pt x="8342" y="87"/>
                </a:lnTo>
                <a:lnTo>
                  <a:pt x="8357" y="75"/>
                </a:lnTo>
                <a:lnTo>
                  <a:pt x="8373" y="65"/>
                </a:lnTo>
                <a:lnTo>
                  <a:pt x="8388" y="55"/>
                </a:lnTo>
                <a:lnTo>
                  <a:pt x="8404" y="46"/>
                </a:lnTo>
                <a:lnTo>
                  <a:pt x="8420" y="38"/>
                </a:lnTo>
                <a:lnTo>
                  <a:pt x="8437" y="30"/>
                </a:lnTo>
                <a:lnTo>
                  <a:pt x="8454" y="24"/>
                </a:lnTo>
                <a:lnTo>
                  <a:pt x="8472" y="17"/>
                </a:lnTo>
                <a:lnTo>
                  <a:pt x="8489" y="12"/>
                </a:lnTo>
                <a:lnTo>
                  <a:pt x="8509" y="8"/>
                </a:lnTo>
                <a:lnTo>
                  <a:pt x="8527" y="4"/>
                </a:lnTo>
                <a:lnTo>
                  <a:pt x="8546" y="2"/>
                </a:lnTo>
                <a:lnTo>
                  <a:pt x="8566" y="0"/>
                </a:lnTo>
                <a:lnTo>
                  <a:pt x="8585" y="0"/>
                </a:lnTo>
                <a:lnTo>
                  <a:pt x="8806" y="3"/>
                </a:lnTo>
                <a:lnTo>
                  <a:pt x="9027" y="11"/>
                </a:lnTo>
                <a:lnTo>
                  <a:pt x="9246" y="25"/>
                </a:lnTo>
                <a:lnTo>
                  <a:pt x="9463" y="44"/>
                </a:lnTo>
                <a:lnTo>
                  <a:pt x="9679" y="69"/>
                </a:lnTo>
                <a:lnTo>
                  <a:pt x="9892" y="99"/>
                </a:lnTo>
                <a:lnTo>
                  <a:pt x="10105" y="134"/>
                </a:lnTo>
                <a:lnTo>
                  <a:pt x="10315" y="175"/>
                </a:lnTo>
                <a:lnTo>
                  <a:pt x="10524" y="220"/>
                </a:lnTo>
                <a:lnTo>
                  <a:pt x="10730" y="270"/>
                </a:lnTo>
                <a:lnTo>
                  <a:pt x="10935" y="325"/>
                </a:lnTo>
                <a:lnTo>
                  <a:pt x="11138" y="386"/>
                </a:lnTo>
                <a:lnTo>
                  <a:pt x="11339" y="451"/>
                </a:lnTo>
                <a:lnTo>
                  <a:pt x="11537" y="520"/>
                </a:lnTo>
                <a:lnTo>
                  <a:pt x="11732" y="596"/>
                </a:lnTo>
                <a:lnTo>
                  <a:pt x="11927" y="675"/>
                </a:lnTo>
                <a:lnTo>
                  <a:pt x="12118" y="759"/>
                </a:lnTo>
                <a:lnTo>
                  <a:pt x="12307" y="847"/>
                </a:lnTo>
                <a:lnTo>
                  <a:pt x="12493" y="939"/>
                </a:lnTo>
                <a:lnTo>
                  <a:pt x="12677" y="1037"/>
                </a:lnTo>
                <a:lnTo>
                  <a:pt x="12858" y="1138"/>
                </a:lnTo>
                <a:lnTo>
                  <a:pt x="13036" y="1243"/>
                </a:lnTo>
                <a:lnTo>
                  <a:pt x="13212" y="1352"/>
                </a:lnTo>
                <a:lnTo>
                  <a:pt x="13385" y="1466"/>
                </a:lnTo>
                <a:lnTo>
                  <a:pt x="13555" y="1584"/>
                </a:lnTo>
                <a:lnTo>
                  <a:pt x="13721" y="1705"/>
                </a:lnTo>
                <a:lnTo>
                  <a:pt x="13885" y="1831"/>
                </a:lnTo>
                <a:lnTo>
                  <a:pt x="14046" y="1961"/>
                </a:lnTo>
                <a:lnTo>
                  <a:pt x="14203" y="2094"/>
                </a:lnTo>
                <a:lnTo>
                  <a:pt x="14357" y="2230"/>
                </a:lnTo>
                <a:lnTo>
                  <a:pt x="14508" y="2371"/>
                </a:lnTo>
                <a:lnTo>
                  <a:pt x="14656" y="2514"/>
                </a:lnTo>
                <a:lnTo>
                  <a:pt x="14799" y="2662"/>
                </a:lnTo>
                <a:lnTo>
                  <a:pt x="14940" y="2813"/>
                </a:lnTo>
                <a:lnTo>
                  <a:pt x="15076" y="2967"/>
                </a:lnTo>
                <a:lnTo>
                  <a:pt x="15209" y="3124"/>
                </a:lnTo>
                <a:lnTo>
                  <a:pt x="15339" y="3285"/>
                </a:lnTo>
                <a:lnTo>
                  <a:pt x="15465" y="3448"/>
                </a:lnTo>
                <a:lnTo>
                  <a:pt x="15586" y="3615"/>
                </a:lnTo>
                <a:lnTo>
                  <a:pt x="15704" y="3785"/>
                </a:lnTo>
                <a:lnTo>
                  <a:pt x="15818" y="3958"/>
                </a:lnTo>
                <a:lnTo>
                  <a:pt x="15927" y="4134"/>
                </a:lnTo>
                <a:lnTo>
                  <a:pt x="16032" y="4312"/>
                </a:lnTo>
                <a:lnTo>
                  <a:pt x="16133" y="4493"/>
                </a:lnTo>
                <a:lnTo>
                  <a:pt x="16231" y="4677"/>
                </a:lnTo>
                <a:lnTo>
                  <a:pt x="16323" y="4863"/>
                </a:lnTo>
                <a:lnTo>
                  <a:pt x="16411" y="5052"/>
                </a:lnTo>
                <a:lnTo>
                  <a:pt x="16495" y="5243"/>
                </a:lnTo>
                <a:lnTo>
                  <a:pt x="16574" y="5438"/>
                </a:lnTo>
                <a:lnTo>
                  <a:pt x="16650" y="5633"/>
                </a:lnTo>
                <a:lnTo>
                  <a:pt x="16719" y="5831"/>
                </a:lnTo>
                <a:lnTo>
                  <a:pt x="16784" y="6032"/>
                </a:lnTo>
                <a:lnTo>
                  <a:pt x="16845" y="6235"/>
                </a:lnTo>
                <a:lnTo>
                  <a:pt x="16900" y="6440"/>
                </a:lnTo>
                <a:lnTo>
                  <a:pt x="16950" y="6646"/>
                </a:lnTo>
                <a:lnTo>
                  <a:pt x="16995" y="6855"/>
                </a:lnTo>
                <a:lnTo>
                  <a:pt x="17036" y="7065"/>
                </a:lnTo>
                <a:lnTo>
                  <a:pt x="17071" y="7278"/>
                </a:lnTo>
                <a:lnTo>
                  <a:pt x="17101" y="7491"/>
                </a:lnTo>
                <a:lnTo>
                  <a:pt x="17126" y="7707"/>
                </a:lnTo>
                <a:lnTo>
                  <a:pt x="17145" y="7924"/>
                </a:lnTo>
                <a:lnTo>
                  <a:pt x="17159" y="8143"/>
                </a:lnTo>
                <a:lnTo>
                  <a:pt x="17167" y="8364"/>
                </a:lnTo>
                <a:lnTo>
                  <a:pt x="17170" y="8585"/>
                </a:lnTo>
                <a:lnTo>
                  <a:pt x="17167" y="8806"/>
                </a:lnTo>
                <a:lnTo>
                  <a:pt x="17159" y="9027"/>
                </a:lnTo>
                <a:lnTo>
                  <a:pt x="17145" y="9246"/>
                </a:lnTo>
                <a:lnTo>
                  <a:pt x="17126" y="9463"/>
                </a:lnTo>
                <a:lnTo>
                  <a:pt x="17101" y="9679"/>
                </a:lnTo>
                <a:lnTo>
                  <a:pt x="17071" y="9892"/>
                </a:lnTo>
                <a:lnTo>
                  <a:pt x="17036" y="10105"/>
                </a:lnTo>
                <a:lnTo>
                  <a:pt x="16995" y="10315"/>
                </a:lnTo>
                <a:lnTo>
                  <a:pt x="16950" y="10524"/>
                </a:lnTo>
                <a:lnTo>
                  <a:pt x="16900" y="10730"/>
                </a:lnTo>
                <a:lnTo>
                  <a:pt x="16845" y="10935"/>
                </a:lnTo>
                <a:lnTo>
                  <a:pt x="16784" y="11138"/>
                </a:lnTo>
                <a:lnTo>
                  <a:pt x="16719" y="11339"/>
                </a:lnTo>
                <a:lnTo>
                  <a:pt x="16650" y="11537"/>
                </a:lnTo>
                <a:lnTo>
                  <a:pt x="16574" y="11732"/>
                </a:lnTo>
                <a:lnTo>
                  <a:pt x="16495" y="11927"/>
                </a:lnTo>
                <a:lnTo>
                  <a:pt x="16411" y="12118"/>
                </a:lnTo>
                <a:lnTo>
                  <a:pt x="16323" y="12307"/>
                </a:lnTo>
                <a:lnTo>
                  <a:pt x="16231" y="12493"/>
                </a:lnTo>
                <a:lnTo>
                  <a:pt x="16133" y="12677"/>
                </a:lnTo>
                <a:lnTo>
                  <a:pt x="16032" y="12858"/>
                </a:lnTo>
                <a:lnTo>
                  <a:pt x="15927" y="13036"/>
                </a:lnTo>
                <a:lnTo>
                  <a:pt x="15818" y="13212"/>
                </a:lnTo>
                <a:lnTo>
                  <a:pt x="15704" y="13385"/>
                </a:lnTo>
                <a:lnTo>
                  <a:pt x="15586" y="13555"/>
                </a:lnTo>
                <a:lnTo>
                  <a:pt x="15465" y="13722"/>
                </a:lnTo>
                <a:lnTo>
                  <a:pt x="15339" y="13885"/>
                </a:lnTo>
                <a:lnTo>
                  <a:pt x="15209" y="14046"/>
                </a:lnTo>
                <a:lnTo>
                  <a:pt x="15076" y="14203"/>
                </a:lnTo>
                <a:lnTo>
                  <a:pt x="14940" y="14357"/>
                </a:lnTo>
                <a:lnTo>
                  <a:pt x="14799" y="14508"/>
                </a:lnTo>
                <a:lnTo>
                  <a:pt x="14656" y="14656"/>
                </a:lnTo>
                <a:lnTo>
                  <a:pt x="14508" y="14799"/>
                </a:lnTo>
                <a:lnTo>
                  <a:pt x="14357" y="14940"/>
                </a:lnTo>
                <a:lnTo>
                  <a:pt x="14203" y="15076"/>
                </a:lnTo>
                <a:lnTo>
                  <a:pt x="14046" y="15209"/>
                </a:lnTo>
                <a:lnTo>
                  <a:pt x="13885" y="15339"/>
                </a:lnTo>
                <a:lnTo>
                  <a:pt x="13721" y="15465"/>
                </a:lnTo>
                <a:lnTo>
                  <a:pt x="13555" y="15586"/>
                </a:lnTo>
                <a:lnTo>
                  <a:pt x="13385" y="15704"/>
                </a:lnTo>
                <a:lnTo>
                  <a:pt x="13212" y="15818"/>
                </a:lnTo>
                <a:lnTo>
                  <a:pt x="13036" y="15927"/>
                </a:lnTo>
                <a:lnTo>
                  <a:pt x="12858" y="16032"/>
                </a:lnTo>
                <a:lnTo>
                  <a:pt x="12677" y="16133"/>
                </a:lnTo>
                <a:lnTo>
                  <a:pt x="12493" y="16231"/>
                </a:lnTo>
                <a:lnTo>
                  <a:pt x="12307" y="16323"/>
                </a:lnTo>
                <a:lnTo>
                  <a:pt x="12118" y="16411"/>
                </a:lnTo>
                <a:lnTo>
                  <a:pt x="11927" y="16495"/>
                </a:lnTo>
                <a:lnTo>
                  <a:pt x="11732" y="16574"/>
                </a:lnTo>
                <a:lnTo>
                  <a:pt x="11537" y="16650"/>
                </a:lnTo>
                <a:lnTo>
                  <a:pt x="11339" y="16719"/>
                </a:lnTo>
                <a:lnTo>
                  <a:pt x="11138" y="16784"/>
                </a:lnTo>
                <a:lnTo>
                  <a:pt x="10935" y="16845"/>
                </a:lnTo>
                <a:lnTo>
                  <a:pt x="10730" y="16900"/>
                </a:lnTo>
                <a:lnTo>
                  <a:pt x="10524" y="16950"/>
                </a:lnTo>
                <a:lnTo>
                  <a:pt x="10315" y="16995"/>
                </a:lnTo>
                <a:lnTo>
                  <a:pt x="10105" y="17036"/>
                </a:lnTo>
                <a:lnTo>
                  <a:pt x="9892" y="17071"/>
                </a:lnTo>
                <a:lnTo>
                  <a:pt x="9679" y="17101"/>
                </a:lnTo>
                <a:lnTo>
                  <a:pt x="9463" y="17126"/>
                </a:lnTo>
                <a:lnTo>
                  <a:pt x="9246" y="17145"/>
                </a:lnTo>
                <a:lnTo>
                  <a:pt x="9027" y="17159"/>
                </a:lnTo>
                <a:lnTo>
                  <a:pt x="8806" y="17167"/>
                </a:lnTo>
                <a:lnTo>
                  <a:pt x="8585" y="17170"/>
                </a:lnTo>
                <a:lnTo>
                  <a:pt x="8364" y="17167"/>
                </a:lnTo>
                <a:lnTo>
                  <a:pt x="8143" y="17159"/>
                </a:lnTo>
                <a:lnTo>
                  <a:pt x="7924" y="17145"/>
                </a:lnTo>
                <a:lnTo>
                  <a:pt x="7707" y="17126"/>
                </a:lnTo>
                <a:lnTo>
                  <a:pt x="7491" y="17101"/>
                </a:lnTo>
                <a:lnTo>
                  <a:pt x="7278" y="17071"/>
                </a:lnTo>
                <a:lnTo>
                  <a:pt x="7065" y="17036"/>
                </a:lnTo>
                <a:lnTo>
                  <a:pt x="6855" y="16995"/>
                </a:lnTo>
                <a:lnTo>
                  <a:pt x="6646" y="16950"/>
                </a:lnTo>
                <a:lnTo>
                  <a:pt x="6440" y="16900"/>
                </a:lnTo>
                <a:lnTo>
                  <a:pt x="6235" y="16845"/>
                </a:lnTo>
                <a:lnTo>
                  <a:pt x="6032" y="16784"/>
                </a:lnTo>
                <a:lnTo>
                  <a:pt x="5831" y="16719"/>
                </a:lnTo>
                <a:lnTo>
                  <a:pt x="5633" y="16650"/>
                </a:lnTo>
                <a:lnTo>
                  <a:pt x="5438" y="16574"/>
                </a:lnTo>
                <a:lnTo>
                  <a:pt x="5243" y="16495"/>
                </a:lnTo>
                <a:lnTo>
                  <a:pt x="5052" y="16411"/>
                </a:lnTo>
                <a:lnTo>
                  <a:pt x="4863" y="16323"/>
                </a:lnTo>
                <a:lnTo>
                  <a:pt x="4677" y="16231"/>
                </a:lnTo>
                <a:lnTo>
                  <a:pt x="4493" y="16133"/>
                </a:lnTo>
                <a:lnTo>
                  <a:pt x="4312" y="16032"/>
                </a:lnTo>
                <a:lnTo>
                  <a:pt x="4134" y="15927"/>
                </a:lnTo>
                <a:lnTo>
                  <a:pt x="3958" y="15818"/>
                </a:lnTo>
                <a:lnTo>
                  <a:pt x="3785" y="15704"/>
                </a:lnTo>
                <a:lnTo>
                  <a:pt x="3615" y="15586"/>
                </a:lnTo>
                <a:lnTo>
                  <a:pt x="3448" y="15465"/>
                </a:lnTo>
                <a:lnTo>
                  <a:pt x="3285" y="15339"/>
                </a:lnTo>
                <a:lnTo>
                  <a:pt x="3124" y="15209"/>
                </a:lnTo>
                <a:lnTo>
                  <a:pt x="2967" y="15076"/>
                </a:lnTo>
                <a:lnTo>
                  <a:pt x="2813" y="14940"/>
                </a:lnTo>
                <a:lnTo>
                  <a:pt x="2662" y="14799"/>
                </a:lnTo>
                <a:lnTo>
                  <a:pt x="2514" y="14656"/>
                </a:lnTo>
                <a:lnTo>
                  <a:pt x="2371" y="14508"/>
                </a:lnTo>
                <a:lnTo>
                  <a:pt x="2230" y="14357"/>
                </a:lnTo>
                <a:lnTo>
                  <a:pt x="2094" y="14203"/>
                </a:lnTo>
                <a:lnTo>
                  <a:pt x="1961" y="14046"/>
                </a:lnTo>
                <a:lnTo>
                  <a:pt x="1831" y="13885"/>
                </a:lnTo>
                <a:lnTo>
                  <a:pt x="1705" y="13722"/>
                </a:lnTo>
                <a:lnTo>
                  <a:pt x="1584" y="13555"/>
                </a:lnTo>
                <a:lnTo>
                  <a:pt x="1466" y="13385"/>
                </a:lnTo>
                <a:lnTo>
                  <a:pt x="1352" y="13212"/>
                </a:lnTo>
                <a:lnTo>
                  <a:pt x="1243" y="13036"/>
                </a:lnTo>
                <a:lnTo>
                  <a:pt x="1138" y="12858"/>
                </a:lnTo>
                <a:lnTo>
                  <a:pt x="1037" y="12677"/>
                </a:lnTo>
                <a:lnTo>
                  <a:pt x="939" y="12493"/>
                </a:lnTo>
                <a:lnTo>
                  <a:pt x="847" y="12307"/>
                </a:lnTo>
                <a:lnTo>
                  <a:pt x="759" y="12118"/>
                </a:lnTo>
                <a:lnTo>
                  <a:pt x="675" y="11927"/>
                </a:lnTo>
                <a:lnTo>
                  <a:pt x="596" y="11732"/>
                </a:lnTo>
                <a:lnTo>
                  <a:pt x="520" y="11537"/>
                </a:lnTo>
                <a:lnTo>
                  <a:pt x="451" y="11339"/>
                </a:lnTo>
                <a:lnTo>
                  <a:pt x="386" y="11138"/>
                </a:lnTo>
                <a:lnTo>
                  <a:pt x="325" y="10935"/>
                </a:lnTo>
                <a:lnTo>
                  <a:pt x="270" y="10730"/>
                </a:lnTo>
                <a:lnTo>
                  <a:pt x="220" y="10524"/>
                </a:lnTo>
                <a:lnTo>
                  <a:pt x="175" y="10315"/>
                </a:lnTo>
                <a:lnTo>
                  <a:pt x="134" y="10105"/>
                </a:lnTo>
                <a:lnTo>
                  <a:pt x="99" y="9892"/>
                </a:lnTo>
                <a:lnTo>
                  <a:pt x="69" y="9679"/>
                </a:lnTo>
                <a:lnTo>
                  <a:pt x="44" y="9463"/>
                </a:lnTo>
                <a:lnTo>
                  <a:pt x="25" y="9246"/>
                </a:lnTo>
                <a:lnTo>
                  <a:pt x="11" y="9027"/>
                </a:lnTo>
                <a:lnTo>
                  <a:pt x="3" y="8806"/>
                </a:lnTo>
                <a:lnTo>
                  <a:pt x="0" y="8585"/>
                </a:lnTo>
                <a:lnTo>
                  <a:pt x="1" y="8458"/>
                </a:lnTo>
                <a:lnTo>
                  <a:pt x="3" y="8333"/>
                </a:lnTo>
                <a:lnTo>
                  <a:pt x="9" y="8207"/>
                </a:lnTo>
                <a:lnTo>
                  <a:pt x="15" y="8082"/>
                </a:lnTo>
                <a:lnTo>
                  <a:pt x="24" y="7956"/>
                </a:lnTo>
                <a:lnTo>
                  <a:pt x="33" y="7831"/>
                </a:lnTo>
                <a:lnTo>
                  <a:pt x="45" y="7705"/>
                </a:lnTo>
                <a:lnTo>
                  <a:pt x="59" y="7581"/>
                </a:lnTo>
                <a:lnTo>
                  <a:pt x="75" y="7456"/>
                </a:lnTo>
                <a:lnTo>
                  <a:pt x="92" y="7332"/>
                </a:lnTo>
                <a:lnTo>
                  <a:pt x="112" y="7208"/>
                </a:lnTo>
                <a:lnTo>
                  <a:pt x="132" y="7084"/>
                </a:lnTo>
                <a:lnTo>
                  <a:pt x="156" y="6961"/>
                </a:lnTo>
                <a:lnTo>
                  <a:pt x="180" y="6838"/>
                </a:lnTo>
                <a:lnTo>
                  <a:pt x="206" y="6716"/>
                </a:lnTo>
                <a:lnTo>
                  <a:pt x="234" y="6593"/>
                </a:lnTo>
                <a:lnTo>
                  <a:pt x="264" y="6472"/>
                </a:lnTo>
                <a:lnTo>
                  <a:pt x="296" y="6351"/>
                </a:lnTo>
                <a:lnTo>
                  <a:pt x="329" y="6231"/>
                </a:lnTo>
                <a:lnTo>
                  <a:pt x="365" y="6110"/>
                </a:lnTo>
                <a:lnTo>
                  <a:pt x="402" y="5990"/>
                </a:lnTo>
                <a:lnTo>
                  <a:pt x="441" y="5871"/>
                </a:lnTo>
                <a:lnTo>
                  <a:pt x="482" y="5752"/>
                </a:lnTo>
                <a:lnTo>
                  <a:pt x="524" y="5634"/>
                </a:lnTo>
                <a:lnTo>
                  <a:pt x="568" y="5517"/>
                </a:lnTo>
                <a:lnTo>
                  <a:pt x="614" y="5399"/>
                </a:lnTo>
                <a:lnTo>
                  <a:pt x="661" y="5283"/>
                </a:lnTo>
                <a:lnTo>
                  <a:pt x="710" y="5167"/>
                </a:lnTo>
                <a:lnTo>
                  <a:pt x="762" y="5051"/>
                </a:lnTo>
                <a:lnTo>
                  <a:pt x="815" y="4937"/>
                </a:lnTo>
                <a:lnTo>
                  <a:pt x="869" y="4823"/>
                </a:lnTo>
                <a:lnTo>
                  <a:pt x="925" y="471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7" name="Group 36"/>
          <p:cNvGrpSpPr/>
          <p:nvPr/>
        </p:nvGrpSpPr>
        <p:grpSpPr>
          <a:xfrm>
            <a:off x="1041820" y="1867567"/>
            <a:ext cx="4653089" cy="1063652"/>
            <a:chOff x="1260583" y="2565997"/>
            <a:chExt cx="9492084" cy="2818637"/>
          </a:xfrm>
        </p:grpSpPr>
        <p:pic>
          <p:nvPicPr>
            <p:cNvPr id="38" name="Picture 37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1260583" y="2565997"/>
              <a:ext cx="9492084" cy="2491167"/>
            </a:xfrm>
            <a:prstGeom prst="rect">
              <a:avLst/>
            </a:prstGeom>
            <a:solidFill>
              <a:srgbClr val="72B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591727" y="3029613"/>
              <a:ext cx="7938662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  <a:endParaRPr lang="id-ID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36278" y="2972267"/>
            <a:ext cx="4653089" cy="1063652"/>
            <a:chOff x="1249278" y="2565997"/>
            <a:chExt cx="9492084" cy="2818637"/>
          </a:xfrm>
        </p:grpSpPr>
        <p:pic>
          <p:nvPicPr>
            <p:cNvPr id="42" name="Picture 41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43" name="Rectangle 42"/>
            <p:cNvSpPr/>
            <p:nvPr/>
          </p:nvSpPr>
          <p:spPr>
            <a:xfrm>
              <a:off x="1249278" y="2565997"/>
              <a:ext cx="9492084" cy="249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603030" y="3029616"/>
              <a:ext cx="8184299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041820" y="4107209"/>
            <a:ext cx="4653089" cy="1063652"/>
            <a:chOff x="1260583" y="2565997"/>
            <a:chExt cx="9492084" cy="2818637"/>
          </a:xfrm>
        </p:grpSpPr>
        <p:pic>
          <p:nvPicPr>
            <p:cNvPr id="46" name="Picture 45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47" name="Rectangle 46"/>
            <p:cNvSpPr/>
            <p:nvPr/>
          </p:nvSpPr>
          <p:spPr>
            <a:xfrm>
              <a:off x="1260583" y="2565997"/>
              <a:ext cx="9492084" cy="24911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591727" y="3029616"/>
              <a:ext cx="7938662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47591" y="1889795"/>
            <a:ext cx="895536" cy="895536"/>
            <a:chOff x="5513151" y="2326943"/>
            <a:chExt cx="578498" cy="578498"/>
          </a:xfrm>
        </p:grpSpPr>
        <p:sp>
          <p:nvSpPr>
            <p:cNvPr id="55" name="Oval 54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72B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599400" y="2463658"/>
              <a:ext cx="480682" cy="2982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id-ID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54947" y="2991782"/>
            <a:ext cx="895536" cy="895536"/>
            <a:chOff x="5513151" y="2326943"/>
            <a:chExt cx="578498" cy="578498"/>
          </a:xfrm>
        </p:grpSpPr>
        <p:sp>
          <p:nvSpPr>
            <p:cNvPr id="62" name="Oval 61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599400" y="2463658"/>
              <a:ext cx="480682" cy="29822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69%</a:t>
              </a:r>
              <a:endParaRPr lang="id-ID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230076" y="4124638"/>
            <a:ext cx="895536" cy="895536"/>
            <a:chOff x="5513151" y="2326943"/>
            <a:chExt cx="578498" cy="578498"/>
          </a:xfrm>
        </p:grpSpPr>
        <p:sp>
          <p:nvSpPr>
            <p:cNvPr id="65" name="Oval 64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599400" y="2463658"/>
              <a:ext cx="480682" cy="29822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r>
                <a:rPr lang="id-ID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sz="24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id-ID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025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ontent Placeholder 2"/>
          <p:cNvSpPr txBox="1">
            <a:spLocks/>
          </p:cNvSpPr>
          <p:nvPr/>
        </p:nvSpPr>
        <p:spPr>
          <a:xfrm>
            <a:off x="2904074" y="1031203"/>
            <a:ext cx="5738993" cy="4538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/>
              <a:t> ENTER THE TITLE YOU NEED HERE </a:t>
            </a:r>
            <a:endParaRPr lang="id-ID" altLang="zh-CN" sz="3600" b="1" dirty="0"/>
          </a:p>
        </p:txBody>
      </p:sp>
      <p:grpSp>
        <p:nvGrpSpPr>
          <p:cNvPr id="197" name="Group 196"/>
          <p:cNvGrpSpPr/>
          <p:nvPr/>
        </p:nvGrpSpPr>
        <p:grpSpPr>
          <a:xfrm>
            <a:off x="2553870" y="2253061"/>
            <a:ext cx="6622669" cy="1063652"/>
            <a:chOff x="1260583" y="2565997"/>
            <a:chExt cx="9492084" cy="2818637"/>
          </a:xfrm>
        </p:grpSpPr>
        <p:pic>
          <p:nvPicPr>
            <p:cNvPr id="199" name="Picture 198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200" name="Rectangle 199"/>
            <p:cNvSpPr/>
            <p:nvPr/>
          </p:nvSpPr>
          <p:spPr>
            <a:xfrm>
              <a:off x="1260583" y="2565997"/>
              <a:ext cx="9492084" cy="2491167"/>
            </a:xfrm>
            <a:prstGeom prst="rect">
              <a:avLst/>
            </a:prstGeom>
            <a:solidFill>
              <a:srgbClr val="72B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1591728" y="3029613"/>
              <a:ext cx="7938663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2548328" y="3357761"/>
            <a:ext cx="6622669" cy="1063652"/>
            <a:chOff x="1249278" y="2565997"/>
            <a:chExt cx="9492084" cy="2818637"/>
          </a:xfrm>
        </p:grpSpPr>
        <p:pic>
          <p:nvPicPr>
            <p:cNvPr id="203" name="Picture 202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204" name="Rectangle 203"/>
            <p:cNvSpPr/>
            <p:nvPr/>
          </p:nvSpPr>
          <p:spPr>
            <a:xfrm>
              <a:off x="1249278" y="2565997"/>
              <a:ext cx="9492084" cy="249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1603030" y="3029616"/>
              <a:ext cx="8184299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2553870" y="4492703"/>
            <a:ext cx="6622669" cy="1063652"/>
            <a:chOff x="1260583" y="2565997"/>
            <a:chExt cx="9492084" cy="2818637"/>
          </a:xfrm>
        </p:grpSpPr>
        <p:pic>
          <p:nvPicPr>
            <p:cNvPr id="207" name="Picture 206" descr="shadow.png"/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208" name="Rectangle 207"/>
            <p:cNvSpPr/>
            <p:nvPr/>
          </p:nvSpPr>
          <p:spPr>
            <a:xfrm>
              <a:off x="1260583" y="2565997"/>
              <a:ext cx="9492084" cy="24911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1591728" y="3029616"/>
              <a:ext cx="7938663" cy="15496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600" dirty="0" err="1">
                  <a:solidFill>
                    <a:schemeClr val="bg1"/>
                  </a:solidFill>
                </a:rPr>
                <a:t>amet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consectetuer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adipiscing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elit</a:t>
              </a:r>
              <a:r>
                <a:rPr lang="en-US" sz="1600" dirty="0">
                  <a:solidFill>
                    <a:schemeClr val="bg1"/>
                  </a:solidFill>
                </a:rPr>
                <a:t>, </a:t>
              </a:r>
              <a:r>
                <a:rPr lang="en-US" sz="1600" dirty="0" err="1">
                  <a:solidFill>
                    <a:schemeClr val="bg1"/>
                  </a:solidFill>
                </a:rPr>
                <a:t>sed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diam</a:t>
              </a:r>
              <a:r>
                <a:rPr lang="en-US" sz="1600" dirty="0">
                  <a:solidFill>
                    <a:schemeClr val="bg1"/>
                  </a:solidFill>
                </a:rPr>
                <a:t> </a:t>
              </a:r>
              <a:r>
                <a:rPr lang="en-US" sz="1600" dirty="0" err="1">
                  <a:solidFill>
                    <a:schemeClr val="bg1"/>
                  </a:solidFill>
                </a:rPr>
                <a:t>nonummy</a:t>
              </a:r>
              <a:r>
                <a:rPr lang="en-US" sz="16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8729221" y="2275289"/>
            <a:ext cx="895536" cy="895536"/>
            <a:chOff x="5513151" y="2326943"/>
            <a:chExt cx="578498" cy="578498"/>
          </a:xfrm>
        </p:grpSpPr>
        <p:sp>
          <p:nvSpPr>
            <p:cNvPr id="211" name="Oval 210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72B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5681358" y="2424926"/>
              <a:ext cx="244587" cy="3578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id-ID" sz="3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8736577" y="3377276"/>
            <a:ext cx="895536" cy="895536"/>
            <a:chOff x="5513151" y="2326943"/>
            <a:chExt cx="578498" cy="578498"/>
          </a:xfrm>
        </p:grpSpPr>
        <p:sp>
          <p:nvSpPr>
            <p:cNvPr id="214" name="Oval 213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5681358" y="2444292"/>
              <a:ext cx="244587" cy="35787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0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id-ID" sz="3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8711706" y="4510132"/>
            <a:ext cx="895536" cy="895536"/>
            <a:chOff x="5513151" y="2326943"/>
            <a:chExt cx="578498" cy="578498"/>
          </a:xfrm>
        </p:grpSpPr>
        <p:sp>
          <p:nvSpPr>
            <p:cNvPr id="217" name="Oval 216"/>
            <p:cNvSpPr/>
            <p:nvPr/>
          </p:nvSpPr>
          <p:spPr>
            <a:xfrm>
              <a:off x="5513151" y="2326943"/>
              <a:ext cx="578498" cy="57849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5681358" y="2424926"/>
              <a:ext cx="244587" cy="35787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0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id-ID" sz="3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29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8957733" y="2722866"/>
            <a:ext cx="3252191" cy="1279760"/>
            <a:chOff x="1260583" y="2925771"/>
            <a:chExt cx="9492084" cy="2458863"/>
          </a:xfrm>
        </p:grpSpPr>
        <p:pic>
          <p:nvPicPr>
            <p:cNvPr id="29" name="Picture 28" descr="shadow.png"/>
            <p:cNvPicPr>
              <a:picLocks noChangeAspect="1"/>
            </p:cNvPicPr>
            <p:nvPr/>
          </p:nvPicPr>
          <p:blipFill>
            <a:blip r:embed="rId4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1260583" y="2925771"/>
              <a:ext cx="9492084" cy="2131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2368733" y="2722866"/>
            <a:ext cx="7454536" cy="1092608"/>
          </a:xfrm>
          <a:prstGeom prst="rect">
            <a:avLst/>
          </a:prstGeom>
          <a:noFill/>
          <a:ln w="2857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nl-NL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-20811" y="2722866"/>
            <a:ext cx="3085744" cy="1279760"/>
            <a:chOff x="1260583" y="2925771"/>
            <a:chExt cx="9492084" cy="2458863"/>
          </a:xfrm>
        </p:grpSpPr>
        <p:pic>
          <p:nvPicPr>
            <p:cNvPr id="33" name="Picture 32" descr="shadow.png"/>
            <p:cNvPicPr>
              <a:picLocks noChangeAspect="1"/>
            </p:cNvPicPr>
            <p:nvPr/>
          </p:nvPicPr>
          <p:blipFill>
            <a:blip r:embed="rId6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34" name="Rectangle 33"/>
            <p:cNvSpPr/>
            <p:nvPr/>
          </p:nvSpPr>
          <p:spPr>
            <a:xfrm>
              <a:off x="1260583" y="2925771"/>
              <a:ext cx="9492084" cy="2131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755264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0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828802"/>
            <a:ext cx="8970380" cy="3138985"/>
          </a:xfrm>
          <a:prstGeom prst="rect">
            <a:avLst/>
          </a:prstGeom>
          <a:gradFill>
            <a:gsLst>
              <a:gs pos="50000">
                <a:srgbClr val="85D00C"/>
              </a:gs>
              <a:gs pos="0">
                <a:schemeClr val="accent3">
                  <a:alpha val="48000"/>
                </a:schemeClr>
              </a:gs>
              <a:gs pos="100000">
                <a:schemeClr val="accent6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1505586" y="2573800"/>
            <a:ext cx="96704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500" b="1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在这里输入您需要的标题</a:t>
            </a:r>
            <a:endParaRPr lang="id-ID" sz="4000" baseline="300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-454396" y="3284708"/>
            <a:ext cx="8619282" cy="4028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400" i="1" spc="300" dirty="0">
                <a:solidFill>
                  <a:schemeClr val="bg1"/>
                </a:solidFill>
              </a:rPr>
              <a:t> Enter the title you need here </a:t>
            </a:r>
            <a:endParaRPr lang="id-ID" sz="2400" i="1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06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612237" y="2509677"/>
            <a:ext cx="2724210" cy="2566706"/>
            <a:chOff x="1260583" y="3403600"/>
            <a:chExt cx="9492084" cy="1771821"/>
          </a:xfrm>
        </p:grpSpPr>
        <p:pic>
          <p:nvPicPr>
            <p:cNvPr id="37" name="Picture 36" descr="shadow.png"/>
            <p:cNvPicPr>
              <a:picLocks noChangeAspect="1"/>
            </p:cNvPicPr>
            <p:nvPr/>
          </p:nvPicPr>
          <p:blipFill>
            <a:blip r:embed="rId3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552" y="5015219"/>
              <a:ext cx="9191914" cy="160202"/>
            </a:xfrm>
            <a:prstGeom prst="rect">
              <a:avLst/>
            </a:prstGeom>
          </p:spPr>
        </p:pic>
        <p:sp>
          <p:nvSpPr>
            <p:cNvPr id="38" name="Rectangle 37"/>
            <p:cNvSpPr/>
            <p:nvPr/>
          </p:nvSpPr>
          <p:spPr>
            <a:xfrm>
              <a:off x="1260583" y="3403600"/>
              <a:ext cx="9492084" cy="1653564"/>
            </a:xfrm>
            <a:prstGeom prst="rect">
              <a:avLst/>
            </a:prstGeom>
            <a:solidFill>
              <a:srgbClr val="8AD8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129537" y="3943559"/>
              <a:ext cx="7827062" cy="57364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Insert Short Text In Here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672506" y="2509677"/>
            <a:ext cx="2724210" cy="2566706"/>
            <a:chOff x="1260583" y="3403600"/>
            <a:chExt cx="9492084" cy="1771821"/>
          </a:xfrm>
        </p:grpSpPr>
        <p:pic>
          <p:nvPicPr>
            <p:cNvPr id="48" name="Picture 47" descr="shadow.png"/>
            <p:cNvPicPr>
              <a:picLocks noChangeAspect="1"/>
            </p:cNvPicPr>
            <p:nvPr/>
          </p:nvPicPr>
          <p:blipFill>
            <a:blip r:embed="rId3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552" y="5015219"/>
              <a:ext cx="9191914" cy="160202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1260583" y="3403600"/>
              <a:ext cx="9492084" cy="1653564"/>
            </a:xfrm>
            <a:prstGeom prst="rect">
              <a:avLst/>
            </a:prstGeom>
            <a:solidFill>
              <a:srgbClr val="53BF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605073" y="3943560"/>
              <a:ext cx="6579626" cy="57364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Insert Short Text In Here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732775" y="2509677"/>
            <a:ext cx="2724210" cy="2566706"/>
            <a:chOff x="1260583" y="3403600"/>
            <a:chExt cx="9492084" cy="1771821"/>
          </a:xfrm>
        </p:grpSpPr>
        <p:pic>
          <p:nvPicPr>
            <p:cNvPr id="52" name="Picture 51" descr="shadow.png"/>
            <p:cNvPicPr>
              <a:picLocks noChangeAspect="1"/>
            </p:cNvPicPr>
            <p:nvPr/>
          </p:nvPicPr>
          <p:blipFill>
            <a:blip r:embed="rId3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552" y="5015219"/>
              <a:ext cx="9191914" cy="160202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1260583" y="3403600"/>
              <a:ext cx="9492084" cy="1653564"/>
            </a:xfrm>
            <a:prstGeom prst="rect">
              <a:avLst/>
            </a:prstGeom>
            <a:solidFill>
              <a:srgbClr val="30AD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605073" y="3943560"/>
              <a:ext cx="6996562" cy="57364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Insert Short Text In Here</a:t>
              </a:r>
            </a:p>
          </p:txBody>
        </p:sp>
      </p:grpSp>
      <p:sp>
        <p:nvSpPr>
          <p:cNvPr id="16" name="Rectangle 3"/>
          <p:cNvSpPr/>
          <p:nvPr/>
        </p:nvSpPr>
        <p:spPr>
          <a:xfrm>
            <a:off x="-498789" y="739996"/>
            <a:ext cx="96704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500" b="1" dirty="0" smtClean="0">
                <a:solidFill>
                  <a:srgbClr val="30AD1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在这里输入您需要的标题</a:t>
            </a:r>
            <a:endParaRPr lang="id-ID" sz="4000" baseline="30000" dirty="0">
              <a:solidFill>
                <a:srgbClr val="30AD1F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-454396" y="1506343"/>
            <a:ext cx="8619282" cy="4028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400" i="1" spc="300" dirty="0">
                <a:solidFill>
                  <a:srgbClr val="30AD1F"/>
                </a:solidFill>
              </a:rPr>
              <a:t> Enter the title you need here </a:t>
            </a:r>
            <a:endParaRPr lang="id-ID" sz="2400" i="1" spc="300" dirty="0">
              <a:solidFill>
                <a:srgbClr val="30AD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09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Rectangle 1"/>
          <p:cNvSpPr/>
          <p:nvPr/>
        </p:nvSpPr>
        <p:spPr>
          <a:xfrm>
            <a:off x="0" y="1287040"/>
            <a:ext cx="8970380" cy="4222510"/>
          </a:xfrm>
          <a:prstGeom prst="rect">
            <a:avLst/>
          </a:prstGeom>
          <a:gradFill>
            <a:gsLst>
              <a:gs pos="50000">
                <a:srgbClr val="85D00C"/>
              </a:gs>
              <a:gs pos="0">
                <a:schemeClr val="accent3">
                  <a:alpha val="48000"/>
                </a:schemeClr>
              </a:gs>
              <a:gs pos="100000">
                <a:schemeClr val="accent6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>
            <a:endCxn id="25" idx="0"/>
          </p:cNvCxnSpPr>
          <p:nvPr/>
        </p:nvCxnSpPr>
        <p:spPr>
          <a:xfrm>
            <a:off x="1405369" y="2472183"/>
            <a:ext cx="0" cy="722185"/>
          </a:xfrm>
          <a:prstGeom prst="line">
            <a:avLst/>
          </a:prstGeom>
          <a:ln w="38100">
            <a:solidFill>
              <a:srgbClr val="72B9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/>
          <p:cNvSpPr txBox="1">
            <a:spLocks/>
          </p:cNvSpPr>
          <p:nvPr/>
        </p:nvSpPr>
        <p:spPr>
          <a:xfrm>
            <a:off x="1649084" y="3192490"/>
            <a:ext cx="7335941" cy="2767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bg1"/>
                </a:solidFill>
              </a:rPr>
              <a:t>You Can Insert Short Text In Here And Replace This Text</a:t>
            </a:r>
          </a:p>
        </p:txBody>
      </p:sp>
      <p:sp>
        <p:nvSpPr>
          <p:cNvPr id="25" name="Oval 24"/>
          <p:cNvSpPr/>
          <p:nvPr/>
        </p:nvSpPr>
        <p:spPr>
          <a:xfrm>
            <a:off x="1230641" y="3194368"/>
            <a:ext cx="349456" cy="349456"/>
          </a:xfrm>
          <a:prstGeom prst="ellipse">
            <a:avLst/>
          </a:prstGeom>
          <a:noFill/>
          <a:ln w="38100">
            <a:solidFill>
              <a:srgbClr val="72B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645910" y="1915482"/>
            <a:ext cx="6128299" cy="8311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b="1" dirty="0">
                <a:solidFill>
                  <a:schemeClr val="bg1"/>
                </a:solidFill>
              </a:rPr>
              <a:t>THREE ASSUMPTIONS ABOUT BEST PRACTICE IN BUSINESS WORLD</a:t>
            </a:r>
            <a:endParaRPr lang="id-ID" sz="3000" b="1" dirty="0">
              <a:solidFill>
                <a:schemeClr val="bg1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225724" y="3260662"/>
            <a:ext cx="354374" cy="208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000" b="1" dirty="0">
                <a:solidFill>
                  <a:schemeClr val="bg1"/>
                </a:solidFill>
              </a:rPr>
              <a:t>1.</a:t>
            </a:r>
            <a:endParaRPr lang="en-US" sz="1000" b="1" dirty="0">
              <a:solidFill>
                <a:schemeClr val="bg1"/>
              </a:solidFill>
            </a:endParaRPr>
          </a:p>
        </p:txBody>
      </p:sp>
      <p:cxnSp>
        <p:nvCxnSpPr>
          <p:cNvPr id="29" name="Straight Connector 28"/>
          <p:cNvCxnSpPr>
            <a:stCxn id="25" idx="4"/>
            <a:endCxn id="31" idx="0"/>
          </p:cNvCxnSpPr>
          <p:nvPr/>
        </p:nvCxnSpPr>
        <p:spPr>
          <a:xfrm>
            <a:off x="1405369" y="3543824"/>
            <a:ext cx="0" cy="334687"/>
          </a:xfrm>
          <a:prstGeom prst="line">
            <a:avLst/>
          </a:prstGeom>
          <a:ln w="38100">
            <a:solidFill>
              <a:srgbClr val="72B9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2"/>
          <p:cNvSpPr txBox="1">
            <a:spLocks/>
          </p:cNvSpPr>
          <p:nvPr/>
        </p:nvSpPr>
        <p:spPr>
          <a:xfrm>
            <a:off x="1649084" y="3876633"/>
            <a:ext cx="7335941" cy="2767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bg1"/>
                </a:solidFill>
              </a:rPr>
              <a:t>You Can Insert Short Text In Here And Replace This Text</a:t>
            </a:r>
          </a:p>
        </p:txBody>
      </p:sp>
      <p:sp>
        <p:nvSpPr>
          <p:cNvPr id="31" name="Oval 30"/>
          <p:cNvSpPr/>
          <p:nvPr/>
        </p:nvSpPr>
        <p:spPr>
          <a:xfrm>
            <a:off x="1230641" y="3878511"/>
            <a:ext cx="349456" cy="349456"/>
          </a:xfrm>
          <a:prstGeom prst="ellipse">
            <a:avLst/>
          </a:prstGeom>
          <a:noFill/>
          <a:ln w="38100">
            <a:solidFill>
              <a:srgbClr val="72B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225724" y="3944805"/>
            <a:ext cx="354374" cy="208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000" b="1" dirty="0">
                <a:solidFill>
                  <a:schemeClr val="bg1"/>
                </a:solidFill>
              </a:rPr>
              <a:t>2.</a:t>
            </a:r>
            <a:endParaRPr lang="en-US" sz="1000" b="1" dirty="0">
              <a:solidFill>
                <a:schemeClr val="bg1"/>
              </a:solidFill>
            </a:endParaRPr>
          </a:p>
        </p:txBody>
      </p:sp>
      <p:cxnSp>
        <p:nvCxnSpPr>
          <p:cNvPr id="33" name="Straight Connector 32"/>
          <p:cNvCxnSpPr>
            <a:stCxn id="31" idx="4"/>
            <a:endCxn id="35" idx="0"/>
          </p:cNvCxnSpPr>
          <p:nvPr/>
        </p:nvCxnSpPr>
        <p:spPr>
          <a:xfrm>
            <a:off x="1405369" y="4227967"/>
            <a:ext cx="0" cy="335286"/>
          </a:xfrm>
          <a:prstGeom prst="line">
            <a:avLst/>
          </a:prstGeom>
          <a:ln w="38100">
            <a:solidFill>
              <a:srgbClr val="72B9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1649084" y="4561375"/>
            <a:ext cx="7335941" cy="2767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solidFill>
                  <a:schemeClr val="bg1"/>
                </a:solidFill>
              </a:rPr>
              <a:t>You Can Insert Short Text In Here And Replace This Text</a:t>
            </a:r>
          </a:p>
        </p:txBody>
      </p:sp>
      <p:sp>
        <p:nvSpPr>
          <p:cNvPr id="35" name="Oval 34"/>
          <p:cNvSpPr/>
          <p:nvPr/>
        </p:nvSpPr>
        <p:spPr>
          <a:xfrm>
            <a:off x="1230641" y="4563253"/>
            <a:ext cx="349456" cy="349456"/>
          </a:xfrm>
          <a:prstGeom prst="ellipse">
            <a:avLst/>
          </a:prstGeom>
          <a:noFill/>
          <a:ln w="38100">
            <a:solidFill>
              <a:srgbClr val="72B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225724" y="4629547"/>
            <a:ext cx="354374" cy="208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1000" b="1" dirty="0">
                <a:solidFill>
                  <a:schemeClr val="bg1"/>
                </a:solidFill>
              </a:rPr>
              <a:t>3.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42" name="Freeform 21"/>
          <p:cNvSpPr>
            <a:spLocks/>
          </p:cNvSpPr>
          <p:nvPr/>
        </p:nvSpPr>
        <p:spPr bwMode="auto">
          <a:xfrm>
            <a:off x="1283018" y="2237238"/>
            <a:ext cx="244813" cy="244812"/>
          </a:xfrm>
          <a:custGeom>
            <a:avLst/>
            <a:gdLst>
              <a:gd name="T0" fmla="*/ 814 w 1477"/>
              <a:gd name="T1" fmla="*/ 1474 h 1478"/>
              <a:gd name="T2" fmla="*/ 923 w 1477"/>
              <a:gd name="T3" fmla="*/ 1455 h 1478"/>
              <a:gd name="T4" fmla="*/ 1026 w 1477"/>
              <a:gd name="T5" fmla="*/ 1420 h 1478"/>
              <a:gd name="T6" fmla="*/ 1121 w 1477"/>
              <a:gd name="T7" fmla="*/ 1371 h 1478"/>
              <a:gd name="T8" fmla="*/ 1208 w 1477"/>
              <a:gd name="T9" fmla="*/ 1309 h 1478"/>
              <a:gd name="T10" fmla="*/ 1285 w 1477"/>
              <a:gd name="T11" fmla="*/ 1236 h 1478"/>
              <a:gd name="T12" fmla="*/ 1351 w 1477"/>
              <a:gd name="T13" fmla="*/ 1152 h 1478"/>
              <a:gd name="T14" fmla="*/ 1404 w 1477"/>
              <a:gd name="T15" fmla="*/ 1059 h 1478"/>
              <a:gd name="T16" fmla="*/ 1444 w 1477"/>
              <a:gd name="T17" fmla="*/ 959 h 1478"/>
              <a:gd name="T18" fmla="*/ 1468 w 1477"/>
              <a:gd name="T19" fmla="*/ 851 h 1478"/>
              <a:gd name="T20" fmla="*/ 1477 w 1477"/>
              <a:gd name="T21" fmla="*/ 739 h 1478"/>
              <a:gd name="T22" fmla="*/ 1468 w 1477"/>
              <a:gd name="T23" fmla="*/ 627 h 1478"/>
              <a:gd name="T24" fmla="*/ 1444 w 1477"/>
              <a:gd name="T25" fmla="*/ 520 h 1478"/>
              <a:gd name="T26" fmla="*/ 1404 w 1477"/>
              <a:gd name="T27" fmla="*/ 419 h 1478"/>
              <a:gd name="T28" fmla="*/ 1351 w 1477"/>
              <a:gd name="T29" fmla="*/ 326 h 1478"/>
              <a:gd name="T30" fmla="*/ 1285 w 1477"/>
              <a:gd name="T31" fmla="*/ 242 h 1478"/>
              <a:gd name="T32" fmla="*/ 1208 w 1477"/>
              <a:gd name="T33" fmla="*/ 169 h 1478"/>
              <a:gd name="T34" fmla="*/ 1121 w 1477"/>
              <a:gd name="T35" fmla="*/ 107 h 1478"/>
              <a:gd name="T36" fmla="*/ 1026 w 1477"/>
              <a:gd name="T37" fmla="*/ 59 h 1478"/>
              <a:gd name="T38" fmla="*/ 923 w 1477"/>
              <a:gd name="T39" fmla="*/ 23 h 1478"/>
              <a:gd name="T40" fmla="*/ 814 w 1477"/>
              <a:gd name="T41" fmla="*/ 4 h 1478"/>
              <a:gd name="T42" fmla="*/ 700 w 1477"/>
              <a:gd name="T43" fmla="*/ 1 h 1478"/>
              <a:gd name="T44" fmla="*/ 589 w 1477"/>
              <a:gd name="T45" fmla="*/ 16 h 1478"/>
              <a:gd name="T46" fmla="*/ 484 w 1477"/>
              <a:gd name="T47" fmla="*/ 45 h 1478"/>
              <a:gd name="T48" fmla="*/ 386 w 1477"/>
              <a:gd name="T49" fmla="*/ 90 h 1478"/>
              <a:gd name="T50" fmla="*/ 296 w 1477"/>
              <a:gd name="T51" fmla="*/ 147 h 1478"/>
              <a:gd name="T52" fmla="*/ 216 w 1477"/>
              <a:gd name="T53" fmla="*/ 217 h 1478"/>
              <a:gd name="T54" fmla="*/ 146 w 1477"/>
              <a:gd name="T55" fmla="*/ 297 h 1478"/>
              <a:gd name="T56" fmla="*/ 89 w 1477"/>
              <a:gd name="T57" fmla="*/ 387 h 1478"/>
              <a:gd name="T58" fmla="*/ 44 w 1477"/>
              <a:gd name="T59" fmla="*/ 485 h 1478"/>
              <a:gd name="T60" fmla="*/ 14 w 1477"/>
              <a:gd name="T61" fmla="*/ 590 h 1478"/>
              <a:gd name="T62" fmla="*/ 1 w 1477"/>
              <a:gd name="T63" fmla="*/ 701 h 1478"/>
              <a:gd name="T64" fmla="*/ 3 w 1477"/>
              <a:gd name="T65" fmla="*/ 815 h 1478"/>
              <a:gd name="T66" fmla="*/ 23 w 1477"/>
              <a:gd name="T67" fmla="*/ 923 h 1478"/>
              <a:gd name="T68" fmla="*/ 58 w 1477"/>
              <a:gd name="T69" fmla="*/ 1026 h 1478"/>
              <a:gd name="T70" fmla="*/ 106 w 1477"/>
              <a:gd name="T71" fmla="*/ 1122 h 1478"/>
              <a:gd name="T72" fmla="*/ 168 w 1477"/>
              <a:gd name="T73" fmla="*/ 1209 h 1478"/>
              <a:gd name="T74" fmla="*/ 242 w 1477"/>
              <a:gd name="T75" fmla="*/ 1286 h 1478"/>
              <a:gd name="T76" fmla="*/ 325 w 1477"/>
              <a:gd name="T77" fmla="*/ 1351 h 1478"/>
              <a:gd name="T78" fmla="*/ 418 w 1477"/>
              <a:gd name="T79" fmla="*/ 1405 h 1478"/>
              <a:gd name="T80" fmla="*/ 519 w 1477"/>
              <a:gd name="T81" fmla="*/ 1445 h 1478"/>
              <a:gd name="T82" fmla="*/ 626 w 1477"/>
              <a:gd name="T83" fmla="*/ 1470 h 1478"/>
              <a:gd name="T84" fmla="*/ 739 w 1477"/>
              <a:gd name="T85" fmla="*/ 1478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77" h="1478">
                <a:moveTo>
                  <a:pt x="739" y="1478"/>
                </a:moveTo>
                <a:lnTo>
                  <a:pt x="776" y="1477"/>
                </a:lnTo>
                <a:lnTo>
                  <a:pt x="814" y="1474"/>
                </a:lnTo>
                <a:lnTo>
                  <a:pt x="851" y="1470"/>
                </a:lnTo>
                <a:lnTo>
                  <a:pt x="887" y="1463"/>
                </a:lnTo>
                <a:lnTo>
                  <a:pt x="923" y="1455"/>
                </a:lnTo>
                <a:lnTo>
                  <a:pt x="957" y="1445"/>
                </a:lnTo>
                <a:lnTo>
                  <a:pt x="993" y="1433"/>
                </a:lnTo>
                <a:lnTo>
                  <a:pt x="1026" y="1420"/>
                </a:lnTo>
                <a:lnTo>
                  <a:pt x="1058" y="1405"/>
                </a:lnTo>
                <a:lnTo>
                  <a:pt x="1090" y="1389"/>
                </a:lnTo>
                <a:lnTo>
                  <a:pt x="1121" y="1371"/>
                </a:lnTo>
                <a:lnTo>
                  <a:pt x="1151" y="1351"/>
                </a:lnTo>
                <a:lnTo>
                  <a:pt x="1181" y="1331"/>
                </a:lnTo>
                <a:lnTo>
                  <a:pt x="1208" y="1309"/>
                </a:lnTo>
                <a:lnTo>
                  <a:pt x="1235" y="1286"/>
                </a:lnTo>
                <a:lnTo>
                  <a:pt x="1260" y="1262"/>
                </a:lnTo>
                <a:lnTo>
                  <a:pt x="1285" y="1236"/>
                </a:lnTo>
                <a:lnTo>
                  <a:pt x="1308" y="1209"/>
                </a:lnTo>
                <a:lnTo>
                  <a:pt x="1330" y="1181"/>
                </a:lnTo>
                <a:lnTo>
                  <a:pt x="1351" y="1152"/>
                </a:lnTo>
                <a:lnTo>
                  <a:pt x="1370" y="1122"/>
                </a:lnTo>
                <a:lnTo>
                  <a:pt x="1387" y="1091"/>
                </a:lnTo>
                <a:lnTo>
                  <a:pt x="1404" y="1059"/>
                </a:lnTo>
                <a:lnTo>
                  <a:pt x="1418" y="1026"/>
                </a:lnTo>
                <a:lnTo>
                  <a:pt x="1432" y="993"/>
                </a:lnTo>
                <a:lnTo>
                  <a:pt x="1444" y="959"/>
                </a:lnTo>
                <a:lnTo>
                  <a:pt x="1454" y="923"/>
                </a:lnTo>
                <a:lnTo>
                  <a:pt x="1462" y="888"/>
                </a:lnTo>
                <a:lnTo>
                  <a:pt x="1468" y="851"/>
                </a:lnTo>
                <a:lnTo>
                  <a:pt x="1474" y="815"/>
                </a:lnTo>
                <a:lnTo>
                  <a:pt x="1476" y="777"/>
                </a:lnTo>
                <a:lnTo>
                  <a:pt x="1477" y="739"/>
                </a:lnTo>
                <a:lnTo>
                  <a:pt x="1476" y="701"/>
                </a:lnTo>
                <a:lnTo>
                  <a:pt x="1474" y="663"/>
                </a:lnTo>
                <a:lnTo>
                  <a:pt x="1468" y="627"/>
                </a:lnTo>
                <a:lnTo>
                  <a:pt x="1462" y="590"/>
                </a:lnTo>
                <a:lnTo>
                  <a:pt x="1454" y="554"/>
                </a:lnTo>
                <a:lnTo>
                  <a:pt x="1444" y="520"/>
                </a:lnTo>
                <a:lnTo>
                  <a:pt x="1432" y="485"/>
                </a:lnTo>
                <a:lnTo>
                  <a:pt x="1418" y="451"/>
                </a:lnTo>
                <a:lnTo>
                  <a:pt x="1404" y="419"/>
                </a:lnTo>
                <a:lnTo>
                  <a:pt x="1387" y="387"/>
                </a:lnTo>
                <a:lnTo>
                  <a:pt x="1370" y="356"/>
                </a:lnTo>
                <a:lnTo>
                  <a:pt x="1351" y="326"/>
                </a:lnTo>
                <a:lnTo>
                  <a:pt x="1330" y="297"/>
                </a:lnTo>
                <a:lnTo>
                  <a:pt x="1308" y="269"/>
                </a:lnTo>
                <a:lnTo>
                  <a:pt x="1285" y="242"/>
                </a:lnTo>
                <a:lnTo>
                  <a:pt x="1260" y="217"/>
                </a:lnTo>
                <a:lnTo>
                  <a:pt x="1235" y="192"/>
                </a:lnTo>
                <a:lnTo>
                  <a:pt x="1208" y="169"/>
                </a:lnTo>
                <a:lnTo>
                  <a:pt x="1181" y="147"/>
                </a:lnTo>
                <a:lnTo>
                  <a:pt x="1151" y="126"/>
                </a:lnTo>
                <a:lnTo>
                  <a:pt x="1121" y="107"/>
                </a:lnTo>
                <a:lnTo>
                  <a:pt x="1090" y="90"/>
                </a:lnTo>
                <a:lnTo>
                  <a:pt x="1058" y="73"/>
                </a:lnTo>
                <a:lnTo>
                  <a:pt x="1026" y="59"/>
                </a:lnTo>
                <a:lnTo>
                  <a:pt x="993" y="45"/>
                </a:lnTo>
                <a:lnTo>
                  <a:pt x="957" y="33"/>
                </a:lnTo>
                <a:lnTo>
                  <a:pt x="923" y="23"/>
                </a:lnTo>
                <a:lnTo>
                  <a:pt x="887" y="16"/>
                </a:lnTo>
                <a:lnTo>
                  <a:pt x="851" y="9"/>
                </a:lnTo>
                <a:lnTo>
                  <a:pt x="814" y="4"/>
                </a:lnTo>
                <a:lnTo>
                  <a:pt x="776" y="1"/>
                </a:lnTo>
                <a:lnTo>
                  <a:pt x="739" y="0"/>
                </a:lnTo>
                <a:lnTo>
                  <a:pt x="700" y="1"/>
                </a:lnTo>
                <a:lnTo>
                  <a:pt x="662" y="4"/>
                </a:lnTo>
                <a:lnTo>
                  <a:pt x="626" y="9"/>
                </a:lnTo>
                <a:lnTo>
                  <a:pt x="589" y="16"/>
                </a:lnTo>
                <a:lnTo>
                  <a:pt x="554" y="23"/>
                </a:lnTo>
                <a:lnTo>
                  <a:pt x="519" y="33"/>
                </a:lnTo>
                <a:lnTo>
                  <a:pt x="484" y="45"/>
                </a:lnTo>
                <a:lnTo>
                  <a:pt x="451" y="59"/>
                </a:lnTo>
                <a:lnTo>
                  <a:pt x="418" y="73"/>
                </a:lnTo>
                <a:lnTo>
                  <a:pt x="386" y="90"/>
                </a:lnTo>
                <a:lnTo>
                  <a:pt x="355" y="107"/>
                </a:lnTo>
                <a:lnTo>
                  <a:pt x="325" y="126"/>
                </a:lnTo>
                <a:lnTo>
                  <a:pt x="296" y="147"/>
                </a:lnTo>
                <a:lnTo>
                  <a:pt x="269" y="169"/>
                </a:lnTo>
                <a:lnTo>
                  <a:pt x="242" y="192"/>
                </a:lnTo>
                <a:lnTo>
                  <a:pt x="216" y="217"/>
                </a:lnTo>
                <a:lnTo>
                  <a:pt x="191" y="242"/>
                </a:lnTo>
                <a:lnTo>
                  <a:pt x="168" y="269"/>
                </a:lnTo>
                <a:lnTo>
                  <a:pt x="146" y="297"/>
                </a:lnTo>
                <a:lnTo>
                  <a:pt x="126" y="326"/>
                </a:lnTo>
                <a:lnTo>
                  <a:pt x="106" y="356"/>
                </a:lnTo>
                <a:lnTo>
                  <a:pt x="89" y="387"/>
                </a:lnTo>
                <a:lnTo>
                  <a:pt x="73" y="419"/>
                </a:lnTo>
                <a:lnTo>
                  <a:pt x="58" y="451"/>
                </a:lnTo>
                <a:lnTo>
                  <a:pt x="44" y="485"/>
                </a:lnTo>
                <a:lnTo>
                  <a:pt x="33" y="520"/>
                </a:lnTo>
                <a:lnTo>
                  <a:pt x="23" y="554"/>
                </a:lnTo>
                <a:lnTo>
                  <a:pt x="14" y="590"/>
                </a:lnTo>
                <a:lnTo>
                  <a:pt x="8" y="627"/>
                </a:lnTo>
                <a:lnTo>
                  <a:pt x="3" y="663"/>
                </a:lnTo>
                <a:lnTo>
                  <a:pt x="1" y="701"/>
                </a:lnTo>
                <a:lnTo>
                  <a:pt x="0" y="739"/>
                </a:lnTo>
                <a:lnTo>
                  <a:pt x="1" y="777"/>
                </a:lnTo>
                <a:lnTo>
                  <a:pt x="3" y="815"/>
                </a:lnTo>
                <a:lnTo>
                  <a:pt x="8" y="851"/>
                </a:lnTo>
                <a:lnTo>
                  <a:pt x="14" y="888"/>
                </a:lnTo>
                <a:lnTo>
                  <a:pt x="23" y="923"/>
                </a:lnTo>
                <a:lnTo>
                  <a:pt x="33" y="959"/>
                </a:lnTo>
                <a:lnTo>
                  <a:pt x="44" y="993"/>
                </a:lnTo>
                <a:lnTo>
                  <a:pt x="58" y="1026"/>
                </a:lnTo>
                <a:lnTo>
                  <a:pt x="73" y="1059"/>
                </a:lnTo>
                <a:lnTo>
                  <a:pt x="89" y="1091"/>
                </a:lnTo>
                <a:lnTo>
                  <a:pt x="106" y="1122"/>
                </a:lnTo>
                <a:lnTo>
                  <a:pt x="126" y="1152"/>
                </a:lnTo>
                <a:lnTo>
                  <a:pt x="146" y="1181"/>
                </a:lnTo>
                <a:lnTo>
                  <a:pt x="168" y="1209"/>
                </a:lnTo>
                <a:lnTo>
                  <a:pt x="191" y="1236"/>
                </a:lnTo>
                <a:lnTo>
                  <a:pt x="216" y="1262"/>
                </a:lnTo>
                <a:lnTo>
                  <a:pt x="242" y="1286"/>
                </a:lnTo>
                <a:lnTo>
                  <a:pt x="269" y="1309"/>
                </a:lnTo>
                <a:lnTo>
                  <a:pt x="296" y="1331"/>
                </a:lnTo>
                <a:lnTo>
                  <a:pt x="325" y="1351"/>
                </a:lnTo>
                <a:lnTo>
                  <a:pt x="355" y="1371"/>
                </a:lnTo>
                <a:lnTo>
                  <a:pt x="386" y="1389"/>
                </a:lnTo>
                <a:lnTo>
                  <a:pt x="418" y="1405"/>
                </a:lnTo>
                <a:lnTo>
                  <a:pt x="451" y="1420"/>
                </a:lnTo>
                <a:lnTo>
                  <a:pt x="484" y="1433"/>
                </a:lnTo>
                <a:lnTo>
                  <a:pt x="519" y="1445"/>
                </a:lnTo>
                <a:lnTo>
                  <a:pt x="554" y="1455"/>
                </a:lnTo>
                <a:lnTo>
                  <a:pt x="589" y="1463"/>
                </a:lnTo>
                <a:lnTo>
                  <a:pt x="626" y="1470"/>
                </a:lnTo>
                <a:lnTo>
                  <a:pt x="662" y="1474"/>
                </a:lnTo>
                <a:lnTo>
                  <a:pt x="700" y="1477"/>
                </a:lnTo>
                <a:lnTo>
                  <a:pt x="739" y="1478"/>
                </a:lnTo>
                <a:close/>
              </a:path>
            </a:pathLst>
          </a:custGeom>
          <a:solidFill>
            <a:srgbClr val="72B94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6895" y="3210938"/>
            <a:ext cx="3290091" cy="340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5845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9"/>
          <p:cNvSpPr>
            <a:spLocks/>
          </p:cNvSpPr>
          <p:nvPr/>
        </p:nvSpPr>
        <p:spPr bwMode="auto">
          <a:xfrm>
            <a:off x="1719263" y="2386005"/>
            <a:ext cx="3005138" cy="1501775"/>
          </a:xfrm>
          <a:custGeom>
            <a:avLst/>
            <a:gdLst>
              <a:gd name="T0" fmla="*/ 3130 w 5678"/>
              <a:gd name="T1" fmla="*/ 14 h 2838"/>
              <a:gd name="T2" fmla="*/ 3480 w 5678"/>
              <a:gd name="T3" fmla="*/ 72 h 2838"/>
              <a:gd name="T4" fmla="*/ 3815 w 5678"/>
              <a:gd name="T5" fmla="*/ 173 h 2838"/>
              <a:gd name="T6" fmla="*/ 4131 w 5678"/>
              <a:gd name="T7" fmla="*/ 310 h 2838"/>
              <a:gd name="T8" fmla="*/ 4427 w 5678"/>
              <a:gd name="T9" fmla="*/ 485 h 2838"/>
              <a:gd name="T10" fmla="*/ 4697 w 5678"/>
              <a:gd name="T11" fmla="*/ 692 h 2838"/>
              <a:gd name="T12" fmla="*/ 4941 w 5678"/>
              <a:gd name="T13" fmla="*/ 930 h 2838"/>
              <a:gd name="T14" fmla="*/ 5155 w 5678"/>
              <a:gd name="T15" fmla="*/ 1195 h 2838"/>
              <a:gd name="T16" fmla="*/ 5336 w 5678"/>
              <a:gd name="T17" fmla="*/ 1485 h 2838"/>
              <a:gd name="T18" fmla="*/ 5482 w 5678"/>
              <a:gd name="T19" fmla="*/ 1797 h 2838"/>
              <a:gd name="T20" fmla="*/ 5589 w 5678"/>
              <a:gd name="T21" fmla="*/ 2129 h 2838"/>
              <a:gd name="T22" fmla="*/ 5655 w 5678"/>
              <a:gd name="T23" fmla="*/ 2476 h 2838"/>
              <a:gd name="T24" fmla="*/ 5678 w 5678"/>
              <a:gd name="T25" fmla="*/ 2838 h 2838"/>
              <a:gd name="T26" fmla="*/ 5419 w 5678"/>
              <a:gd name="T27" fmla="*/ 2573 h 2838"/>
              <a:gd name="T28" fmla="*/ 5366 w 5678"/>
              <a:gd name="T29" fmla="*/ 2253 h 2838"/>
              <a:gd name="T30" fmla="*/ 5275 w 5678"/>
              <a:gd name="T31" fmla="*/ 1947 h 2838"/>
              <a:gd name="T32" fmla="*/ 5148 w 5678"/>
              <a:gd name="T33" fmla="*/ 1659 h 2838"/>
              <a:gd name="T34" fmla="*/ 4989 w 5678"/>
              <a:gd name="T35" fmla="*/ 1389 h 2838"/>
              <a:gd name="T36" fmla="*/ 4799 w 5678"/>
              <a:gd name="T37" fmla="*/ 1142 h 2838"/>
              <a:gd name="T38" fmla="*/ 4582 w 5678"/>
              <a:gd name="T39" fmla="*/ 920 h 2838"/>
              <a:gd name="T40" fmla="*/ 4340 w 5678"/>
              <a:gd name="T41" fmla="*/ 724 h 2838"/>
              <a:gd name="T42" fmla="*/ 4075 w 5678"/>
              <a:gd name="T43" fmla="*/ 559 h 2838"/>
              <a:gd name="T44" fmla="*/ 3790 w 5678"/>
              <a:gd name="T45" fmla="*/ 427 h 2838"/>
              <a:gd name="T46" fmla="*/ 3487 w 5678"/>
              <a:gd name="T47" fmla="*/ 329 h 2838"/>
              <a:gd name="T48" fmla="*/ 3170 w 5678"/>
              <a:gd name="T49" fmla="*/ 268 h 2838"/>
              <a:gd name="T50" fmla="*/ 2839 w 5678"/>
              <a:gd name="T51" fmla="*/ 247 h 2838"/>
              <a:gd name="T52" fmla="*/ 2509 w 5678"/>
              <a:gd name="T53" fmla="*/ 268 h 2838"/>
              <a:gd name="T54" fmla="*/ 2192 w 5678"/>
              <a:gd name="T55" fmla="*/ 329 h 2838"/>
              <a:gd name="T56" fmla="*/ 1889 w 5678"/>
              <a:gd name="T57" fmla="*/ 427 h 2838"/>
              <a:gd name="T58" fmla="*/ 1604 w 5678"/>
              <a:gd name="T59" fmla="*/ 559 h 2838"/>
              <a:gd name="T60" fmla="*/ 1339 w 5678"/>
              <a:gd name="T61" fmla="*/ 724 h 2838"/>
              <a:gd name="T62" fmla="*/ 1096 w 5678"/>
              <a:gd name="T63" fmla="*/ 920 h 2838"/>
              <a:gd name="T64" fmla="*/ 879 w 5678"/>
              <a:gd name="T65" fmla="*/ 1142 h 2838"/>
              <a:gd name="T66" fmla="*/ 690 w 5678"/>
              <a:gd name="T67" fmla="*/ 1389 h 2838"/>
              <a:gd name="T68" fmla="*/ 530 w 5678"/>
              <a:gd name="T69" fmla="*/ 1659 h 2838"/>
              <a:gd name="T70" fmla="*/ 404 w 5678"/>
              <a:gd name="T71" fmla="*/ 1947 h 2838"/>
              <a:gd name="T72" fmla="*/ 313 w 5678"/>
              <a:gd name="T73" fmla="*/ 2253 h 2838"/>
              <a:gd name="T74" fmla="*/ 261 w 5678"/>
              <a:gd name="T75" fmla="*/ 2573 h 2838"/>
              <a:gd name="T76" fmla="*/ 0 w 5678"/>
              <a:gd name="T77" fmla="*/ 2838 h 2838"/>
              <a:gd name="T78" fmla="*/ 23 w 5678"/>
              <a:gd name="T79" fmla="*/ 2476 h 2838"/>
              <a:gd name="T80" fmla="*/ 89 w 5678"/>
              <a:gd name="T81" fmla="*/ 2129 h 2838"/>
              <a:gd name="T82" fmla="*/ 196 w 5678"/>
              <a:gd name="T83" fmla="*/ 1797 h 2838"/>
              <a:gd name="T84" fmla="*/ 342 w 5678"/>
              <a:gd name="T85" fmla="*/ 1485 h 2838"/>
              <a:gd name="T86" fmla="*/ 524 w 5678"/>
              <a:gd name="T87" fmla="*/ 1195 h 2838"/>
              <a:gd name="T88" fmla="*/ 737 w 5678"/>
              <a:gd name="T89" fmla="*/ 930 h 2838"/>
              <a:gd name="T90" fmla="*/ 981 w 5678"/>
              <a:gd name="T91" fmla="*/ 692 h 2838"/>
              <a:gd name="T92" fmla="*/ 1252 w 5678"/>
              <a:gd name="T93" fmla="*/ 485 h 2838"/>
              <a:gd name="T94" fmla="*/ 1547 w 5678"/>
              <a:gd name="T95" fmla="*/ 310 h 2838"/>
              <a:gd name="T96" fmla="*/ 1863 w 5678"/>
              <a:gd name="T97" fmla="*/ 173 h 2838"/>
              <a:gd name="T98" fmla="*/ 2198 w 5678"/>
              <a:gd name="T99" fmla="*/ 72 h 2838"/>
              <a:gd name="T100" fmla="*/ 2549 w 5678"/>
              <a:gd name="T101" fmla="*/ 1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0"/>
                </a:moveTo>
                <a:lnTo>
                  <a:pt x="2912" y="1"/>
                </a:lnTo>
                <a:lnTo>
                  <a:pt x="2986" y="4"/>
                </a:lnTo>
                <a:lnTo>
                  <a:pt x="3058" y="8"/>
                </a:lnTo>
                <a:lnTo>
                  <a:pt x="3130" y="14"/>
                </a:lnTo>
                <a:lnTo>
                  <a:pt x="3201" y="23"/>
                </a:lnTo>
                <a:lnTo>
                  <a:pt x="3271" y="33"/>
                </a:lnTo>
                <a:lnTo>
                  <a:pt x="3341" y="44"/>
                </a:lnTo>
                <a:lnTo>
                  <a:pt x="3412" y="58"/>
                </a:lnTo>
                <a:lnTo>
                  <a:pt x="3480" y="72"/>
                </a:lnTo>
                <a:lnTo>
                  <a:pt x="3549" y="89"/>
                </a:lnTo>
                <a:lnTo>
                  <a:pt x="3616" y="107"/>
                </a:lnTo>
                <a:lnTo>
                  <a:pt x="3684" y="127"/>
                </a:lnTo>
                <a:lnTo>
                  <a:pt x="3750" y="149"/>
                </a:lnTo>
                <a:lnTo>
                  <a:pt x="3815" y="173"/>
                </a:lnTo>
                <a:lnTo>
                  <a:pt x="3880" y="196"/>
                </a:lnTo>
                <a:lnTo>
                  <a:pt x="3944" y="223"/>
                </a:lnTo>
                <a:lnTo>
                  <a:pt x="4007" y="251"/>
                </a:lnTo>
                <a:lnTo>
                  <a:pt x="4070" y="280"/>
                </a:lnTo>
                <a:lnTo>
                  <a:pt x="4131" y="310"/>
                </a:lnTo>
                <a:lnTo>
                  <a:pt x="4192" y="342"/>
                </a:lnTo>
                <a:lnTo>
                  <a:pt x="4252" y="376"/>
                </a:lnTo>
                <a:lnTo>
                  <a:pt x="4311" y="411"/>
                </a:lnTo>
                <a:lnTo>
                  <a:pt x="4369" y="448"/>
                </a:lnTo>
                <a:lnTo>
                  <a:pt x="4427" y="485"/>
                </a:lnTo>
                <a:lnTo>
                  <a:pt x="4483" y="524"/>
                </a:lnTo>
                <a:lnTo>
                  <a:pt x="4538" y="564"/>
                </a:lnTo>
                <a:lnTo>
                  <a:pt x="4592" y="606"/>
                </a:lnTo>
                <a:lnTo>
                  <a:pt x="4645" y="648"/>
                </a:lnTo>
                <a:lnTo>
                  <a:pt x="4697" y="692"/>
                </a:lnTo>
                <a:lnTo>
                  <a:pt x="4749" y="737"/>
                </a:lnTo>
                <a:lnTo>
                  <a:pt x="4798" y="783"/>
                </a:lnTo>
                <a:lnTo>
                  <a:pt x="4847" y="831"/>
                </a:lnTo>
                <a:lnTo>
                  <a:pt x="4894" y="880"/>
                </a:lnTo>
                <a:lnTo>
                  <a:pt x="4941" y="930"/>
                </a:lnTo>
                <a:lnTo>
                  <a:pt x="4986" y="981"/>
                </a:lnTo>
                <a:lnTo>
                  <a:pt x="5030" y="1032"/>
                </a:lnTo>
                <a:lnTo>
                  <a:pt x="5073" y="1086"/>
                </a:lnTo>
                <a:lnTo>
                  <a:pt x="5115" y="1140"/>
                </a:lnTo>
                <a:lnTo>
                  <a:pt x="5155" y="1195"/>
                </a:lnTo>
                <a:lnTo>
                  <a:pt x="5193" y="1252"/>
                </a:lnTo>
                <a:lnTo>
                  <a:pt x="5231" y="1308"/>
                </a:lnTo>
                <a:lnTo>
                  <a:pt x="5268" y="1366"/>
                </a:lnTo>
                <a:lnTo>
                  <a:pt x="5303" y="1425"/>
                </a:lnTo>
                <a:lnTo>
                  <a:pt x="5336" y="1485"/>
                </a:lnTo>
                <a:lnTo>
                  <a:pt x="5368" y="1546"/>
                </a:lnTo>
                <a:lnTo>
                  <a:pt x="5399" y="1608"/>
                </a:lnTo>
                <a:lnTo>
                  <a:pt x="5428" y="1670"/>
                </a:lnTo>
                <a:lnTo>
                  <a:pt x="5456" y="1733"/>
                </a:lnTo>
                <a:lnTo>
                  <a:pt x="5482" y="1797"/>
                </a:lnTo>
                <a:lnTo>
                  <a:pt x="5506" y="1862"/>
                </a:lnTo>
                <a:lnTo>
                  <a:pt x="5529" y="1927"/>
                </a:lnTo>
                <a:lnTo>
                  <a:pt x="5551" y="1994"/>
                </a:lnTo>
                <a:lnTo>
                  <a:pt x="5571" y="2061"/>
                </a:lnTo>
                <a:lnTo>
                  <a:pt x="5589" y="2129"/>
                </a:lnTo>
                <a:lnTo>
                  <a:pt x="5606" y="2197"/>
                </a:lnTo>
                <a:lnTo>
                  <a:pt x="5621" y="2266"/>
                </a:lnTo>
                <a:lnTo>
                  <a:pt x="5635" y="2336"/>
                </a:lnTo>
                <a:lnTo>
                  <a:pt x="5646" y="2406"/>
                </a:lnTo>
                <a:lnTo>
                  <a:pt x="5655" y="2476"/>
                </a:lnTo>
                <a:lnTo>
                  <a:pt x="5664" y="2548"/>
                </a:lnTo>
                <a:lnTo>
                  <a:pt x="5670" y="2620"/>
                </a:lnTo>
                <a:lnTo>
                  <a:pt x="5675" y="2692"/>
                </a:lnTo>
                <a:lnTo>
                  <a:pt x="5678" y="2765"/>
                </a:lnTo>
                <a:lnTo>
                  <a:pt x="5678" y="2838"/>
                </a:lnTo>
                <a:lnTo>
                  <a:pt x="5432" y="2838"/>
                </a:lnTo>
                <a:lnTo>
                  <a:pt x="5431" y="2771"/>
                </a:lnTo>
                <a:lnTo>
                  <a:pt x="5429" y="2705"/>
                </a:lnTo>
                <a:lnTo>
                  <a:pt x="5424" y="2639"/>
                </a:lnTo>
                <a:lnTo>
                  <a:pt x="5419" y="2573"/>
                </a:lnTo>
                <a:lnTo>
                  <a:pt x="5411" y="2508"/>
                </a:lnTo>
                <a:lnTo>
                  <a:pt x="5402" y="2443"/>
                </a:lnTo>
                <a:lnTo>
                  <a:pt x="5392" y="2379"/>
                </a:lnTo>
                <a:lnTo>
                  <a:pt x="5379" y="2316"/>
                </a:lnTo>
                <a:lnTo>
                  <a:pt x="5366" y="2253"/>
                </a:lnTo>
                <a:lnTo>
                  <a:pt x="5350" y="2190"/>
                </a:lnTo>
                <a:lnTo>
                  <a:pt x="5334" y="2129"/>
                </a:lnTo>
                <a:lnTo>
                  <a:pt x="5315" y="2067"/>
                </a:lnTo>
                <a:lnTo>
                  <a:pt x="5296" y="2007"/>
                </a:lnTo>
                <a:lnTo>
                  <a:pt x="5275" y="1947"/>
                </a:lnTo>
                <a:lnTo>
                  <a:pt x="5252" y="1888"/>
                </a:lnTo>
                <a:lnTo>
                  <a:pt x="5228" y="1829"/>
                </a:lnTo>
                <a:lnTo>
                  <a:pt x="5202" y="1771"/>
                </a:lnTo>
                <a:lnTo>
                  <a:pt x="5177" y="1715"/>
                </a:lnTo>
                <a:lnTo>
                  <a:pt x="5148" y="1659"/>
                </a:lnTo>
                <a:lnTo>
                  <a:pt x="5119" y="1603"/>
                </a:lnTo>
                <a:lnTo>
                  <a:pt x="5089" y="1548"/>
                </a:lnTo>
                <a:lnTo>
                  <a:pt x="5057" y="1494"/>
                </a:lnTo>
                <a:lnTo>
                  <a:pt x="5024" y="1442"/>
                </a:lnTo>
                <a:lnTo>
                  <a:pt x="4989" y="1389"/>
                </a:lnTo>
                <a:lnTo>
                  <a:pt x="4953" y="1338"/>
                </a:lnTo>
                <a:lnTo>
                  <a:pt x="4917" y="1288"/>
                </a:lnTo>
                <a:lnTo>
                  <a:pt x="4879" y="1238"/>
                </a:lnTo>
                <a:lnTo>
                  <a:pt x="4840" y="1190"/>
                </a:lnTo>
                <a:lnTo>
                  <a:pt x="4799" y="1142"/>
                </a:lnTo>
                <a:lnTo>
                  <a:pt x="4758" y="1096"/>
                </a:lnTo>
                <a:lnTo>
                  <a:pt x="4716" y="1050"/>
                </a:lnTo>
                <a:lnTo>
                  <a:pt x="4672" y="1006"/>
                </a:lnTo>
                <a:lnTo>
                  <a:pt x="4628" y="962"/>
                </a:lnTo>
                <a:lnTo>
                  <a:pt x="4582" y="920"/>
                </a:lnTo>
                <a:lnTo>
                  <a:pt x="4536" y="878"/>
                </a:lnTo>
                <a:lnTo>
                  <a:pt x="4488" y="838"/>
                </a:lnTo>
                <a:lnTo>
                  <a:pt x="4439" y="799"/>
                </a:lnTo>
                <a:lnTo>
                  <a:pt x="4391" y="762"/>
                </a:lnTo>
                <a:lnTo>
                  <a:pt x="4340" y="724"/>
                </a:lnTo>
                <a:lnTo>
                  <a:pt x="4289" y="689"/>
                </a:lnTo>
                <a:lnTo>
                  <a:pt x="4237" y="655"/>
                </a:lnTo>
                <a:lnTo>
                  <a:pt x="4183" y="622"/>
                </a:lnTo>
                <a:lnTo>
                  <a:pt x="4129" y="590"/>
                </a:lnTo>
                <a:lnTo>
                  <a:pt x="4075" y="559"/>
                </a:lnTo>
                <a:lnTo>
                  <a:pt x="4020" y="530"/>
                </a:lnTo>
                <a:lnTo>
                  <a:pt x="3963" y="502"/>
                </a:lnTo>
                <a:lnTo>
                  <a:pt x="3906" y="475"/>
                </a:lnTo>
                <a:lnTo>
                  <a:pt x="3848" y="451"/>
                </a:lnTo>
                <a:lnTo>
                  <a:pt x="3790" y="427"/>
                </a:lnTo>
                <a:lnTo>
                  <a:pt x="3730" y="404"/>
                </a:lnTo>
                <a:lnTo>
                  <a:pt x="3670" y="382"/>
                </a:lnTo>
                <a:lnTo>
                  <a:pt x="3610" y="363"/>
                </a:lnTo>
                <a:lnTo>
                  <a:pt x="3549" y="345"/>
                </a:lnTo>
                <a:lnTo>
                  <a:pt x="3487" y="329"/>
                </a:lnTo>
                <a:lnTo>
                  <a:pt x="3425" y="313"/>
                </a:lnTo>
                <a:lnTo>
                  <a:pt x="3362" y="300"/>
                </a:lnTo>
                <a:lnTo>
                  <a:pt x="3298" y="287"/>
                </a:lnTo>
                <a:lnTo>
                  <a:pt x="3234" y="277"/>
                </a:lnTo>
                <a:lnTo>
                  <a:pt x="3170" y="268"/>
                </a:lnTo>
                <a:lnTo>
                  <a:pt x="3105" y="260"/>
                </a:lnTo>
                <a:lnTo>
                  <a:pt x="3039" y="254"/>
                </a:lnTo>
                <a:lnTo>
                  <a:pt x="2972" y="250"/>
                </a:lnTo>
                <a:lnTo>
                  <a:pt x="2906" y="247"/>
                </a:lnTo>
                <a:lnTo>
                  <a:pt x="2839" y="247"/>
                </a:lnTo>
                <a:lnTo>
                  <a:pt x="2772" y="247"/>
                </a:lnTo>
                <a:lnTo>
                  <a:pt x="2706" y="250"/>
                </a:lnTo>
                <a:lnTo>
                  <a:pt x="2639" y="254"/>
                </a:lnTo>
                <a:lnTo>
                  <a:pt x="2574" y="260"/>
                </a:lnTo>
                <a:lnTo>
                  <a:pt x="2509" y="268"/>
                </a:lnTo>
                <a:lnTo>
                  <a:pt x="2444" y="277"/>
                </a:lnTo>
                <a:lnTo>
                  <a:pt x="2380" y="287"/>
                </a:lnTo>
                <a:lnTo>
                  <a:pt x="2317" y="300"/>
                </a:lnTo>
                <a:lnTo>
                  <a:pt x="2254" y="313"/>
                </a:lnTo>
                <a:lnTo>
                  <a:pt x="2192" y="329"/>
                </a:lnTo>
                <a:lnTo>
                  <a:pt x="2130" y="345"/>
                </a:lnTo>
                <a:lnTo>
                  <a:pt x="2069" y="363"/>
                </a:lnTo>
                <a:lnTo>
                  <a:pt x="2008" y="382"/>
                </a:lnTo>
                <a:lnTo>
                  <a:pt x="1948" y="404"/>
                </a:lnTo>
                <a:lnTo>
                  <a:pt x="1889" y="427"/>
                </a:lnTo>
                <a:lnTo>
                  <a:pt x="1830" y="451"/>
                </a:lnTo>
                <a:lnTo>
                  <a:pt x="1772" y="475"/>
                </a:lnTo>
                <a:lnTo>
                  <a:pt x="1715" y="502"/>
                </a:lnTo>
                <a:lnTo>
                  <a:pt x="1659" y="530"/>
                </a:lnTo>
                <a:lnTo>
                  <a:pt x="1604" y="559"/>
                </a:lnTo>
                <a:lnTo>
                  <a:pt x="1549" y="590"/>
                </a:lnTo>
                <a:lnTo>
                  <a:pt x="1495" y="622"/>
                </a:lnTo>
                <a:lnTo>
                  <a:pt x="1442" y="655"/>
                </a:lnTo>
                <a:lnTo>
                  <a:pt x="1390" y="689"/>
                </a:lnTo>
                <a:lnTo>
                  <a:pt x="1339" y="724"/>
                </a:lnTo>
                <a:lnTo>
                  <a:pt x="1288" y="762"/>
                </a:lnTo>
                <a:lnTo>
                  <a:pt x="1239" y="799"/>
                </a:lnTo>
                <a:lnTo>
                  <a:pt x="1190" y="838"/>
                </a:lnTo>
                <a:lnTo>
                  <a:pt x="1142" y="878"/>
                </a:lnTo>
                <a:lnTo>
                  <a:pt x="1096" y="920"/>
                </a:lnTo>
                <a:lnTo>
                  <a:pt x="1050" y="962"/>
                </a:lnTo>
                <a:lnTo>
                  <a:pt x="1006" y="1006"/>
                </a:lnTo>
                <a:lnTo>
                  <a:pt x="963" y="1050"/>
                </a:lnTo>
                <a:lnTo>
                  <a:pt x="920" y="1096"/>
                </a:lnTo>
                <a:lnTo>
                  <a:pt x="879" y="1142"/>
                </a:lnTo>
                <a:lnTo>
                  <a:pt x="838" y="1190"/>
                </a:lnTo>
                <a:lnTo>
                  <a:pt x="799" y="1238"/>
                </a:lnTo>
                <a:lnTo>
                  <a:pt x="762" y="1288"/>
                </a:lnTo>
                <a:lnTo>
                  <a:pt x="725" y="1338"/>
                </a:lnTo>
                <a:lnTo>
                  <a:pt x="690" y="1389"/>
                </a:lnTo>
                <a:lnTo>
                  <a:pt x="655" y="1442"/>
                </a:lnTo>
                <a:lnTo>
                  <a:pt x="622" y="1494"/>
                </a:lnTo>
                <a:lnTo>
                  <a:pt x="590" y="1548"/>
                </a:lnTo>
                <a:lnTo>
                  <a:pt x="559" y="1603"/>
                </a:lnTo>
                <a:lnTo>
                  <a:pt x="530" y="1659"/>
                </a:lnTo>
                <a:lnTo>
                  <a:pt x="502" y="1715"/>
                </a:lnTo>
                <a:lnTo>
                  <a:pt x="476" y="1771"/>
                </a:lnTo>
                <a:lnTo>
                  <a:pt x="451" y="1829"/>
                </a:lnTo>
                <a:lnTo>
                  <a:pt x="427" y="1888"/>
                </a:lnTo>
                <a:lnTo>
                  <a:pt x="404" y="1947"/>
                </a:lnTo>
                <a:lnTo>
                  <a:pt x="383" y="2007"/>
                </a:lnTo>
                <a:lnTo>
                  <a:pt x="363" y="2067"/>
                </a:lnTo>
                <a:lnTo>
                  <a:pt x="345" y="2129"/>
                </a:lnTo>
                <a:lnTo>
                  <a:pt x="329" y="2190"/>
                </a:lnTo>
                <a:lnTo>
                  <a:pt x="313" y="2253"/>
                </a:lnTo>
                <a:lnTo>
                  <a:pt x="300" y="2316"/>
                </a:lnTo>
                <a:lnTo>
                  <a:pt x="287" y="2379"/>
                </a:lnTo>
                <a:lnTo>
                  <a:pt x="277" y="2443"/>
                </a:lnTo>
                <a:lnTo>
                  <a:pt x="268" y="2508"/>
                </a:lnTo>
                <a:lnTo>
                  <a:pt x="261" y="2573"/>
                </a:lnTo>
                <a:lnTo>
                  <a:pt x="254" y="2639"/>
                </a:lnTo>
                <a:lnTo>
                  <a:pt x="250" y="2705"/>
                </a:lnTo>
                <a:lnTo>
                  <a:pt x="247" y="2771"/>
                </a:lnTo>
                <a:lnTo>
                  <a:pt x="247" y="2838"/>
                </a:lnTo>
                <a:lnTo>
                  <a:pt x="0" y="2838"/>
                </a:lnTo>
                <a:lnTo>
                  <a:pt x="1" y="2765"/>
                </a:lnTo>
                <a:lnTo>
                  <a:pt x="4" y="2692"/>
                </a:lnTo>
                <a:lnTo>
                  <a:pt x="8" y="2620"/>
                </a:lnTo>
                <a:lnTo>
                  <a:pt x="14" y="2548"/>
                </a:lnTo>
                <a:lnTo>
                  <a:pt x="23" y="2476"/>
                </a:lnTo>
                <a:lnTo>
                  <a:pt x="33" y="2406"/>
                </a:lnTo>
                <a:lnTo>
                  <a:pt x="44" y="2336"/>
                </a:lnTo>
                <a:lnTo>
                  <a:pt x="58" y="2266"/>
                </a:lnTo>
                <a:lnTo>
                  <a:pt x="72" y="2197"/>
                </a:lnTo>
                <a:lnTo>
                  <a:pt x="89" y="2129"/>
                </a:lnTo>
                <a:lnTo>
                  <a:pt x="108" y="2061"/>
                </a:lnTo>
                <a:lnTo>
                  <a:pt x="127" y="1994"/>
                </a:lnTo>
                <a:lnTo>
                  <a:pt x="149" y="1927"/>
                </a:lnTo>
                <a:lnTo>
                  <a:pt x="173" y="1862"/>
                </a:lnTo>
                <a:lnTo>
                  <a:pt x="196" y="1797"/>
                </a:lnTo>
                <a:lnTo>
                  <a:pt x="223" y="1733"/>
                </a:lnTo>
                <a:lnTo>
                  <a:pt x="251" y="1670"/>
                </a:lnTo>
                <a:lnTo>
                  <a:pt x="280" y="1608"/>
                </a:lnTo>
                <a:lnTo>
                  <a:pt x="310" y="1546"/>
                </a:lnTo>
                <a:lnTo>
                  <a:pt x="342" y="1485"/>
                </a:lnTo>
                <a:lnTo>
                  <a:pt x="376" y="1425"/>
                </a:lnTo>
                <a:lnTo>
                  <a:pt x="411" y="1366"/>
                </a:lnTo>
                <a:lnTo>
                  <a:pt x="448" y="1308"/>
                </a:lnTo>
                <a:lnTo>
                  <a:pt x="485" y="1252"/>
                </a:lnTo>
                <a:lnTo>
                  <a:pt x="524" y="1195"/>
                </a:lnTo>
                <a:lnTo>
                  <a:pt x="564" y="1140"/>
                </a:lnTo>
                <a:lnTo>
                  <a:pt x="606" y="1086"/>
                </a:lnTo>
                <a:lnTo>
                  <a:pt x="648" y="1032"/>
                </a:lnTo>
                <a:lnTo>
                  <a:pt x="693" y="981"/>
                </a:lnTo>
                <a:lnTo>
                  <a:pt x="737" y="930"/>
                </a:lnTo>
                <a:lnTo>
                  <a:pt x="784" y="880"/>
                </a:lnTo>
                <a:lnTo>
                  <a:pt x="831" y="831"/>
                </a:lnTo>
                <a:lnTo>
                  <a:pt x="880" y="783"/>
                </a:lnTo>
                <a:lnTo>
                  <a:pt x="930" y="737"/>
                </a:lnTo>
                <a:lnTo>
                  <a:pt x="981" y="692"/>
                </a:lnTo>
                <a:lnTo>
                  <a:pt x="1033" y="648"/>
                </a:lnTo>
                <a:lnTo>
                  <a:pt x="1087" y="606"/>
                </a:lnTo>
                <a:lnTo>
                  <a:pt x="1140" y="564"/>
                </a:lnTo>
                <a:lnTo>
                  <a:pt x="1195" y="524"/>
                </a:lnTo>
                <a:lnTo>
                  <a:pt x="1252" y="485"/>
                </a:lnTo>
                <a:lnTo>
                  <a:pt x="1309" y="448"/>
                </a:lnTo>
                <a:lnTo>
                  <a:pt x="1367" y="411"/>
                </a:lnTo>
                <a:lnTo>
                  <a:pt x="1426" y="376"/>
                </a:lnTo>
                <a:lnTo>
                  <a:pt x="1486" y="342"/>
                </a:lnTo>
                <a:lnTo>
                  <a:pt x="1547" y="310"/>
                </a:lnTo>
                <a:lnTo>
                  <a:pt x="1609" y="280"/>
                </a:lnTo>
                <a:lnTo>
                  <a:pt x="1671" y="251"/>
                </a:lnTo>
                <a:lnTo>
                  <a:pt x="1734" y="223"/>
                </a:lnTo>
                <a:lnTo>
                  <a:pt x="1798" y="196"/>
                </a:lnTo>
                <a:lnTo>
                  <a:pt x="1863" y="173"/>
                </a:lnTo>
                <a:lnTo>
                  <a:pt x="1928" y="149"/>
                </a:lnTo>
                <a:lnTo>
                  <a:pt x="1995" y="127"/>
                </a:lnTo>
                <a:lnTo>
                  <a:pt x="2062" y="107"/>
                </a:lnTo>
                <a:lnTo>
                  <a:pt x="2130" y="89"/>
                </a:lnTo>
                <a:lnTo>
                  <a:pt x="2198" y="72"/>
                </a:lnTo>
                <a:lnTo>
                  <a:pt x="2267" y="58"/>
                </a:lnTo>
                <a:lnTo>
                  <a:pt x="2337" y="44"/>
                </a:lnTo>
                <a:lnTo>
                  <a:pt x="2407" y="33"/>
                </a:lnTo>
                <a:lnTo>
                  <a:pt x="2477" y="23"/>
                </a:lnTo>
                <a:lnTo>
                  <a:pt x="2549" y="14"/>
                </a:lnTo>
                <a:lnTo>
                  <a:pt x="2621" y="8"/>
                </a:lnTo>
                <a:lnTo>
                  <a:pt x="2693" y="4"/>
                </a:lnTo>
                <a:lnTo>
                  <a:pt x="2766" y="1"/>
                </a:lnTo>
                <a:lnTo>
                  <a:pt x="2839" y="0"/>
                </a:lnTo>
                <a:close/>
              </a:path>
            </a:pathLst>
          </a:custGeom>
          <a:gradFill flip="none" rotWithShape="1">
            <a:gsLst>
              <a:gs pos="1042">
                <a:schemeClr val="bg1"/>
              </a:gs>
              <a:gs pos="8700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7467601" y="3887780"/>
            <a:ext cx="3005138" cy="1501775"/>
          </a:xfrm>
          <a:custGeom>
            <a:avLst/>
            <a:gdLst>
              <a:gd name="T0" fmla="*/ 3129 w 5678"/>
              <a:gd name="T1" fmla="*/ 2824 h 2838"/>
              <a:gd name="T2" fmla="*/ 3480 w 5678"/>
              <a:gd name="T3" fmla="*/ 2766 h 2838"/>
              <a:gd name="T4" fmla="*/ 3815 w 5678"/>
              <a:gd name="T5" fmla="*/ 2665 h 2838"/>
              <a:gd name="T6" fmla="*/ 4131 w 5678"/>
              <a:gd name="T7" fmla="*/ 2528 h 2838"/>
              <a:gd name="T8" fmla="*/ 4426 w 5678"/>
              <a:gd name="T9" fmla="*/ 2353 h 2838"/>
              <a:gd name="T10" fmla="*/ 4697 w 5678"/>
              <a:gd name="T11" fmla="*/ 2146 h 2838"/>
              <a:gd name="T12" fmla="*/ 4941 w 5678"/>
              <a:gd name="T13" fmla="*/ 1908 h 2838"/>
              <a:gd name="T14" fmla="*/ 5154 w 5678"/>
              <a:gd name="T15" fmla="*/ 1643 h 2838"/>
              <a:gd name="T16" fmla="*/ 5336 w 5678"/>
              <a:gd name="T17" fmla="*/ 1353 h 2838"/>
              <a:gd name="T18" fmla="*/ 5482 w 5678"/>
              <a:gd name="T19" fmla="*/ 1041 h 2838"/>
              <a:gd name="T20" fmla="*/ 5589 w 5678"/>
              <a:gd name="T21" fmla="*/ 709 h 2838"/>
              <a:gd name="T22" fmla="*/ 5655 w 5678"/>
              <a:gd name="T23" fmla="*/ 362 h 2838"/>
              <a:gd name="T24" fmla="*/ 5678 w 5678"/>
              <a:gd name="T25" fmla="*/ 0 h 2838"/>
              <a:gd name="T26" fmla="*/ 5417 w 5678"/>
              <a:gd name="T27" fmla="*/ 265 h 2838"/>
              <a:gd name="T28" fmla="*/ 5365 w 5678"/>
              <a:gd name="T29" fmla="*/ 585 h 2838"/>
              <a:gd name="T30" fmla="*/ 5274 w 5678"/>
              <a:gd name="T31" fmla="*/ 891 h 2838"/>
              <a:gd name="T32" fmla="*/ 5148 w 5678"/>
              <a:gd name="T33" fmla="*/ 1179 h 2838"/>
              <a:gd name="T34" fmla="*/ 4988 w 5678"/>
              <a:gd name="T35" fmla="*/ 1449 h 2838"/>
              <a:gd name="T36" fmla="*/ 4799 w 5678"/>
              <a:gd name="T37" fmla="*/ 1696 h 2838"/>
              <a:gd name="T38" fmla="*/ 4582 w 5678"/>
              <a:gd name="T39" fmla="*/ 1918 h 2838"/>
              <a:gd name="T40" fmla="*/ 4339 w 5678"/>
              <a:gd name="T41" fmla="*/ 2114 h 2838"/>
              <a:gd name="T42" fmla="*/ 4074 w 5678"/>
              <a:gd name="T43" fmla="*/ 2279 h 2838"/>
              <a:gd name="T44" fmla="*/ 3789 w 5678"/>
              <a:gd name="T45" fmla="*/ 2411 h 2838"/>
              <a:gd name="T46" fmla="*/ 3486 w 5678"/>
              <a:gd name="T47" fmla="*/ 2509 h 2838"/>
              <a:gd name="T48" fmla="*/ 3169 w 5678"/>
              <a:gd name="T49" fmla="*/ 2570 h 2838"/>
              <a:gd name="T50" fmla="*/ 2839 w 5678"/>
              <a:gd name="T51" fmla="*/ 2591 h 2838"/>
              <a:gd name="T52" fmla="*/ 2508 w 5678"/>
              <a:gd name="T53" fmla="*/ 2570 h 2838"/>
              <a:gd name="T54" fmla="*/ 2191 w 5678"/>
              <a:gd name="T55" fmla="*/ 2509 h 2838"/>
              <a:gd name="T56" fmla="*/ 1888 w 5678"/>
              <a:gd name="T57" fmla="*/ 2411 h 2838"/>
              <a:gd name="T58" fmla="*/ 1603 w 5678"/>
              <a:gd name="T59" fmla="*/ 2279 h 2838"/>
              <a:gd name="T60" fmla="*/ 1338 w 5678"/>
              <a:gd name="T61" fmla="*/ 2114 h 2838"/>
              <a:gd name="T62" fmla="*/ 1096 w 5678"/>
              <a:gd name="T63" fmla="*/ 1918 h 2838"/>
              <a:gd name="T64" fmla="*/ 879 w 5678"/>
              <a:gd name="T65" fmla="*/ 1696 h 2838"/>
              <a:gd name="T66" fmla="*/ 689 w 5678"/>
              <a:gd name="T67" fmla="*/ 1449 h 2838"/>
              <a:gd name="T68" fmla="*/ 530 w 5678"/>
              <a:gd name="T69" fmla="*/ 1179 h 2838"/>
              <a:gd name="T70" fmla="*/ 403 w 5678"/>
              <a:gd name="T71" fmla="*/ 891 h 2838"/>
              <a:gd name="T72" fmla="*/ 312 w 5678"/>
              <a:gd name="T73" fmla="*/ 585 h 2838"/>
              <a:gd name="T74" fmla="*/ 259 w 5678"/>
              <a:gd name="T75" fmla="*/ 265 h 2838"/>
              <a:gd name="T76" fmla="*/ 0 w 5678"/>
              <a:gd name="T77" fmla="*/ 0 h 2838"/>
              <a:gd name="T78" fmla="*/ 23 w 5678"/>
              <a:gd name="T79" fmla="*/ 362 h 2838"/>
              <a:gd name="T80" fmla="*/ 89 w 5678"/>
              <a:gd name="T81" fmla="*/ 709 h 2838"/>
              <a:gd name="T82" fmla="*/ 196 w 5678"/>
              <a:gd name="T83" fmla="*/ 1041 h 2838"/>
              <a:gd name="T84" fmla="*/ 342 w 5678"/>
              <a:gd name="T85" fmla="*/ 1353 h 2838"/>
              <a:gd name="T86" fmla="*/ 523 w 5678"/>
              <a:gd name="T87" fmla="*/ 1643 h 2838"/>
              <a:gd name="T88" fmla="*/ 737 w 5678"/>
              <a:gd name="T89" fmla="*/ 1908 h 2838"/>
              <a:gd name="T90" fmla="*/ 981 w 5678"/>
              <a:gd name="T91" fmla="*/ 2146 h 2838"/>
              <a:gd name="T92" fmla="*/ 1251 w 5678"/>
              <a:gd name="T93" fmla="*/ 2353 h 2838"/>
              <a:gd name="T94" fmla="*/ 1547 w 5678"/>
              <a:gd name="T95" fmla="*/ 2528 h 2838"/>
              <a:gd name="T96" fmla="*/ 1863 w 5678"/>
              <a:gd name="T97" fmla="*/ 2665 h 2838"/>
              <a:gd name="T98" fmla="*/ 2198 w 5678"/>
              <a:gd name="T99" fmla="*/ 2766 h 2838"/>
              <a:gd name="T100" fmla="*/ 2548 w 5678"/>
              <a:gd name="T101" fmla="*/ 282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2838"/>
                </a:moveTo>
                <a:lnTo>
                  <a:pt x="2912" y="2837"/>
                </a:lnTo>
                <a:lnTo>
                  <a:pt x="2985" y="2834"/>
                </a:lnTo>
                <a:lnTo>
                  <a:pt x="3057" y="2830"/>
                </a:lnTo>
                <a:lnTo>
                  <a:pt x="3129" y="2824"/>
                </a:lnTo>
                <a:lnTo>
                  <a:pt x="3201" y="2815"/>
                </a:lnTo>
                <a:lnTo>
                  <a:pt x="3271" y="2805"/>
                </a:lnTo>
                <a:lnTo>
                  <a:pt x="3341" y="2794"/>
                </a:lnTo>
                <a:lnTo>
                  <a:pt x="3411" y="2780"/>
                </a:lnTo>
                <a:lnTo>
                  <a:pt x="3480" y="2766"/>
                </a:lnTo>
                <a:lnTo>
                  <a:pt x="3548" y="2749"/>
                </a:lnTo>
                <a:lnTo>
                  <a:pt x="3616" y="2731"/>
                </a:lnTo>
                <a:lnTo>
                  <a:pt x="3683" y="2711"/>
                </a:lnTo>
                <a:lnTo>
                  <a:pt x="3750" y="2689"/>
                </a:lnTo>
                <a:lnTo>
                  <a:pt x="3815" y="2665"/>
                </a:lnTo>
                <a:lnTo>
                  <a:pt x="3880" y="2642"/>
                </a:lnTo>
                <a:lnTo>
                  <a:pt x="3944" y="2615"/>
                </a:lnTo>
                <a:lnTo>
                  <a:pt x="4007" y="2587"/>
                </a:lnTo>
                <a:lnTo>
                  <a:pt x="4069" y="2558"/>
                </a:lnTo>
                <a:lnTo>
                  <a:pt x="4131" y="2528"/>
                </a:lnTo>
                <a:lnTo>
                  <a:pt x="4192" y="2496"/>
                </a:lnTo>
                <a:lnTo>
                  <a:pt x="4252" y="2462"/>
                </a:lnTo>
                <a:lnTo>
                  <a:pt x="4311" y="2427"/>
                </a:lnTo>
                <a:lnTo>
                  <a:pt x="4369" y="2390"/>
                </a:lnTo>
                <a:lnTo>
                  <a:pt x="4426" y="2353"/>
                </a:lnTo>
                <a:lnTo>
                  <a:pt x="4483" y="2314"/>
                </a:lnTo>
                <a:lnTo>
                  <a:pt x="4538" y="2274"/>
                </a:lnTo>
                <a:lnTo>
                  <a:pt x="4591" y="2232"/>
                </a:lnTo>
                <a:lnTo>
                  <a:pt x="4645" y="2190"/>
                </a:lnTo>
                <a:lnTo>
                  <a:pt x="4697" y="2146"/>
                </a:lnTo>
                <a:lnTo>
                  <a:pt x="4748" y="2101"/>
                </a:lnTo>
                <a:lnTo>
                  <a:pt x="4798" y="2055"/>
                </a:lnTo>
                <a:lnTo>
                  <a:pt x="4847" y="2007"/>
                </a:lnTo>
                <a:lnTo>
                  <a:pt x="4894" y="1958"/>
                </a:lnTo>
                <a:lnTo>
                  <a:pt x="4941" y="1908"/>
                </a:lnTo>
                <a:lnTo>
                  <a:pt x="4985" y="1857"/>
                </a:lnTo>
                <a:lnTo>
                  <a:pt x="5030" y="1806"/>
                </a:lnTo>
                <a:lnTo>
                  <a:pt x="5072" y="1752"/>
                </a:lnTo>
                <a:lnTo>
                  <a:pt x="5114" y="1698"/>
                </a:lnTo>
                <a:lnTo>
                  <a:pt x="5154" y="1643"/>
                </a:lnTo>
                <a:lnTo>
                  <a:pt x="5193" y="1586"/>
                </a:lnTo>
                <a:lnTo>
                  <a:pt x="5230" y="1530"/>
                </a:lnTo>
                <a:lnTo>
                  <a:pt x="5267" y="1472"/>
                </a:lnTo>
                <a:lnTo>
                  <a:pt x="5302" y="1413"/>
                </a:lnTo>
                <a:lnTo>
                  <a:pt x="5336" y="1353"/>
                </a:lnTo>
                <a:lnTo>
                  <a:pt x="5368" y="1292"/>
                </a:lnTo>
                <a:lnTo>
                  <a:pt x="5398" y="1230"/>
                </a:lnTo>
                <a:lnTo>
                  <a:pt x="5427" y="1168"/>
                </a:lnTo>
                <a:lnTo>
                  <a:pt x="5455" y="1105"/>
                </a:lnTo>
                <a:lnTo>
                  <a:pt x="5482" y="1041"/>
                </a:lnTo>
                <a:lnTo>
                  <a:pt x="5505" y="976"/>
                </a:lnTo>
                <a:lnTo>
                  <a:pt x="5529" y="911"/>
                </a:lnTo>
                <a:lnTo>
                  <a:pt x="5551" y="844"/>
                </a:lnTo>
                <a:lnTo>
                  <a:pt x="5570" y="777"/>
                </a:lnTo>
                <a:lnTo>
                  <a:pt x="5589" y="709"/>
                </a:lnTo>
                <a:lnTo>
                  <a:pt x="5606" y="641"/>
                </a:lnTo>
                <a:lnTo>
                  <a:pt x="5620" y="572"/>
                </a:lnTo>
                <a:lnTo>
                  <a:pt x="5634" y="502"/>
                </a:lnTo>
                <a:lnTo>
                  <a:pt x="5645" y="432"/>
                </a:lnTo>
                <a:lnTo>
                  <a:pt x="5655" y="362"/>
                </a:lnTo>
                <a:lnTo>
                  <a:pt x="5664" y="290"/>
                </a:lnTo>
                <a:lnTo>
                  <a:pt x="5670" y="218"/>
                </a:lnTo>
                <a:lnTo>
                  <a:pt x="5674" y="146"/>
                </a:lnTo>
                <a:lnTo>
                  <a:pt x="5677" y="73"/>
                </a:lnTo>
                <a:lnTo>
                  <a:pt x="5678" y="0"/>
                </a:lnTo>
                <a:lnTo>
                  <a:pt x="5431" y="0"/>
                </a:lnTo>
                <a:lnTo>
                  <a:pt x="5431" y="67"/>
                </a:lnTo>
                <a:lnTo>
                  <a:pt x="5428" y="133"/>
                </a:lnTo>
                <a:lnTo>
                  <a:pt x="5424" y="199"/>
                </a:lnTo>
                <a:lnTo>
                  <a:pt x="5417" y="265"/>
                </a:lnTo>
                <a:lnTo>
                  <a:pt x="5410" y="330"/>
                </a:lnTo>
                <a:lnTo>
                  <a:pt x="5401" y="395"/>
                </a:lnTo>
                <a:lnTo>
                  <a:pt x="5391" y="459"/>
                </a:lnTo>
                <a:lnTo>
                  <a:pt x="5378" y="522"/>
                </a:lnTo>
                <a:lnTo>
                  <a:pt x="5365" y="585"/>
                </a:lnTo>
                <a:lnTo>
                  <a:pt x="5349" y="648"/>
                </a:lnTo>
                <a:lnTo>
                  <a:pt x="5333" y="709"/>
                </a:lnTo>
                <a:lnTo>
                  <a:pt x="5315" y="771"/>
                </a:lnTo>
                <a:lnTo>
                  <a:pt x="5295" y="831"/>
                </a:lnTo>
                <a:lnTo>
                  <a:pt x="5274" y="891"/>
                </a:lnTo>
                <a:lnTo>
                  <a:pt x="5251" y="950"/>
                </a:lnTo>
                <a:lnTo>
                  <a:pt x="5227" y="1009"/>
                </a:lnTo>
                <a:lnTo>
                  <a:pt x="5202" y="1067"/>
                </a:lnTo>
                <a:lnTo>
                  <a:pt x="5176" y="1123"/>
                </a:lnTo>
                <a:lnTo>
                  <a:pt x="5148" y="1179"/>
                </a:lnTo>
                <a:lnTo>
                  <a:pt x="5119" y="1235"/>
                </a:lnTo>
                <a:lnTo>
                  <a:pt x="5088" y="1290"/>
                </a:lnTo>
                <a:lnTo>
                  <a:pt x="5056" y="1344"/>
                </a:lnTo>
                <a:lnTo>
                  <a:pt x="5023" y="1396"/>
                </a:lnTo>
                <a:lnTo>
                  <a:pt x="4988" y="1449"/>
                </a:lnTo>
                <a:lnTo>
                  <a:pt x="4953" y="1500"/>
                </a:lnTo>
                <a:lnTo>
                  <a:pt x="4916" y="1550"/>
                </a:lnTo>
                <a:lnTo>
                  <a:pt x="4879" y="1600"/>
                </a:lnTo>
                <a:lnTo>
                  <a:pt x="4840" y="1648"/>
                </a:lnTo>
                <a:lnTo>
                  <a:pt x="4799" y="1696"/>
                </a:lnTo>
                <a:lnTo>
                  <a:pt x="4758" y="1742"/>
                </a:lnTo>
                <a:lnTo>
                  <a:pt x="4715" y="1788"/>
                </a:lnTo>
                <a:lnTo>
                  <a:pt x="4672" y="1832"/>
                </a:lnTo>
                <a:lnTo>
                  <a:pt x="4628" y="1876"/>
                </a:lnTo>
                <a:lnTo>
                  <a:pt x="4582" y="1918"/>
                </a:lnTo>
                <a:lnTo>
                  <a:pt x="4536" y="1960"/>
                </a:lnTo>
                <a:lnTo>
                  <a:pt x="4488" y="2000"/>
                </a:lnTo>
                <a:lnTo>
                  <a:pt x="4439" y="2039"/>
                </a:lnTo>
                <a:lnTo>
                  <a:pt x="4390" y="2076"/>
                </a:lnTo>
                <a:lnTo>
                  <a:pt x="4339" y="2114"/>
                </a:lnTo>
                <a:lnTo>
                  <a:pt x="4288" y="2149"/>
                </a:lnTo>
                <a:lnTo>
                  <a:pt x="4236" y="2183"/>
                </a:lnTo>
                <a:lnTo>
                  <a:pt x="4183" y="2216"/>
                </a:lnTo>
                <a:lnTo>
                  <a:pt x="4129" y="2248"/>
                </a:lnTo>
                <a:lnTo>
                  <a:pt x="4074" y="2279"/>
                </a:lnTo>
                <a:lnTo>
                  <a:pt x="4019" y="2308"/>
                </a:lnTo>
                <a:lnTo>
                  <a:pt x="3963" y="2336"/>
                </a:lnTo>
                <a:lnTo>
                  <a:pt x="3906" y="2363"/>
                </a:lnTo>
                <a:lnTo>
                  <a:pt x="3848" y="2387"/>
                </a:lnTo>
                <a:lnTo>
                  <a:pt x="3789" y="2411"/>
                </a:lnTo>
                <a:lnTo>
                  <a:pt x="3730" y="2434"/>
                </a:lnTo>
                <a:lnTo>
                  <a:pt x="3670" y="2456"/>
                </a:lnTo>
                <a:lnTo>
                  <a:pt x="3609" y="2475"/>
                </a:lnTo>
                <a:lnTo>
                  <a:pt x="3548" y="2493"/>
                </a:lnTo>
                <a:lnTo>
                  <a:pt x="3486" y="2509"/>
                </a:lnTo>
                <a:lnTo>
                  <a:pt x="3424" y="2525"/>
                </a:lnTo>
                <a:lnTo>
                  <a:pt x="3361" y="2538"/>
                </a:lnTo>
                <a:lnTo>
                  <a:pt x="3298" y="2551"/>
                </a:lnTo>
                <a:lnTo>
                  <a:pt x="3234" y="2561"/>
                </a:lnTo>
                <a:lnTo>
                  <a:pt x="3169" y="2570"/>
                </a:lnTo>
                <a:lnTo>
                  <a:pt x="3104" y="2578"/>
                </a:lnTo>
                <a:lnTo>
                  <a:pt x="3039" y="2584"/>
                </a:lnTo>
                <a:lnTo>
                  <a:pt x="2972" y="2588"/>
                </a:lnTo>
                <a:lnTo>
                  <a:pt x="2906" y="2591"/>
                </a:lnTo>
                <a:lnTo>
                  <a:pt x="2839" y="2591"/>
                </a:lnTo>
                <a:lnTo>
                  <a:pt x="2772" y="2591"/>
                </a:lnTo>
                <a:lnTo>
                  <a:pt x="2706" y="2588"/>
                </a:lnTo>
                <a:lnTo>
                  <a:pt x="2639" y="2584"/>
                </a:lnTo>
                <a:lnTo>
                  <a:pt x="2573" y="2578"/>
                </a:lnTo>
                <a:lnTo>
                  <a:pt x="2508" y="2570"/>
                </a:lnTo>
                <a:lnTo>
                  <a:pt x="2444" y="2561"/>
                </a:lnTo>
                <a:lnTo>
                  <a:pt x="2380" y="2551"/>
                </a:lnTo>
                <a:lnTo>
                  <a:pt x="2316" y="2538"/>
                </a:lnTo>
                <a:lnTo>
                  <a:pt x="2253" y="2525"/>
                </a:lnTo>
                <a:lnTo>
                  <a:pt x="2191" y="2509"/>
                </a:lnTo>
                <a:lnTo>
                  <a:pt x="2129" y="2493"/>
                </a:lnTo>
                <a:lnTo>
                  <a:pt x="2068" y="2475"/>
                </a:lnTo>
                <a:lnTo>
                  <a:pt x="2008" y="2456"/>
                </a:lnTo>
                <a:lnTo>
                  <a:pt x="1948" y="2434"/>
                </a:lnTo>
                <a:lnTo>
                  <a:pt x="1888" y="2411"/>
                </a:lnTo>
                <a:lnTo>
                  <a:pt x="1830" y="2387"/>
                </a:lnTo>
                <a:lnTo>
                  <a:pt x="1772" y="2363"/>
                </a:lnTo>
                <a:lnTo>
                  <a:pt x="1715" y="2336"/>
                </a:lnTo>
                <a:lnTo>
                  <a:pt x="1658" y="2308"/>
                </a:lnTo>
                <a:lnTo>
                  <a:pt x="1603" y="2279"/>
                </a:lnTo>
                <a:lnTo>
                  <a:pt x="1549" y="2248"/>
                </a:lnTo>
                <a:lnTo>
                  <a:pt x="1495" y="2216"/>
                </a:lnTo>
                <a:lnTo>
                  <a:pt x="1441" y="2183"/>
                </a:lnTo>
                <a:lnTo>
                  <a:pt x="1389" y="2149"/>
                </a:lnTo>
                <a:lnTo>
                  <a:pt x="1338" y="2114"/>
                </a:lnTo>
                <a:lnTo>
                  <a:pt x="1287" y="2076"/>
                </a:lnTo>
                <a:lnTo>
                  <a:pt x="1239" y="2039"/>
                </a:lnTo>
                <a:lnTo>
                  <a:pt x="1190" y="2000"/>
                </a:lnTo>
                <a:lnTo>
                  <a:pt x="1142" y="1960"/>
                </a:lnTo>
                <a:lnTo>
                  <a:pt x="1096" y="1918"/>
                </a:lnTo>
                <a:lnTo>
                  <a:pt x="1050" y="1876"/>
                </a:lnTo>
                <a:lnTo>
                  <a:pt x="1006" y="1832"/>
                </a:lnTo>
                <a:lnTo>
                  <a:pt x="962" y="1788"/>
                </a:lnTo>
                <a:lnTo>
                  <a:pt x="920" y="1742"/>
                </a:lnTo>
                <a:lnTo>
                  <a:pt x="879" y="1696"/>
                </a:lnTo>
                <a:lnTo>
                  <a:pt x="838" y="1648"/>
                </a:lnTo>
                <a:lnTo>
                  <a:pt x="799" y="1600"/>
                </a:lnTo>
                <a:lnTo>
                  <a:pt x="761" y="1550"/>
                </a:lnTo>
                <a:lnTo>
                  <a:pt x="725" y="1500"/>
                </a:lnTo>
                <a:lnTo>
                  <a:pt x="689" y="1449"/>
                </a:lnTo>
                <a:lnTo>
                  <a:pt x="654" y="1396"/>
                </a:lnTo>
                <a:lnTo>
                  <a:pt x="621" y="1344"/>
                </a:lnTo>
                <a:lnTo>
                  <a:pt x="589" y="1290"/>
                </a:lnTo>
                <a:lnTo>
                  <a:pt x="559" y="1235"/>
                </a:lnTo>
                <a:lnTo>
                  <a:pt x="530" y="1179"/>
                </a:lnTo>
                <a:lnTo>
                  <a:pt x="501" y="1123"/>
                </a:lnTo>
                <a:lnTo>
                  <a:pt x="476" y="1067"/>
                </a:lnTo>
                <a:lnTo>
                  <a:pt x="450" y="1009"/>
                </a:lnTo>
                <a:lnTo>
                  <a:pt x="426" y="950"/>
                </a:lnTo>
                <a:lnTo>
                  <a:pt x="403" y="891"/>
                </a:lnTo>
                <a:lnTo>
                  <a:pt x="382" y="831"/>
                </a:lnTo>
                <a:lnTo>
                  <a:pt x="363" y="771"/>
                </a:lnTo>
                <a:lnTo>
                  <a:pt x="344" y="709"/>
                </a:lnTo>
                <a:lnTo>
                  <a:pt x="328" y="648"/>
                </a:lnTo>
                <a:lnTo>
                  <a:pt x="312" y="585"/>
                </a:lnTo>
                <a:lnTo>
                  <a:pt x="299" y="522"/>
                </a:lnTo>
                <a:lnTo>
                  <a:pt x="286" y="459"/>
                </a:lnTo>
                <a:lnTo>
                  <a:pt x="276" y="395"/>
                </a:lnTo>
                <a:lnTo>
                  <a:pt x="267" y="330"/>
                </a:lnTo>
                <a:lnTo>
                  <a:pt x="259" y="265"/>
                </a:lnTo>
                <a:lnTo>
                  <a:pt x="254" y="199"/>
                </a:lnTo>
                <a:lnTo>
                  <a:pt x="249" y="133"/>
                </a:lnTo>
                <a:lnTo>
                  <a:pt x="247" y="67"/>
                </a:lnTo>
                <a:lnTo>
                  <a:pt x="246" y="0"/>
                </a:lnTo>
                <a:lnTo>
                  <a:pt x="0" y="0"/>
                </a:lnTo>
                <a:lnTo>
                  <a:pt x="0" y="73"/>
                </a:lnTo>
                <a:lnTo>
                  <a:pt x="3" y="146"/>
                </a:lnTo>
                <a:lnTo>
                  <a:pt x="8" y="218"/>
                </a:lnTo>
                <a:lnTo>
                  <a:pt x="14" y="290"/>
                </a:lnTo>
                <a:lnTo>
                  <a:pt x="23" y="362"/>
                </a:lnTo>
                <a:lnTo>
                  <a:pt x="32" y="432"/>
                </a:lnTo>
                <a:lnTo>
                  <a:pt x="43" y="502"/>
                </a:lnTo>
                <a:lnTo>
                  <a:pt x="57" y="572"/>
                </a:lnTo>
                <a:lnTo>
                  <a:pt x="72" y="641"/>
                </a:lnTo>
                <a:lnTo>
                  <a:pt x="89" y="709"/>
                </a:lnTo>
                <a:lnTo>
                  <a:pt x="107" y="777"/>
                </a:lnTo>
                <a:lnTo>
                  <a:pt x="127" y="844"/>
                </a:lnTo>
                <a:lnTo>
                  <a:pt x="149" y="911"/>
                </a:lnTo>
                <a:lnTo>
                  <a:pt x="172" y="976"/>
                </a:lnTo>
                <a:lnTo>
                  <a:pt x="196" y="1041"/>
                </a:lnTo>
                <a:lnTo>
                  <a:pt x="222" y="1105"/>
                </a:lnTo>
                <a:lnTo>
                  <a:pt x="250" y="1168"/>
                </a:lnTo>
                <a:lnTo>
                  <a:pt x="279" y="1230"/>
                </a:lnTo>
                <a:lnTo>
                  <a:pt x="310" y="1292"/>
                </a:lnTo>
                <a:lnTo>
                  <a:pt x="342" y="1353"/>
                </a:lnTo>
                <a:lnTo>
                  <a:pt x="375" y="1413"/>
                </a:lnTo>
                <a:lnTo>
                  <a:pt x="410" y="1472"/>
                </a:lnTo>
                <a:lnTo>
                  <a:pt x="447" y="1530"/>
                </a:lnTo>
                <a:lnTo>
                  <a:pt x="485" y="1586"/>
                </a:lnTo>
                <a:lnTo>
                  <a:pt x="523" y="1643"/>
                </a:lnTo>
                <a:lnTo>
                  <a:pt x="563" y="1698"/>
                </a:lnTo>
                <a:lnTo>
                  <a:pt x="605" y="1752"/>
                </a:lnTo>
                <a:lnTo>
                  <a:pt x="648" y="1806"/>
                </a:lnTo>
                <a:lnTo>
                  <a:pt x="692" y="1857"/>
                </a:lnTo>
                <a:lnTo>
                  <a:pt x="737" y="1908"/>
                </a:lnTo>
                <a:lnTo>
                  <a:pt x="784" y="1958"/>
                </a:lnTo>
                <a:lnTo>
                  <a:pt x="831" y="2007"/>
                </a:lnTo>
                <a:lnTo>
                  <a:pt x="880" y="2055"/>
                </a:lnTo>
                <a:lnTo>
                  <a:pt x="929" y="2101"/>
                </a:lnTo>
                <a:lnTo>
                  <a:pt x="981" y="2146"/>
                </a:lnTo>
                <a:lnTo>
                  <a:pt x="1033" y="2190"/>
                </a:lnTo>
                <a:lnTo>
                  <a:pt x="1086" y="2232"/>
                </a:lnTo>
                <a:lnTo>
                  <a:pt x="1140" y="2274"/>
                </a:lnTo>
                <a:lnTo>
                  <a:pt x="1195" y="2314"/>
                </a:lnTo>
                <a:lnTo>
                  <a:pt x="1251" y="2353"/>
                </a:lnTo>
                <a:lnTo>
                  <a:pt x="1309" y="2390"/>
                </a:lnTo>
                <a:lnTo>
                  <a:pt x="1367" y="2427"/>
                </a:lnTo>
                <a:lnTo>
                  <a:pt x="1426" y="2462"/>
                </a:lnTo>
                <a:lnTo>
                  <a:pt x="1486" y="2496"/>
                </a:lnTo>
                <a:lnTo>
                  <a:pt x="1547" y="2528"/>
                </a:lnTo>
                <a:lnTo>
                  <a:pt x="1608" y="2558"/>
                </a:lnTo>
                <a:lnTo>
                  <a:pt x="1671" y="2587"/>
                </a:lnTo>
                <a:lnTo>
                  <a:pt x="1734" y="2615"/>
                </a:lnTo>
                <a:lnTo>
                  <a:pt x="1798" y="2642"/>
                </a:lnTo>
                <a:lnTo>
                  <a:pt x="1863" y="2665"/>
                </a:lnTo>
                <a:lnTo>
                  <a:pt x="1928" y="2689"/>
                </a:lnTo>
                <a:lnTo>
                  <a:pt x="1994" y="2711"/>
                </a:lnTo>
                <a:lnTo>
                  <a:pt x="2062" y="2731"/>
                </a:lnTo>
                <a:lnTo>
                  <a:pt x="2129" y="2749"/>
                </a:lnTo>
                <a:lnTo>
                  <a:pt x="2198" y="2766"/>
                </a:lnTo>
                <a:lnTo>
                  <a:pt x="2266" y="2780"/>
                </a:lnTo>
                <a:lnTo>
                  <a:pt x="2337" y="2794"/>
                </a:lnTo>
                <a:lnTo>
                  <a:pt x="2407" y="2805"/>
                </a:lnTo>
                <a:lnTo>
                  <a:pt x="2477" y="2815"/>
                </a:lnTo>
                <a:lnTo>
                  <a:pt x="2548" y="2824"/>
                </a:lnTo>
                <a:lnTo>
                  <a:pt x="2620" y="2830"/>
                </a:lnTo>
                <a:lnTo>
                  <a:pt x="2692" y="2834"/>
                </a:lnTo>
                <a:lnTo>
                  <a:pt x="2766" y="2837"/>
                </a:lnTo>
                <a:lnTo>
                  <a:pt x="2839" y="283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</a:schemeClr>
              </a:gs>
              <a:gs pos="22000">
                <a:schemeClr val="bg1"/>
              </a:gs>
              <a:gs pos="100000">
                <a:schemeClr val="bg1"/>
              </a:gs>
            </a:gsLst>
            <a:lin ang="1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594226" y="2386005"/>
            <a:ext cx="3003550" cy="1501775"/>
          </a:xfrm>
          <a:custGeom>
            <a:avLst/>
            <a:gdLst>
              <a:gd name="T0" fmla="*/ 3130 w 5678"/>
              <a:gd name="T1" fmla="*/ 14 h 2838"/>
              <a:gd name="T2" fmla="*/ 3480 w 5678"/>
              <a:gd name="T3" fmla="*/ 72 h 2838"/>
              <a:gd name="T4" fmla="*/ 3815 w 5678"/>
              <a:gd name="T5" fmla="*/ 173 h 2838"/>
              <a:gd name="T6" fmla="*/ 4131 w 5678"/>
              <a:gd name="T7" fmla="*/ 310 h 2838"/>
              <a:gd name="T8" fmla="*/ 4426 w 5678"/>
              <a:gd name="T9" fmla="*/ 485 h 2838"/>
              <a:gd name="T10" fmla="*/ 4697 w 5678"/>
              <a:gd name="T11" fmla="*/ 692 h 2838"/>
              <a:gd name="T12" fmla="*/ 4941 w 5678"/>
              <a:gd name="T13" fmla="*/ 930 h 2838"/>
              <a:gd name="T14" fmla="*/ 5155 w 5678"/>
              <a:gd name="T15" fmla="*/ 1195 h 2838"/>
              <a:gd name="T16" fmla="*/ 5336 w 5678"/>
              <a:gd name="T17" fmla="*/ 1485 h 2838"/>
              <a:gd name="T18" fmla="*/ 5482 w 5678"/>
              <a:gd name="T19" fmla="*/ 1797 h 2838"/>
              <a:gd name="T20" fmla="*/ 5589 w 5678"/>
              <a:gd name="T21" fmla="*/ 2129 h 2838"/>
              <a:gd name="T22" fmla="*/ 5655 w 5678"/>
              <a:gd name="T23" fmla="*/ 2476 h 2838"/>
              <a:gd name="T24" fmla="*/ 5678 w 5678"/>
              <a:gd name="T25" fmla="*/ 2838 h 2838"/>
              <a:gd name="T26" fmla="*/ 5419 w 5678"/>
              <a:gd name="T27" fmla="*/ 2573 h 2838"/>
              <a:gd name="T28" fmla="*/ 5365 w 5678"/>
              <a:gd name="T29" fmla="*/ 2253 h 2838"/>
              <a:gd name="T30" fmla="*/ 5274 w 5678"/>
              <a:gd name="T31" fmla="*/ 1947 h 2838"/>
              <a:gd name="T32" fmla="*/ 5148 w 5678"/>
              <a:gd name="T33" fmla="*/ 1659 h 2838"/>
              <a:gd name="T34" fmla="*/ 4988 w 5678"/>
              <a:gd name="T35" fmla="*/ 1389 h 2838"/>
              <a:gd name="T36" fmla="*/ 4799 w 5678"/>
              <a:gd name="T37" fmla="*/ 1142 h 2838"/>
              <a:gd name="T38" fmla="*/ 4582 w 5678"/>
              <a:gd name="T39" fmla="*/ 920 h 2838"/>
              <a:gd name="T40" fmla="*/ 4340 w 5678"/>
              <a:gd name="T41" fmla="*/ 724 h 2838"/>
              <a:gd name="T42" fmla="*/ 4074 w 5678"/>
              <a:gd name="T43" fmla="*/ 559 h 2838"/>
              <a:gd name="T44" fmla="*/ 3789 w 5678"/>
              <a:gd name="T45" fmla="*/ 427 h 2838"/>
              <a:gd name="T46" fmla="*/ 3487 w 5678"/>
              <a:gd name="T47" fmla="*/ 329 h 2838"/>
              <a:gd name="T48" fmla="*/ 3169 w 5678"/>
              <a:gd name="T49" fmla="*/ 268 h 2838"/>
              <a:gd name="T50" fmla="*/ 2839 w 5678"/>
              <a:gd name="T51" fmla="*/ 247 h 2838"/>
              <a:gd name="T52" fmla="*/ 2509 w 5678"/>
              <a:gd name="T53" fmla="*/ 268 h 2838"/>
              <a:gd name="T54" fmla="*/ 2191 w 5678"/>
              <a:gd name="T55" fmla="*/ 329 h 2838"/>
              <a:gd name="T56" fmla="*/ 1889 w 5678"/>
              <a:gd name="T57" fmla="*/ 427 h 2838"/>
              <a:gd name="T58" fmla="*/ 1604 w 5678"/>
              <a:gd name="T59" fmla="*/ 559 h 2838"/>
              <a:gd name="T60" fmla="*/ 1338 w 5678"/>
              <a:gd name="T61" fmla="*/ 724 h 2838"/>
              <a:gd name="T62" fmla="*/ 1096 w 5678"/>
              <a:gd name="T63" fmla="*/ 920 h 2838"/>
              <a:gd name="T64" fmla="*/ 879 w 5678"/>
              <a:gd name="T65" fmla="*/ 1142 h 2838"/>
              <a:gd name="T66" fmla="*/ 690 w 5678"/>
              <a:gd name="T67" fmla="*/ 1389 h 2838"/>
              <a:gd name="T68" fmla="*/ 530 w 5678"/>
              <a:gd name="T69" fmla="*/ 1659 h 2838"/>
              <a:gd name="T70" fmla="*/ 404 w 5678"/>
              <a:gd name="T71" fmla="*/ 1947 h 2838"/>
              <a:gd name="T72" fmla="*/ 313 w 5678"/>
              <a:gd name="T73" fmla="*/ 2253 h 2838"/>
              <a:gd name="T74" fmla="*/ 259 w 5678"/>
              <a:gd name="T75" fmla="*/ 2573 h 2838"/>
              <a:gd name="T76" fmla="*/ 0 w 5678"/>
              <a:gd name="T77" fmla="*/ 2838 h 2838"/>
              <a:gd name="T78" fmla="*/ 23 w 5678"/>
              <a:gd name="T79" fmla="*/ 2476 h 2838"/>
              <a:gd name="T80" fmla="*/ 89 w 5678"/>
              <a:gd name="T81" fmla="*/ 2129 h 2838"/>
              <a:gd name="T82" fmla="*/ 196 w 5678"/>
              <a:gd name="T83" fmla="*/ 1797 h 2838"/>
              <a:gd name="T84" fmla="*/ 342 w 5678"/>
              <a:gd name="T85" fmla="*/ 1485 h 2838"/>
              <a:gd name="T86" fmla="*/ 523 w 5678"/>
              <a:gd name="T87" fmla="*/ 1195 h 2838"/>
              <a:gd name="T88" fmla="*/ 737 w 5678"/>
              <a:gd name="T89" fmla="*/ 930 h 2838"/>
              <a:gd name="T90" fmla="*/ 981 w 5678"/>
              <a:gd name="T91" fmla="*/ 692 h 2838"/>
              <a:gd name="T92" fmla="*/ 1252 w 5678"/>
              <a:gd name="T93" fmla="*/ 485 h 2838"/>
              <a:gd name="T94" fmla="*/ 1547 w 5678"/>
              <a:gd name="T95" fmla="*/ 310 h 2838"/>
              <a:gd name="T96" fmla="*/ 1863 w 5678"/>
              <a:gd name="T97" fmla="*/ 173 h 2838"/>
              <a:gd name="T98" fmla="*/ 2198 w 5678"/>
              <a:gd name="T99" fmla="*/ 72 h 2838"/>
              <a:gd name="T100" fmla="*/ 2548 w 5678"/>
              <a:gd name="T101" fmla="*/ 1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0"/>
                </a:moveTo>
                <a:lnTo>
                  <a:pt x="2912" y="1"/>
                </a:lnTo>
                <a:lnTo>
                  <a:pt x="2985" y="4"/>
                </a:lnTo>
                <a:lnTo>
                  <a:pt x="3057" y="8"/>
                </a:lnTo>
                <a:lnTo>
                  <a:pt x="3130" y="14"/>
                </a:lnTo>
                <a:lnTo>
                  <a:pt x="3201" y="23"/>
                </a:lnTo>
                <a:lnTo>
                  <a:pt x="3271" y="33"/>
                </a:lnTo>
                <a:lnTo>
                  <a:pt x="3341" y="44"/>
                </a:lnTo>
                <a:lnTo>
                  <a:pt x="3411" y="58"/>
                </a:lnTo>
                <a:lnTo>
                  <a:pt x="3480" y="72"/>
                </a:lnTo>
                <a:lnTo>
                  <a:pt x="3548" y="89"/>
                </a:lnTo>
                <a:lnTo>
                  <a:pt x="3616" y="107"/>
                </a:lnTo>
                <a:lnTo>
                  <a:pt x="3684" y="127"/>
                </a:lnTo>
                <a:lnTo>
                  <a:pt x="3750" y="149"/>
                </a:lnTo>
                <a:lnTo>
                  <a:pt x="3815" y="173"/>
                </a:lnTo>
                <a:lnTo>
                  <a:pt x="3880" y="196"/>
                </a:lnTo>
                <a:lnTo>
                  <a:pt x="3944" y="223"/>
                </a:lnTo>
                <a:lnTo>
                  <a:pt x="4007" y="251"/>
                </a:lnTo>
                <a:lnTo>
                  <a:pt x="4070" y="280"/>
                </a:lnTo>
                <a:lnTo>
                  <a:pt x="4131" y="310"/>
                </a:lnTo>
                <a:lnTo>
                  <a:pt x="4192" y="342"/>
                </a:lnTo>
                <a:lnTo>
                  <a:pt x="4252" y="376"/>
                </a:lnTo>
                <a:lnTo>
                  <a:pt x="4311" y="411"/>
                </a:lnTo>
                <a:lnTo>
                  <a:pt x="4369" y="448"/>
                </a:lnTo>
                <a:lnTo>
                  <a:pt x="4426" y="485"/>
                </a:lnTo>
                <a:lnTo>
                  <a:pt x="4483" y="524"/>
                </a:lnTo>
                <a:lnTo>
                  <a:pt x="4538" y="564"/>
                </a:lnTo>
                <a:lnTo>
                  <a:pt x="4591" y="606"/>
                </a:lnTo>
                <a:lnTo>
                  <a:pt x="4645" y="648"/>
                </a:lnTo>
                <a:lnTo>
                  <a:pt x="4697" y="692"/>
                </a:lnTo>
                <a:lnTo>
                  <a:pt x="4748" y="737"/>
                </a:lnTo>
                <a:lnTo>
                  <a:pt x="4798" y="783"/>
                </a:lnTo>
                <a:lnTo>
                  <a:pt x="4847" y="831"/>
                </a:lnTo>
                <a:lnTo>
                  <a:pt x="4894" y="880"/>
                </a:lnTo>
                <a:lnTo>
                  <a:pt x="4941" y="930"/>
                </a:lnTo>
                <a:lnTo>
                  <a:pt x="4986" y="981"/>
                </a:lnTo>
                <a:lnTo>
                  <a:pt x="5030" y="1032"/>
                </a:lnTo>
                <a:lnTo>
                  <a:pt x="5072" y="1086"/>
                </a:lnTo>
                <a:lnTo>
                  <a:pt x="5115" y="1140"/>
                </a:lnTo>
                <a:lnTo>
                  <a:pt x="5155" y="1195"/>
                </a:lnTo>
                <a:lnTo>
                  <a:pt x="5193" y="1252"/>
                </a:lnTo>
                <a:lnTo>
                  <a:pt x="5231" y="1308"/>
                </a:lnTo>
                <a:lnTo>
                  <a:pt x="5268" y="1366"/>
                </a:lnTo>
                <a:lnTo>
                  <a:pt x="5302" y="1425"/>
                </a:lnTo>
                <a:lnTo>
                  <a:pt x="5336" y="1485"/>
                </a:lnTo>
                <a:lnTo>
                  <a:pt x="5368" y="1546"/>
                </a:lnTo>
                <a:lnTo>
                  <a:pt x="5398" y="1608"/>
                </a:lnTo>
                <a:lnTo>
                  <a:pt x="5428" y="1670"/>
                </a:lnTo>
                <a:lnTo>
                  <a:pt x="5455" y="1733"/>
                </a:lnTo>
                <a:lnTo>
                  <a:pt x="5482" y="1797"/>
                </a:lnTo>
                <a:lnTo>
                  <a:pt x="5506" y="1862"/>
                </a:lnTo>
                <a:lnTo>
                  <a:pt x="5529" y="1927"/>
                </a:lnTo>
                <a:lnTo>
                  <a:pt x="5551" y="1994"/>
                </a:lnTo>
                <a:lnTo>
                  <a:pt x="5570" y="2061"/>
                </a:lnTo>
                <a:lnTo>
                  <a:pt x="5589" y="2129"/>
                </a:lnTo>
                <a:lnTo>
                  <a:pt x="5606" y="2197"/>
                </a:lnTo>
                <a:lnTo>
                  <a:pt x="5620" y="2266"/>
                </a:lnTo>
                <a:lnTo>
                  <a:pt x="5634" y="2336"/>
                </a:lnTo>
                <a:lnTo>
                  <a:pt x="5646" y="2406"/>
                </a:lnTo>
                <a:lnTo>
                  <a:pt x="5655" y="2476"/>
                </a:lnTo>
                <a:lnTo>
                  <a:pt x="5664" y="2548"/>
                </a:lnTo>
                <a:lnTo>
                  <a:pt x="5670" y="2620"/>
                </a:lnTo>
                <a:lnTo>
                  <a:pt x="5675" y="2692"/>
                </a:lnTo>
                <a:lnTo>
                  <a:pt x="5677" y="2765"/>
                </a:lnTo>
                <a:lnTo>
                  <a:pt x="5678" y="2838"/>
                </a:lnTo>
                <a:lnTo>
                  <a:pt x="5432" y="2838"/>
                </a:lnTo>
                <a:lnTo>
                  <a:pt x="5431" y="2771"/>
                </a:lnTo>
                <a:lnTo>
                  <a:pt x="5428" y="2705"/>
                </a:lnTo>
                <a:lnTo>
                  <a:pt x="5424" y="2639"/>
                </a:lnTo>
                <a:lnTo>
                  <a:pt x="5419" y="2573"/>
                </a:lnTo>
                <a:lnTo>
                  <a:pt x="5410" y="2508"/>
                </a:lnTo>
                <a:lnTo>
                  <a:pt x="5402" y="2443"/>
                </a:lnTo>
                <a:lnTo>
                  <a:pt x="5391" y="2379"/>
                </a:lnTo>
                <a:lnTo>
                  <a:pt x="5379" y="2316"/>
                </a:lnTo>
                <a:lnTo>
                  <a:pt x="5365" y="2253"/>
                </a:lnTo>
                <a:lnTo>
                  <a:pt x="5350" y="2190"/>
                </a:lnTo>
                <a:lnTo>
                  <a:pt x="5333" y="2129"/>
                </a:lnTo>
                <a:lnTo>
                  <a:pt x="5315" y="2067"/>
                </a:lnTo>
                <a:lnTo>
                  <a:pt x="5295" y="2007"/>
                </a:lnTo>
                <a:lnTo>
                  <a:pt x="5274" y="1947"/>
                </a:lnTo>
                <a:lnTo>
                  <a:pt x="5252" y="1888"/>
                </a:lnTo>
                <a:lnTo>
                  <a:pt x="5227" y="1829"/>
                </a:lnTo>
                <a:lnTo>
                  <a:pt x="5202" y="1771"/>
                </a:lnTo>
                <a:lnTo>
                  <a:pt x="5176" y="1715"/>
                </a:lnTo>
                <a:lnTo>
                  <a:pt x="5148" y="1659"/>
                </a:lnTo>
                <a:lnTo>
                  <a:pt x="5119" y="1603"/>
                </a:lnTo>
                <a:lnTo>
                  <a:pt x="5088" y="1548"/>
                </a:lnTo>
                <a:lnTo>
                  <a:pt x="5057" y="1494"/>
                </a:lnTo>
                <a:lnTo>
                  <a:pt x="5024" y="1442"/>
                </a:lnTo>
                <a:lnTo>
                  <a:pt x="4988" y="1389"/>
                </a:lnTo>
                <a:lnTo>
                  <a:pt x="4953" y="1338"/>
                </a:lnTo>
                <a:lnTo>
                  <a:pt x="4916" y="1288"/>
                </a:lnTo>
                <a:lnTo>
                  <a:pt x="4879" y="1238"/>
                </a:lnTo>
                <a:lnTo>
                  <a:pt x="4840" y="1190"/>
                </a:lnTo>
                <a:lnTo>
                  <a:pt x="4799" y="1142"/>
                </a:lnTo>
                <a:lnTo>
                  <a:pt x="4758" y="1096"/>
                </a:lnTo>
                <a:lnTo>
                  <a:pt x="4715" y="1050"/>
                </a:lnTo>
                <a:lnTo>
                  <a:pt x="4672" y="1006"/>
                </a:lnTo>
                <a:lnTo>
                  <a:pt x="4628" y="962"/>
                </a:lnTo>
                <a:lnTo>
                  <a:pt x="4582" y="920"/>
                </a:lnTo>
                <a:lnTo>
                  <a:pt x="4536" y="878"/>
                </a:lnTo>
                <a:lnTo>
                  <a:pt x="4488" y="838"/>
                </a:lnTo>
                <a:lnTo>
                  <a:pt x="4439" y="799"/>
                </a:lnTo>
                <a:lnTo>
                  <a:pt x="4390" y="762"/>
                </a:lnTo>
                <a:lnTo>
                  <a:pt x="4340" y="724"/>
                </a:lnTo>
                <a:lnTo>
                  <a:pt x="4288" y="689"/>
                </a:lnTo>
                <a:lnTo>
                  <a:pt x="4237" y="655"/>
                </a:lnTo>
                <a:lnTo>
                  <a:pt x="4183" y="622"/>
                </a:lnTo>
                <a:lnTo>
                  <a:pt x="4129" y="590"/>
                </a:lnTo>
                <a:lnTo>
                  <a:pt x="4074" y="559"/>
                </a:lnTo>
                <a:lnTo>
                  <a:pt x="4020" y="530"/>
                </a:lnTo>
                <a:lnTo>
                  <a:pt x="3963" y="502"/>
                </a:lnTo>
                <a:lnTo>
                  <a:pt x="3906" y="475"/>
                </a:lnTo>
                <a:lnTo>
                  <a:pt x="3848" y="451"/>
                </a:lnTo>
                <a:lnTo>
                  <a:pt x="3789" y="427"/>
                </a:lnTo>
                <a:lnTo>
                  <a:pt x="3730" y="404"/>
                </a:lnTo>
                <a:lnTo>
                  <a:pt x="3670" y="382"/>
                </a:lnTo>
                <a:lnTo>
                  <a:pt x="3610" y="363"/>
                </a:lnTo>
                <a:lnTo>
                  <a:pt x="3548" y="345"/>
                </a:lnTo>
                <a:lnTo>
                  <a:pt x="3487" y="329"/>
                </a:lnTo>
                <a:lnTo>
                  <a:pt x="3424" y="313"/>
                </a:lnTo>
                <a:lnTo>
                  <a:pt x="3361" y="300"/>
                </a:lnTo>
                <a:lnTo>
                  <a:pt x="3298" y="287"/>
                </a:lnTo>
                <a:lnTo>
                  <a:pt x="3234" y="277"/>
                </a:lnTo>
                <a:lnTo>
                  <a:pt x="3169" y="268"/>
                </a:lnTo>
                <a:lnTo>
                  <a:pt x="3104" y="260"/>
                </a:lnTo>
                <a:lnTo>
                  <a:pt x="3039" y="254"/>
                </a:lnTo>
                <a:lnTo>
                  <a:pt x="2972" y="250"/>
                </a:lnTo>
                <a:lnTo>
                  <a:pt x="2906" y="247"/>
                </a:lnTo>
                <a:lnTo>
                  <a:pt x="2839" y="247"/>
                </a:lnTo>
                <a:lnTo>
                  <a:pt x="2772" y="247"/>
                </a:lnTo>
                <a:lnTo>
                  <a:pt x="2706" y="250"/>
                </a:lnTo>
                <a:lnTo>
                  <a:pt x="2639" y="254"/>
                </a:lnTo>
                <a:lnTo>
                  <a:pt x="2574" y="260"/>
                </a:lnTo>
                <a:lnTo>
                  <a:pt x="2509" y="268"/>
                </a:lnTo>
                <a:lnTo>
                  <a:pt x="2444" y="277"/>
                </a:lnTo>
                <a:lnTo>
                  <a:pt x="2380" y="287"/>
                </a:lnTo>
                <a:lnTo>
                  <a:pt x="2317" y="300"/>
                </a:lnTo>
                <a:lnTo>
                  <a:pt x="2254" y="313"/>
                </a:lnTo>
                <a:lnTo>
                  <a:pt x="2191" y="329"/>
                </a:lnTo>
                <a:lnTo>
                  <a:pt x="2130" y="345"/>
                </a:lnTo>
                <a:lnTo>
                  <a:pt x="2068" y="363"/>
                </a:lnTo>
                <a:lnTo>
                  <a:pt x="2008" y="382"/>
                </a:lnTo>
                <a:lnTo>
                  <a:pt x="1948" y="404"/>
                </a:lnTo>
                <a:lnTo>
                  <a:pt x="1889" y="427"/>
                </a:lnTo>
                <a:lnTo>
                  <a:pt x="1830" y="451"/>
                </a:lnTo>
                <a:lnTo>
                  <a:pt x="1772" y="475"/>
                </a:lnTo>
                <a:lnTo>
                  <a:pt x="1715" y="502"/>
                </a:lnTo>
                <a:lnTo>
                  <a:pt x="1658" y="530"/>
                </a:lnTo>
                <a:lnTo>
                  <a:pt x="1604" y="559"/>
                </a:lnTo>
                <a:lnTo>
                  <a:pt x="1549" y="590"/>
                </a:lnTo>
                <a:lnTo>
                  <a:pt x="1495" y="622"/>
                </a:lnTo>
                <a:lnTo>
                  <a:pt x="1441" y="655"/>
                </a:lnTo>
                <a:lnTo>
                  <a:pt x="1390" y="689"/>
                </a:lnTo>
                <a:lnTo>
                  <a:pt x="1338" y="724"/>
                </a:lnTo>
                <a:lnTo>
                  <a:pt x="1288" y="762"/>
                </a:lnTo>
                <a:lnTo>
                  <a:pt x="1239" y="799"/>
                </a:lnTo>
                <a:lnTo>
                  <a:pt x="1190" y="838"/>
                </a:lnTo>
                <a:lnTo>
                  <a:pt x="1142" y="878"/>
                </a:lnTo>
                <a:lnTo>
                  <a:pt x="1096" y="920"/>
                </a:lnTo>
                <a:lnTo>
                  <a:pt x="1050" y="962"/>
                </a:lnTo>
                <a:lnTo>
                  <a:pt x="1006" y="1006"/>
                </a:lnTo>
                <a:lnTo>
                  <a:pt x="963" y="1050"/>
                </a:lnTo>
                <a:lnTo>
                  <a:pt x="920" y="1096"/>
                </a:lnTo>
                <a:lnTo>
                  <a:pt x="879" y="1142"/>
                </a:lnTo>
                <a:lnTo>
                  <a:pt x="838" y="1190"/>
                </a:lnTo>
                <a:lnTo>
                  <a:pt x="799" y="1238"/>
                </a:lnTo>
                <a:lnTo>
                  <a:pt x="762" y="1288"/>
                </a:lnTo>
                <a:lnTo>
                  <a:pt x="725" y="1338"/>
                </a:lnTo>
                <a:lnTo>
                  <a:pt x="690" y="1389"/>
                </a:lnTo>
                <a:lnTo>
                  <a:pt x="654" y="1442"/>
                </a:lnTo>
                <a:lnTo>
                  <a:pt x="621" y="1494"/>
                </a:lnTo>
                <a:lnTo>
                  <a:pt x="590" y="1548"/>
                </a:lnTo>
                <a:lnTo>
                  <a:pt x="559" y="1603"/>
                </a:lnTo>
                <a:lnTo>
                  <a:pt x="530" y="1659"/>
                </a:lnTo>
                <a:lnTo>
                  <a:pt x="502" y="1715"/>
                </a:lnTo>
                <a:lnTo>
                  <a:pt x="476" y="1771"/>
                </a:lnTo>
                <a:lnTo>
                  <a:pt x="451" y="1829"/>
                </a:lnTo>
                <a:lnTo>
                  <a:pt x="426" y="1888"/>
                </a:lnTo>
                <a:lnTo>
                  <a:pt x="404" y="1947"/>
                </a:lnTo>
                <a:lnTo>
                  <a:pt x="383" y="2007"/>
                </a:lnTo>
                <a:lnTo>
                  <a:pt x="363" y="2067"/>
                </a:lnTo>
                <a:lnTo>
                  <a:pt x="345" y="2129"/>
                </a:lnTo>
                <a:lnTo>
                  <a:pt x="328" y="2190"/>
                </a:lnTo>
                <a:lnTo>
                  <a:pt x="313" y="2253"/>
                </a:lnTo>
                <a:lnTo>
                  <a:pt x="299" y="2316"/>
                </a:lnTo>
                <a:lnTo>
                  <a:pt x="287" y="2379"/>
                </a:lnTo>
                <a:lnTo>
                  <a:pt x="276" y="2443"/>
                </a:lnTo>
                <a:lnTo>
                  <a:pt x="268" y="2508"/>
                </a:lnTo>
                <a:lnTo>
                  <a:pt x="259" y="2573"/>
                </a:lnTo>
                <a:lnTo>
                  <a:pt x="254" y="2639"/>
                </a:lnTo>
                <a:lnTo>
                  <a:pt x="250" y="2705"/>
                </a:lnTo>
                <a:lnTo>
                  <a:pt x="247" y="2771"/>
                </a:lnTo>
                <a:lnTo>
                  <a:pt x="246" y="2838"/>
                </a:lnTo>
                <a:lnTo>
                  <a:pt x="0" y="2838"/>
                </a:lnTo>
                <a:lnTo>
                  <a:pt x="1" y="2765"/>
                </a:lnTo>
                <a:lnTo>
                  <a:pt x="3" y="2692"/>
                </a:lnTo>
                <a:lnTo>
                  <a:pt x="8" y="2620"/>
                </a:lnTo>
                <a:lnTo>
                  <a:pt x="14" y="2548"/>
                </a:lnTo>
                <a:lnTo>
                  <a:pt x="23" y="2476"/>
                </a:lnTo>
                <a:lnTo>
                  <a:pt x="32" y="2406"/>
                </a:lnTo>
                <a:lnTo>
                  <a:pt x="44" y="2336"/>
                </a:lnTo>
                <a:lnTo>
                  <a:pt x="58" y="2266"/>
                </a:lnTo>
                <a:lnTo>
                  <a:pt x="72" y="2197"/>
                </a:lnTo>
                <a:lnTo>
                  <a:pt x="89" y="2129"/>
                </a:lnTo>
                <a:lnTo>
                  <a:pt x="108" y="2061"/>
                </a:lnTo>
                <a:lnTo>
                  <a:pt x="127" y="1994"/>
                </a:lnTo>
                <a:lnTo>
                  <a:pt x="149" y="1927"/>
                </a:lnTo>
                <a:lnTo>
                  <a:pt x="172" y="1862"/>
                </a:lnTo>
                <a:lnTo>
                  <a:pt x="196" y="1797"/>
                </a:lnTo>
                <a:lnTo>
                  <a:pt x="223" y="1733"/>
                </a:lnTo>
                <a:lnTo>
                  <a:pt x="250" y="1670"/>
                </a:lnTo>
                <a:lnTo>
                  <a:pt x="280" y="1608"/>
                </a:lnTo>
                <a:lnTo>
                  <a:pt x="310" y="1546"/>
                </a:lnTo>
                <a:lnTo>
                  <a:pt x="342" y="1485"/>
                </a:lnTo>
                <a:lnTo>
                  <a:pt x="376" y="1425"/>
                </a:lnTo>
                <a:lnTo>
                  <a:pt x="410" y="1366"/>
                </a:lnTo>
                <a:lnTo>
                  <a:pt x="447" y="1308"/>
                </a:lnTo>
                <a:lnTo>
                  <a:pt x="485" y="1252"/>
                </a:lnTo>
                <a:lnTo>
                  <a:pt x="523" y="1195"/>
                </a:lnTo>
                <a:lnTo>
                  <a:pt x="563" y="1140"/>
                </a:lnTo>
                <a:lnTo>
                  <a:pt x="606" y="1086"/>
                </a:lnTo>
                <a:lnTo>
                  <a:pt x="648" y="1032"/>
                </a:lnTo>
                <a:lnTo>
                  <a:pt x="692" y="981"/>
                </a:lnTo>
                <a:lnTo>
                  <a:pt x="737" y="930"/>
                </a:lnTo>
                <a:lnTo>
                  <a:pt x="784" y="880"/>
                </a:lnTo>
                <a:lnTo>
                  <a:pt x="831" y="831"/>
                </a:lnTo>
                <a:lnTo>
                  <a:pt x="880" y="783"/>
                </a:lnTo>
                <a:lnTo>
                  <a:pt x="930" y="737"/>
                </a:lnTo>
                <a:lnTo>
                  <a:pt x="981" y="692"/>
                </a:lnTo>
                <a:lnTo>
                  <a:pt x="1033" y="648"/>
                </a:lnTo>
                <a:lnTo>
                  <a:pt x="1087" y="606"/>
                </a:lnTo>
                <a:lnTo>
                  <a:pt x="1140" y="564"/>
                </a:lnTo>
                <a:lnTo>
                  <a:pt x="1195" y="524"/>
                </a:lnTo>
                <a:lnTo>
                  <a:pt x="1252" y="485"/>
                </a:lnTo>
                <a:lnTo>
                  <a:pt x="1309" y="448"/>
                </a:lnTo>
                <a:lnTo>
                  <a:pt x="1367" y="411"/>
                </a:lnTo>
                <a:lnTo>
                  <a:pt x="1426" y="376"/>
                </a:lnTo>
                <a:lnTo>
                  <a:pt x="1486" y="342"/>
                </a:lnTo>
                <a:lnTo>
                  <a:pt x="1547" y="310"/>
                </a:lnTo>
                <a:lnTo>
                  <a:pt x="1608" y="280"/>
                </a:lnTo>
                <a:lnTo>
                  <a:pt x="1671" y="251"/>
                </a:lnTo>
                <a:lnTo>
                  <a:pt x="1734" y="223"/>
                </a:lnTo>
                <a:lnTo>
                  <a:pt x="1798" y="196"/>
                </a:lnTo>
                <a:lnTo>
                  <a:pt x="1863" y="173"/>
                </a:lnTo>
                <a:lnTo>
                  <a:pt x="1928" y="149"/>
                </a:lnTo>
                <a:lnTo>
                  <a:pt x="1994" y="127"/>
                </a:lnTo>
                <a:lnTo>
                  <a:pt x="2062" y="107"/>
                </a:lnTo>
                <a:lnTo>
                  <a:pt x="2130" y="89"/>
                </a:lnTo>
                <a:lnTo>
                  <a:pt x="2198" y="72"/>
                </a:lnTo>
                <a:lnTo>
                  <a:pt x="2267" y="58"/>
                </a:lnTo>
                <a:lnTo>
                  <a:pt x="2337" y="44"/>
                </a:lnTo>
                <a:lnTo>
                  <a:pt x="2407" y="33"/>
                </a:lnTo>
                <a:lnTo>
                  <a:pt x="2477" y="23"/>
                </a:lnTo>
                <a:lnTo>
                  <a:pt x="2548" y="14"/>
                </a:lnTo>
                <a:lnTo>
                  <a:pt x="2621" y="8"/>
                </a:lnTo>
                <a:lnTo>
                  <a:pt x="2693" y="4"/>
                </a:lnTo>
                <a:lnTo>
                  <a:pt x="2766" y="1"/>
                </a:lnTo>
                <a:lnTo>
                  <a:pt x="2839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0000">
                <a:schemeClr val="bg1"/>
              </a:gs>
              <a:gs pos="100000">
                <a:schemeClr val="bg1">
                  <a:lumMod val="65000"/>
                </a:schemeClr>
              </a:gs>
              <a:gs pos="83000">
                <a:schemeClr val="bg1"/>
              </a:gs>
            </a:gsLst>
            <a:lin ang="1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594226" y="3887780"/>
            <a:ext cx="3003550" cy="1501775"/>
          </a:xfrm>
          <a:custGeom>
            <a:avLst/>
            <a:gdLst>
              <a:gd name="T0" fmla="*/ 3130 w 5678"/>
              <a:gd name="T1" fmla="*/ 2824 h 2838"/>
              <a:gd name="T2" fmla="*/ 3480 w 5678"/>
              <a:gd name="T3" fmla="*/ 2766 h 2838"/>
              <a:gd name="T4" fmla="*/ 3815 w 5678"/>
              <a:gd name="T5" fmla="*/ 2665 h 2838"/>
              <a:gd name="T6" fmla="*/ 4131 w 5678"/>
              <a:gd name="T7" fmla="*/ 2528 h 2838"/>
              <a:gd name="T8" fmla="*/ 4426 w 5678"/>
              <a:gd name="T9" fmla="*/ 2353 h 2838"/>
              <a:gd name="T10" fmla="*/ 4697 w 5678"/>
              <a:gd name="T11" fmla="*/ 2146 h 2838"/>
              <a:gd name="T12" fmla="*/ 4941 w 5678"/>
              <a:gd name="T13" fmla="*/ 1908 h 2838"/>
              <a:gd name="T14" fmla="*/ 5155 w 5678"/>
              <a:gd name="T15" fmla="*/ 1643 h 2838"/>
              <a:gd name="T16" fmla="*/ 5336 w 5678"/>
              <a:gd name="T17" fmla="*/ 1353 h 2838"/>
              <a:gd name="T18" fmla="*/ 5482 w 5678"/>
              <a:gd name="T19" fmla="*/ 1041 h 2838"/>
              <a:gd name="T20" fmla="*/ 5589 w 5678"/>
              <a:gd name="T21" fmla="*/ 709 h 2838"/>
              <a:gd name="T22" fmla="*/ 5655 w 5678"/>
              <a:gd name="T23" fmla="*/ 362 h 2838"/>
              <a:gd name="T24" fmla="*/ 5678 w 5678"/>
              <a:gd name="T25" fmla="*/ 0 h 2838"/>
              <a:gd name="T26" fmla="*/ 5419 w 5678"/>
              <a:gd name="T27" fmla="*/ 265 h 2838"/>
              <a:gd name="T28" fmla="*/ 5365 w 5678"/>
              <a:gd name="T29" fmla="*/ 585 h 2838"/>
              <a:gd name="T30" fmla="*/ 5274 w 5678"/>
              <a:gd name="T31" fmla="*/ 891 h 2838"/>
              <a:gd name="T32" fmla="*/ 5148 w 5678"/>
              <a:gd name="T33" fmla="*/ 1179 h 2838"/>
              <a:gd name="T34" fmla="*/ 4988 w 5678"/>
              <a:gd name="T35" fmla="*/ 1449 h 2838"/>
              <a:gd name="T36" fmla="*/ 4799 w 5678"/>
              <a:gd name="T37" fmla="*/ 1696 h 2838"/>
              <a:gd name="T38" fmla="*/ 4582 w 5678"/>
              <a:gd name="T39" fmla="*/ 1918 h 2838"/>
              <a:gd name="T40" fmla="*/ 4340 w 5678"/>
              <a:gd name="T41" fmla="*/ 2114 h 2838"/>
              <a:gd name="T42" fmla="*/ 4074 w 5678"/>
              <a:gd name="T43" fmla="*/ 2279 h 2838"/>
              <a:gd name="T44" fmla="*/ 3789 w 5678"/>
              <a:gd name="T45" fmla="*/ 2411 h 2838"/>
              <a:gd name="T46" fmla="*/ 3487 w 5678"/>
              <a:gd name="T47" fmla="*/ 2509 h 2838"/>
              <a:gd name="T48" fmla="*/ 3169 w 5678"/>
              <a:gd name="T49" fmla="*/ 2570 h 2838"/>
              <a:gd name="T50" fmla="*/ 2839 w 5678"/>
              <a:gd name="T51" fmla="*/ 2591 h 2838"/>
              <a:gd name="T52" fmla="*/ 2509 w 5678"/>
              <a:gd name="T53" fmla="*/ 2570 h 2838"/>
              <a:gd name="T54" fmla="*/ 2191 w 5678"/>
              <a:gd name="T55" fmla="*/ 2509 h 2838"/>
              <a:gd name="T56" fmla="*/ 1889 w 5678"/>
              <a:gd name="T57" fmla="*/ 2411 h 2838"/>
              <a:gd name="T58" fmla="*/ 1604 w 5678"/>
              <a:gd name="T59" fmla="*/ 2279 h 2838"/>
              <a:gd name="T60" fmla="*/ 1338 w 5678"/>
              <a:gd name="T61" fmla="*/ 2114 h 2838"/>
              <a:gd name="T62" fmla="*/ 1096 w 5678"/>
              <a:gd name="T63" fmla="*/ 1918 h 2838"/>
              <a:gd name="T64" fmla="*/ 879 w 5678"/>
              <a:gd name="T65" fmla="*/ 1696 h 2838"/>
              <a:gd name="T66" fmla="*/ 690 w 5678"/>
              <a:gd name="T67" fmla="*/ 1449 h 2838"/>
              <a:gd name="T68" fmla="*/ 530 w 5678"/>
              <a:gd name="T69" fmla="*/ 1179 h 2838"/>
              <a:gd name="T70" fmla="*/ 404 w 5678"/>
              <a:gd name="T71" fmla="*/ 891 h 2838"/>
              <a:gd name="T72" fmla="*/ 313 w 5678"/>
              <a:gd name="T73" fmla="*/ 585 h 2838"/>
              <a:gd name="T74" fmla="*/ 259 w 5678"/>
              <a:gd name="T75" fmla="*/ 265 h 2838"/>
              <a:gd name="T76" fmla="*/ 0 w 5678"/>
              <a:gd name="T77" fmla="*/ 0 h 2838"/>
              <a:gd name="T78" fmla="*/ 23 w 5678"/>
              <a:gd name="T79" fmla="*/ 362 h 2838"/>
              <a:gd name="T80" fmla="*/ 89 w 5678"/>
              <a:gd name="T81" fmla="*/ 709 h 2838"/>
              <a:gd name="T82" fmla="*/ 196 w 5678"/>
              <a:gd name="T83" fmla="*/ 1041 h 2838"/>
              <a:gd name="T84" fmla="*/ 342 w 5678"/>
              <a:gd name="T85" fmla="*/ 1353 h 2838"/>
              <a:gd name="T86" fmla="*/ 523 w 5678"/>
              <a:gd name="T87" fmla="*/ 1643 h 2838"/>
              <a:gd name="T88" fmla="*/ 737 w 5678"/>
              <a:gd name="T89" fmla="*/ 1908 h 2838"/>
              <a:gd name="T90" fmla="*/ 981 w 5678"/>
              <a:gd name="T91" fmla="*/ 2146 h 2838"/>
              <a:gd name="T92" fmla="*/ 1252 w 5678"/>
              <a:gd name="T93" fmla="*/ 2353 h 2838"/>
              <a:gd name="T94" fmla="*/ 1547 w 5678"/>
              <a:gd name="T95" fmla="*/ 2528 h 2838"/>
              <a:gd name="T96" fmla="*/ 1863 w 5678"/>
              <a:gd name="T97" fmla="*/ 2665 h 2838"/>
              <a:gd name="T98" fmla="*/ 2198 w 5678"/>
              <a:gd name="T99" fmla="*/ 2766 h 2838"/>
              <a:gd name="T100" fmla="*/ 2548 w 5678"/>
              <a:gd name="T101" fmla="*/ 282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2838"/>
                </a:moveTo>
                <a:lnTo>
                  <a:pt x="2912" y="2837"/>
                </a:lnTo>
                <a:lnTo>
                  <a:pt x="2985" y="2834"/>
                </a:lnTo>
                <a:lnTo>
                  <a:pt x="3057" y="2830"/>
                </a:lnTo>
                <a:lnTo>
                  <a:pt x="3130" y="2824"/>
                </a:lnTo>
                <a:lnTo>
                  <a:pt x="3201" y="2815"/>
                </a:lnTo>
                <a:lnTo>
                  <a:pt x="3271" y="2805"/>
                </a:lnTo>
                <a:lnTo>
                  <a:pt x="3341" y="2794"/>
                </a:lnTo>
                <a:lnTo>
                  <a:pt x="3411" y="2780"/>
                </a:lnTo>
                <a:lnTo>
                  <a:pt x="3480" y="2766"/>
                </a:lnTo>
                <a:lnTo>
                  <a:pt x="3548" y="2749"/>
                </a:lnTo>
                <a:lnTo>
                  <a:pt x="3616" y="2731"/>
                </a:lnTo>
                <a:lnTo>
                  <a:pt x="3684" y="2711"/>
                </a:lnTo>
                <a:lnTo>
                  <a:pt x="3750" y="2689"/>
                </a:lnTo>
                <a:lnTo>
                  <a:pt x="3815" y="2665"/>
                </a:lnTo>
                <a:lnTo>
                  <a:pt x="3880" y="2642"/>
                </a:lnTo>
                <a:lnTo>
                  <a:pt x="3944" y="2615"/>
                </a:lnTo>
                <a:lnTo>
                  <a:pt x="4007" y="2587"/>
                </a:lnTo>
                <a:lnTo>
                  <a:pt x="4070" y="2558"/>
                </a:lnTo>
                <a:lnTo>
                  <a:pt x="4131" y="2528"/>
                </a:lnTo>
                <a:lnTo>
                  <a:pt x="4192" y="2496"/>
                </a:lnTo>
                <a:lnTo>
                  <a:pt x="4252" y="2462"/>
                </a:lnTo>
                <a:lnTo>
                  <a:pt x="4311" y="2427"/>
                </a:lnTo>
                <a:lnTo>
                  <a:pt x="4369" y="2390"/>
                </a:lnTo>
                <a:lnTo>
                  <a:pt x="4426" y="2353"/>
                </a:lnTo>
                <a:lnTo>
                  <a:pt x="4483" y="2314"/>
                </a:lnTo>
                <a:lnTo>
                  <a:pt x="4538" y="2274"/>
                </a:lnTo>
                <a:lnTo>
                  <a:pt x="4591" y="2232"/>
                </a:lnTo>
                <a:lnTo>
                  <a:pt x="4645" y="2190"/>
                </a:lnTo>
                <a:lnTo>
                  <a:pt x="4697" y="2146"/>
                </a:lnTo>
                <a:lnTo>
                  <a:pt x="4748" y="2101"/>
                </a:lnTo>
                <a:lnTo>
                  <a:pt x="4798" y="2055"/>
                </a:lnTo>
                <a:lnTo>
                  <a:pt x="4847" y="2007"/>
                </a:lnTo>
                <a:lnTo>
                  <a:pt x="4894" y="1958"/>
                </a:lnTo>
                <a:lnTo>
                  <a:pt x="4941" y="1908"/>
                </a:lnTo>
                <a:lnTo>
                  <a:pt x="4986" y="1857"/>
                </a:lnTo>
                <a:lnTo>
                  <a:pt x="5030" y="1806"/>
                </a:lnTo>
                <a:lnTo>
                  <a:pt x="5072" y="1752"/>
                </a:lnTo>
                <a:lnTo>
                  <a:pt x="5115" y="1698"/>
                </a:lnTo>
                <a:lnTo>
                  <a:pt x="5155" y="1643"/>
                </a:lnTo>
                <a:lnTo>
                  <a:pt x="5193" y="1586"/>
                </a:lnTo>
                <a:lnTo>
                  <a:pt x="5231" y="1530"/>
                </a:lnTo>
                <a:lnTo>
                  <a:pt x="5268" y="1472"/>
                </a:lnTo>
                <a:lnTo>
                  <a:pt x="5302" y="1413"/>
                </a:lnTo>
                <a:lnTo>
                  <a:pt x="5336" y="1353"/>
                </a:lnTo>
                <a:lnTo>
                  <a:pt x="5368" y="1292"/>
                </a:lnTo>
                <a:lnTo>
                  <a:pt x="5398" y="1230"/>
                </a:lnTo>
                <a:lnTo>
                  <a:pt x="5428" y="1168"/>
                </a:lnTo>
                <a:lnTo>
                  <a:pt x="5455" y="1105"/>
                </a:lnTo>
                <a:lnTo>
                  <a:pt x="5482" y="1041"/>
                </a:lnTo>
                <a:lnTo>
                  <a:pt x="5506" y="976"/>
                </a:lnTo>
                <a:lnTo>
                  <a:pt x="5529" y="911"/>
                </a:lnTo>
                <a:lnTo>
                  <a:pt x="5551" y="844"/>
                </a:lnTo>
                <a:lnTo>
                  <a:pt x="5570" y="777"/>
                </a:lnTo>
                <a:lnTo>
                  <a:pt x="5589" y="709"/>
                </a:lnTo>
                <a:lnTo>
                  <a:pt x="5606" y="641"/>
                </a:lnTo>
                <a:lnTo>
                  <a:pt x="5620" y="572"/>
                </a:lnTo>
                <a:lnTo>
                  <a:pt x="5634" y="502"/>
                </a:lnTo>
                <a:lnTo>
                  <a:pt x="5646" y="432"/>
                </a:lnTo>
                <a:lnTo>
                  <a:pt x="5655" y="362"/>
                </a:lnTo>
                <a:lnTo>
                  <a:pt x="5664" y="290"/>
                </a:lnTo>
                <a:lnTo>
                  <a:pt x="5670" y="218"/>
                </a:lnTo>
                <a:lnTo>
                  <a:pt x="5675" y="146"/>
                </a:lnTo>
                <a:lnTo>
                  <a:pt x="5677" y="73"/>
                </a:lnTo>
                <a:lnTo>
                  <a:pt x="5678" y="0"/>
                </a:lnTo>
                <a:lnTo>
                  <a:pt x="5432" y="0"/>
                </a:lnTo>
                <a:lnTo>
                  <a:pt x="5431" y="67"/>
                </a:lnTo>
                <a:lnTo>
                  <a:pt x="5428" y="133"/>
                </a:lnTo>
                <a:lnTo>
                  <a:pt x="5424" y="199"/>
                </a:lnTo>
                <a:lnTo>
                  <a:pt x="5419" y="265"/>
                </a:lnTo>
                <a:lnTo>
                  <a:pt x="5410" y="330"/>
                </a:lnTo>
                <a:lnTo>
                  <a:pt x="5402" y="395"/>
                </a:lnTo>
                <a:lnTo>
                  <a:pt x="5391" y="459"/>
                </a:lnTo>
                <a:lnTo>
                  <a:pt x="5379" y="522"/>
                </a:lnTo>
                <a:lnTo>
                  <a:pt x="5365" y="585"/>
                </a:lnTo>
                <a:lnTo>
                  <a:pt x="5350" y="648"/>
                </a:lnTo>
                <a:lnTo>
                  <a:pt x="5333" y="709"/>
                </a:lnTo>
                <a:lnTo>
                  <a:pt x="5315" y="771"/>
                </a:lnTo>
                <a:lnTo>
                  <a:pt x="5295" y="831"/>
                </a:lnTo>
                <a:lnTo>
                  <a:pt x="5274" y="891"/>
                </a:lnTo>
                <a:lnTo>
                  <a:pt x="5252" y="950"/>
                </a:lnTo>
                <a:lnTo>
                  <a:pt x="5227" y="1009"/>
                </a:lnTo>
                <a:lnTo>
                  <a:pt x="5202" y="1067"/>
                </a:lnTo>
                <a:lnTo>
                  <a:pt x="5176" y="1123"/>
                </a:lnTo>
                <a:lnTo>
                  <a:pt x="5148" y="1179"/>
                </a:lnTo>
                <a:lnTo>
                  <a:pt x="5119" y="1235"/>
                </a:lnTo>
                <a:lnTo>
                  <a:pt x="5088" y="1290"/>
                </a:lnTo>
                <a:lnTo>
                  <a:pt x="5057" y="1344"/>
                </a:lnTo>
                <a:lnTo>
                  <a:pt x="5024" y="1396"/>
                </a:lnTo>
                <a:lnTo>
                  <a:pt x="4988" y="1449"/>
                </a:lnTo>
                <a:lnTo>
                  <a:pt x="4953" y="1500"/>
                </a:lnTo>
                <a:lnTo>
                  <a:pt x="4916" y="1550"/>
                </a:lnTo>
                <a:lnTo>
                  <a:pt x="4879" y="1600"/>
                </a:lnTo>
                <a:lnTo>
                  <a:pt x="4840" y="1648"/>
                </a:lnTo>
                <a:lnTo>
                  <a:pt x="4799" y="1696"/>
                </a:lnTo>
                <a:lnTo>
                  <a:pt x="4758" y="1742"/>
                </a:lnTo>
                <a:lnTo>
                  <a:pt x="4715" y="1788"/>
                </a:lnTo>
                <a:lnTo>
                  <a:pt x="4672" y="1832"/>
                </a:lnTo>
                <a:lnTo>
                  <a:pt x="4628" y="1876"/>
                </a:lnTo>
                <a:lnTo>
                  <a:pt x="4582" y="1918"/>
                </a:lnTo>
                <a:lnTo>
                  <a:pt x="4536" y="1960"/>
                </a:lnTo>
                <a:lnTo>
                  <a:pt x="4488" y="2000"/>
                </a:lnTo>
                <a:lnTo>
                  <a:pt x="4439" y="2039"/>
                </a:lnTo>
                <a:lnTo>
                  <a:pt x="4390" y="2076"/>
                </a:lnTo>
                <a:lnTo>
                  <a:pt x="4340" y="2114"/>
                </a:lnTo>
                <a:lnTo>
                  <a:pt x="4288" y="2149"/>
                </a:lnTo>
                <a:lnTo>
                  <a:pt x="4237" y="2183"/>
                </a:lnTo>
                <a:lnTo>
                  <a:pt x="4183" y="2216"/>
                </a:lnTo>
                <a:lnTo>
                  <a:pt x="4129" y="2248"/>
                </a:lnTo>
                <a:lnTo>
                  <a:pt x="4074" y="2279"/>
                </a:lnTo>
                <a:lnTo>
                  <a:pt x="4020" y="2308"/>
                </a:lnTo>
                <a:lnTo>
                  <a:pt x="3963" y="2336"/>
                </a:lnTo>
                <a:lnTo>
                  <a:pt x="3906" y="2363"/>
                </a:lnTo>
                <a:lnTo>
                  <a:pt x="3848" y="2387"/>
                </a:lnTo>
                <a:lnTo>
                  <a:pt x="3789" y="2411"/>
                </a:lnTo>
                <a:lnTo>
                  <a:pt x="3730" y="2434"/>
                </a:lnTo>
                <a:lnTo>
                  <a:pt x="3670" y="2456"/>
                </a:lnTo>
                <a:lnTo>
                  <a:pt x="3610" y="2475"/>
                </a:lnTo>
                <a:lnTo>
                  <a:pt x="3548" y="2493"/>
                </a:lnTo>
                <a:lnTo>
                  <a:pt x="3487" y="2509"/>
                </a:lnTo>
                <a:lnTo>
                  <a:pt x="3424" y="2525"/>
                </a:lnTo>
                <a:lnTo>
                  <a:pt x="3361" y="2538"/>
                </a:lnTo>
                <a:lnTo>
                  <a:pt x="3298" y="2551"/>
                </a:lnTo>
                <a:lnTo>
                  <a:pt x="3234" y="2561"/>
                </a:lnTo>
                <a:lnTo>
                  <a:pt x="3169" y="2570"/>
                </a:lnTo>
                <a:lnTo>
                  <a:pt x="3104" y="2578"/>
                </a:lnTo>
                <a:lnTo>
                  <a:pt x="3039" y="2584"/>
                </a:lnTo>
                <a:lnTo>
                  <a:pt x="2972" y="2588"/>
                </a:lnTo>
                <a:lnTo>
                  <a:pt x="2906" y="2591"/>
                </a:lnTo>
                <a:lnTo>
                  <a:pt x="2839" y="2591"/>
                </a:lnTo>
                <a:lnTo>
                  <a:pt x="2772" y="2591"/>
                </a:lnTo>
                <a:lnTo>
                  <a:pt x="2706" y="2588"/>
                </a:lnTo>
                <a:lnTo>
                  <a:pt x="2639" y="2584"/>
                </a:lnTo>
                <a:lnTo>
                  <a:pt x="2574" y="2578"/>
                </a:lnTo>
                <a:lnTo>
                  <a:pt x="2509" y="2570"/>
                </a:lnTo>
                <a:lnTo>
                  <a:pt x="2444" y="2561"/>
                </a:lnTo>
                <a:lnTo>
                  <a:pt x="2380" y="2551"/>
                </a:lnTo>
                <a:lnTo>
                  <a:pt x="2317" y="2538"/>
                </a:lnTo>
                <a:lnTo>
                  <a:pt x="2254" y="2525"/>
                </a:lnTo>
                <a:lnTo>
                  <a:pt x="2191" y="2509"/>
                </a:lnTo>
                <a:lnTo>
                  <a:pt x="2130" y="2493"/>
                </a:lnTo>
                <a:lnTo>
                  <a:pt x="2068" y="2475"/>
                </a:lnTo>
                <a:lnTo>
                  <a:pt x="2008" y="2456"/>
                </a:lnTo>
                <a:lnTo>
                  <a:pt x="1948" y="2434"/>
                </a:lnTo>
                <a:lnTo>
                  <a:pt x="1889" y="2411"/>
                </a:lnTo>
                <a:lnTo>
                  <a:pt x="1830" y="2387"/>
                </a:lnTo>
                <a:lnTo>
                  <a:pt x="1772" y="2363"/>
                </a:lnTo>
                <a:lnTo>
                  <a:pt x="1715" y="2336"/>
                </a:lnTo>
                <a:lnTo>
                  <a:pt x="1658" y="2308"/>
                </a:lnTo>
                <a:lnTo>
                  <a:pt x="1604" y="2279"/>
                </a:lnTo>
                <a:lnTo>
                  <a:pt x="1549" y="2248"/>
                </a:lnTo>
                <a:lnTo>
                  <a:pt x="1495" y="2216"/>
                </a:lnTo>
                <a:lnTo>
                  <a:pt x="1441" y="2183"/>
                </a:lnTo>
                <a:lnTo>
                  <a:pt x="1390" y="2149"/>
                </a:lnTo>
                <a:lnTo>
                  <a:pt x="1338" y="2114"/>
                </a:lnTo>
                <a:lnTo>
                  <a:pt x="1288" y="2076"/>
                </a:lnTo>
                <a:lnTo>
                  <a:pt x="1239" y="2039"/>
                </a:lnTo>
                <a:lnTo>
                  <a:pt x="1190" y="2000"/>
                </a:lnTo>
                <a:lnTo>
                  <a:pt x="1142" y="1960"/>
                </a:lnTo>
                <a:lnTo>
                  <a:pt x="1096" y="1918"/>
                </a:lnTo>
                <a:lnTo>
                  <a:pt x="1050" y="1876"/>
                </a:lnTo>
                <a:lnTo>
                  <a:pt x="1006" y="1832"/>
                </a:lnTo>
                <a:lnTo>
                  <a:pt x="963" y="1788"/>
                </a:lnTo>
                <a:lnTo>
                  <a:pt x="920" y="1742"/>
                </a:lnTo>
                <a:lnTo>
                  <a:pt x="879" y="1696"/>
                </a:lnTo>
                <a:lnTo>
                  <a:pt x="838" y="1648"/>
                </a:lnTo>
                <a:lnTo>
                  <a:pt x="799" y="1600"/>
                </a:lnTo>
                <a:lnTo>
                  <a:pt x="762" y="1550"/>
                </a:lnTo>
                <a:lnTo>
                  <a:pt x="725" y="1500"/>
                </a:lnTo>
                <a:lnTo>
                  <a:pt x="690" y="1449"/>
                </a:lnTo>
                <a:lnTo>
                  <a:pt x="654" y="1396"/>
                </a:lnTo>
                <a:lnTo>
                  <a:pt x="621" y="1344"/>
                </a:lnTo>
                <a:lnTo>
                  <a:pt x="590" y="1290"/>
                </a:lnTo>
                <a:lnTo>
                  <a:pt x="559" y="1235"/>
                </a:lnTo>
                <a:lnTo>
                  <a:pt x="530" y="1179"/>
                </a:lnTo>
                <a:lnTo>
                  <a:pt x="502" y="1123"/>
                </a:lnTo>
                <a:lnTo>
                  <a:pt x="476" y="1067"/>
                </a:lnTo>
                <a:lnTo>
                  <a:pt x="451" y="1009"/>
                </a:lnTo>
                <a:lnTo>
                  <a:pt x="426" y="950"/>
                </a:lnTo>
                <a:lnTo>
                  <a:pt x="404" y="891"/>
                </a:lnTo>
                <a:lnTo>
                  <a:pt x="383" y="831"/>
                </a:lnTo>
                <a:lnTo>
                  <a:pt x="363" y="771"/>
                </a:lnTo>
                <a:lnTo>
                  <a:pt x="345" y="709"/>
                </a:lnTo>
                <a:lnTo>
                  <a:pt x="328" y="648"/>
                </a:lnTo>
                <a:lnTo>
                  <a:pt x="313" y="585"/>
                </a:lnTo>
                <a:lnTo>
                  <a:pt x="299" y="522"/>
                </a:lnTo>
                <a:lnTo>
                  <a:pt x="287" y="459"/>
                </a:lnTo>
                <a:lnTo>
                  <a:pt x="276" y="395"/>
                </a:lnTo>
                <a:lnTo>
                  <a:pt x="268" y="330"/>
                </a:lnTo>
                <a:lnTo>
                  <a:pt x="259" y="265"/>
                </a:lnTo>
                <a:lnTo>
                  <a:pt x="254" y="199"/>
                </a:lnTo>
                <a:lnTo>
                  <a:pt x="250" y="133"/>
                </a:lnTo>
                <a:lnTo>
                  <a:pt x="247" y="67"/>
                </a:lnTo>
                <a:lnTo>
                  <a:pt x="246" y="0"/>
                </a:lnTo>
                <a:lnTo>
                  <a:pt x="0" y="0"/>
                </a:lnTo>
                <a:lnTo>
                  <a:pt x="1" y="73"/>
                </a:lnTo>
                <a:lnTo>
                  <a:pt x="3" y="146"/>
                </a:lnTo>
                <a:lnTo>
                  <a:pt x="8" y="218"/>
                </a:lnTo>
                <a:lnTo>
                  <a:pt x="14" y="290"/>
                </a:lnTo>
                <a:lnTo>
                  <a:pt x="23" y="362"/>
                </a:lnTo>
                <a:lnTo>
                  <a:pt x="32" y="432"/>
                </a:lnTo>
                <a:lnTo>
                  <a:pt x="44" y="502"/>
                </a:lnTo>
                <a:lnTo>
                  <a:pt x="58" y="572"/>
                </a:lnTo>
                <a:lnTo>
                  <a:pt x="72" y="641"/>
                </a:lnTo>
                <a:lnTo>
                  <a:pt x="89" y="709"/>
                </a:lnTo>
                <a:lnTo>
                  <a:pt x="108" y="777"/>
                </a:lnTo>
                <a:lnTo>
                  <a:pt x="127" y="844"/>
                </a:lnTo>
                <a:lnTo>
                  <a:pt x="149" y="911"/>
                </a:lnTo>
                <a:lnTo>
                  <a:pt x="172" y="976"/>
                </a:lnTo>
                <a:lnTo>
                  <a:pt x="196" y="1041"/>
                </a:lnTo>
                <a:lnTo>
                  <a:pt x="223" y="1105"/>
                </a:lnTo>
                <a:lnTo>
                  <a:pt x="250" y="1168"/>
                </a:lnTo>
                <a:lnTo>
                  <a:pt x="280" y="1230"/>
                </a:lnTo>
                <a:lnTo>
                  <a:pt x="310" y="1292"/>
                </a:lnTo>
                <a:lnTo>
                  <a:pt x="342" y="1353"/>
                </a:lnTo>
                <a:lnTo>
                  <a:pt x="376" y="1413"/>
                </a:lnTo>
                <a:lnTo>
                  <a:pt x="410" y="1472"/>
                </a:lnTo>
                <a:lnTo>
                  <a:pt x="447" y="1530"/>
                </a:lnTo>
                <a:lnTo>
                  <a:pt x="485" y="1586"/>
                </a:lnTo>
                <a:lnTo>
                  <a:pt x="523" y="1643"/>
                </a:lnTo>
                <a:lnTo>
                  <a:pt x="563" y="1698"/>
                </a:lnTo>
                <a:lnTo>
                  <a:pt x="606" y="1752"/>
                </a:lnTo>
                <a:lnTo>
                  <a:pt x="648" y="1806"/>
                </a:lnTo>
                <a:lnTo>
                  <a:pt x="692" y="1857"/>
                </a:lnTo>
                <a:lnTo>
                  <a:pt x="737" y="1908"/>
                </a:lnTo>
                <a:lnTo>
                  <a:pt x="784" y="1958"/>
                </a:lnTo>
                <a:lnTo>
                  <a:pt x="831" y="2007"/>
                </a:lnTo>
                <a:lnTo>
                  <a:pt x="880" y="2055"/>
                </a:lnTo>
                <a:lnTo>
                  <a:pt x="930" y="2101"/>
                </a:lnTo>
                <a:lnTo>
                  <a:pt x="981" y="2146"/>
                </a:lnTo>
                <a:lnTo>
                  <a:pt x="1033" y="2190"/>
                </a:lnTo>
                <a:lnTo>
                  <a:pt x="1087" y="2232"/>
                </a:lnTo>
                <a:lnTo>
                  <a:pt x="1140" y="2274"/>
                </a:lnTo>
                <a:lnTo>
                  <a:pt x="1195" y="2314"/>
                </a:lnTo>
                <a:lnTo>
                  <a:pt x="1252" y="2353"/>
                </a:lnTo>
                <a:lnTo>
                  <a:pt x="1309" y="2390"/>
                </a:lnTo>
                <a:lnTo>
                  <a:pt x="1367" y="2427"/>
                </a:lnTo>
                <a:lnTo>
                  <a:pt x="1426" y="2462"/>
                </a:lnTo>
                <a:lnTo>
                  <a:pt x="1486" y="2496"/>
                </a:lnTo>
                <a:lnTo>
                  <a:pt x="1547" y="2528"/>
                </a:lnTo>
                <a:lnTo>
                  <a:pt x="1608" y="2558"/>
                </a:lnTo>
                <a:lnTo>
                  <a:pt x="1671" y="2587"/>
                </a:lnTo>
                <a:lnTo>
                  <a:pt x="1734" y="2615"/>
                </a:lnTo>
                <a:lnTo>
                  <a:pt x="1798" y="2642"/>
                </a:lnTo>
                <a:lnTo>
                  <a:pt x="1863" y="2665"/>
                </a:lnTo>
                <a:lnTo>
                  <a:pt x="1928" y="2689"/>
                </a:lnTo>
                <a:lnTo>
                  <a:pt x="1994" y="2711"/>
                </a:lnTo>
                <a:lnTo>
                  <a:pt x="2062" y="2731"/>
                </a:lnTo>
                <a:lnTo>
                  <a:pt x="2130" y="2749"/>
                </a:lnTo>
                <a:lnTo>
                  <a:pt x="2198" y="2766"/>
                </a:lnTo>
                <a:lnTo>
                  <a:pt x="2267" y="2780"/>
                </a:lnTo>
                <a:lnTo>
                  <a:pt x="2337" y="2794"/>
                </a:lnTo>
                <a:lnTo>
                  <a:pt x="2407" y="2805"/>
                </a:lnTo>
                <a:lnTo>
                  <a:pt x="2477" y="2815"/>
                </a:lnTo>
                <a:lnTo>
                  <a:pt x="2548" y="2824"/>
                </a:lnTo>
                <a:lnTo>
                  <a:pt x="2621" y="2830"/>
                </a:lnTo>
                <a:lnTo>
                  <a:pt x="2693" y="2834"/>
                </a:lnTo>
                <a:lnTo>
                  <a:pt x="2766" y="2837"/>
                </a:lnTo>
                <a:lnTo>
                  <a:pt x="2839" y="2838"/>
                </a:lnTo>
                <a:close/>
              </a:path>
            </a:pathLst>
          </a:custGeom>
          <a:gradFill flip="none" rotWithShape="1">
            <a:gsLst>
              <a:gs pos="0">
                <a:srgbClr val="ABC892"/>
              </a:gs>
              <a:gs pos="14000">
                <a:schemeClr val="bg1"/>
              </a:gs>
              <a:gs pos="100000">
                <a:schemeClr val="bg1"/>
              </a:gs>
            </a:gsLst>
            <a:lin ang="18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1719263" y="3887780"/>
            <a:ext cx="3005138" cy="1501775"/>
          </a:xfrm>
          <a:custGeom>
            <a:avLst/>
            <a:gdLst>
              <a:gd name="T0" fmla="*/ 3130 w 5678"/>
              <a:gd name="T1" fmla="*/ 2824 h 2838"/>
              <a:gd name="T2" fmla="*/ 3480 w 5678"/>
              <a:gd name="T3" fmla="*/ 2766 h 2838"/>
              <a:gd name="T4" fmla="*/ 3815 w 5678"/>
              <a:gd name="T5" fmla="*/ 2665 h 2838"/>
              <a:gd name="T6" fmla="*/ 4131 w 5678"/>
              <a:gd name="T7" fmla="*/ 2528 h 2838"/>
              <a:gd name="T8" fmla="*/ 4427 w 5678"/>
              <a:gd name="T9" fmla="*/ 2353 h 2838"/>
              <a:gd name="T10" fmla="*/ 4697 w 5678"/>
              <a:gd name="T11" fmla="*/ 2146 h 2838"/>
              <a:gd name="T12" fmla="*/ 4941 w 5678"/>
              <a:gd name="T13" fmla="*/ 1908 h 2838"/>
              <a:gd name="T14" fmla="*/ 5155 w 5678"/>
              <a:gd name="T15" fmla="*/ 1643 h 2838"/>
              <a:gd name="T16" fmla="*/ 5336 w 5678"/>
              <a:gd name="T17" fmla="*/ 1353 h 2838"/>
              <a:gd name="T18" fmla="*/ 5482 w 5678"/>
              <a:gd name="T19" fmla="*/ 1041 h 2838"/>
              <a:gd name="T20" fmla="*/ 5589 w 5678"/>
              <a:gd name="T21" fmla="*/ 709 h 2838"/>
              <a:gd name="T22" fmla="*/ 5655 w 5678"/>
              <a:gd name="T23" fmla="*/ 362 h 2838"/>
              <a:gd name="T24" fmla="*/ 5678 w 5678"/>
              <a:gd name="T25" fmla="*/ 0 h 2838"/>
              <a:gd name="T26" fmla="*/ 5419 w 5678"/>
              <a:gd name="T27" fmla="*/ 265 h 2838"/>
              <a:gd name="T28" fmla="*/ 5366 w 5678"/>
              <a:gd name="T29" fmla="*/ 585 h 2838"/>
              <a:gd name="T30" fmla="*/ 5275 w 5678"/>
              <a:gd name="T31" fmla="*/ 891 h 2838"/>
              <a:gd name="T32" fmla="*/ 5148 w 5678"/>
              <a:gd name="T33" fmla="*/ 1179 h 2838"/>
              <a:gd name="T34" fmla="*/ 4989 w 5678"/>
              <a:gd name="T35" fmla="*/ 1449 h 2838"/>
              <a:gd name="T36" fmla="*/ 4799 w 5678"/>
              <a:gd name="T37" fmla="*/ 1696 h 2838"/>
              <a:gd name="T38" fmla="*/ 4582 w 5678"/>
              <a:gd name="T39" fmla="*/ 1918 h 2838"/>
              <a:gd name="T40" fmla="*/ 4340 w 5678"/>
              <a:gd name="T41" fmla="*/ 2114 h 2838"/>
              <a:gd name="T42" fmla="*/ 4075 w 5678"/>
              <a:gd name="T43" fmla="*/ 2279 h 2838"/>
              <a:gd name="T44" fmla="*/ 3790 w 5678"/>
              <a:gd name="T45" fmla="*/ 2411 h 2838"/>
              <a:gd name="T46" fmla="*/ 3487 w 5678"/>
              <a:gd name="T47" fmla="*/ 2509 h 2838"/>
              <a:gd name="T48" fmla="*/ 3170 w 5678"/>
              <a:gd name="T49" fmla="*/ 2570 h 2838"/>
              <a:gd name="T50" fmla="*/ 2839 w 5678"/>
              <a:gd name="T51" fmla="*/ 2591 h 2838"/>
              <a:gd name="T52" fmla="*/ 2509 w 5678"/>
              <a:gd name="T53" fmla="*/ 2570 h 2838"/>
              <a:gd name="T54" fmla="*/ 2192 w 5678"/>
              <a:gd name="T55" fmla="*/ 2509 h 2838"/>
              <a:gd name="T56" fmla="*/ 1889 w 5678"/>
              <a:gd name="T57" fmla="*/ 2411 h 2838"/>
              <a:gd name="T58" fmla="*/ 1604 w 5678"/>
              <a:gd name="T59" fmla="*/ 2279 h 2838"/>
              <a:gd name="T60" fmla="*/ 1339 w 5678"/>
              <a:gd name="T61" fmla="*/ 2114 h 2838"/>
              <a:gd name="T62" fmla="*/ 1096 w 5678"/>
              <a:gd name="T63" fmla="*/ 1918 h 2838"/>
              <a:gd name="T64" fmla="*/ 879 w 5678"/>
              <a:gd name="T65" fmla="*/ 1696 h 2838"/>
              <a:gd name="T66" fmla="*/ 690 w 5678"/>
              <a:gd name="T67" fmla="*/ 1449 h 2838"/>
              <a:gd name="T68" fmla="*/ 530 w 5678"/>
              <a:gd name="T69" fmla="*/ 1179 h 2838"/>
              <a:gd name="T70" fmla="*/ 404 w 5678"/>
              <a:gd name="T71" fmla="*/ 891 h 2838"/>
              <a:gd name="T72" fmla="*/ 313 w 5678"/>
              <a:gd name="T73" fmla="*/ 585 h 2838"/>
              <a:gd name="T74" fmla="*/ 261 w 5678"/>
              <a:gd name="T75" fmla="*/ 265 h 2838"/>
              <a:gd name="T76" fmla="*/ 0 w 5678"/>
              <a:gd name="T77" fmla="*/ 0 h 2838"/>
              <a:gd name="T78" fmla="*/ 23 w 5678"/>
              <a:gd name="T79" fmla="*/ 362 h 2838"/>
              <a:gd name="T80" fmla="*/ 89 w 5678"/>
              <a:gd name="T81" fmla="*/ 709 h 2838"/>
              <a:gd name="T82" fmla="*/ 196 w 5678"/>
              <a:gd name="T83" fmla="*/ 1041 h 2838"/>
              <a:gd name="T84" fmla="*/ 342 w 5678"/>
              <a:gd name="T85" fmla="*/ 1353 h 2838"/>
              <a:gd name="T86" fmla="*/ 524 w 5678"/>
              <a:gd name="T87" fmla="*/ 1643 h 2838"/>
              <a:gd name="T88" fmla="*/ 737 w 5678"/>
              <a:gd name="T89" fmla="*/ 1908 h 2838"/>
              <a:gd name="T90" fmla="*/ 981 w 5678"/>
              <a:gd name="T91" fmla="*/ 2146 h 2838"/>
              <a:gd name="T92" fmla="*/ 1252 w 5678"/>
              <a:gd name="T93" fmla="*/ 2353 h 2838"/>
              <a:gd name="T94" fmla="*/ 1547 w 5678"/>
              <a:gd name="T95" fmla="*/ 2528 h 2838"/>
              <a:gd name="T96" fmla="*/ 1863 w 5678"/>
              <a:gd name="T97" fmla="*/ 2665 h 2838"/>
              <a:gd name="T98" fmla="*/ 2198 w 5678"/>
              <a:gd name="T99" fmla="*/ 2766 h 2838"/>
              <a:gd name="T100" fmla="*/ 2549 w 5678"/>
              <a:gd name="T101" fmla="*/ 282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2838"/>
                </a:moveTo>
                <a:lnTo>
                  <a:pt x="2912" y="2837"/>
                </a:lnTo>
                <a:lnTo>
                  <a:pt x="2986" y="2834"/>
                </a:lnTo>
                <a:lnTo>
                  <a:pt x="3058" y="2830"/>
                </a:lnTo>
                <a:lnTo>
                  <a:pt x="3130" y="2824"/>
                </a:lnTo>
                <a:lnTo>
                  <a:pt x="3201" y="2815"/>
                </a:lnTo>
                <a:lnTo>
                  <a:pt x="3271" y="2805"/>
                </a:lnTo>
                <a:lnTo>
                  <a:pt x="3341" y="2794"/>
                </a:lnTo>
                <a:lnTo>
                  <a:pt x="3412" y="2780"/>
                </a:lnTo>
                <a:lnTo>
                  <a:pt x="3480" y="2766"/>
                </a:lnTo>
                <a:lnTo>
                  <a:pt x="3549" y="2749"/>
                </a:lnTo>
                <a:lnTo>
                  <a:pt x="3616" y="2731"/>
                </a:lnTo>
                <a:lnTo>
                  <a:pt x="3684" y="2711"/>
                </a:lnTo>
                <a:lnTo>
                  <a:pt x="3750" y="2689"/>
                </a:lnTo>
                <a:lnTo>
                  <a:pt x="3815" y="2665"/>
                </a:lnTo>
                <a:lnTo>
                  <a:pt x="3880" y="2642"/>
                </a:lnTo>
                <a:lnTo>
                  <a:pt x="3944" y="2615"/>
                </a:lnTo>
                <a:lnTo>
                  <a:pt x="4007" y="2587"/>
                </a:lnTo>
                <a:lnTo>
                  <a:pt x="4070" y="2558"/>
                </a:lnTo>
                <a:lnTo>
                  <a:pt x="4131" y="2528"/>
                </a:lnTo>
                <a:lnTo>
                  <a:pt x="4192" y="2496"/>
                </a:lnTo>
                <a:lnTo>
                  <a:pt x="4252" y="2462"/>
                </a:lnTo>
                <a:lnTo>
                  <a:pt x="4311" y="2427"/>
                </a:lnTo>
                <a:lnTo>
                  <a:pt x="4369" y="2390"/>
                </a:lnTo>
                <a:lnTo>
                  <a:pt x="4427" y="2353"/>
                </a:lnTo>
                <a:lnTo>
                  <a:pt x="4483" y="2314"/>
                </a:lnTo>
                <a:lnTo>
                  <a:pt x="4538" y="2274"/>
                </a:lnTo>
                <a:lnTo>
                  <a:pt x="4592" y="2232"/>
                </a:lnTo>
                <a:lnTo>
                  <a:pt x="4645" y="2190"/>
                </a:lnTo>
                <a:lnTo>
                  <a:pt x="4697" y="2146"/>
                </a:lnTo>
                <a:lnTo>
                  <a:pt x="4749" y="2101"/>
                </a:lnTo>
                <a:lnTo>
                  <a:pt x="4798" y="2055"/>
                </a:lnTo>
                <a:lnTo>
                  <a:pt x="4847" y="2007"/>
                </a:lnTo>
                <a:lnTo>
                  <a:pt x="4894" y="1958"/>
                </a:lnTo>
                <a:lnTo>
                  <a:pt x="4941" y="1908"/>
                </a:lnTo>
                <a:lnTo>
                  <a:pt x="4986" y="1857"/>
                </a:lnTo>
                <a:lnTo>
                  <a:pt x="5030" y="1806"/>
                </a:lnTo>
                <a:lnTo>
                  <a:pt x="5073" y="1752"/>
                </a:lnTo>
                <a:lnTo>
                  <a:pt x="5115" y="1698"/>
                </a:lnTo>
                <a:lnTo>
                  <a:pt x="5155" y="1643"/>
                </a:lnTo>
                <a:lnTo>
                  <a:pt x="5193" y="1586"/>
                </a:lnTo>
                <a:lnTo>
                  <a:pt x="5231" y="1530"/>
                </a:lnTo>
                <a:lnTo>
                  <a:pt x="5268" y="1472"/>
                </a:lnTo>
                <a:lnTo>
                  <a:pt x="5303" y="1413"/>
                </a:lnTo>
                <a:lnTo>
                  <a:pt x="5336" y="1353"/>
                </a:lnTo>
                <a:lnTo>
                  <a:pt x="5368" y="1292"/>
                </a:lnTo>
                <a:lnTo>
                  <a:pt x="5399" y="1230"/>
                </a:lnTo>
                <a:lnTo>
                  <a:pt x="5428" y="1168"/>
                </a:lnTo>
                <a:lnTo>
                  <a:pt x="5456" y="1105"/>
                </a:lnTo>
                <a:lnTo>
                  <a:pt x="5482" y="1041"/>
                </a:lnTo>
                <a:lnTo>
                  <a:pt x="5506" y="976"/>
                </a:lnTo>
                <a:lnTo>
                  <a:pt x="5529" y="911"/>
                </a:lnTo>
                <a:lnTo>
                  <a:pt x="5551" y="844"/>
                </a:lnTo>
                <a:lnTo>
                  <a:pt x="5571" y="777"/>
                </a:lnTo>
                <a:lnTo>
                  <a:pt x="5589" y="709"/>
                </a:lnTo>
                <a:lnTo>
                  <a:pt x="5606" y="641"/>
                </a:lnTo>
                <a:lnTo>
                  <a:pt x="5621" y="572"/>
                </a:lnTo>
                <a:lnTo>
                  <a:pt x="5635" y="502"/>
                </a:lnTo>
                <a:lnTo>
                  <a:pt x="5646" y="432"/>
                </a:lnTo>
                <a:lnTo>
                  <a:pt x="5655" y="362"/>
                </a:lnTo>
                <a:lnTo>
                  <a:pt x="5664" y="290"/>
                </a:lnTo>
                <a:lnTo>
                  <a:pt x="5670" y="218"/>
                </a:lnTo>
                <a:lnTo>
                  <a:pt x="5675" y="146"/>
                </a:lnTo>
                <a:lnTo>
                  <a:pt x="5678" y="73"/>
                </a:lnTo>
                <a:lnTo>
                  <a:pt x="5678" y="0"/>
                </a:lnTo>
                <a:lnTo>
                  <a:pt x="5432" y="0"/>
                </a:lnTo>
                <a:lnTo>
                  <a:pt x="5431" y="67"/>
                </a:lnTo>
                <a:lnTo>
                  <a:pt x="5429" y="133"/>
                </a:lnTo>
                <a:lnTo>
                  <a:pt x="5424" y="199"/>
                </a:lnTo>
                <a:lnTo>
                  <a:pt x="5419" y="265"/>
                </a:lnTo>
                <a:lnTo>
                  <a:pt x="5411" y="330"/>
                </a:lnTo>
                <a:lnTo>
                  <a:pt x="5402" y="395"/>
                </a:lnTo>
                <a:lnTo>
                  <a:pt x="5392" y="459"/>
                </a:lnTo>
                <a:lnTo>
                  <a:pt x="5379" y="522"/>
                </a:lnTo>
                <a:lnTo>
                  <a:pt x="5366" y="585"/>
                </a:lnTo>
                <a:lnTo>
                  <a:pt x="5350" y="648"/>
                </a:lnTo>
                <a:lnTo>
                  <a:pt x="5334" y="709"/>
                </a:lnTo>
                <a:lnTo>
                  <a:pt x="5315" y="771"/>
                </a:lnTo>
                <a:lnTo>
                  <a:pt x="5296" y="831"/>
                </a:lnTo>
                <a:lnTo>
                  <a:pt x="5275" y="891"/>
                </a:lnTo>
                <a:lnTo>
                  <a:pt x="5252" y="950"/>
                </a:lnTo>
                <a:lnTo>
                  <a:pt x="5228" y="1009"/>
                </a:lnTo>
                <a:lnTo>
                  <a:pt x="5202" y="1067"/>
                </a:lnTo>
                <a:lnTo>
                  <a:pt x="5177" y="1123"/>
                </a:lnTo>
                <a:lnTo>
                  <a:pt x="5148" y="1179"/>
                </a:lnTo>
                <a:lnTo>
                  <a:pt x="5119" y="1235"/>
                </a:lnTo>
                <a:lnTo>
                  <a:pt x="5089" y="1290"/>
                </a:lnTo>
                <a:lnTo>
                  <a:pt x="5057" y="1344"/>
                </a:lnTo>
                <a:lnTo>
                  <a:pt x="5024" y="1396"/>
                </a:lnTo>
                <a:lnTo>
                  <a:pt x="4989" y="1449"/>
                </a:lnTo>
                <a:lnTo>
                  <a:pt x="4953" y="1500"/>
                </a:lnTo>
                <a:lnTo>
                  <a:pt x="4917" y="1550"/>
                </a:lnTo>
                <a:lnTo>
                  <a:pt x="4879" y="1600"/>
                </a:lnTo>
                <a:lnTo>
                  <a:pt x="4840" y="1648"/>
                </a:lnTo>
                <a:lnTo>
                  <a:pt x="4799" y="1696"/>
                </a:lnTo>
                <a:lnTo>
                  <a:pt x="4758" y="1742"/>
                </a:lnTo>
                <a:lnTo>
                  <a:pt x="4716" y="1788"/>
                </a:lnTo>
                <a:lnTo>
                  <a:pt x="4672" y="1832"/>
                </a:lnTo>
                <a:lnTo>
                  <a:pt x="4628" y="1876"/>
                </a:lnTo>
                <a:lnTo>
                  <a:pt x="4582" y="1918"/>
                </a:lnTo>
                <a:lnTo>
                  <a:pt x="4536" y="1960"/>
                </a:lnTo>
                <a:lnTo>
                  <a:pt x="4488" y="2000"/>
                </a:lnTo>
                <a:lnTo>
                  <a:pt x="4439" y="2039"/>
                </a:lnTo>
                <a:lnTo>
                  <a:pt x="4391" y="2076"/>
                </a:lnTo>
                <a:lnTo>
                  <a:pt x="4340" y="2114"/>
                </a:lnTo>
                <a:lnTo>
                  <a:pt x="4289" y="2149"/>
                </a:lnTo>
                <a:lnTo>
                  <a:pt x="4237" y="2183"/>
                </a:lnTo>
                <a:lnTo>
                  <a:pt x="4183" y="2216"/>
                </a:lnTo>
                <a:lnTo>
                  <a:pt x="4129" y="2248"/>
                </a:lnTo>
                <a:lnTo>
                  <a:pt x="4075" y="2279"/>
                </a:lnTo>
                <a:lnTo>
                  <a:pt x="4020" y="2308"/>
                </a:lnTo>
                <a:lnTo>
                  <a:pt x="3963" y="2336"/>
                </a:lnTo>
                <a:lnTo>
                  <a:pt x="3906" y="2363"/>
                </a:lnTo>
                <a:lnTo>
                  <a:pt x="3848" y="2387"/>
                </a:lnTo>
                <a:lnTo>
                  <a:pt x="3790" y="2411"/>
                </a:lnTo>
                <a:lnTo>
                  <a:pt x="3730" y="2434"/>
                </a:lnTo>
                <a:lnTo>
                  <a:pt x="3670" y="2456"/>
                </a:lnTo>
                <a:lnTo>
                  <a:pt x="3610" y="2475"/>
                </a:lnTo>
                <a:lnTo>
                  <a:pt x="3549" y="2493"/>
                </a:lnTo>
                <a:lnTo>
                  <a:pt x="3487" y="2509"/>
                </a:lnTo>
                <a:lnTo>
                  <a:pt x="3425" y="2525"/>
                </a:lnTo>
                <a:lnTo>
                  <a:pt x="3362" y="2538"/>
                </a:lnTo>
                <a:lnTo>
                  <a:pt x="3298" y="2551"/>
                </a:lnTo>
                <a:lnTo>
                  <a:pt x="3234" y="2561"/>
                </a:lnTo>
                <a:lnTo>
                  <a:pt x="3170" y="2570"/>
                </a:lnTo>
                <a:lnTo>
                  <a:pt x="3105" y="2578"/>
                </a:lnTo>
                <a:lnTo>
                  <a:pt x="3039" y="2584"/>
                </a:lnTo>
                <a:lnTo>
                  <a:pt x="2972" y="2588"/>
                </a:lnTo>
                <a:lnTo>
                  <a:pt x="2906" y="2591"/>
                </a:lnTo>
                <a:lnTo>
                  <a:pt x="2839" y="2591"/>
                </a:lnTo>
                <a:lnTo>
                  <a:pt x="2772" y="2591"/>
                </a:lnTo>
                <a:lnTo>
                  <a:pt x="2706" y="2588"/>
                </a:lnTo>
                <a:lnTo>
                  <a:pt x="2639" y="2584"/>
                </a:lnTo>
                <a:lnTo>
                  <a:pt x="2574" y="2578"/>
                </a:lnTo>
                <a:lnTo>
                  <a:pt x="2509" y="2570"/>
                </a:lnTo>
                <a:lnTo>
                  <a:pt x="2444" y="2561"/>
                </a:lnTo>
                <a:lnTo>
                  <a:pt x="2380" y="2551"/>
                </a:lnTo>
                <a:lnTo>
                  <a:pt x="2317" y="2538"/>
                </a:lnTo>
                <a:lnTo>
                  <a:pt x="2254" y="2525"/>
                </a:lnTo>
                <a:lnTo>
                  <a:pt x="2192" y="2509"/>
                </a:lnTo>
                <a:lnTo>
                  <a:pt x="2130" y="2493"/>
                </a:lnTo>
                <a:lnTo>
                  <a:pt x="2069" y="2475"/>
                </a:lnTo>
                <a:lnTo>
                  <a:pt x="2008" y="2456"/>
                </a:lnTo>
                <a:lnTo>
                  <a:pt x="1948" y="2434"/>
                </a:lnTo>
                <a:lnTo>
                  <a:pt x="1889" y="2411"/>
                </a:lnTo>
                <a:lnTo>
                  <a:pt x="1830" y="2387"/>
                </a:lnTo>
                <a:lnTo>
                  <a:pt x="1772" y="2363"/>
                </a:lnTo>
                <a:lnTo>
                  <a:pt x="1715" y="2336"/>
                </a:lnTo>
                <a:lnTo>
                  <a:pt x="1659" y="2308"/>
                </a:lnTo>
                <a:lnTo>
                  <a:pt x="1604" y="2279"/>
                </a:lnTo>
                <a:lnTo>
                  <a:pt x="1549" y="2248"/>
                </a:lnTo>
                <a:lnTo>
                  <a:pt x="1495" y="2216"/>
                </a:lnTo>
                <a:lnTo>
                  <a:pt x="1442" y="2183"/>
                </a:lnTo>
                <a:lnTo>
                  <a:pt x="1390" y="2149"/>
                </a:lnTo>
                <a:lnTo>
                  <a:pt x="1339" y="2114"/>
                </a:lnTo>
                <a:lnTo>
                  <a:pt x="1288" y="2076"/>
                </a:lnTo>
                <a:lnTo>
                  <a:pt x="1239" y="2039"/>
                </a:lnTo>
                <a:lnTo>
                  <a:pt x="1190" y="2000"/>
                </a:lnTo>
                <a:lnTo>
                  <a:pt x="1142" y="1960"/>
                </a:lnTo>
                <a:lnTo>
                  <a:pt x="1096" y="1918"/>
                </a:lnTo>
                <a:lnTo>
                  <a:pt x="1050" y="1876"/>
                </a:lnTo>
                <a:lnTo>
                  <a:pt x="1006" y="1832"/>
                </a:lnTo>
                <a:lnTo>
                  <a:pt x="963" y="1788"/>
                </a:lnTo>
                <a:lnTo>
                  <a:pt x="920" y="1742"/>
                </a:lnTo>
                <a:lnTo>
                  <a:pt x="879" y="1696"/>
                </a:lnTo>
                <a:lnTo>
                  <a:pt x="838" y="1648"/>
                </a:lnTo>
                <a:lnTo>
                  <a:pt x="799" y="1600"/>
                </a:lnTo>
                <a:lnTo>
                  <a:pt x="762" y="1550"/>
                </a:lnTo>
                <a:lnTo>
                  <a:pt x="725" y="1500"/>
                </a:lnTo>
                <a:lnTo>
                  <a:pt x="690" y="1449"/>
                </a:lnTo>
                <a:lnTo>
                  <a:pt x="655" y="1396"/>
                </a:lnTo>
                <a:lnTo>
                  <a:pt x="622" y="1344"/>
                </a:lnTo>
                <a:lnTo>
                  <a:pt x="590" y="1290"/>
                </a:lnTo>
                <a:lnTo>
                  <a:pt x="559" y="1235"/>
                </a:lnTo>
                <a:lnTo>
                  <a:pt x="530" y="1179"/>
                </a:lnTo>
                <a:lnTo>
                  <a:pt x="502" y="1123"/>
                </a:lnTo>
                <a:lnTo>
                  <a:pt x="476" y="1067"/>
                </a:lnTo>
                <a:lnTo>
                  <a:pt x="451" y="1009"/>
                </a:lnTo>
                <a:lnTo>
                  <a:pt x="427" y="950"/>
                </a:lnTo>
                <a:lnTo>
                  <a:pt x="404" y="891"/>
                </a:lnTo>
                <a:lnTo>
                  <a:pt x="383" y="831"/>
                </a:lnTo>
                <a:lnTo>
                  <a:pt x="363" y="771"/>
                </a:lnTo>
                <a:lnTo>
                  <a:pt x="345" y="709"/>
                </a:lnTo>
                <a:lnTo>
                  <a:pt x="329" y="648"/>
                </a:lnTo>
                <a:lnTo>
                  <a:pt x="313" y="585"/>
                </a:lnTo>
                <a:lnTo>
                  <a:pt x="300" y="522"/>
                </a:lnTo>
                <a:lnTo>
                  <a:pt x="287" y="459"/>
                </a:lnTo>
                <a:lnTo>
                  <a:pt x="277" y="395"/>
                </a:lnTo>
                <a:lnTo>
                  <a:pt x="268" y="330"/>
                </a:lnTo>
                <a:lnTo>
                  <a:pt x="261" y="265"/>
                </a:lnTo>
                <a:lnTo>
                  <a:pt x="254" y="199"/>
                </a:lnTo>
                <a:lnTo>
                  <a:pt x="250" y="133"/>
                </a:lnTo>
                <a:lnTo>
                  <a:pt x="247" y="67"/>
                </a:lnTo>
                <a:lnTo>
                  <a:pt x="247" y="0"/>
                </a:lnTo>
                <a:lnTo>
                  <a:pt x="0" y="0"/>
                </a:lnTo>
                <a:lnTo>
                  <a:pt x="1" y="73"/>
                </a:lnTo>
                <a:lnTo>
                  <a:pt x="4" y="146"/>
                </a:lnTo>
                <a:lnTo>
                  <a:pt x="8" y="218"/>
                </a:lnTo>
                <a:lnTo>
                  <a:pt x="14" y="290"/>
                </a:lnTo>
                <a:lnTo>
                  <a:pt x="23" y="362"/>
                </a:lnTo>
                <a:lnTo>
                  <a:pt x="33" y="432"/>
                </a:lnTo>
                <a:lnTo>
                  <a:pt x="44" y="502"/>
                </a:lnTo>
                <a:lnTo>
                  <a:pt x="58" y="572"/>
                </a:lnTo>
                <a:lnTo>
                  <a:pt x="72" y="641"/>
                </a:lnTo>
                <a:lnTo>
                  <a:pt x="89" y="709"/>
                </a:lnTo>
                <a:lnTo>
                  <a:pt x="108" y="777"/>
                </a:lnTo>
                <a:lnTo>
                  <a:pt x="127" y="844"/>
                </a:lnTo>
                <a:lnTo>
                  <a:pt x="149" y="911"/>
                </a:lnTo>
                <a:lnTo>
                  <a:pt x="173" y="976"/>
                </a:lnTo>
                <a:lnTo>
                  <a:pt x="196" y="1041"/>
                </a:lnTo>
                <a:lnTo>
                  <a:pt x="223" y="1105"/>
                </a:lnTo>
                <a:lnTo>
                  <a:pt x="251" y="1168"/>
                </a:lnTo>
                <a:lnTo>
                  <a:pt x="280" y="1230"/>
                </a:lnTo>
                <a:lnTo>
                  <a:pt x="310" y="1292"/>
                </a:lnTo>
                <a:lnTo>
                  <a:pt x="342" y="1353"/>
                </a:lnTo>
                <a:lnTo>
                  <a:pt x="376" y="1413"/>
                </a:lnTo>
                <a:lnTo>
                  <a:pt x="411" y="1472"/>
                </a:lnTo>
                <a:lnTo>
                  <a:pt x="448" y="1530"/>
                </a:lnTo>
                <a:lnTo>
                  <a:pt x="485" y="1586"/>
                </a:lnTo>
                <a:lnTo>
                  <a:pt x="524" y="1643"/>
                </a:lnTo>
                <a:lnTo>
                  <a:pt x="564" y="1698"/>
                </a:lnTo>
                <a:lnTo>
                  <a:pt x="606" y="1752"/>
                </a:lnTo>
                <a:lnTo>
                  <a:pt x="648" y="1806"/>
                </a:lnTo>
                <a:lnTo>
                  <a:pt x="693" y="1857"/>
                </a:lnTo>
                <a:lnTo>
                  <a:pt x="737" y="1908"/>
                </a:lnTo>
                <a:lnTo>
                  <a:pt x="784" y="1958"/>
                </a:lnTo>
                <a:lnTo>
                  <a:pt x="831" y="2007"/>
                </a:lnTo>
                <a:lnTo>
                  <a:pt x="880" y="2055"/>
                </a:lnTo>
                <a:lnTo>
                  <a:pt x="930" y="2101"/>
                </a:lnTo>
                <a:lnTo>
                  <a:pt x="981" y="2146"/>
                </a:lnTo>
                <a:lnTo>
                  <a:pt x="1033" y="2190"/>
                </a:lnTo>
                <a:lnTo>
                  <a:pt x="1087" y="2232"/>
                </a:lnTo>
                <a:lnTo>
                  <a:pt x="1140" y="2274"/>
                </a:lnTo>
                <a:lnTo>
                  <a:pt x="1195" y="2314"/>
                </a:lnTo>
                <a:lnTo>
                  <a:pt x="1252" y="2353"/>
                </a:lnTo>
                <a:lnTo>
                  <a:pt x="1309" y="2390"/>
                </a:lnTo>
                <a:lnTo>
                  <a:pt x="1367" y="2427"/>
                </a:lnTo>
                <a:lnTo>
                  <a:pt x="1426" y="2462"/>
                </a:lnTo>
                <a:lnTo>
                  <a:pt x="1486" y="2496"/>
                </a:lnTo>
                <a:lnTo>
                  <a:pt x="1547" y="2528"/>
                </a:lnTo>
                <a:lnTo>
                  <a:pt x="1609" y="2558"/>
                </a:lnTo>
                <a:lnTo>
                  <a:pt x="1671" y="2587"/>
                </a:lnTo>
                <a:lnTo>
                  <a:pt x="1734" y="2615"/>
                </a:lnTo>
                <a:lnTo>
                  <a:pt x="1798" y="2642"/>
                </a:lnTo>
                <a:lnTo>
                  <a:pt x="1863" y="2665"/>
                </a:lnTo>
                <a:lnTo>
                  <a:pt x="1928" y="2689"/>
                </a:lnTo>
                <a:lnTo>
                  <a:pt x="1995" y="2711"/>
                </a:lnTo>
                <a:lnTo>
                  <a:pt x="2062" y="2731"/>
                </a:lnTo>
                <a:lnTo>
                  <a:pt x="2130" y="2749"/>
                </a:lnTo>
                <a:lnTo>
                  <a:pt x="2198" y="2766"/>
                </a:lnTo>
                <a:lnTo>
                  <a:pt x="2267" y="2780"/>
                </a:lnTo>
                <a:lnTo>
                  <a:pt x="2337" y="2794"/>
                </a:lnTo>
                <a:lnTo>
                  <a:pt x="2407" y="2805"/>
                </a:lnTo>
                <a:lnTo>
                  <a:pt x="2477" y="2815"/>
                </a:lnTo>
                <a:lnTo>
                  <a:pt x="2549" y="2824"/>
                </a:lnTo>
                <a:lnTo>
                  <a:pt x="2621" y="2830"/>
                </a:lnTo>
                <a:lnTo>
                  <a:pt x="2693" y="2834"/>
                </a:lnTo>
                <a:lnTo>
                  <a:pt x="2766" y="2837"/>
                </a:lnTo>
                <a:lnTo>
                  <a:pt x="2839" y="283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1000">
                <a:schemeClr val="bg1"/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7467601" y="2386005"/>
            <a:ext cx="3005138" cy="1501775"/>
          </a:xfrm>
          <a:custGeom>
            <a:avLst/>
            <a:gdLst>
              <a:gd name="T0" fmla="*/ 3129 w 5678"/>
              <a:gd name="T1" fmla="*/ 14 h 2838"/>
              <a:gd name="T2" fmla="*/ 3480 w 5678"/>
              <a:gd name="T3" fmla="*/ 72 h 2838"/>
              <a:gd name="T4" fmla="*/ 3815 w 5678"/>
              <a:gd name="T5" fmla="*/ 173 h 2838"/>
              <a:gd name="T6" fmla="*/ 4131 w 5678"/>
              <a:gd name="T7" fmla="*/ 310 h 2838"/>
              <a:gd name="T8" fmla="*/ 4426 w 5678"/>
              <a:gd name="T9" fmla="*/ 485 h 2838"/>
              <a:gd name="T10" fmla="*/ 4697 w 5678"/>
              <a:gd name="T11" fmla="*/ 692 h 2838"/>
              <a:gd name="T12" fmla="*/ 4941 w 5678"/>
              <a:gd name="T13" fmla="*/ 930 h 2838"/>
              <a:gd name="T14" fmla="*/ 5154 w 5678"/>
              <a:gd name="T15" fmla="*/ 1195 h 2838"/>
              <a:gd name="T16" fmla="*/ 5336 w 5678"/>
              <a:gd name="T17" fmla="*/ 1485 h 2838"/>
              <a:gd name="T18" fmla="*/ 5482 w 5678"/>
              <a:gd name="T19" fmla="*/ 1797 h 2838"/>
              <a:gd name="T20" fmla="*/ 5589 w 5678"/>
              <a:gd name="T21" fmla="*/ 2129 h 2838"/>
              <a:gd name="T22" fmla="*/ 5655 w 5678"/>
              <a:gd name="T23" fmla="*/ 2476 h 2838"/>
              <a:gd name="T24" fmla="*/ 5678 w 5678"/>
              <a:gd name="T25" fmla="*/ 2838 h 2838"/>
              <a:gd name="T26" fmla="*/ 5417 w 5678"/>
              <a:gd name="T27" fmla="*/ 2573 h 2838"/>
              <a:gd name="T28" fmla="*/ 5365 w 5678"/>
              <a:gd name="T29" fmla="*/ 2253 h 2838"/>
              <a:gd name="T30" fmla="*/ 5274 w 5678"/>
              <a:gd name="T31" fmla="*/ 1947 h 2838"/>
              <a:gd name="T32" fmla="*/ 5148 w 5678"/>
              <a:gd name="T33" fmla="*/ 1659 h 2838"/>
              <a:gd name="T34" fmla="*/ 4988 w 5678"/>
              <a:gd name="T35" fmla="*/ 1389 h 2838"/>
              <a:gd name="T36" fmla="*/ 4799 w 5678"/>
              <a:gd name="T37" fmla="*/ 1142 h 2838"/>
              <a:gd name="T38" fmla="*/ 4582 w 5678"/>
              <a:gd name="T39" fmla="*/ 920 h 2838"/>
              <a:gd name="T40" fmla="*/ 4339 w 5678"/>
              <a:gd name="T41" fmla="*/ 724 h 2838"/>
              <a:gd name="T42" fmla="*/ 4074 w 5678"/>
              <a:gd name="T43" fmla="*/ 559 h 2838"/>
              <a:gd name="T44" fmla="*/ 3789 w 5678"/>
              <a:gd name="T45" fmla="*/ 427 h 2838"/>
              <a:gd name="T46" fmla="*/ 3486 w 5678"/>
              <a:gd name="T47" fmla="*/ 329 h 2838"/>
              <a:gd name="T48" fmla="*/ 3169 w 5678"/>
              <a:gd name="T49" fmla="*/ 268 h 2838"/>
              <a:gd name="T50" fmla="*/ 2839 w 5678"/>
              <a:gd name="T51" fmla="*/ 247 h 2838"/>
              <a:gd name="T52" fmla="*/ 2508 w 5678"/>
              <a:gd name="T53" fmla="*/ 268 h 2838"/>
              <a:gd name="T54" fmla="*/ 2191 w 5678"/>
              <a:gd name="T55" fmla="*/ 329 h 2838"/>
              <a:gd name="T56" fmla="*/ 1888 w 5678"/>
              <a:gd name="T57" fmla="*/ 427 h 2838"/>
              <a:gd name="T58" fmla="*/ 1603 w 5678"/>
              <a:gd name="T59" fmla="*/ 559 h 2838"/>
              <a:gd name="T60" fmla="*/ 1338 w 5678"/>
              <a:gd name="T61" fmla="*/ 724 h 2838"/>
              <a:gd name="T62" fmla="*/ 1096 w 5678"/>
              <a:gd name="T63" fmla="*/ 920 h 2838"/>
              <a:gd name="T64" fmla="*/ 879 w 5678"/>
              <a:gd name="T65" fmla="*/ 1142 h 2838"/>
              <a:gd name="T66" fmla="*/ 689 w 5678"/>
              <a:gd name="T67" fmla="*/ 1389 h 2838"/>
              <a:gd name="T68" fmla="*/ 530 w 5678"/>
              <a:gd name="T69" fmla="*/ 1659 h 2838"/>
              <a:gd name="T70" fmla="*/ 403 w 5678"/>
              <a:gd name="T71" fmla="*/ 1947 h 2838"/>
              <a:gd name="T72" fmla="*/ 312 w 5678"/>
              <a:gd name="T73" fmla="*/ 2253 h 2838"/>
              <a:gd name="T74" fmla="*/ 259 w 5678"/>
              <a:gd name="T75" fmla="*/ 2573 h 2838"/>
              <a:gd name="T76" fmla="*/ 0 w 5678"/>
              <a:gd name="T77" fmla="*/ 2838 h 2838"/>
              <a:gd name="T78" fmla="*/ 23 w 5678"/>
              <a:gd name="T79" fmla="*/ 2476 h 2838"/>
              <a:gd name="T80" fmla="*/ 89 w 5678"/>
              <a:gd name="T81" fmla="*/ 2129 h 2838"/>
              <a:gd name="T82" fmla="*/ 196 w 5678"/>
              <a:gd name="T83" fmla="*/ 1797 h 2838"/>
              <a:gd name="T84" fmla="*/ 342 w 5678"/>
              <a:gd name="T85" fmla="*/ 1485 h 2838"/>
              <a:gd name="T86" fmla="*/ 523 w 5678"/>
              <a:gd name="T87" fmla="*/ 1195 h 2838"/>
              <a:gd name="T88" fmla="*/ 737 w 5678"/>
              <a:gd name="T89" fmla="*/ 930 h 2838"/>
              <a:gd name="T90" fmla="*/ 981 w 5678"/>
              <a:gd name="T91" fmla="*/ 692 h 2838"/>
              <a:gd name="T92" fmla="*/ 1251 w 5678"/>
              <a:gd name="T93" fmla="*/ 485 h 2838"/>
              <a:gd name="T94" fmla="*/ 1547 w 5678"/>
              <a:gd name="T95" fmla="*/ 310 h 2838"/>
              <a:gd name="T96" fmla="*/ 1863 w 5678"/>
              <a:gd name="T97" fmla="*/ 173 h 2838"/>
              <a:gd name="T98" fmla="*/ 2198 w 5678"/>
              <a:gd name="T99" fmla="*/ 72 h 2838"/>
              <a:gd name="T100" fmla="*/ 2548 w 5678"/>
              <a:gd name="T101" fmla="*/ 14 h 2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78" h="2838">
                <a:moveTo>
                  <a:pt x="2839" y="0"/>
                </a:moveTo>
                <a:lnTo>
                  <a:pt x="2912" y="1"/>
                </a:lnTo>
                <a:lnTo>
                  <a:pt x="2985" y="4"/>
                </a:lnTo>
                <a:lnTo>
                  <a:pt x="3057" y="8"/>
                </a:lnTo>
                <a:lnTo>
                  <a:pt x="3129" y="14"/>
                </a:lnTo>
                <a:lnTo>
                  <a:pt x="3201" y="23"/>
                </a:lnTo>
                <a:lnTo>
                  <a:pt x="3271" y="33"/>
                </a:lnTo>
                <a:lnTo>
                  <a:pt x="3341" y="44"/>
                </a:lnTo>
                <a:lnTo>
                  <a:pt x="3411" y="58"/>
                </a:lnTo>
                <a:lnTo>
                  <a:pt x="3480" y="72"/>
                </a:lnTo>
                <a:lnTo>
                  <a:pt x="3548" y="89"/>
                </a:lnTo>
                <a:lnTo>
                  <a:pt x="3616" y="107"/>
                </a:lnTo>
                <a:lnTo>
                  <a:pt x="3683" y="127"/>
                </a:lnTo>
                <a:lnTo>
                  <a:pt x="3750" y="149"/>
                </a:lnTo>
                <a:lnTo>
                  <a:pt x="3815" y="173"/>
                </a:lnTo>
                <a:lnTo>
                  <a:pt x="3880" y="196"/>
                </a:lnTo>
                <a:lnTo>
                  <a:pt x="3944" y="223"/>
                </a:lnTo>
                <a:lnTo>
                  <a:pt x="4007" y="251"/>
                </a:lnTo>
                <a:lnTo>
                  <a:pt x="4069" y="280"/>
                </a:lnTo>
                <a:lnTo>
                  <a:pt x="4131" y="310"/>
                </a:lnTo>
                <a:lnTo>
                  <a:pt x="4192" y="342"/>
                </a:lnTo>
                <a:lnTo>
                  <a:pt x="4252" y="376"/>
                </a:lnTo>
                <a:lnTo>
                  <a:pt x="4311" y="411"/>
                </a:lnTo>
                <a:lnTo>
                  <a:pt x="4369" y="448"/>
                </a:lnTo>
                <a:lnTo>
                  <a:pt x="4426" y="485"/>
                </a:lnTo>
                <a:lnTo>
                  <a:pt x="4483" y="524"/>
                </a:lnTo>
                <a:lnTo>
                  <a:pt x="4538" y="564"/>
                </a:lnTo>
                <a:lnTo>
                  <a:pt x="4591" y="606"/>
                </a:lnTo>
                <a:lnTo>
                  <a:pt x="4645" y="648"/>
                </a:lnTo>
                <a:lnTo>
                  <a:pt x="4697" y="692"/>
                </a:lnTo>
                <a:lnTo>
                  <a:pt x="4748" y="737"/>
                </a:lnTo>
                <a:lnTo>
                  <a:pt x="4798" y="783"/>
                </a:lnTo>
                <a:lnTo>
                  <a:pt x="4847" y="831"/>
                </a:lnTo>
                <a:lnTo>
                  <a:pt x="4894" y="880"/>
                </a:lnTo>
                <a:lnTo>
                  <a:pt x="4941" y="930"/>
                </a:lnTo>
                <a:lnTo>
                  <a:pt x="4985" y="981"/>
                </a:lnTo>
                <a:lnTo>
                  <a:pt x="5030" y="1032"/>
                </a:lnTo>
                <a:lnTo>
                  <a:pt x="5072" y="1086"/>
                </a:lnTo>
                <a:lnTo>
                  <a:pt x="5114" y="1140"/>
                </a:lnTo>
                <a:lnTo>
                  <a:pt x="5154" y="1195"/>
                </a:lnTo>
                <a:lnTo>
                  <a:pt x="5193" y="1252"/>
                </a:lnTo>
                <a:lnTo>
                  <a:pt x="5230" y="1308"/>
                </a:lnTo>
                <a:lnTo>
                  <a:pt x="5267" y="1366"/>
                </a:lnTo>
                <a:lnTo>
                  <a:pt x="5302" y="1425"/>
                </a:lnTo>
                <a:lnTo>
                  <a:pt x="5336" y="1485"/>
                </a:lnTo>
                <a:lnTo>
                  <a:pt x="5368" y="1546"/>
                </a:lnTo>
                <a:lnTo>
                  <a:pt x="5398" y="1608"/>
                </a:lnTo>
                <a:lnTo>
                  <a:pt x="5427" y="1670"/>
                </a:lnTo>
                <a:lnTo>
                  <a:pt x="5455" y="1733"/>
                </a:lnTo>
                <a:lnTo>
                  <a:pt x="5482" y="1797"/>
                </a:lnTo>
                <a:lnTo>
                  <a:pt x="5505" y="1862"/>
                </a:lnTo>
                <a:lnTo>
                  <a:pt x="5529" y="1927"/>
                </a:lnTo>
                <a:lnTo>
                  <a:pt x="5551" y="1994"/>
                </a:lnTo>
                <a:lnTo>
                  <a:pt x="5570" y="2061"/>
                </a:lnTo>
                <a:lnTo>
                  <a:pt x="5589" y="2129"/>
                </a:lnTo>
                <a:lnTo>
                  <a:pt x="5606" y="2197"/>
                </a:lnTo>
                <a:lnTo>
                  <a:pt x="5620" y="2266"/>
                </a:lnTo>
                <a:lnTo>
                  <a:pt x="5634" y="2336"/>
                </a:lnTo>
                <a:lnTo>
                  <a:pt x="5645" y="2406"/>
                </a:lnTo>
                <a:lnTo>
                  <a:pt x="5655" y="2476"/>
                </a:lnTo>
                <a:lnTo>
                  <a:pt x="5664" y="2548"/>
                </a:lnTo>
                <a:lnTo>
                  <a:pt x="5670" y="2620"/>
                </a:lnTo>
                <a:lnTo>
                  <a:pt x="5674" y="2692"/>
                </a:lnTo>
                <a:lnTo>
                  <a:pt x="5677" y="2765"/>
                </a:lnTo>
                <a:lnTo>
                  <a:pt x="5678" y="2838"/>
                </a:lnTo>
                <a:lnTo>
                  <a:pt x="5431" y="2838"/>
                </a:lnTo>
                <a:lnTo>
                  <a:pt x="5431" y="2771"/>
                </a:lnTo>
                <a:lnTo>
                  <a:pt x="5428" y="2705"/>
                </a:lnTo>
                <a:lnTo>
                  <a:pt x="5424" y="2639"/>
                </a:lnTo>
                <a:lnTo>
                  <a:pt x="5417" y="2573"/>
                </a:lnTo>
                <a:lnTo>
                  <a:pt x="5410" y="2508"/>
                </a:lnTo>
                <a:lnTo>
                  <a:pt x="5401" y="2443"/>
                </a:lnTo>
                <a:lnTo>
                  <a:pt x="5391" y="2379"/>
                </a:lnTo>
                <a:lnTo>
                  <a:pt x="5378" y="2316"/>
                </a:lnTo>
                <a:lnTo>
                  <a:pt x="5365" y="2253"/>
                </a:lnTo>
                <a:lnTo>
                  <a:pt x="5349" y="2190"/>
                </a:lnTo>
                <a:lnTo>
                  <a:pt x="5333" y="2129"/>
                </a:lnTo>
                <a:lnTo>
                  <a:pt x="5315" y="2067"/>
                </a:lnTo>
                <a:lnTo>
                  <a:pt x="5295" y="2007"/>
                </a:lnTo>
                <a:lnTo>
                  <a:pt x="5274" y="1947"/>
                </a:lnTo>
                <a:lnTo>
                  <a:pt x="5251" y="1888"/>
                </a:lnTo>
                <a:lnTo>
                  <a:pt x="5227" y="1829"/>
                </a:lnTo>
                <a:lnTo>
                  <a:pt x="5202" y="1771"/>
                </a:lnTo>
                <a:lnTo>
                  <a:pt x="5176" y="1715"/>
                </a:lnTo>
                <a:lnTo>
                  <a:pt x="5148" y="1659"/>
                </a:lnTo>
                <a:lnTo>
                  <a:pt x="5119" y="1603"/>
                </a:lnTo>
                <a:lnTo>
                  <a:pt x="5088" y="1548"/>
                </a:lnTo>
                <a:lnTo>
                  <a:pt x="5056" y="1494"/>
                </a:lnTo>
                <a:lnTo>
                  <a:pt x="5023" y="1442"/>
                </a:lnTo>
                <a:lnTo>
                  <a:pt x="4988" y="1389"/>
                </a:lnTo>
                <a:lnTo>
                  <a:pt x="4953" y="1338"/>
                </a:lnTo>
                <a:lnTo>
                  <a:pt x="4916" y="1288"/>
                </a:lnTo>
                <a:lnTo>
                  <a:pt x="4879" y="1238"/>
                </a:lnTo>
                <a:lnTo>
                  <a:pt x="4840" y="1190"/>
                </a:lnTo>
                <a:lnTo>
                  <a:pt x="4799" y="1142"/>
                </a:lnTo>
                <a:lnTo>
                  <a:pt x="4758" y="1096"/>
                </a:lnTo>
                <a:lnTo>
                  <a:pt x="4715" y="1050"/>
                </a:lnTo>
                <a:lnTo>
                  <a:pt x="4672" y="1006"/>
                </a:lnTo>
                <a:lnTo>
                  <a:pt x="4628" y="962"/>
                </a:lnTo>
                <a:lnTo>
                  <a:pt x="4582" y="920"/>
                </a:lnTo>
                <a:lnTo>
                  <a:pt x="4536" y="878"/>
                </a:lnTo>
                <a:lnTo>
                  <a:pt x="4488" y="838"/>
                </a:lnTo>
                <a:lnTo>
                  <a:pt x="4439" y="799"/>
                </a:lnTo>
                <a:lnTo>
                  <a:pt x="4390" y="762"/>
                </a:lnTo>
                <a:lnTo>
                  <a:pt x="4339" y="724"/>
                </a:lnTo>
                <a:lnTo>
                  <a:pt x="4288" y="689"/>
                </a:lnTo>
                <a:lnTo>
                  <a:pt x="4236" y="655"/>
                </a:lnTo>
                <a:lnTo>
                  <a:pt x="4183" y="622"/>
                </a:lnTo>
                <a:lnTo>
                  <a:pt x="4129" y="590"/>
                </a:lnTo>
                <a:lnTo>
                  <a:pt x="4074" y="559"/>
                </a:lnTo>
                <a:lnTo>
                  <a:pt x="4019" y="530"/>
                </a:lnTo>
                <a:lnTo>
                  <a:pt x="3963" y="502"/>
                </a:lnTo>
                <a:lnTo>
                  <a:pt x="3906" y="475"/>
                </a:lnTo>
                <a:lnTo>
                  <a:pt x="3848" y="451"/>
                </a:lnTo>
                <a:lnTo>
                  <a:pt x="3789" y="427"/>
                </a:lnTo>
                <a:lnTo>
                  <a:pt x="3730" y="404"/>
                </a:lnTo>
                <a:lnTo>
                  <a:pt x="3670" y="382"/>
                </a:lnTo>
                <a:lnTo>
                  <a:pt x="3609" y="363"/>
                </a:lnTo>
                <a:lnTo>
                  <a:pt x="3548" y="345"/>
                </a:lnTo>
                <a:lnTo>
                  <a:pt x="3486" y="329"/>
                </a:lnTo>
                <a:lnTo>
                  <a:pt x="3424" y="313"/>
                </a:lnTo>
                <a:lnTo>
                  <a:pt x="3361" y="300"/>
                </a:lnTo>
                <a:lnTo>
                  <a:pt x="3298" y="287"/>
                </a:lnTo>
                <a:lnTo>
                  <a:pt x="3234" y="277"/>
                </a:lnTo>
                <a:lnTo>
                  <a:pt x="3169" y="268"/>
                </a:lnTo>
                <a:lnTo>
                  <a:pt x="3104" y="260"/>
                </a:lnTo>
                <a:lnTo>
                  <a:pt x="3039" y="254"/>
                </a:lnTo>
                <a:lnTo>
                  <a:pt x="2972" y="250"/>
                </a:lnTo>
                <a:lnTo>
                  <a:pt x="2906" y="247"/>
                </a:lnTo>
                <a:lnTo>
                  <a:pt x="2839" y="247"/>
                </a:lnTo>
                <a:lnTo>
                  <a:pt x="2772" y="247"/>
                </a:lnTo>
                <a:lnTo>
                  <a:pt x="2706" y="250"/>
                </a:lnTo>
                <a:lnTo>
                  <a:pt x="2639" y="254"/>
                </a:lnTo>
                <a:lnTo>
                  <a:pt x="2573" y="260"/>
                </a:lnTo>
                <a:lnTo>
                  <a:pt x="2508" y="268"/>
                </a:lnTo>
                <a:lnTo>
                  <a:pt x="2444" y="277"/>
                </a:lnTo>
                <a:lnTo>
                  <a:pt x="2380" y="287"/>
                </a:lnTo>
                <a:lnTo>
                  <a:pt x="2316" y="300"/>
                </a:lnTo>
                <a:lnTo>
                  <a:pt x="2253" y="313"/>
                </a:lnTo>
                <a:lnTo>
                  <a:pt x="2191" y="329"/>
                </a:lnTo>
                <a:lnTo>
                  <a:pt x="2129" y="345"/>
                </a:lnTo>
                <a:lnTo>
                  <a:pt x="2068" y="363"/>
                </a:lnTo>
                <a:lnTo>
                  <a:pt x="2008" y="382"/>
                </a:lnTo>
                <a:lnTo>
                  <a:pt x="1948" y="404"/>
                </a:lnTo>
                <a:lnTo>
                  <a:pt x="1888" y="427"/>
                </a:lnTo>
                <a:lnTo>
                  <a:pt x="1830" y="451"/>
                </a:lnTo>
                <a:lnTo>
                  <a:pt x="1772" y="475"/>
                </a:lnTo>
                <a:lnTo>
                  <a:pt x="1715" y="502"/>
                </a:lnTo>
                <a:lnTo>
                  <a:pt x="1658" y="530"/>
                </a:lnTo>
                <a:lnTo>
                  <a:pt x="1603" y="559"/>
                </a:lnTo>
                <a:lnTo>
                  <a:pt x="1549" y="590"/>
                </a:lnTo>
                <a:lnTo>
                  <a:pt x="1495" y="622"/>
                </a:lnTo>
                <a:lnTo>
                  <a:pt x="1441" y="655"/>
                </a:lnTo>
                <a:lnTo>
                  <a:pt x="1389" y="689"/>
                </a:lnTo>
                <a:lnTo>
                  <a:pt x="1338" y="724"/>
                </a:lnTo>
                <a:lnTo>
                  <a:pt x="1287" y="762"/>
                </a:lnTo>
                <a:lnTo>
                  <a:pt x="1239" y="799"/>
                </a:lnTo>
                <a:lnTo>
                  <a:pt x="1190" y="838"/>
                </a:lnTo>
                <a:lnTo>
                  <a:pt x="1142" y="878"/>
                </a:lnTo>
                <a:lnTo>
                  <a:pt x="1096" y="920"/>
                </a:lnTo>
                <a:lnTo>
                  <a:pt x="1050" y="962"/>
                </a:lnTo>
                <a:lnTo>
                  <a:pt x="1006" y="1006"/>
                </a:lnTo>
                <a:lnTo>
                  <a:pt x="962" y="1050"/>
                </a:lnTo>
                <a:lnTo>
                  <a:pt x="920" y="1096"/>
                </a:lnTo>
                <a:lnTo>
                  <a:pt x="879" y="1142"/>
                </a:lnTo>
                <a:lnTo>
                  <a:pt x="838" y="1190"/>
                </a:lnTo>
                <a:lnTo>
                  <a:pt x="799" y="1238"/>
                </a:lnTo>
                <a:lnTo>
                  <a:pt x="761" y="1288"/>
                </a:lnTo>
                <a:lnTo>
                  <a:pt x="725" y="1338"/>
                </a:lnTo>
                <a:lnTo>
                  <a:pt x="689" y="1389"/>
                </a:lnTo>
                <a:lnTo>
                  <a:pt x="654" y="1442"/>
                </a:lnTo>
                <a:lnTo>
                  <a:pt x="621" y="1494"/>
                </a:lnTo>
                <a:lnTo>
                  <a:pt x="589" y="1548"/>
                </a:lnTo>
                <a:lnTo>
                  <a:pt x="559" y="1603"/>
                </a:lnTo>
                <a:lnTo>
                  <a:pt x="530" y="1659"/>
                </a:lnTo>
                <a:lnTo>
                  <a:pt x="501" y="1715"/>
                </a:lnTo>
                <a:lnTo>
                  <a:pt x="476" y="1771"/>
                </a:lnTo>
                <a:lnTo>
                  <a:pt x="450" y="1829"/>
                </a:lnTo>
                <a:lnTo>
                  <a:pt x="426" y="1888"/>
                </a:lnTo>
                <a:lnTo>
                  <a:pt x="403" y="1947"/>
                </a:lnTo>
                <a:lnTo>
                  <a:pt x="382" y="2007"/>
                </a:lnTo>
                <a:lnTo>
                  <a:pt x="363" y="2067"/>
                </a:lnTo>
                <a:lnTo>
                  <a:pt x="344" y="2129"/>
                </a:lnTo>
                <a:lnTo>
                  <a:pt x="328" y="2190"/>
                </a:lnTo>
                <a:lnTo>
                  <a:pt x="312" y="2253"/>
                </a:lnTo>
                <a:lnTo>
                  <a:pt x="299" y="2316"/>
                </a:lnTo>
                <a:lnTo>
                  <a:pt x="286" y="2379"/>
                </a:lnTo>
                <a:lnTo>
                  <a:pt x="276" y="2443"/>
                </a:lnTo>
                <a:lnTo>
                  <a:pt x="267" y="2508"/>
                </a:lnTo>
                <a:lnTo>
                  <a:pt x="259" y="2573"/>
                </a:lnTo>
                <a:lnTo>
                  <a:pt x="254" y="2639"/>
                </a:lnTo>
                <a:lnTo>
                  <a:pt x="249" y="2705"/>
                </a:lnTo>
                <a:lnTo>
                  <a:pt x="247" y="2771"/>
                </a:lnTo>
                <a:lnTo>
                  <a:pt x="246" y="2838"/>
                </a:lnTo>
                <a:lnTo>
                  <a:pt x="0" y="2838"/>
                </a:lnTo>
                <a:lnTo>
                  <a:pt x="0" y="2765"/>
                </a:lnTo>
                <a:lnTo>
                  <a:pt x="3" y="2692"/>
                </a:lnTo>
                <a:lnTo>
                  <a:pt x="8" y="2620"/>
                </a:lnTo>
                <a:lnTo>
                  <a:pt x="14" y="2548"/>
                </a:lnTo>
                <a:lnTo>
                  <a:pt x="23" y="2476"/>
                </a:lnTo>
                <a:lnTo>
                  <a:pt x="32" y="2406"/>
                </a:lnTo>
                <a:lnTo>
                  <a:pt x="43" y="2336"/>
                </a:lnTo>
                <a:lnTo>
                  <a:pt x="57" y="2266"/>
                </a:lnTo>
                <a:lnTo>
                  <a:pt x="72" y="2197"/>
                </a:lnTo>
                <a:lnTo>
                  <a:pt x="89" y="2129"/>
                </a:lnTo>
                <a:lnTo>
                  <a:pt x="107" y="2061"/>
                </a:lnTo>
                <a:lnTo>
                  <a:pt x="127" y="1994"/>
                </a:lnTo>
                <a:lnTo>
                  <a:pt x="149" y="1927"/>
                </a:lnTo>
                <a:lnTo>
                  <a:pt x="172" y="1862"/>
                </a:lnTo>
                <a:lnTo>
                  <a:pt x="196" y="1797"/>
                </a:lnTo>
                <a:lnTo>
                  <a:pt x="222" y="1733"/>
                </a:lnTo>
                <a:lnTo>
                  <a:pt x="250" y="1670"/>
                </a:lnTo>
                <a:lnTo>
                  <a:pt x="279" y="1608"/>
                </a:lnTo>
                <a:lnTo>
                  <a:pt x="310" y="1546"/>
                </a:lnTo>
                <a:lnTo>
                  <a:pt x="342" y="1485"/>
                </a:lnTo>
                <a:lnTo>
                  <a:pt x="375" y="1425"/>
                </a:lnTo>
                <a:lnTo>
                  <a:pt x="410" y="1366"/>
                </a:lnTo>
                <a:lnTo>
                  <a:pt x="447" y="1308"/>
                </a:lnTo>
                <a:lnTo>
                  <a:pt x="485" y="1252"/>
                </a:lnTo>
                <a:lnTo>
                  <a:pt x="523" y="1195"/>
                </a:lnTo>
                <a:lnTo>
                  <a:pt x="563" y="1140"/>
                </a:lnTo>
                <a:lnTo>
                  <a:pt x="605" y="1086"/>
                </a:lnTo>
                <a:lnTo>
                  <a:pt x="648" y="1032"/>
                </a:lnTo>
                <a:lnTo>
                  <a:pt x="692" y="981"/>
                </a:lnTo>
                <a:lnTo>
                  <a:pt x="737" y="930"/>
                </a:lnTo>
                <a:lnTo>
                  <a:pt x="784" y="880"/>
                </a:lnTo>
                <a:lnTo>
                  <a:pt x="831" y="831"/>
                </a:lnTo>
                <a:lnTo>
                  <a:pt x="880" y="783"/>
                </a:lnTo>
                <a:lnTo>
                  <a:pt x="929" y="737"/>
                </a:lnTo>
                <a:lnTo>
                  <a:pt x="981" y="692"/>
                </a:lnTo>
                <a:lnTo>
                  <a:pt x="1033" y="648"/>
                </a:lnTo>
                <a:lnTo>
                  <a:pt x="1086" y="606"/>
                </a:lnTo>
                <a:lnTo>
                  <a:pt x="1140" y="564"/>
                </a:lnTo>
                <a:lnTo>
                  <a:pt x="1195" y="524"/>
                </a:lnTo>
                <a:lnTo>
                  <a:pt x="1251" y="485"/>
                </a:lnTo>
                <a:lnTo>
                  <a:pt x="1309" y="448"/>
                </a:lnTo>
                <a:lnTo>
                  <a:pt x="1367" y="411"/>
                </a:lnTo>
                <a:lnTo>
                  <a:pt x="1426" y="376"/>
                </a:lnTo>
                <a:lnTo>
                  <a:pt x="1486" y="342"/>
                </a:lnTo>
                <a:lnTo>
                  <a:pt x="1547" y="310"/>
                </a:lnTo>
                <a:lnTo>
                  <a:pt x="1608" y="280"/>
                </a:lnTo>
                <a:lnTo>
                  <a:pt x="1671" y="251"/>
                </a:lnTo>
                <a:lnTo>
                  <a:pt x="1734" y="223"/>
                </a:lnTo>
                <a:lnTo>
                  <a:pt x="1798" y="196"/>
                </a:lnTo>
                <a:lnTo>
                  <a:pt x="1863" y="173"/>
                </a:lnTo>
                <a:lnTo>
                  <a:pt x="1928" y="149"/>
                </a:lnTo>
                <a:lnTo>
                  <a:pt x="1994" y="127"/>
                </a:lnTo>
                <a:lnTo>
                  <a:pt x="2062" y="107"/>
                </a:lnTo>
                <a:lnTo>
                  <a:pt x="2129" y="89"/>
                </a:lnTo>
                <a:lnTo>
                  <a:pt x="2198" y="72"/>
                </a:lnTo>
                <a:lnTo>
                  <a:pt x="2266" y="58"/>
                </a:lnTo>
                <a:lnTo>
                  <a:pt x="2337" y="44"/>
                </a:lnTo>
                <a:lnTo>
                  <a:pt x="2407" y="33"/>
                </a:lnTo>
                <a:lnTo>
                  <a:pt x="2477" y="23"/>
                </a:lnTo>
                <a:lnTo>
                  <a:pt x="2548" y="14"/>
                </a:lnTo>
                <a:lnTo>
                  <a:pt x="2620" y="8"/>
                </a:lnTo>
                <a:lnTo>
                  <a:pt x="2692" y="4"/>
                </a:lnTo>
                <a:lnTo>
                  <a:pt x="2766" y="1"/>
                </a:lnTo>
                <a:lnTo>
                  <a:pt x="28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915887" y="3277941"/>
            <a:ext cx="2605769" cy="11616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700" dirty="0"/>
              <a:t>Lorem ipsum dolor sit </a:t>
            </a:r>
            <a:r>
              <a:rPr lang="en-US" sz="1700" dirty="0" err="1"/>
              <a:t>amet</a:t>
            </a:r>
            <a:r>
              <a:rPr lang="en-US" sz="1700" dirty="0"/>
              <a:t>, </a:t>
            </a:r>
            <a:r>
              <a:rPr lang="en-US" sz="1700" dirty="0" err="1"/>
              <a:t>consectetuer</a:t>
            </a:r>
            <a:r>
              <a:rPr lang="en-US" sz="1700" dirty="0"/>
              <a:t> </a:t>
            </a:r>
            <a:r>
              <a:rPr lang="en-US" sz="1700" dirty="0" err="1"/>
              <a:t>adipiscing</a:t>
            </a:r>
            <a:r>
              <a:rPr lang="en-US" sz="1700" dirty="0"/>
              <a:t> </a:t>
            </a:r>
            <a:r>
              <a:rPr lang="en-US" sz="1700" dirty="0" err="1"/>
              <a:t>elit</a:t>
            </a:r>
            <a:r>
              <a:rPr lang="en-US" sz="1700" dirty="0"/>
              <a:t>, </a:t>
            </a:r>
            <a:r>
              <a:rPr lang="en-US" sz="1700" dirty="0" err="1"/>
              <a:t>sed</a:t>
            </a:r>
            <a:r>
              <a:rPr lang="en-US" sz="1700" dirty="0"/>
              <a:t> </a:t>
            </a:r>
            <a:r>
              <a:rPr lang="en-US" sz="1700" dirty="0" err="1"/>
              <a:t>diam</a:t>
            </a:r>
            <a:r>
              <a:rPr lang="en-US" sz="1700" dirty="0"/>
              <a:t> </a:t>
            </a:r>
            <a:r>
              <a:rPr lang="en-US" sz="1700" dirty="0" err="1"/>
              <a:t>nonummy</a:t>
            </a:r>
            <a:r>
              <a:rPr lang="en-US" sz="1700" dirty="0"/>
              <a:t> </a:t>
            </a:r>
            <a:r>
              <a:rPr lang="en-US" sz="1700" dirty="0" err="1"/>
              <a:t>nibh</a:t>
            </a:r>
            <a:r>
              <a:rPr lang="en-US" sz="1700" dirty="0"/>
              <a:t> </a:t>
            </a:r>
            <a:r>
              <a:rPr lang="en-US" sz="1700" dirty="0" err="1"/>
              <a:t>euismod</a:t>
            </a:r>
            <a:r>
              <a:rPr lang="en-US" sz="1700" dirty="0"/>
              <a:t> </a:t>
            </a:r>
            <a:r>
              <a:rPr lang="en-US" sz="1700" dirty="0" err="1"/>
              <a:t>tincidunt</a:t>
            </a:r>
            <a:r>
              <a:rPr lang="en-US" sz="1700" dirty="0"/>
              <a:t>.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2237514" y="1408213"/>
            <a:ext cx="7716972" cy="4538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 ENTER THE TITLE YOU NEED HERE </a:t>
            </a:r>
            <a:endParaRPr lang="id-ID" sz="4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784050" y="3277941"/>
            <a:ext cx="2605769" cy="11616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700" dirty="0"/>
              <a:t>Lorem ipsum dolor sit </a:t>
            </a:r>
            <a:r>
              <a:rPr lang="en-US" sz="1700" dirty="0" err="1"/>
              <a:t>amet</a:t>
            </a:r>
            <a:r>
              <a:rPr lang="en-US" sz="1700" dirty="0"/>
              <a:t>, </a:t>
            </a:r>
            <a:r>
              <a:rPr lang="en-US" sz="1700" dirty="0" err="1"/>
              <a:t>consectetuer</a:t>
            </a:r>
            <a:r>
              <a:rPr lang="en-US" sz="1700" dirty="0"/>
              <a:t> </a:t>
            </a:r>
            <a:r>
              <a:rPr lang="en-US" sz="1700" dirty="0" err="1"/>
              <a:t>adipiscing</a:t>
            </a:r>
            <a:r>
              <a:rPr lang="en-US" sz="1700" dirty="0"/>
              <a:t> </a:t>
            </a:r>
            <a:r>
              <a:rPr lang="en-US" sz="1700" dirty="0" err="1"/>
              <a:t>elit</a:t>
            </a:r>
            <a:r>
              <a:rPr lang="en-US" sz="1700" dirty="0"/>
              <a:t>, </a:t>
            </a:r>
            <a:r>
              <a:rPr lang="en-US" sz="1700" dirty="0" err="1"/>
              <a:t>sed</a:t>
            </a:r>
            <a:r>
              <a:rPr lang="en-US" sz="1700" dirty="0"/>
              <a:t> </a:t>
            </a:r>
            <a:r>
              <a:rPr lang="en-US" sz="1700" dirty="0" err="1"/>
              <a:t>diam</a:t>
            </a:r>
            <a:r>
              <a:rPr lang="en-US" sz="1700" dirty="0"/>
              <a:t> </a:t>
            </a:r>
            <a:r>
              <a:rPr lang="en-US" sz="1700" dirty="0" err="1"/>
              <a:t>nonummy</a:t>
            </a:r>
            <a:r>
              <a:rPr lang="en-US" sz="1700" dirty="0"/>
              <a:t> </a:t>
            </a:r>
            <a:r>
              <a:rPr lang="en-US" sz="1700" dirty="0" err="1"/>
              <a:t>nibh</a:t>
            </a:r>
            <a:r>
              <a:rPr lang="en-US" sz="1700" dirty="0"/>
              <a:t> </a:t>
            </a:r>
            <a:r>
              <a:rPr lang="en-US" sz="1700" dirty="0" err="1"/>
              <a:t>euismod</a:t>
            </a:r>
            <a:r>
              <a:rPr lang="en-US" sz="1700" dirty="0"/>
              <a:t> </a:t>
            </a:r>
            <a:r>
              <a:rPr lang="en-US" sz="1700" dirty="0" err="1"/>
              <a:t>tincidunt</a:t>
            </a:r>
            <a:r>
              <a:rPr lang="en-US" sz="1700" dirty="0"/>
              <a:t>.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677151" y="3277941"/>
            <a:ext cx="2605769" cy="11616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700" dirty="0"/>
              <a:t>Lorem ipsum dolor sit </a:t>
            </a:r>
            <a:r>
              <a:rPr lang="en-US" sz="1700" dirty="0" err="1"/>
              <a:t>amet</a:t>
            </a:r>
            <a:r>
              <a:rPr lang="en-US" sz="1700" dirty="0"/>
              <a:t>, </a:t>
            </a:r>
            <a:r>
              <a:rPr lang="en-US" sz="1700" dirty="0" err="1"/>
              <a:t>consectetuer</a:t>
            </a:r>
            <a:r>
              <a:rPr lang="en-US" sz="1700" dirty="0"/>
              <a:t> </a:t>
            </a:r>
            <a:r>
              <a:rPr lang="en-US" sz="1700" dirty="0" err="1"/>
              <a:t>adipiscing</a:t>
            </a:r>
            <a:r>
              <a:rPr lang="en-US" sz="1700" dirty="0"/>
              <a:t> </a:t>
            </a:r>
            <a:r>
              <a:rPr lang="en-US" sz="1700" dirty="0" err="1"/>
              <a:t>elit</a:t>
            </a:r>
            <a:r>
              <a:rPr lang="en-US" sz="1700" dirty="0"/>
              <a:t>, </a:t>
            </a:r>
            <a:r>
              <a:rPr lang="en-US" sz="1700" dirty="0" err="1"/>
              <a:t>sed</a:t>
            </a:r>
            <a:r>
              <a:rPr lang="en-US" sz="1700" dirty="0"/>
              <a:t> </a:t>
            </a:r>
            <a:r>
              <a:rPr lang="en-US" sz="1700" dirty="0" err="1"/>
              <a:t>diam</a:t>
            </a:r>
            <a:r>
              <a:rPr lang="en-US" sz="1700" dirty="0"/>
              <a:t> </a:t>
            </a:r>
            <a:r>
              <a:rPr lang="en-US" sz="1700" dirty="0" err="1"/>
              <a:t>nonummy</a:t>
            </a:r>
            <a:r>
              <a:rPr lang="en-US" sz="1700" dirty="0"/>
              <a:t> </a:t>
            </a:r>
            <a:r>
              <a:rPr lang="en-US" sz="1700" dirty="0" err="1"/>
              <a:t>nibh</a:t>
            </a:r>
            <a:r>
              <a:rPr lang="en-US" sz="1700" dirty="0"/>
              <a:t> </a:t>
            </a:r>
            <a:r>
              <a:rPr lang="en-US" sz="1700" dirty="0" err="1"/>
              <a:t>euismod</a:t>
            </a:r>
            <a:r>
              <a:rPr lang="en-US" sz="1700" dirty="0"/>
              <a:t> </a:t>
            </a:r>
            <a:r>
              <a:rPr lang="en-US" sz="1700" dirty="0" err="1"/>
              <a:t>tincidunt</a:t>
            </a:r>
            <a:r>
              <a:rPr lang="en-US" sz="1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5291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-1" y="1902875"/>
            <a:ext cx="3058014" cy="3058013"/>
            <a:chOff x="-1" y="1867705"/>
            <a:chExt cx="3058014" cy="3058013"/>
          </a:xfrm>
        </p:grpSpPr>
        <p:sp>
          <p:nvSpPr>
            <p:cNvPr id="9" name="Rectangle 8"/>
            <p:cNvSpPr/>
            <p:nvPr/>
          </p:nvSpPr>
          <p:spPr>
            <a:xfrm>
              <a:off x="-1" y="1867705"/>
              <a:ext cx="3058014" cy="30580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00295" y="3623589"/>
              <a:ext cx="2000924" cy="77971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YEAR</a:t>
              </a: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257399" y="2717818"/>
              <a:ext cx="2486716" cy="169192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sz="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058017" y="1902875"/>
            <a:ext cx="3058014" cy="3058013"/>
            <a:chOff x="3058016" y="1867705"/>
            <a:chExt cx="3058014" cy="3058013"/>
          </a:xfrm>
        </p:grpSpPr>
        <p:sp>
          <p:nvSpPr>
            <p:cNvPr id="29" name="Rectangle 28"/>
            <p:cNvSpPr/>
            <p:nvPr/>
          </p:nvSpPr>
          <p:spPr>
            <a:xfrm>
              <a:off x="3058016" y="1867705"/>
              <a:ext cx="3058014" cy="30580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3072521" y="3623589"/>
              <a:ext cx="2972508" cy="77971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id-ID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COMMUNITIES</a:t>
              </a:r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3315416" y="2668244"/>
              <a:ext cx="2486716" cy="173505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sz="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1525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16031" y="1902875"/>
            <a:ext cx="3058015" cy="3058013"/>
            <a:chOff x="6116031" y="1867705"/>
            <a:chExt cx="3058015" cy="3058013"/>
          </a:xfrm>
        </p:grpSpPr>
        <p:sp>
          <p:nvSpPr>
            <p:cNvPr id="35" name="Rectangle 34"/>
            <p:cNvSpPr/>
            <p:nvPr/>
          </p:nvSpPr>
          <p:spPr>
            <a:xfrm>
              <a:off x="6116032" y="1867705"/>
              <a:ext cx="3058014" cy="3058013"/>
            </a:xfrm>
            <a:prstGeom prst="rect">
              <a:avLst/>
            </a:prstGeom>
            <a:solidFill>
              <a:srgbClr val="13B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6116032" y="3623589"/>
              <a:ext cx="3001518" cy="77971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id-ID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PARTICIPANTS</a:t>
              </a:r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6116031" y="2668244"/>
              <a:ext cx="3001518" cy="177828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sz="5000" spc="-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8,000+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33984" y="1902875"/>
            <a:ext cx="3058015" cy="3058013"/>
            <a:chOff x="9133984" y="1867705"/>
            <a:chExt cx="3058015" cy="3058013"/>
          </a:xfrm>
        </p:grpSpPr>
        <p:sp>
          <p:nvSpPr>
            <p:cNvPr id="45" name="Rectangle 44"/>
            <p:cNvSpPr/>
            <p:nvPr/>
          </p:nvSpPr>
          <p:spPr>
            <a:xfrm>
              <a:off x="9133985" y="1867705"/>
              <a:ext cx="3058014" cy="305801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9302665" y="3623589"/>
              <a:ext cx="2664158" cy="77971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id-ID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COMMENTS</a:t>
              </a:r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9133984" y="2668244"/>
              <a:ext cx="3058015" cy="177828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US" sz="5000" spc="-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9,100+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327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ontent Placeholder 2"/>
          <p:cNvSpPr txBox="1">
            <a:spLocks/>
          </p:cNvSpPr>
          <p:nvPr/>
        </p:nvSpPr>
        <p:spPr>
          <a:xfrm>
            <a:off x="3411401" y="4037191"/>
            <a:ext cx="5369199" cy="8311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200" b="1" dirty="0"/>
              <a:t> ENTER THE TITLE YOU NEED HERE </a:t>
            </a:r>
            <a:endParaRPr lang="id-ID" altLang="zh-CN" sz="3200" b="1" dirty="0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1068503" y="4951565"/>
            <a:ext cx="10054995" cy="787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Lorem ipsum dolor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 Lorem ipsum dolor sit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468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262" b="2626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3183467"/>
          </a:xfrm>
          <a:prstGeom prst="rect">
            <a:avLst/>
          </a:prstGeom>
          <a:gradFill>
            <a:gsLst>
              <a:gs pos="50000">
                <a:srgbClr val="85D00C">
                  <a:alpha val="88000"/>
                </a:srgbClr>
              </a:gs>
              <a:gs pos="0">
                <a:schemeClr val="accent3"/>
              </a:gs>
              <a:gs pos="100000">
                <a:schemeClr val="accent6">
                  <a:alpha val="80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357552" y="2381250"/>
            <a:ext cx="9492084" cy="3234113"/>
            <a:chOff x="1260583" y="2150521"/>
            <a:chExt cx="9492084" cy="3234113"/>
          </a:xfrm>
        </p:grpSpPr>
        <p:pic>
          <p:nvPicPr>
            <p:cNvPr id="8" name="Picture 7" descr="shadow.png"/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260583" y="2150521"/>
              <a:ext cx="9492084" cy="290664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63783" y="2559812"/>
              <a:ext cx="9085684" cy="203132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.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</a:t>
              </a:r>
            </a:p>
            <a:p>
              <a:pPr algn="ctr"/>
              <a:endParaRPr lang="en-US" dirty="0">
                <a:solidFill>
                  <a:schemeClr val="bg1"/>
                </a:solidFill>
              </a:endParaRPr>
            </a:p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1087107" y="1308150"/>
            <a:ext cx="10017786" cy="7307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 ENTER THE TITLE YOU NEED HERE </a:t>
            </a:r>
            <a:endParaRPr lang="id-ID" altLang="zh-CN" sz="36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id-ID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4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262" b="2626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3183467"/>
          </a:xfrm>
          <a:prstGeom prst="rect">
            <a:avLst/>
          </a:prstGeom>
          <a:gradFill>
            <a:gsLst>
              <a:gs pos="50000">
                <a:srgbClr val="85D00C">
                  <a:alpha val="88000"/>
                </a:srgbClr>
              </a:gs>
              <a:gs pos="0">
                <a:schemeClr val="accent3"/>
              </a:gs>
              <a:gs pos="100000">
                <a:schemeClr val="accent6">
                  <a:alpha val="80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357552" y="2336363"/>
            <a:ext cx="9492084" cy="1716900"/>
            <a:chOff x="1260583" y="3667734"/>
            <a:chExt cx="9492084" cy="1716900"/>
          </a:xfrm>
        </p:grpSpPr>
        <p:pic>
          <p:nvPicPr>
            <p:cNvPr id="8" name="Picture 7" descr="shadow.png"/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260583" y="3667734"/>
              <a:ext cx="9492084" cy="13894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63783" y="3894859"/>
              <a:ext cx="9085684" cy="9233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1087107" y="1308150"/>
            <a:ext cx="10017786" cy="7307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 ENTER THE TITLE YOU NEED HERE </a:t>
            </a:r>
            <a:endParaRPr lang="id-ID" altLang="zh-CN" sz="3600" b="1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57552" y="3970201"/>
            <a:ext cx="9492084" cy="1716900"/>
            <a:chOff x="1260583" y="3667734"/>
            <a:chExt cx="9492084" cy="1716900"/>
          </a:xfrm>
        </p:grpSpPr>
        <p:pic>
          <p:nvPicPr>
            <p:cNvPr id="13" name="Picture 12" descr="shadow.png"/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57552" y="5015218"/>
              <a:ext cx="9191915" cy="369416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260583" y="3667734"/>
              <a:ext cx="9492084" cy="138943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63783" y="3894859"/>
              <a:ext cx="9085684" cy="9233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adipiscing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elit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sed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diam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nonummy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nibh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euismod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dirty="0" err="1">
                  <a:solidFill>
                    <a:schemeClr val="bg1"/>
                  </a:solidFill>
                </a:rPr>
                <a:t>tincidunt</a:t>
              </a:r>
              <a:r>
                <a:rPr lang="en-US" dirty="0">
                  <a:solidFill>
                    <a:schemeClr val="bg1"/>
                  </a:solidFill>
                </a:rPr>
                <a:t>.  Lorem ipsum dolor sit </a:t>
              </a:r>
              <a:r>
                <a:rPr lang="en-US" dirty="0" err="1">
                  <a:solidFill>
                    <a:schemeClr val="bg1"/>
                  </a:solidFill>
                </a:rPr>
                <a:t>amet</a:t>
              </a:r>
              <a:r>
                <a:rPr lang="en-US" dirty="0">
                  <a:solidFill>
                    <a:schemeClr val="bg1"/>
                  </a:solidFill>
                </a:rPr>
                <a:t>, </a:t>
              </a:r>
              <a:r>
                <a:rPr lang="en-US" dirty="0" err="1">
                  <a:solidFill>
                    <a:schemeClr val="bg1"/>
                  </a:solidFill>
                </a:rPr>
                <a:t>consectetuer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90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UGreen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1CA841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537</Words>
  <Application>Microsoft Office PowerPoint</Application>
  <PresentationFormat>宽屏</PresentationFormat>
  <Paragraphs>62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阿里巴巴普惠体 H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阳光 男孩</cp:lastModifiedBy>
  <cp:revision>190</cp:revision>
  <dcterms:created xsi:type="dcterms:W3CDTF">2016-09-22T07:47:15Z</dcterms:created>
  <dcterms:modified xsi:type="dcterms:W3CDTF">2020-01-29T13:05:59Z</dcterms:modified>
</cp:coreProperties>
</file>