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56" r:id="rId2"/>
    <p:sldId id="260" r:id="rId3"/>
    <p:sldId id="258" r:id="rId4"/>
    <p:sldId id="257" r:id="rId5"/>
    <p:sldId id="261" r:id="rId6"/>
    <p:sldId id="265" r:id="rId7"/>
    <p:sldId id="262" r:id="rId8"/>
    <p:sldId id="267" r:id="rId9"/>
    <p:sldId id="266" r:id="rId10"/>
    <p:sldId id="264" r:id="rId11"/>
    <p:sldId id="263" r:id="rId12"/>
    <p:sldId id="271" r:id="rId13"/>
    <p:sldId id="272" r:id="rId14"/>
    <p:sldId id="259" r:id="rId15"/>
    <p:sldId id="268" r:id="rId16"/>
    <p:sldId id="274" r:id="rId17"/>
    <p:sldId id="269" r:id="rId18"/>
    <p:sldId id="273" r:id="rId19"/>
    <p:sldId id="275" r:id="rId20"/>
    <p:sldId id="276" r:id="rId21"/>
    <p:sldId id="280" r:id="rId22"/>
    <p:sldId id="279" r:id="rId23"/>
    <p:sldId id="278" r:id="rId24"/>
    <p:sldId id="281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5745" userDrawn="1">
          <p15:clr>
            <a:srgbClr val="A4A3A4"/>
          </p15:clr>
        </p15:guide>
        <p15:guide id="4" pos="1912" userDrawn="1">
          <p15:clr>
            <a:srgbClr val="A4A3A4"/>
          </p15:clr>
        </p15:guide>
        <p15:guide id="5" orient="horz" pos="182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FFD040"/>
    <a:srgbClr val="26262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721" autoAdjust="0"/>
    <p:restoredTop sz="94660"/>
  </p:normalViewPr>
  <p:slideViewPr>
    <p:cSldViewPr snapToGrid="0" showGuides="1">
      <p:cViewPr>
        <p:scale>
          <a:sx n="50" d="100"/>
          <a:sy n="50" d="100"/>
        </p:scale>
        <p:origin x="2040" y="792"/>
      </p:cViewPr>
      <p:guideLst>
        <p:guide orient="horz" pos="2160"/>
        <p:guide pos="3840"/>
        <p:guide pos="5745"/>
        <p:guide pos="1912"/>
        <p:guide orient="horz" pos="182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E384D14-B259-4B65-8A83-AFD6D3CC5D6C}" type="datetimeFigureOut">
              <a:rPr lang="zh-CN" altLang="en-US" smtClean="0"/>
              <a:t>2020/2/1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5D8EE79-A589-43DE-B878-4DCCF0BF7A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852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D8EE79-A589-43DE-B878-4DCCF0BF7ACB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641408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D8EE79-A589-43DE-B878-4DCCF0BF7ACB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03246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D8EE79-A589-43DE-B878-4DCCF0BF7ACB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20470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916645-C728-47CB-AE31-F1B0EEE508BF}" type="datetimeFigureOut">
              <a:rPr lang="zh-CN" altLang="en-US" smtClean="0"/>
              <a:t>2020/2/1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6A8307-45B5-49B2-9E96-5ACAA8404F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13483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916645-C728-47CB-AE31-F1B0EEE508BF}" type="datetimeFigureOut">
              <a:rPr lang="zh-CN" altLang="en-US" smtClean="0"/>
              <a:t>2020/2/1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6A8307-45B5-49B2-9E96-5ACAA8404F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4137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916645-C728-47CB-AE31-F1B0EEE508BF}" type="datetimeFigureOut">
              <a:rPr lang="zh-CN" altLang="en-US" smtClean="0"/>
              <a:t>2020/2/1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6A8307-45B5-49B2-9E96-5ACAA8404F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94940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916645-C728-47CB-AE31-F1B0EEE508BF}" type="datetimeFigureOut">
              <a:rPr lang="zh-CN" altLang="en-US" smtClean="0"/>
              <a:t>2020/2/1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6A8307-45B5-49B2-9E96-5ACAA8404F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57778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916645-C728-47CB-AE31-F1B0EEE508BF}" type="datetimeFigureOut">
              <a:rPr lang="zh-CN" altLang="en-US" smtClean="0"/>
              <a:t>2020/2/1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6A8307-45B5-49B2-9E96-5ACAA8404F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95277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916645-C728-47CB-AE31-F1B0EEE508BF}" type="datetimeFigureOut">
              <a:rPr lang="zh-CN" altLang="en-US" smtClean="0"/>
              <a:t>2020/2/1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6A8307-45B5-49B2-9E96-5ACAA8404F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9183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916645-C728-47CB-AE31-F1B0EEE508BF}" type="datetimeFigureOut">
              <a:rPr lang="zh-CN" altLang="en-US" smtClean="0"/>
              <a:t>2020/2/1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6A8307-45B5-49B2-9E96-5ACAA8404F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13413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916645-C728-47CB-AE31-F1B0EEE508BF}" type="datetimeFigureOut">
              <a:rPr lang="zh-CN" altLang="en-US" smtClean="0"/>
              <a:t>2020/2/1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6A8307-45B5-49B2-9E96-5ACAA8404F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67548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916645-C728-47CB-AE31-F1B0EEE508BF}" type="datetimeFigureOut">
              <a:rPr lang="zh-CN" altLang="en-US" smtClean="0"/>
              <a:t>2020/2/1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6A8307-45B5-49B2-9E96-5ACAA8404F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1313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916645-C728-47CB-AE31-F1B0EEE508BF}" type="datetimeFigureOut">
              <a:rPr lang="zh-CN" altLang="en-US" smtClean="0"/>
              <a:t>2020/2/1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6A8307-45B5-49B2-9E96-5ACAA8404F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26841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916645-C728-47CB-AE31-F1B0EEE508BF}" type="datetimeFigureOut">
              <a:rPr lang="zh-CN" altLang="en-US" smtClean="0"/>
              <a:t>2020/2/1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6A8307-45B5-49B2-9E96-5ACAA8404F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69285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916645-C728-47CB-AE31-F1B0EEE508BF}" type="datetimeFigureOut">
              <a:rPr lang="zh-CN" altLang="en-US" smtClean="0"/>
              <a:t>2020/2/1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6A8307-45B5-49B2-9E96-5ACAA8404F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13325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51pptmoban.com/shejishi/Colarider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2895600" y="1666875"/>
            <a:ext cx="6400800" cy="19240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9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商</a:t>
            </a:r>
            <a:r>
              <a:rPr lang="zh-CN" altLang="en-US" sz="9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业</a:t>
            </a:r>
            <a:r>
              <a:rPr lang="zh-CN" altLang="en-US" sz="9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计划书</a:t>
            </a:r>
            <a:endParaRPr lang="zh-CN" altLang="en-US" sz="9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562225" y="3590925"/>
            <a:ext cx="7067550" cy="16192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POWRPOINT</a:t>
            </a:r>
          </a:p>
          <a:p>
            <a:pPr algn="ctr"/>
            <a:r>
              <a:rPr lang="en-US" altLang="zh-CN" sz="4000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TEMPLATE</a:t>
            </a:r>
            <a:endParaRPr lang="zh-CN" altLang="en-US" sz="4000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0" y="6224814"/>
            <a:ext cx="12192000" cy="647699"/>
          </a:xfrm>
          <a:prstGeom prst="rect">
            <a:avLst/>
          </a:prstGeom>
          <a:solidFill>
            <a:srgbClr val="FFC000">
              <a:alpha val="75000"/>
            </a:srgbClr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4982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/>
        </p:nvSpPr>
        <p:spPr>
          <a:xfrm>
            <a:off x="0" y="5562603"/>
            <a:ext cx="12192000" cy="1346981"/>
          </a:xfrm>
          <a:prstGeom prst="rect">
            <a:avLst/>
          </a:prstGeom>
          <a:solidFill>
            <a:srgbClr val="FFC000">
              <a:alpha val="75000"/>
            </a:srgbClr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159" t="2590" r="28159" b="2590"/>
          <a:stretch>
            <a:fillRect/>
          </a:stretch>
        </p:blipFill>
        <p:spPr>
          <a:xfrm>
            <a:off x="0" y="1190630"/>
            <a:ext cx="3326606" cy="5200649"/>
          </a:xfrm>
          <a:custGeom>
            <a:avLst/>
            <a:gdLst>
              <a:gd name="connsiteX0" fmla="*/ 0 w 3326606"/>
              <a:gd name="connsiteY0" fmla="*/ 0 h 5200649"/>
              <a:gd name="connsiteX1" fmla="*/ 3326606 w 3326606"/>
              <a:gd name="connsiteY1" fmla="*/ 831652 h 5200649"/>
              <a:gd name="connsiteX2" fmla="*/ 3326606 w 3326606"/>
              <a:gd name="connsiteY2" fmla="*/ 4368998 h 5200649"/>
              <a:gd name="connsiteX3" fmla="*/ 0 w 3326606"/>
              <a:gd name="connsiteY3" fmla="*/ 5200649 h 52006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26606" h="5200649">
                <a:moveTo>
                  <a:pt x="0" y="0"/>
                </a:moveTo>
                <a:lnTo>
                  <a:pt x="3326606" y="831652"/>
                </a:lnTo>
                <a:lnTo>
                  <a:pt x="3326606" y="4368998"/>
                </a:lnTo>
                <a:lnTo>
                  <a:pt x="0" y="5200649"/>
                </a:lnTo>
                <a:close/>
              </a:path>
            </a:pathLst>
          </a:custGeom>
        </p:spPr>
      </p:pic>
      <p:sp>
        <p:nvSpPr>
          <p:cNvPr id="19" name="矩形 18"/>
          <p:cNvSpPr/>
          <p:nvPr/>
        </p:nvSpPr>
        <p:spPr>
          <a:xfrm>
            <a:off x="398170" y="398089"/>
            <a:ext cx="2116430" cy="51499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6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需求预测</a:t>
            </a:r>
          </a:p>
        </p:txBody>
      </p:sp>
      <p:sp>
        <p:nvSpPr>
          <p:cNvPr id="20" name="矩形 19"/>
          <p:cNvSpPr/>
          <p:nvPr/>
        </p:nvSpPr>
        <p:spPr>
          <a:xfrm>
            <a:off x="0" y="398089"/>
            <a:ext cx="398170" cy="514991"/>
          </a:xfrm>
          <a:prstGeom prst="rect">
            <a:avLst/>
          </a:prstGeom>
          <a:solidFill>
            <a:srgbClr val="FFC000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3326605" y="2019305"/>
            <a:ext cx="8865395" cy="3543300"/>
            <a:chOff x="3326605" y="2019305"/>
            <a:chExt cx="8304721" cy="3543300"/>
          </a:xfrm>
        </p:grpSpPr>
        <p:grpSp>
          <p:nvGrpSpPr>
            <p:cNvPr id="2" name="组合 1"/>
            <p:cNvGrpSpPr/>
            <p:nvPr/>
          </p:nvGrpSpPr>
          <p:grpSpPr>
            <a:xfrm>
              <a:off x="6091175" y="2019305"/>
              <a:ext cx="5540151" cy="3543300"/>
              <a:chOff x="6091175" y="2019305"/>
              <a:chExt cx="5540151" cy="3543300"/>
            </a:xfrm>
          </p:grpSpPr>
          <p:sp>
            <p:nvSpPr>
              <p:cNvPr id="28" name="矩形 27"/>
              <p:cNvSpPr/>
              <p:nvPr/>
            </p:nvSpPr>
            <p:spPr>
              <a:xfrm rot="5400000">
                <a:off x="8474979" y="2406257"/>
                <a:ext cx="3543299" cy="2769395"/>
              </a:xfrm>
              <a:prstGeom prst="rect">
                <a:avLst/>
              </a:prstGeom>
              <a:solidFill>
                <a:srgbClr val="262626">
                  <a:alpha val="75000"/>
                </a:srgb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矩形 26"/>
              <p:cNvSpPr/>
              <p:nvPr/>
            </p:nvSpPr>
            <p:spPr>
              <a:xfrm rot="5400000">
                <a:off x="5704223" y="2406258"/>
                <a:ext cx="3543299" cy="2769395"/>
              </a:xfrm>
              <a:prstGeom prst="rect">
                <a:avLst/>
              </a:prstGeom>
              <a:solidFill>
                <a:srgbClr val="262626">
                  <a:alpha val="75000"/>
                </a:srgb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1" name="矩形 20"/>
            <p:cNvSpPr/>
            <p:nvPr/>
          </p:nvSpPr>
          <p:spPr>
            <a:xfrm rot="5400000">
              <a:off x="2939653" y="2406257"/>
              <a:ext cx="3543299" cy="2769395"/>
            </a:xfrm>
            <a:prstGeom prst="rect">
              <a:avLst/>
            </a:prstGeom>
            <a:solidFill>
              <a:srgbClr val="262626">
                <a:alpha val="75000"/>
              </a:srgb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8" name="椭圆 7"/>
          <p:cNvSpPr/>
          <p:nvPr/>
        </p:nvSpPr>
        <p:spPr>
          <a:xfrm>
            <a:off x="4462488" y="2897523"/>
            <a:ext cx="738882" cy="738882"/>
          </a:xfrm>
          <a:prstGeom prst="ellipse">
            <a:avLst/>
          </a:prstGeom>
          <a:solidFill>
            <a:srgbClr val="FFFFFF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altLang="zh-CN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56 %</a:t>
            </a:r>
            <a:endParaRPr lang="zh-CN" altLang="en-US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弧形 8"/>
          <p:cNvSpPr/>
          <p:nvPr/>
        </p:nvSpPr>
        <p:spPr>
          <a:xfrm>
            <a:off x="4315254" y="2750288"/>
            <a:ext cx="1033351" cy="1033351"/>
          </a:xfrm>
          <a:prstGeom prst="arc">
            <a:avLst>
              <a:gd name="adj1" fmla="val 16200000"/>
              <a:gd name="adj2" fmla="val 10800000"/>
            </a:avLst>
          </a:prstGeom>
          <a:ln w="76200">
            <a:solidFill>
              <a:srgbClr val="FFD0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246" dirty="0">
              <a:latin typeface="Avant GardeBook" pitchFamily="50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928330" y="4114891"/>
            <a:ext cx="180719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在此输入标题</a:t>
            </a:r>
            <a:endParaRPr lang="en-US" altLang="zh-CN" sz="20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7367509" y="2897521"/>
            <a:ext cx="738882" cy="738882"/>
          </a:xfrm>
          <a:prstGeom prst="ellipse">
            <a:avLst/>
          </a:prstGeom>
          <a:solidFill>
            <a:srgbClr val="FFFFFF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altLang="zh-CN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25 %</a:t>
            </a:r>
            <a:endParaRPr lang="zh-CN" altLang="en-US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弧形 12"/>
          <p:cNvSpPr/>
          <p:nvPr/>
        </p:nvSpPr>
        <p:spPr>
          <a:xfrm>
            <a:off x="7220275" y="2750288"/>
            <a:ext cx="1033351" cy="1033351"/>
          </a:xfrm>
          <a:prstGeom prst="arc">
            <a:avLst>
              <a:gd name="adj1" fmla="val 16200000"/>
              <a:gd name="adj2" fmla="val 10800000"/>
            </a:avLst>
          </a:prstGeom>
          <a:ln w="76200">
            <a:solidFill>
              <a:srgbClr val="FFD0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246" dirty="0">
              <a:latin typeface="Avant GardeBook" pitchFamily="50" charset="0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10272531" y="2897521"/>
            <a:ext cx="738882" cy="738882"/>
          </a:xfrm>
          <a:prstGeom prst="ellipse">
            <a:avLst/>
          </a:prstGeom>
          <a:solidFill>
            <a:srgbClr val="FFFFFF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altLang="zh-CN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19 %</a:t>
            </a:r>
            <a:endParaRPr lang="zh-CN" altLang="en-US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弧形 14"/>
          <p:cNvSpPr/>
          <p:nvPr/>
        </p:nvSpPr>
        <p:spPr>
          <a:xfrm>
            <a:off x="10125296" y="2750288"/>
            <a:ext cx="1033351" cy="1033351"/>
          </a:xfrm>
          <a:prstGeom prst="arc">
            <a:avLst>
              <a:gd name="adj1" fmla="val 16200000"/>
              <a:gd name="adj2" fmla="val 10800000"/>
            </a:avLst>
          </a:prstGeom>
          <a:ln w="76200">
            <a:solidFill>
              <a:srgbClr val="FFD0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246" dirty="0">
              <a:latin typeface="Avant GardeBook" pitchFamily="50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833351" y="4114891"/>
            <a:ext cx="180719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在此输入标题</a:t>
            </a:r>
            <a:endParaRPr lang="en-US" altLang="zh-CN" sz="20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9781053" y="4114891"/>
            <a:ext cx="180719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在此输入标题</a:t>
            </a:r>
            <a:endParaRPr lang="en-US" altLang="zh-CN" sz="20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3655720" y="4714678"/>
            <a:ext cx="244028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要制作一个精美的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，需要考虑多方面的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因素。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6703719" y="4714677"/>
            <a:ext cx="244028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要制作一个精美的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，需要考虑多方面的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因素。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9422606" y="4714677"/>
            <a:ext cx="244028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要制作一个精美的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，需要考虑多方面的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因素。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3928330" y="5731989"/>
            <a:ext cx="7523346" cy="8890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要制作一个精美的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，需要考虑多方面的因素，版面设计，文字和背景色彩的搭配，模板的应用，动画的自定义设计，视频、音频、图片的应用，声音的添加等内容都要综合考虑。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43257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 rot="5400000">
            <a:off x="4276725" y="-1057275"/>
            <a:ext cx="3638550" cy="12192000"/>
          </a:xfrm>
          <a:prstGeom prst="rect">
            <a:avLst/>
          </a:prstGeom>
          <a:solidFill>
            <a:srgbClr val="262626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dollar-price-tag_17172"/>
          <p:cNvSpPr>
            <a:spLocks noChangeAspect="1"/>
          </p:cNvSpPr>
          <p:nvPr/>
        </p:nvSpPr>
        <p:spPr bwMode="auto">
          <a:xfrm>
            <a:off x="1508980" y="2783906"/>
            <a:ext cx="2057400" cy="2003269"/>
          </a:xfrm>
          <a:custGeom>
            <a:avLst/>
            <a:gdLst>
              <a:gd name="connsiteX0" fmla="*/ 273036 w 604794"/>
              <a:gd name="connsiteY0" fmla="*/ 333515 h 588882"/>
              <a:gd name="connsiteX1" fmla="*/ 279576 w 604794"/>
              <a:gd name="connsiteY1" fmla="*/ 357553 h 588882"/>
              <a:gd name="connsiteX2" fmla="*/ 270627 w 604794"/>
              <a:gd name="connsiteY2" fmla="*/ 375753 h 588882"/>
              <a:gd name="connsiteX3" fmla="*/ 249633 w 604794"/>
              <a:gd name="connsiteY3" fmla="*/ 385540 h 588882"/>
              <a:gd name="connsiteX4" fmla="*/ 226917 w 604794"/>
              <a:gd name="connsiteY4" fmla="*/ 379531 h 588882"/>
              <a:gd name="connsiteX5" fmla="*/ 316346 w 604794"/>
              <a:gd name="connsiteY5" fmla="*/ 233848 h 588882"/>
              <a:gd name="connsiteX6" fmla="*/ 335446 w 604794"/>
              <a:gd name="connsiteY6" fmla="*/ 236938 h 588882"/>
              <a:gd name="connsiteX7" fmla="*/ 294494 w 604794"/>
              <a:gd name="connsiteY7" fmla="*/ 277627 h 588882"/>
              <a:gd name="connsiteX8" fmla="*/ 291740 w 604794"/>
              <a:gd name="connsiteY8" fmla="*/ 257540 h 588882"/>
              <a:gd name="connsiteX9" fmla="*/ 299656 w 604794"/>
              <a:gd name="connsiteY9" fmla="*/ 242261 h 588882"/>
              <a:gd name="connsiteX10" fmla="*/ 316346 w 604794"/>
              <a:gd name="connsiteY10" fmla="*/ 233848 h 588882"/>
              <a:gd name="connsiteX11" fmla="*/ 313468 w 604794"/>
              <a:gd name="connsiteY11" fmla="*/ 193979 h 588882"/>
              <a:gd name="connsiteX12" fmla="*/ 268900 w 604794"/>
              <a:gd name="connsiteY12" fmla="*/ 214083 h 588882"/>
              <a:gd name="connsiteX13" fmla="*/ 247046 w 604794"/>
              <a:gd name="connsiteY13" fmla="*/ 257384 h 588882"/>
              <a:gd name="connsiteX14" fmla="*/ 260984 w 604794"/>
              <a:gd name="connsiteY14" fmla="*/ 311338 h 588882"/>
              <a:gd name="connsiteX15" fmla="*/ 211598 w 604794"/>
              <a:gd name="connsiteY15" fmla="*/ 360653 h 588882"/>
              <a:gd name="connsiteX16" fmla="*/ 209877 w 604794"/>
              <a:gd name="connsiteY16" fmla="*/ 339174 h 588882"/>
              <a:gd name="connsiteX17" fmla="*/ 218997 w 604794"/>
              <a:gd name="connsiteY17" fmla="*/ 315806 h 588882"/>
              <a:gd name="connsiteX18" fmla="*/ 184926 w 604794"/>
              <a:gd name="connsiteY18" fmla="*/ 288485 h 588882"/>
              <a:gd name="connsiteX19" fmla="*/ 165309 w 604794"/>
              <a:gd name="connsiteY19" fmla="*/ 340721 h 588882"/>
              <a:gd name="connsiteX20" fmla="*/ 183205 w 604794"/>
              <a:gd name="connsiteY20" fmla="*/ 389004 h 588882"/>
              <a:gd name="connsiteX21" fmla="*/ 161696 w 604794"/>
              <a:gd name="connsiteY21" fmla="*/ 410483 h 588882"/>
              <a:gd name="connsiteX22" fmla="*/ 178903 w 604794"/>
              <a:gd name="connsiteY22" fmla="*/ 427666 h 588882"/>
              <a:gd name="connsiteX23" fmla="*/ 200929 w 604794"/>
              <a:gd name="connsiteY23" fmla="*/ 405500 h 588882"/>
              <a:gd name="connsiteX24" fmla="*/ 254789 w 604794"/>
              <a:gd name="connsiteY24" fmla="*/ 423542 h 588882"/>
              <a:gd name="connsiteX25" fmla="*/ 303831 w 604794"/>
              <a:gd name="connsiteY25" fmla="*/ 400345 h 588882"/>
              <a:gd name="connsiteX26" fmla="*/ 324825 w 604794"/>
              <a:gd name="connsiteY26" fmla="*/ 358934 h 588882"/>
              <a:gd name="connsiteX27" fmla="*/ 306068 w 604794"/>
              <a:gd name="connsiteY27" fmla="*/ 300513 h 588882"/>
              <a:gd name="connsiteX28" fmla="*/ 352357 w 604794"/>
              <a:gd name="connsiteY28" fmla="*/ 254463 h 588882"/>
              <a:gd name="connsiteX29" fmla="*/ 347539 w 604794"/>
              <a:gd name="connsiteY29" fmla="*/ 287454 h 588882"/>
              <a:gd name="connsiteX30" fmla="*/ 381266 w 604794"/>
              <a:gd name="connsiteY30" fmla="*/ 313400 h 588882"/>
              <a:gd name="connsiteX31" fmla="*/ 395376 w 604794"/>
              <a:gd name="connsiteY31" fmla="*/ 270958 h 588882"/>
              <a:gd name="connsiteX32" fmla="*/ 378341 w 604794"/>
              <a:gd name="connsiteY32" fmla="*/ 228345 h 588882"/>
              <a:gd name="connsiteX33" fmla="*/ 390042 w 604794"/>
              <a:gd name="connsiteY33" fmla="*/ 216661 h 588882"/>
              <a:gd name="connsiteX34" fmla="*/ 373006 w 604794"/>
              <a:gd name="connsiteY34" fmla="*/ 199478 h 588882"/>
              <a:gd name="connsiteX35" fmla="*/ 361305 w 604794"/>
              <a:gd name="connsiteY35" fmla="*/ 211162 h 588882"/>
              <a:gd name="connsiteX36" fmla="*/ 313468 w 604794"/>
              <a:gd name="connsiteY36" fmla="*/ 193979 h 588882"/>
              <a:gd name="connsiteX37" fmla="*/ 517486 w 604794"/>
              <a:gd name="connsiteY37" fmla="*/ 50374 h 588882"/>
              <a:gd name="connsiteX38" fmla="*/ 490879 w 604794"/>
              <a:gd name="connsiteY38" fmla="*/ 61328 h 588882"/>
              <a:gd name="connsiteX39" fmla="*/ 490879 w 604794"/>
              <a:gd name="connsiteY39" fmla="*/ 114595 h 588882"/>
              <a:gd name="connsiteX40" fmla="*/ 544223 w 604794"/>
              <a:gd name="connsiteY40" fmla="*/ 114595 h 588882"/>
              <a:gd name="connsiteX41" fmla="*/ 544223 w 604794"/>
              <a:gd name="connsiteY41" fmla="*/ 61328 h 588882"/>
              <a:gd name="connsiteX42" fmla="*/ 517486 w 604794"/>
              <a:gd name="connsiteY42" fmla="*/ 50374 h 588882"/>
              <a:gd name="connsiteX43" fmla="*/ 406970 w 604794"/>
              <a:gd name="connsiteY43" fmla="*/ 29 h 588882"/>
              <a:gd name="connsiteX44" fmla="*/ 444590 w 604794"/>
              <a:gd name="connsiteY44" fmla="*/ 673 h 588882"/>
              <a:gd name="connsiteX45" fmla="*/ 544223 w 604794"/>
              <a:gd name="connsiteY45" fmla="*/ 845 h 588882"/>
              <a:gd name="connsiteX46" fmla="*/ 598771 w 604794"/>
              <a:gd name="connsiteY46" fmla="*/ 5140 h 588882"/>
              <a:gd name="connsiteX47" fmla="*/ 604794 w 604794"/>
              <a:gd name="connsiteY47" fmla="*/ 59266 h 588882"/>
              <a:gd name="connsiteX48" fmla="*/ 604794 w 604794"/>
              <a:gd name="connsiteY48" fmla="*/ 183670 h 588882"/>
              <a:gd name="connsiteX49" fmla="*/ 579327 w 604794"/>
              <a:gd name="connsiteY49" fmla="*/ 238655 h 588882"/>
              <a:gd name="connsiteX50" fmla="*/ 244465 w 604794"/>
              <a:gd name="connsiteY50" fmla="*/ 573032 h 588882"/>
              <a:gd name="connsiteX51" fmla="*/ 175118 w 604794"/>
              <a:gd name="connsiteY51" fmla="*/ 574063 h 588882"/>
              <a:gd name="connsiteX52" fmla="*/ 17495 w 604794"/>
              <a:gd name="connsiteY52" fmla="*/ 416497 h 588882"/>
              <a:gd name="connsiteX53" fmla="*/ 16119 w 604794"/>
              <a:gd name="connsiteY53" fmla="*/ 344157 h 588882"/>
              <a:gd name="connsiteX54" fmla="*/ 353562 w 604794"/>
              <a:gd name="connsiteY54" fmla="*/ 13388 h 588882"/>
              <a:gd name="connsiteX55" fmla="*/ 376448 w 604794"/>
              <a:gd name="connsiteY55" fmla="*/ 1704 h 588882"/>
              <a:gd name="connsiteX56" fmla="*/ 406970 w 604794"/>
              <a:gd name="connsiteY56" fmla="*/ 29 h 5888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604794" h="588882">
                <a:moveTo>
                  <a:pt x="273036" y="333515"/>
                </a:moveTo>
                <a:cubicBezTo>
                  <a:pt x="278027" y="342615"/>
                  <a:pt x="280264" y="350685"/>
                  <a:pt x="279576" y="357553"/>
                </a:cubicBezTo>
                <a:cubicBezTo>
                  <a:pt x="278715" y="364421"/>
                  <a:pt x="275790" y="370602"/>
                  <a:pt x="270627" y="375753"/>
                </a:cubicBezTo>
                <a:cubicBezTo>
                  <a:pt x="264604" y="381763"/>
                  <a:pt x="257721" y="385025"/>
                  <a:pt x="249633" y="385540"/>
                </a:cubicBezTo>
                <a:cubicBezTo>
                  <a:pt x="241544" y="386227"/>
                  <a:pt x="233973" y="384167"/>
                  <a:pt x="226917" y="379531"/>
                </a:cubicBezTo>
                <a:close/>
                <a:moveTo>
                  <a:pt x="316346" y="233848"/>
                </a:moveTo>
                <a:cubicBezTo>
                  <a:pt x="322885" y="232818"/>
                  <a:pt x="329252" y="233848"/>
                  <a:pt x="335446" y="236938"/>
                </a:cubicBezTo>
                <a:lnTo>
                  <a:pt x="294494" y="277627"/>
                </a:lnTo>
                <a:cubicBezTo>
                  <a:pt x="291740" y="270416"/>
                  <a:pt x="290708" y="263721"/>
                  <a:pt x="291740" y="257540"/>
                </a:cubicBezTo>
                <a:cubicBezTo>
                  <a:pt x="292945" y="251531"/>
                  <a:pt x="295526" y="246381"/>
                  <a:pt x="299656" y="242261"/>
                </a:cubicBezTo>
                <a:cubicBezTo>
                  <a:pt x="304302" y="237625"/>
                  <a:pt x="309808" y="234878"/>
                  <a:pt x="316346" y="233848"/>
                </a:cubicBezTo>
                <a:close/>
                <a:moveTo>
                  <a:pt x="313468" y="193979"/>
                </a:moveTo>
                <a:cubicBezTo>
                  <a:pt x="296604" y="194495"/>
                  <a:pt x="281806" y="201196"/>
                  <a:pt x="268900" y="214083"/>
                </a:cubicBezTo>
                <a:cubicBezTo>
                  <a:pt x="255994" y="226799"/>
                  <a:pt x="248767" y="241232"/>
                  <a:pt x="247046" y="257384"/>
                </a:cubicBezTo>
                <a:cubicBezTo>
                  <a:pt x="245325" y="273536"/>
                  <a:pt x="249971" y="291578"/>
                  <a:pt x="260984" y="311338"/>
                </a:cubicBezTo>
                <a:lnTo>
                  <a:pt x="211598" y="360653"/>
                </a:lnTo>
                <a:cubicBezTo>
                  <a:pt x="209361" y="354467"/>
                  <a:pt x="208673" y="347250"/>
                  <a:pt x="209877" y="339174"/>
                </a:cubicBezTo>
                <a:cubicBezTo>
                  <a:pt x="210910" y="331270"/>
                  <a:pt x="214007" y="323366"/>
                  <a:pt x="218997" y="315806"/>
                </a:cubicBezTo>
                <a:lnTo>
                  <a:pt x="184926" y="288485"/>
                </a:lnTo>
                <a:cubicBezTo>
                  <a:pt x="171848" y="306183"/>
                  <a:pt x="165309" y="323710"/>
                  <a:pt x="165309" y="340721"/>
                </a:cubicBezTo>
                <a:cubicBezTo>
                  <a:pt x="165309" y="357732"/>
                  <a:pt x="171160" y="373712"/>
                  <a:pt x="183205" y="389004"/>
                </a:cubicBezTo>
                <a:lnTo>
                  <a:pt x="161696" y="410483"/>
                </a:lnTo>
                <a:lnTo>
                  <a:pt x="178903" y="427666"/>
                </a:lnTo>
                <a:lnTo>
                  <a:pt x="200929" y="405500"/>
                </a:lnTo>
                <a:cubicBezTo>
                  <a:pt x="218481" y="418559"/>
                  <a:pt x="236377" y="424573"/>
                  <a:pt x="254789" y="423542"/>
                </a:cubicBezTo>
                <a:cubicBezTo>
                  <a:pt x="273202" y="422339"/>
                  <a:pt x="289377" y="414778"/>
                  <a:pt x="303831" y="400345"/>
                </a:cubicBezTo>
                <a:cubicBezTo>
                  <a:pt x="316393" y="387801"/>
                  <a:pt x="323620" y="373883"/>
                  <a:pt x="324825" y="358934"/>
                </a:cubicBezTo>
                <a:cubicBezTo>
                  <a:pt x="326201" y="343814"/>
                  <a:pt x="319835" y="324397"/>
                  <a:pt x="306068" y="300513"/>
                </a:cubicBezTo>
                <a:lnTo>
                  <a:pt x="352357" y="254463"/>
                </a:lnTo>
                <a:cubicBezTo>
                  <a:pt x="356659" y="265288"/>
                  <a:pt x="354938" y="276285"/>
                  <a:pt x="347539" y="287454"/>
                </a:cubicBezTo>
                <a:lnTo>
                  <a:pt x="381266" y="313400"/>
                </a:lnTo>
                <a:cubicBezTo>
                  <a:pt x="391074" y="299482"/>
                  <a:pt x="395721" y="285392"/>
                  <a:pt x="395376" y="270958"/>
                </a:cubicBezTo>
                <a:cubicBezTo>
                  <a:pt x="395032" y="256525"/>
                  <a:pt x="389354" y="242263"/>
                  <a:pt x="378341" y="228345"/>
                </a:cubicBezTo>
                <a:lnTo>
                  <a:pt x="390042" y="216661"/>
                </a:lnTo>
                <a:lnTo>
                  <a:pt x="373006" y="199478"/>
                </a:lnTo>
                <a:lnTo>
                  <a:pt x="361305" y="211162"/>
                </a:lnTo>
                <a:cubicBezTo>
                  <a:pt x="346334" y="199134"/>
                  <a:pt x="330503" y="193292"/>
                  <a:pt x="313468" y="193979"/>
                </a:cubicBezTo>
                <a:close/>
                <a:moveTo>
                  <a:pt x="517486" y="50374"/>
                </a:moveTo>
                <a:cubicBezTo>
                  <a:pt x="507829" y="50374"/>
                  <a:pt x="498192" y="54026"/>
                  <a:pt x="490879" y="61328"/>
                </a:cubicBezTo>
                <a:cubicBezTo>
                  <a:pt x="476080" y="76105"/>
                  <a:pt x="476080" y="99990"/>
                  <a:pt x="490879" y="114595"/>
                </a:cubicBezTo>
                <a:cubicBezTo>
                  <a:pt x="505506" y="129372"/>
                  <a:pt x="529424" y="129372"/>
                  <a:pt x="544223" y="114595"/>
                </a:cubicBezTo>
                <a:cubicBezTo>
                  <a:pt x="558850" y="99990"/>
                  <a:pt x="558850" y="76105"/>
                  <a:pt x="544223" y="61328"/>
                </a:cubicBezTo>
                <a:cubicBezTo>
                  <a:pt x="536824" y="54026"/>
                  <a:pt x="527144" y="50374"/>
                  <a:pt x="517486" y="50374"/>
                </a:cubicBezTo>
                <a:close/>
                <a:moveTo>
                  <a:pt x="406970" y="29"/>
                </a:moveTo>
                <a:cubicBezTo>
                  <a:pt x="419338" y="157"/>
                  <a:pt x="432889" y="673"/>
                  <a:pt x="444590" y="673"/>
                </a:cubicBezTo>
                <a:lnTo>
                  <a:pt x="544223" y="845"/>
                </a:lnTo>
                <a:cubicBezTo>
                  <a:pt x="567625" y="845"/>
                  <a:pt x="593609" y="-186"/>
                  <a:pt x="598771" y="5140"/>
                </a:cubicBezTo>
                <a:cubicBezTo>
                  <a:pt x="603934" y="10467"/>
                  <a:pt x="604794" y="35898"/>
                  <a:pt x="604794" y="59266"/>
                </a:cubicBezTo>
                <a:lnTo>
                  <a:pt x="604794" y="183670"/>
                </a:lnTo>
                <a:cubicBezTo>
                  <a:pt x="604794" y="207898"/>
                  <a:pt x="579327" y="238655"/>
                  <a:pt x="579327" y="238655"/>
                </a:cubicBezTo>
                <a:lnTo>
                  <a:pt x="244465" y="573032"/>
                </a:lnTo>
                <a:cubicBezTo>
                  <a:pt x="209361" y="608085"/>
                  <a:pt x="175118" y="574063"/>
                  <a:pt x="175118" y="574063"/>
                </a:cubicBezTo>
                <a:lnTo>
                  <a:pt x="17495" y="416497"/>
                </a:lnTo>
                <a:cubicBezTo>
                  <a:pt x="-21050" y="378007"/>
                  <a:pt x="16119" y="344157"/>
                  <a:pt x="16119" y="344157"/>
                </a:cubicBezTo>
                <a:lnTo>
                  <a:pt x="353562" y="13388"/>
                </a:lnTo>
                <a:cubicBezTo>
                  <a:pt x="360101" y="7031"/>
                  <a:pt x="368360" y="3594"/>
                  <a:pt x="376448" y="1704"/>
                </a:cubicBezTo>
                <a:cubicBezTo>
                  <a:pt x="383417" y="157"/>
                  <a:pt x="394602" y="-100"/>
                  <a:pt x="406970" y="29"/>
                </a:cubicBezTo>
                <a:close/>
              </a:path>
            </a:pathLst>
          </a:custGeom>
          <a:solidFill>
            <a:srgbClr val="FFC000">
              <a:alpha val="75000"/>
            </a:srgbClr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dollar-price-tag_17172"/>
          <p:cNvSpPr>
            <a:spLocks noChangeAspect="1"/>
          </p:cNvSpPr>
          <p:nvPr/>
        </p:nvSpPr>
        <p:spPr bwMode="auto">
          <a:xfrm>
            <a:off x="4861801" y="2783906"/>
            <a:ext cx="2057400" cy="2003269"/>
          </a:xfrm>
          <a:custGeom>
            <a:avLst/>
            <a:gdLst>
              <a:gd name="connsiteX0" fmla="*/ 273036 w 604794"/>
              <a:gd name="connsiteY0" fmla="*/ 333515 h 588882"/>
              <a:gd name="connsiteX1" fmla="*/ 279576 w 604794"/>
              <a:gd name="connsiteY1" fmla="*/ 357553 h 588882"/>
              <a:gd name="connsiteX2" fmla="*/ 270627 w 604794"/>
              <a:gd name="connsiteY2" fmla="*/ 375753 h 588882"/>
              <a:gd name="connsiteX3" fmla="*/ 249633 w 604794"/>
              <a:gd name="connsiteY3" fmla="*/ 385540 h 588882"/>
              <a:gd name="connsiteX4" fmla="*/ 226917 w 604794"/>
              <a:gd name="connsiteY4" fmla="*/ 379531 h 588882"/>
              <a:gd name="connsiteX5" fmla="*/ 316346 w 604794"/>
              <a:gd name="connsiteY5" fmla="*/ 233848 h 588882"/>
              <a:gd name="connsiteX6" fmla="*/ 335446 w 604794"/>
              <a:gd name="connsiteY6" fmla="*/ 236938 h 588882"/>
              <a:gd name="connsiteX7" fmla="*/ 294494 w 604794"/>
              <a:gd name="connsiteY7" fmla="*/ 277627 h 588882"/>
              <a:gd name="connsiteX8" fmla="*/ 291740 w 604794"/>
              <a:gd name="connsiteY8" fmla="*/ 257540 h 588882"/>
              <a:gd name="connsiteX9" fmla="*/ 299656 w 604794"/>
              <a:gd name="connsiteY9" fmla="*/ 242261 h 588882"/>
              <a:gd name="connsiteX10" fmla="*/ 316346 w 604794"/>
              <a:gd name="connsiteY10" fmla="*/ 233848 h 588882"/>
              <a:gd name="connsiteX11" fmla="*/ 313468 w 604794"/>
              <a:gd name="connsiteY11" fmla="*/ 193979 h 588882"/>
              <a:gd name="connsiteX12" fmla="*/ 268900 w 604794"/>
              <a:gd name="connsiteY12" fmla="*/ 214083 h 588882"/>
              <a:gd name="connsiteX13" fmla="*/ 247046 w 604794"/>
              <a:gd name="connsiteY13" fmla="*/ 257384 h 588882"/>
              <a:gd name="connsiteX14" fmla="*/ 260984 w 604794"/>
              <a:gd name="connsiteY14" fmla="*/ 311338 h 588882"/>
              <a:gd name="connsiteX15" fmla="*/ 211598 w 604794"/>
              <a:gd name="connsiteY15" fmla="*/ 360653 h 588882"/>
              <a:gd name="connsiteX16" fmla="*/ 209877 w 604794"/>
              <a:gd name="connsiteY16" fmla="*/ 339174 h 588882"/>
              <a:gd name="connsiteX17" fmla="*/ 218997 w 604794"/>
              <a:gd name="connsiteY17" fmla="*/ 315806 h 588882"/>
              <a:gd name="connsiteX18" fmla="*/ 184926 w 604794"/>
              <a:gd name="connsiteY18" fmla="*/ 288485 h 588882"/>
              <a:gd name="connsiteX19" fmla="*/ 165309 w 604794"/>
              <a:gd name="connsiteY19" fmla="*/ 340721 h 588882"/>
              <a:gd name="connsiteX20" fmla="*/ 183205 w 604794"/>
              <a:gd name="connsiteY20" fmla="*/ 389004 h 588882"/>
              <a:gd name="connsiteX21" fmla="*/ 161696 w 604794"/>
              <a:gd name="connsiteY21" fmla="*/ 410483 h 588882"/>
              <a:gd name="connsiteX22" fmla="*/ 178903 w 604794"/>
              <a:gd name="connsiteY22" fmla="*/ 427666 h 588882"/>
              <a:gd name="connsiteX23" fmla="*/ 200929 w 604794"/>
              <a:gd name="connsiteY23" fmla="*/ 405500 h 588882"/>
              <a:gd name="connsiteX24" fmla="*/ 254789 w 604794"/>
              <a:gd name="connsiteY24" fmla="*/ 423542 h 588882"/>
              <a:gd name="connsiteX25" fmla="*/ 303831 w 604794"/>
              <a:gd name="connsiteY25" fmla="*/ 400345 h 588882"/>
              <a:gd name="connsiteX26" fmla="*/ 324825 w 604794"/>
              <a:gd name="connsiteY26" fmla="*/ 358934 h 588882"/>
              <a:gd name="connsiteX27" fmla="*/ 306068 w 604794"/>
              <a:gd name="connsiteY27" fmla="*/ 300513 h 588882"/>
              <a:gd name="connsiteX28" fmla="*/ 352357 w 604794"/>
              <a:gd name="connsiteY28" fmla="*/ 254463 h 588882"/>
              <a:gd name="connsiteX29" fmla="*/ 347539 w 604794"/>
              <a:gd name="connsiteY29" fmla="*/ 287454 h 588882"/>
              <a:gd name="connsiteX30" fmla="*/ 381266 w 604794"/>
              <a:gd name="connsiteY30" fmla="*/ 313400 h 588882"/>
              <a:gd name="connsiteX31" fmla="*/ 395376 w 604794"/>
              <a:gd name="connsiteY31" fmla="*/ 270958 h 588882"/>
              <a:gd name="connsiteX32" fmla="*/ 378341 w 604794"/>
              <a:gd name="connsiteY32" fmla="*/ 228345 h 588882"/>
              <a:gd name="connsiteX33" fmla="*/ 390042 w 604794"/>
              <a:gd name="connsiteY33" fmla="*/ 216661 h 588882"/>
              <a:gd name="connsiteX34" fmla="*/ 373006 w 604794"/>
              <a:gd name="connsiteY34" fmla="*/ 199478 h 588882"/>
              <a:gd name="connsiteX35" fmla="*/ 361305 w 604794"/>
              <a:gd name="connsiteY35" fmla="*/ 211162 h 588882"/>
              <a:gd name="connsiteX36" fmla="*/ 313468 w 604794"/>
              <a:gd name="connsiteY36" fmla="*/ 193979 h 588882"/>
              <a:gd name="connsiteX37" fmla="*/ 517486 w 604794"/>
              <a:gd name="connsiteY37" fmla="*/ 50374 h 588882"/>
              <a:gd name="connsiteX38" fmla="*/ 490879 w 604794"/>
              <a:gd name="connsiteY38" fmla="*/ 61328 h 588882"/>
              <a:gd name="connsiteX39" fmla="*/ 490879 w 604794"/>
              <a:gd name="connsiteY39" fmla="*/ 114595 h 588882"/>
              <a:gd name="connsiteX40" fmla="*/ 544223 w 604794"/>
              <a:gd name="connsiteY40" fmla="*/ 114595 h 588882"/>
              <a:gd name="connsiteX41" fmla="*/ 544223 w 604794"/>
              <a:gd name="connsiteY41" fmla="*/ 61328 h 588882"/>
              <a:gd name="connsiteX42" fmla="*/ 517486 w 604794"/>
              <a:gd name="connsiteY42" fmla="*/ 50374 h 588882"/>
              <a:gd name="connsiteX43" fmla="*/ 406970 w 604794"/>
              <a:gd name="connsiteY43" fmla="*/ 29 h 588882"/>
              <a:gd name="connsiteX44" fmla="*/ 444590 w 604794"/>
              <a:gd name="connsiteY44" fmla="*/ 673 h 588882"/>
              <a:gd name="connsiteX45" fmla="*/ 544223 w 604794"/>
              <a:gd name="connsiteY45" fmla="*/ 845 h 588882"/>
              <a:gd name="connsiteX46" fmla="*/ 598771 w 604794"/>
              <a:gd name="connsiteY46" fmla="*/ 5140 h 588882"/>
              <a:gd name="connsiteX47" fmla="*/ 604794 w 604794"/>
              <a:gd name="connsiteY47" fmla="*/ 59266 h 588882"/>
              <a:gd name="connsiteX48" fmla="*/ 604794 w 604794"/>
              <a:gd name="connsiteY48" fmla="*/ 183670 h 588882"/>
              <a:gd name="connsiteX49" fmla="*/ 579327 w 604794"/>
              <a:gd name="connsiteY49" fmla="*/ 238655 h 588882"/>
              <a:gd name="connsiteX50" fmla="*/ 244465 w 604794"/>
              <a:gd name="connsiteY50" fmla="*/ 573032 h 588882"/>
              <a:gd name="connsiteX51" fmla="*/ 175118 w 604794"/>
              <a:gd name="connsiteY51" fmla="*/ 574063 h 588882"/>
              <a:gd name="connsiteX52" fmla="*/ 17495 w 604794"/>
              <a:gd name="connsiteY52" fmla="*/ 416497 h 588882"/>
              <a:gd name="connsiteX53" fmla="*/ 16119 w 604794"/>
              <a:gd name="connsiteY53" fmla="*/ 344157 h 588882"/>
              <a:gd name="connsiteX54" fmla="*/ 353562 w 604794"/>
              <a:gd name="connsiteY54" fmla="*/ 13388 h 588882"/>
              <a:gd name="connsiteX55" fmla="*/ 376448 w 604794"/>
              <a:gd name="connsiteY55" fmla="*/ 1704 h 588882"/>
              <a:gd name="connsiteX56" fmla="*/ 406970 w 604794"/>
              <a:gd name="connsiteY56" fmla="*/ 29 h 5888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604794" h="588882">
                <a:moveTo>
                  <a:pt x="273036" y="333515"/>
                </a:moveTo>
                <a:cubicBezTo>
                  <a:pt x="278027" y="342615"/>
                  <a:pt x="280264" y="350685"/>
                  <a:pt x="279576" y="357553"/>
                </a:cubicBezTo>
                <a:cubicBezTo>
                  <a:pt x="278715" y="364421"/>
                  <a:pt x="275790" y="370602"/>
                  <a:pt x="270627" y="375753"/>
                </a:cubicBezTo>
                <a:cubicBezTo>
                  <a:pt x="264604" y="381763"/>
                  <a:pt x="257721" y="385025"/>
                  <a:pt x="249633" y="385540"/>
                </a:cubicBezTo>
                <a:cubicBezTo>
                  <a:pt x="241544" y="386227"/>
                  <a:pt x="233973" y="384167"/>
                  <a:pt x="226917" y="379531"/>
                </a:cubicBezTo>
                <a:close/>
                <a:moveTo>
                  <a:pt x="316346" y="233848"/>
                </a:moveTo>
                <a:cubicBezTo>
                  <a:pt x="322885" y="232818"/>
                  <a:pt x="329252" y="233848"/>
                  <a:pt x="335446" y="236938"/>
                </a:cubicBezTo>
                <a:lnTo>
                  <a:pt x="294494" y="277627"/>
                </a:lnTo>
                <a:cubicBezTo>
                  <a:pt x="291740" y="270416"/>
                  <a:pt x="290708" y="263721"/>
                  <a:pt x="291740" y="257540"/>
                </a:cubicBezTo>
                <a:cubicBezTo>
                  <a:pt x="292945" y="251531"/>
                  <a:pt x="295526" y="246381"/>
                  <a:pt x="299656" y="242261"/>
                </a:cubicBezTo>
                <a:cubicBezTo>
                  <a:pt x="304302" y="237625"/>
                  <a:pt x="309808" y="234878"/>
                  <a:pt x="316346" y="233848"/>
                </a:cubicBezTo>
                <a:close/>
                <a:moveTo>
                  <a:pt x="313468" y="193979"/>
                </a:moveTo>
                <a:cubicBezTo>
                  <a:pt x="296604" y="194495"/>
                  <a:pt x="281806" y="201196"/>
                  <a:pt x="268900" y="214083"/>
                </a:cubicBezTo>
                <a:cubicBezTo>
                  <a:pt x="255994" y="226799"/>
                  <a:pt x="248767" y="241232"/>
                  <a:pt x="247046" y="257384"/>
                </a:cubicBezTo>
                <a:cubicBezTo>
                  <a:pt x="245325" y="273536"/>
                  <a:pt x="249971" y="291578"/>
                  <a:pt x="260984" y="311338"/>
                </a:cubicBezTo>
                <a:lnTo>
                  <a:pt x="211598" y="360653"/>
                </a:lnTo>
                <a:cubicBezTo>
                  <a:pt x="209361" y="354467"/>
                  <a:pt x="208673" y="347250"/>
                  <a:pt x="209877" y="339174"/>
                </a:cubicBezTo>
                <a:cubicBezTo>
                  <a:pt x="210910" y="331270"/>
                  <a:pt x="214007" y="323366"/>
                  <a:pt x="218997" y="315806"/>
                </a:cubicBezTo>
                <a:lnTo>
                  <a:pt x="184926" y="288485"/>
                </a:lnTo>
                <a:cubicBezTo>
                  <a:pt x="171848" y="306183"/>
                  <a:pt x="165309" y="323710"/>
                  <a:pt x="165309" y="340721"/>
                </a:cubicBezTo>
                <a:cubicBezTo>
                  <a:pt x="165309" y="357732"/>
                  <a:pt x="171160" y="373712"/>
                  <a:pt x="183205" y="389004"/>
                </a:cubicBezTo>
                <a:lnTo>
                  <a:pt x="161696" y="410483"/>
                </a:lnTo>
                <a:lnTo>
                  <a:pt x="178903" y="427666"/>
                </a:lnTo>
                <a:lnTo>
                  <a:pt x="200929" y="405500"/>
                </a:lnTo>
                <a:cubicBezTo>
                  <a:pt x="218481" y="418559"/>
                  <a:pt x="236377" y="424573"/>
                  <a:pt x="254789" y="423542"/>
                </a:cubicBezTo>
                <a:cubicBezTo>
                  <a:pt x="273202" y="422339"/>
                  <a:pt x="289377" y="414778"/>
                  <a:pt x="303831" y="400345"/>
                </a:cubicBezTo>
                <a:cubicBezTo>
                  <a:pt x="316393" y="387801"/>
                  <a:pt x="323620" y="373883"/>
                  <a:pt x="324825" y="358934"/>
                </a:cubicBezTo>
                <a:cubicBezTo>
                  <a:pt x="326201" y="343814"/>
                  <a:pt x="319835" y="324397"/>
                  <a:pt x="306068" y="300513"/>
                </a:cubicBezTo>
                <a:lnTo>
                  <a:pt x="352357" y="254463"/>
                </a:lnTo>
                <a:cubicBezTo>
                  <a:pt x="356659" y="265288"/>
                  <a:pt x="354938" y="276285"/>
                  <a:pt x="347539" y="287454"/>
                </a:cubicBezTo>
                <a:lnTo>
                  <a:pt x="381266" y="313400"/>
                </a:lnTo>
                <a:cubicBezTo>
                  <a:pt x="391074" y="299482"/>
                  <a:pt x="395721" y="285392"/>
                  <a:pt x="395376" y="270958"/>
                </a:cubicBezTo>
                <a:cubicBezTo>
                  <a:pt x="395032" y="256525"/>
                  <a:pt x="389354" y="242263"/>
                  <a:pt x="378341" y="228345"/>
                </a:cubicBezTo>
                <a:lnTo>
                  <a:pt x="390042" y="216661"/>
                </a:lnTo>
                <a:lnTo>
                  <a:pt x="373006" y="199478"/>
                </a:lnTo>
                <a:lnTo>
                  <a:pt x="361305" y="211162"/>
                </a:lnTo>
                <a:cubicBezTo>
                  <a:pt x="346334" y="199134"/>
                  <a:pt x="330503" y="193292"/>
                  <a:pt x="313468" y="193979"/>
                </a:cubicBezTo>
                <a:close/>
                <a:moveTo>
                  <a:pt x="517486" y="50374"/>
                </a:moveTo>
                <a:cubicBezTo>
                  <a:pt x="507829" y="50374"/>
                  <a:pt x="498192" y="54026"/>
                  <a:pt x="490879" y="61328"/>
                </a:cubicBezTo>
                <a:cubicBezTo>
                  <a:pt x="476080" y="76105"/>
                  <a:pt x="476080" y="99990"/>
                  <a:pt x="490879" y="114595"/>
                </a:cubicBezTo>
                <a:cubicBezTo>
                  <a:pt x="505506" y="129372"/>
                  <a:pt x="529424" y="129372"/>
                  <a:pt x="544223" y="114595"/>
                </a:cubicBezTo>
                <a:cubicBezTo>
                  <a:pt x="558850" y="99990"/>
                  <a:pt x="558850" y="76105"/>
                  <a:pt x="544223" y="61328"/>
                </a:cubicBezTo>
                <a:cubicBezTo>
                  <a:pt x="536824" y="54026"/>
                  <a:pt x="527144" y="50374"/>
                  <a:pt x="517486" y="50374"/>
                </a:cubicBezTo>
                <a:close/>
                <a:moveTo>
                  <a:pt x="406970" y="29"/>
                </a:moveTo>
                <a:cubicBezTo>
                  <a:pt x="419338" y="157"/>
                  <a:pt x="432889" y="673"/>
                  <a:pt x="444590" y="673"/>
                </a:cubicBezTo>
                <a:lnTo>
                  <a:pt x="544223" y="845"/>
                </a:lnTo>
                <a:cubicBezTo>
                  <a:pt x="567625" y="845"/>
                  <a:pt x="593609" y="-186"/>
                  <a:pt x="598771" y="5140"/>
                </a:cubicBezTo>
                <a:cubicBezTo>
                  <a:pt x="603934" y="10467"/>
                  <a:pt x="604794" y="35898"/>
                  <a:pt x="604794" y="59266"/>
                </a:cubicBezTo>
                <a:lnTo>
                  <a:pt x="604794" y="183670"/>
                </a:lnTo>
                <a:cubicBezTo>
                  <a:pt x="604794" y="207898"/>
                  <a:pt x="579327" y="238655"/>
                  <a:pt x="579327" y="238655"/>
                </a:cubicBezTo>
                <a:lnTo>
                  <a:pt x="244465" y="573032"/>
                </a:lnTo>
                <a:cubicBezTo>
                  <a:pt x="209361" y="608085"/>
                  <a:pt x="175118" y="574063"/>
                  <a:pt x="175118" y="574063"/>
                </a:cubicBezTo>
                <a:lnTo>
                  <a:pt x="17495" y="416497"/>
                </a:lnTo>
                <a:cubicBezTo>
                  <a:pt x="-21050" y="378007"/>
                  <a:pt x="16119" y="344157"/>
                  <a:pt x="16119" y="344157"/>
                </a:cubicBezTo>
                <a:lnTo>
                  <a:pt x="353562" y="13388"/>
                </a:lnTo>
                <a:cubicBezTo>
                  <a:pt x="360101" y="7031"/>
                  <a:pt x="368360" y="3594"/>
                  <a:pt x="376448" y="1704"/>
                </a:cubicBezTo>
                <a:cubicBezTo>
                  <a:pt x="383417" y="157"/>
                  <a:pt x="394602" y="-100"/>
                  <a:pt x="406970" y="29"/>
                </a:cubicBezTo>
                <a:close/>
              </a:path>
            </a:pathLst>
          </a:custGeom>
          <a:solidFill>
            <a:srgbClr val="FFC000">
              <a:alpha val="75000"/>
            </a:srgbClr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4" name="dollar-price-tag_17172"/>
          <p:cNvSpPr>
            <a:spLocks noChangeAspect="1"/>
          </p:cNvSpPr>
          <p:nvPr/>
        </p:nvSpPr>
        <p:spPr bwMode="auto">
          <a:xfrm>
            <a:off x="8214622" y="2783906"/>
            <a:ext cx="2057400" cy="2003269"/>
          </a:xfrm>
          <a:custGeom>
            <a:avLst/>
            <a:gdLst>
              <a:gd name="connsiteX0" fmla="*/ 273036 w 604794"/>
              <a:gd name="connsiteY0" fmla="*/ 333515 h 588882"/>
              <a:gd name="connsiteX1" fmla="*/ 279576 w 604794"/>
              <a:gd name="connsiteY1" fmla="*/ 357553 h 588882"/>
              <a:gd name="connsiteX2" fmla="*/ 270627 w 604794"/>
              <a:gd name="connsiteY2" fmla="*/ 375753 h 588882"/>
              <a:gd name="connsiteX3" fmla="*/ 249633 w 604794"/>
              <a:gd name="connsiteY3" fmla="*/ 385540 h 588882"/>
              <a:gd name="connsiteX4" fmla="*/ 226917 w 604794"/>
              <a:gd name="connsiteY4" fmla="*/ 379531 h 588882"/>
              <a:gd name="connsiteX5" fmla="*/ 316346 w 604794"/>
              <a:gd name="connsiteY5" fmla="*/ 233848 h 588882"/>
              <a:gd name="connsiteX6" fmla="*/ 335446 w 604794"/>
              <a:gd name="connsiteY6" fmla="*/ 236938 h 588882"/>
              <a:gd name="connsiteX7" fmla="*/ 294494 w 604794"/>
              <a:gd name="connsiteY7" fmla="*/ 277627 h 588882"/>
              <a:gd name="connsiteX8" fmla="*/ 291740 w 604794"/>
              <a:gd name="connsiteY8" fmla="*/ 257540 h 588882"/>
              <a:gd name="connsiteX9" fmla="*/ 299656 w 604794"/>
              <a:gd name="connsiteY9" fmla="*/ 242261 h 588882"/>
              <a:gd name="connsiteX10" fmla="*/ 316346 w 604794"/>
              <a:gd name="connsiteY10" fmla="*/ 233848 h 588882"/>
              <a:gd name="connsiteX11" fmla="*/ 313468 w 604794"/>
              <a:gd name="connsiteY11" fmla="*/ 193979 h 588882"/>
              <a:gd name="connsiteX12" fmla="*/ 268900 w 604794"/>
              <a:gd name="connsiteY12" fmla="*/ 214083 h 588882"/>
              <a:gd name="connsiteX13" fmla="*/ 247046 w 604794"/>
              <a:gd name="connsiteY13" fmla="*/ 257384 h 588882"/>
              <a:gd name="connsiteX14" fmla="*/ 260984 w 604794"/>
              <a:gd name="connsiteY14" fmla="*/ 311338 h 588882"/>
              <a:gd name="connsiteX15" fmla="*/ 211598 w 604794"/>
              <a:gd name="connsiteY15" fmla="*/ 360653 h 588882"/>
              <a:gd name="connsiteX16" fmla="*/ 209877 w 604794"/>
              <a:gd name="connsiteY16" fmla="*/ 339174 h 588882"/>
              <a:gd name="connsiteX17" fmla="*/ 218997 w 604794"/>
              <a:gd name="connsiteY17" fmla="*/ 315806 h 588882"/>
              <a:gd name="connsiteX18" fmla="*/ 184926 w 604794"/>
              <a:gd name="connsiteY18" fmla="*/ 288485 h 588882"/>
              <a:gd name="connsiteX19" fmla="*/ 165309 w 604794"/>
              <a:gd name="connsiteY19" fmla="*/ 340721 h 588882"/>
              <a:gd name="connsiteX20" fmla="*/ 183205 w 604794"/>
              <a:gd name="connsiteY20" fmla="*/ 389004 h 588882"/>
              <a:gd name="connsiteX21" fmla="*/ 161696 w 604794"/>
              <a:gd name="connsiteY21" fmla="*/ 410483 h 588882"/>
              <a:gd name="connsiteX22" fmla="*/ 178903 w 604794"/>
              <a:gd name="connsiteY22" fmla="*/ 427666 h 588882"/>
              <a:gd name="connsiteX23" fmla="*/ 200929 w 604794"/>
              <a:gd name="connsiteY23" fmla="*/ 405500 h 588882"/>
              <a:gd name="connsiteX24" fmla="*/ 254789 w 604794"/>
              <a:gd name="connsiteY24" fmla="*/ 423542 h 588882"/>
              <a:gd name="connsiteX25" fmla="*/ 303831 w 604794"/>
              <a:gd name="connsiteY25" fmla="*/ 400345 h 588882"/>
              <a:gd name="connsiteX26" fmla="*/ 324825 w 604794"/>
              <a:gd name="connsiteY26" fmla="*/ 358934 h 588882"/>
              <a:gd name="connsiteX27" fmla="*/ 306068 w 604794"/>
              <a:gd name="connsiteY27" fmla="*/ 300513 h 588882"/>
              <a:gd name="connsiteX28" fmla="*/ 352357 w 604794"/>
              <a:gd name="connsiteY28" fmla="*/ 254463 h 588882"/>
              <a:gd name="connsiteX29" fmla="*/ 347539 w 604794"/>
              <a:gd name="connsiteY29" fmla="*/ 287454 h 588882"/>
              <a:gd name="connsiteX30" fmla="*/ 381266 w 604794"/>
              <a:gd name="connsiteY30" fmla="*/ 313400 h 588882"/>
              <a:gd name="connsiteX31" fmla="*/ 395376 w 604794"/>
              <a:gd name="connsiteY31" fmla="*/ 270958 h 588882"/>
              <a:gd name="connsiteX32" fmla="*/ 378341 w 604794"/>
              <a:gd name="connsiteY32" fmla="*/ 228345 h 588882"/>
              <a:gd name="connsiteX33" fmla="*/ 390042 w 604794"/>
              <a:gd name="connsiteY33" fmla="*/ 216661 h 588882"/>
              <a:gd name="connsiteX34" fmla="*/ 373006 w 604794"/>
              <a:gd name="connsiteY34" fmla="*/ 199478 h 588882"/>
              <a:gd name="connsiteX35" fmla="*/ 361305 w 604794"/>
              <a:gd name="connsiteY35" fmla="*/ 211162 h 588882"/>
              <a:gd name="connsiteX36" fmla="*/ 313468 w 604794"/>
              <a:gd name="connsiteY36" fmla="*/ 193979 h 588882"/>
              <a:gd name="connsiteX37" fmla="*/ 517486 w 604794"/>
              <a:gd name="connsiteY37" fmla="*/ 50374 h 588882"/>
              <a:gd name="connsiteX38" fmla="*/ 490879 w 604794"/>
              <a:gd name="connsiteY38" fmla="*/ 61328 h 588882"/>
              <a:gd name="connsiteX39" fmla="*/ 490879 w 604794"/>
              <a:gd name="connsiteY39" fmla="*/ 114595 h 588882"/>
              <a:gd name="connsiteX40" fmla="*/ 544223 w 604794"/>
              <a:gd name="connsiteY40" fmla="*/ 114595 h 588882"/>
              <a:gd name="connsiteX41" fmla="*/ 544223 w 604794"/>
              <a:gd name="connsiteY41" fmla="*/ 61328 h 588882"/>
              <a:gd name="connsiteX42" fmla="*/ 517486 w 604794"/>
              <a:gd name="connsiteY42" fmla="*/ 50374 h 588882"/>
              <a:gd name="connsiteX43" fmla="*/ 406970 w 604794"/>
              <a:gd name="connsiteY43" fmla="*/ 29 h 588882"/>
              <a:gd name="connsiteX44" fmla="*/ 444590 w 604794"/>
              <a:gd name="connsiteY44" fmla="*/ 673 h 588882"/>
              <a:gd name="connsiteX45" fmla="*/ 544223 w 604794"/>
              <a:gd name="connsiteY45" fmla="*/ 845 h 588882"/>
              <a:gd name="connsiteX46" fmla="*/ 598771 w 604794"/>
              <a:gd name="connsiteY46" fmla="*/ 5140 h 588882"/>
              <a:gd name="connsiteX47" fmla="*/ 604794 w 604794"/>
              <a:gd name="connsiteY47" fmla="*/ 59266 h 588882"/>
              <a:gd name="connsiteX48" fmla="*/ 604794 w 604794"/>
              <a:gd name="connsiteY48" fmla="*/ 183670 h 588882"/>
              <a:gd name="connsiteX49" fmla="*/ 579327 w 604794"/>
              <a:gd name="connsiteY49" fmla="*/ 238655 h 588882"/>
              <a:gd name="connsiteX50" fmla="*/ 244465 w 604794"/>
              <a:gd name="connsiteY50" fmla="*/ 573032 h 588882"/>
              <a:gd name="connsiteX51" fmla="*/ 175118 w 604794"/>
              <a:gd name="connsiteY51" fmla="*/ 574063 h 588882"/>
              <a:gd name="connsiteX52" fmla="*/ 17495 w 604794"/>
              <a:gd name="connsiteY52" fmla="*/ 416497 h 588882"/>
              <a:gd name="connsiteX53" fmla="*/ 16119 w 604794"/>
              <a:gd name="connsiteY53" fmla="*/ 344157 h 588882"/>
              <a:gd name="connsiteX54" fmla="*/ 353562 w 604794"/>
              <a:gd name="connsiteY54" fmla="*/ 13388 h 588882"/>
              <a:gd name="connsiteX55" fmla="*/ 376448 w 604794"/>
              <a:gd name="connsiteY55" fmla="*/ 1704 h 588882"/>
              <a:gd name="connsiteX56" fmla="*/ 406970 w 604794"/>
              <a:gd name="connsiteY56" fmla="*/ 29 h 5888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604794" h="588882">
                <a:moveTo>
                  <a:pt x="273036" y="333515"/>
                </a:moveTo>
                <a:cubicBezTo>
                  <a:pt x="278027" y="342615"/>
                  <a:pt x="280264" y="350685"/>
                  <a:pt x="279576" y="357553"/>
                </a:cubicBezTo>
                <a:cubicBezTo>
                  <a:pt x="278715" y="364421"/>
                  <a:pt x="275790" y="370602"/>
                  <a:pt x="270627" y="375753"/>
                </a:cubicBezTo>
                <a:cubicBezTo>
                  <a:pt x="264604" y="381763"/>
                  <a:pt x="257721" y="385025"/>
                  <a:pt x="249633" y="385540"/>
                </a:cubicBezTo>
                <a:cubicBezTo>
                  <a:pt x="241544" y="386227"/>
                  <a:pt x="233973" y="384167"/>
                  <a:pt x="226917" y="379531"/>
                </a:cubicBezTo>
                <a:close/>
                <a:moveTo>
                  <a:pt x="316346" y="233848"/>
                </a:moveTo>
                <a:cubicBezTo>
                  <a:pt x="322885" y="232818"/>
                  <a:pt x="329252" y="233848"/>
                  <a:pt x="335446" y="236938"/>
                </a:cubicBezTo>
                <a:lnTo>
                  <a:pt x="294494" y="277627"/>
                </a:lnTo>
                <a:cubicBezTo>
                  <a:pt x="291740" y="270416"/>
                  <a:pt x="290708" y="263721"/>
                  <a:pt x="291740" y="257540"/>
                </a:cubicBezTo>
                <a:cubicBezTo>
                  <a:pt x="292945" y="251531"/>
                  <a:pt x="295526" y="246381"/>
                  <a:pt x="299656" y="242261"/>
                </a:cubicBezTo>
                <a:cubicBezTo>
                  <a:pt x="304302" y="237625"/>
                  <a:pt x="309808" y="234878"/>
                  <a:pt x="316346" y="233848"/>
                </a:cubicBezTo>
                <a:close/>
                <a:moveTo>
                  <a:pt x="313468" y="193979"/>
                </a:moveTo>
                <a:cubicBezTo>
                  <a:pt x="296604" y="194495"/>
                  <a:pt x="281806" y="201196"/>
                  <a:pt x="268900" y="214083"/>
                </a:cubicBezTo>
                <a:cubicBezTo>
                  <a:pt x="255994" y="226799"/>
                  <a:pt x="248767" y="241232"/>
                  <a:pt x="247046" y="257384"/>
                </a:cubicBezTo>
                <a:cubicBezTo>
                  <a:pt x="245325" y="273536"/>
                  <a:pt x="249971" y="291578"/>
                  <a:pt x="260984" y="311338"/>
                </a:cubicBezTo>
                <a:lnTo>
                  <a:pt x="211598" y="360653"/>
                </a:lnTo>
                <a:cubicBezTo>
                  <a:pt x="209361" y="354467"/>
                  <a:pt x="208673" y="347250"/>
                  <a:pt x="209877" y="339174"/>
                </a:cubicBezTo>
                <a:cubicBezTo>
                  <a:pt x="210910" y="331270"/>
                  <a:pt x="214007" y="323366"/>
                  <a:pt x="218997" y="315806"/>
                </a:cubicBezTo>
                <a:lnTo>
                  <a:pt x="184926" y="288485"/>
                </a:lnTo>
                <a:cubicBezTo>
                  <a:pt x="171848" y="306183"/>
                  <a:pt x="165309" y="323710"/>
                  <a:pt x="165309" y="340721"/>
                </a:cubicBezTo>
                <a:cubicBezTo>
                  <a:pt x="165309" y="357732"/>
                  <a:pt x="171160" y="373712"/>
                  <a:pt x="183205" y="389004"/>
                </a:cubicBezTo>
                <a:lnTo>
                  <a:pt x="161696" y="410483"/>
                </a:lnTo>
                <a:lnTo>
                  <a:pt x="178903" y="427666"/>
                </a:lnTo>
                <a:lnTo>
                  <a:pt x="200929" y="405500"/>
                </a:lnTo>
                <a:cubicBezTo>
                  <a:pt x="218481" y="418559"/>
                  <a:pt x="236377" y="424573"/>
                  <a:pt x="254789" y="423542"/>
                </a:cubicBezTo>
                <a:cubicBezTo>
                  <a:pt x="273202" y="422339"/>
                  <a:pt x="289377" y="414778"/>
                  <a:pt x="303831" y="400345"/>
                </a:cubicBezTo>
                <a:cubicBezTo>
                  <a:pt x="316393" y="387801"/>
                  <a:pt x="323620" y="373883"/>
                  <a:pt x="324825" y="358934"/>
                </a:cubicBezTo>
                <a:cubicBezTo>
                  <a:pt x="326201" y="343814"/>
                  <a:pt x="319835" y="324397"/>
                  <a:pt x="306068" y="300513"/>
                </a:cubicBezTo>
                <a:lnTo>
                  <a:pt x="352357" y="254463"/>
                </a:lnTo>
                <a:cubicBezTo>
                  <a:pt x="356659" y="265288"/>
                  <a:pt x="354938" y="276285"/>
                  <a:pt x="347539" y="287454"/>
                </a:cubicBezTo>
                <a:lnTo>
                  <a:pt x="381266" y="313400"/>
                </a:lnTo>
                <a:cubicBezTo>
                  <a:pt x="391074" y="299482"/>
                  <a:pt x="395721" y="285392"/>
                  <a:pt x="395376" y="270958"/>
                </a:cubicBezTo>
                <a:cubicBezTo>
                  <a:pt x="395032" y="256525"/>
                  <a:pt x="389354" y="242263"/>
                  <a:pt x="378341" y="228345"/>
                </a:cubicBezTo>
                <a:lnTo>
                  <a:pt x="390042" y="216661"/>
                </a:lnTo>
                <a:lnTo>
                  <a:pt x="373006" y="199478"/>
                </a:lnTo>
                <a:lnTo>
                  <a:pt x="361305" y="211162"/>
                </a:lnTo>
                <a:cubicBezTo>
                  <a:pt x="346334" y="199134"/>
                  <a:pt x="330503" y="193292"/>
                  <a:pt x="313468" y="193979"/>
                </a:cubicBezTo>
                <a:close/>
                <a:moveTo>
                  <a:pt x="517486" y="50374"/>
                </a:moveTo>
                <a:cubicBezTo>
                  <a:pt x="507829" y="50374"/>
                  <a:pt x="498192" y="54026"/>
                  <a:pt x="490879" y="61328"/>
                </a:cubicBezTo>
                <a:cubicBezTo>
                  <a:pt x="476080" y="76105"/>
                  <a:pt x="476080" y="99990"/>
                  <a:pt x="490879" y="114595"/>
                </a:cubicBezTo>
                <a:cubicBezTo>
                  <a:pt x="505506" y="129372"/>
                  <a:pt x="529424" y="129372"/>
                  <a:pt x="544223" y="114595"/>
                </a:cubicBezTo>
                <a:cubicBezTo>
                  <a:pt x="558850" y="99990"/>
                  <a:pt x="558850" y="76105"/>
                  <a:pt x="544223" y="61328"/>
                </a:cubicBezTo>
                <a:cubicBezTo>
                  <a:pt x="536824" y="54026"/>
                  <a:pt x="527144" y="50374"/>
                  <a:pt x="517486" y="50374"/>
                </a:cubicBezTo>
                <a:close/>
                <a:moveTo>
                  <a:pt x="406970" y="29"/>
                </a:moveTo>
                <a:cubicBezTo>
                  <a:pt x="419338" y="157"/>
                  <a:pt x="432889" y="673"/>
                  <a:pt x="444590" y="673"/>
                </a:cubicBezTo>
                <a:lnTo>
                  <a:pt x="544223" y="845"/>
                </a:lnTo>
                <a:cubicBezTo>
                  <a:pt x="567625" y="845"/>
                  <a:pt x="593609" y="-186"/>
                  <a:pt x="598771" y="5140"/>
                </a:cubicBezTo>
                <a:cubicBezTo>
                  <a:pt x="603934" y="10467"/>
                  <a:pt x="604794" y="35898"/>
                  <a:pt x="604794" y="59266"/>
                </a:cubicBezTo>
                <a:lnTo>
                  <a:pt x="604794" y="183670"/>
                </a:lnTo>
                <a:cubicBezTo>
                  <a:pt x="604794" y="207898"/>
                  <a:pt x="579327" y="238655"/>
                  <a:pt x="579327" y="238655"/>
                </a:cubicBezTo>
                <a:lnTo>
                  <a:pt x="244465" y="573032"/>
                </a:lnTo>
                <a:cubicBezTo>
                  <a:pt x="209361" y="608085"/>
                  <a:pt x="175118" y="574063"/>
                  <a:pt x="175118" y="574063"/>
                </a:cubicBezTo>
                <a:lnTo>
                  <a:pt x="17495" y="416497"/>
                </a:lnTo>
                <a:cubicBezTo>
                  <a:pt x="-21050" y="378007"/>
                  <a:pt x="16119" y="344157"/>
                  <a:pt x="16119" y="344157"/>
                </a:cubicBezTo>
                <a:lnTo>
                  <a:pt x="353562" y="13388"/>
                </a:lnTo>
                <a:cubicBezTo>
                  <a:pt x="360101" y="7031"/>
                  <a:pt x="368360" y="3594"/>
                  <a:pt x="376448" y="1704"/>
                </a:cubicBezTo>
                <a:cubicBezTo>
                  <a:pt x="383417" y="157"/>
                  <a:pt x="394602" y="-100"/>
                  <a:pt x="406970" y="29"/>
                </a:cubicBezTo>
                <a:close/>
              </a:path>
            </a:pathLst>
          </a:custGeom>
          <a:solidFill>
            <a:srgbClr val="FFC000">
              <a:alpha val="75000"/>
            </a:srgbClr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矩形 6"/>
          <p:cNvSpPr/>
          <p:nvPr/>
        </p:nvSpPr>
        <p:spPr>
          <a:xfrm>
            <a:off x="1733550" y="1648438"/>
            <a:ext cx="217042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在此输入标题</a:t>
            </a:r>
            <a:endParaRPr lang="en-US" altLang="zh-CN" sz="24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98170" y="398089"/>
            <a:ext cx="2116430" cy="51499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6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价格分析</a:t>
            </a:r>
          </a:p>
        </p:txBody>
      </p:sp>
      <p:sp>
        <p:nvSpPr>
          <p:cNvPr id="16" name="矩形 15"/>
          <p:cNvSpPr/>
          <p:nvPr/>
        </p:nvSpPr>
        <p:spPr>
          <a:xfrm>
            <a:off x="0" y="398089"/>
            <a:ext cx="398170" cy="514991"/>
          </a:xfrm>
          <a:prstGeom prst="rect">
            <a:avLst/>
          </a:prstGeom>
          <a:solidFill>
            <a:srgbClr val="FFC000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5125764" y="1648438"/>
            <a:ext cx="234734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在此输入标题</a:t>
            </a:r>
            <a:endParaRPr lang="en-US" altLang="zh-CN" sz="24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8694902" y="1648438"/>
            <a:ext cx="205612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在此输入标题</a:t>
            </a:r>
            <a:endParaRPr lang="en-US" altLang="zh-CN" sz="24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106836" y="5133094"/>
            <a:ext cx="997832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要制作一个精美的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，需要考虑多方面的因素，版面设计，文字和背景色彩的搭配，模板的应用，动画的自定义设计，视频、音频、图片的应用，声音的添加等内容都要综合考虑。</a:t>
            </a:r>
            <a:endParaRPr lang="en-US" altLang="zh-CN" sz="16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14938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流程图: 手动输入 48"/>
          <p:cNvSpPr/>
          <p:nvPr/>
        </p:nvSpPr>
        <p:spPr>
          <a:xfrm rot="16200000" flipH="1" flipV="1">
            <a:off x="-205981" y="2417218"/>
            <a:ext cx="4495800" cy="2890372"/>
          </a:xfrm>
          <a:prstGeom prst="flowChartManualInput">
            <a:avLst/>
          </a:prstGeom>
          <a:solidFill>
            <a:srgbClr val="262626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流程图: 手动输入 51"/>
          <p:cNvSpPr/>
          <p:nvPr/>
        </p:nvSpPr>
        <p:spPr>
          <a:xfrm rot="16200000">
            <a:off x="7797416" y="2417218"/>
            <a:ext cx="4495800" cy="2890372"/>
          </a:xfrm>
          <a:prstGeom prst="flowChartManualInput">
            <a:avLst/>
          </a:prstGeom>
          <a:solidFill>
            <a:srgbClr val="262626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平行四边形 53"/>
          <p:cNvSpPr/>
          <p:nvPr/>
        </p:nvSpPr>
        <p:spPr>
          <a:xfrm flipH="1">
            <a:off x="5785265" y="1614502"/>
            <a:ext cx="3304384" cy="4495803"/>
          </a:xfrm>
          <a:prstGeom prst="parallelogram">
            <a:avLst>
              <a:gd name="adj" fmla="val 16996"/>
            </a:avLst>
          </a:prstGeom>
          <a:solidFill>
            <a:srgbClr val="262626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2" name="图片 7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0" t="18723" r="84395" b="49781"/>
          <a:stretch>
            <a:fillRect/>
          </a:stretch>
        </p:blipFill>
        <p:spPr>
          <a:xfrm>
            <a:off x="1179008" y="1284035"/>
            <a:ext cx="1440000" cy="2160000"/>
          </a:xfrm>
          <a:custGeom>
            <a:avLst/>
            <a:gdLst>
              <a:gd name="connsiteX0" fmla="*/ 635589 w 1440000"/>
              <a:gd name="connsiteY0" fmla="*/ 0 h 2160000"/>
              <a:gd name="connsiteX1" fmla="*/ 1001047 w 1440000"/>
              <a:gd name="connsiteY1" fmla="*/ 81330 h 2160000"/>
              <a:gd name="connsiteX2" fmla="*/ 1128165 w 1440000"/>
              <a:gd name="connsiteY2" fmla="*/ 119157 h 2160000"/>
              <a:gd name="connsiteX3" fmla="*/ 1194706 w 1440000"/>
              <a:gd name="connsiteY3" fmla="*/ 95519 h 2160000"/>
              <a:gd name="connsiteX4" fmla="*/ 1237413 w 1440000"/>
              <a:gd name="connsiteY4" fmla="*/ 0 h 2160000"/>
              <a:gd name="connsiteX5" fmla="*/ 1296994 w 1440000"/>
              <a:gd name="connsiteY5" fmla="*/ 0 h 2160000"/>
              <a:gd name="connsiteX6" fmla="*/ 1296994 w 1440000"/>
              <a:gd name="connsiteY6" fmla="*/ 714955 h 2160000"/>
              <a:gd name="connsiteX7" fmla="*/ 1237413 w 1440000"/>
              <a:gd name="connsiteY7" fmla="*/ 714955 h 2160000"/>
              <a:gd name="connsiteX8" fmla="*/ 1135118 w 1440000"/>
              <a:gd name="connsiteY8" fmla="*/ 387743 h 2160000"/>
              <a:gd name="connsiteX9" fmla="*/ 922594 w 1440000"/>
              <a:gd name="connsiteY9" fmla="*/ 194818 h 2160000"/>
              <a:gd name="connsiteX10" fmla="*/ 637570 w 1440000"/>
              <a:gd name="connsiteY10" fmla="*/ 122944 h 2160000"/>
              <a:gd name="connsiteX11" fmla="*/ 363477 w 1440000"/>
              <a:gd name="connsiteY11" fmla="*/ 219403 h 2160000"/>
              <a:gd name="connsiteX12" fmla="*/ 254235 w 1440000"/>
              <a:gd name="connsiteY12" fmla="*/ 438807 h 2160000"/>
              <a:gd name="connsiteX13" fmla="*/ 323753 w 1440000"/>
              <a:gd name="connsiteY13" fmla="*/ 610927 h 2160000"/>
              <a:gd name="connsiteX14" fmla="*/ 794482 w 1440000"/>
              <a:gd name="connsiteY14" fmla="*/ 915448 h 2160000"/>
              <a:gd name="connsiteX15" fmla="*/ 1209600 w 1440000"/>
              <a:gd name="connsiteY15" fmla="*/ 1153762 h 2160000"/>
              <a:gd name="connsiteX16" fmla="*/ 1380418 w 1440000"/>
              <a:gd name="connsiteY16" fmla="*/ 1349527 h 2160000"/>
              <a:gd name="connsiteX17" fmla="*/ 1440000 w 1440000"/>
              <a:gd name="connsiteY17" fmla="*/ 1585007 h 2160000"/>
              <a:gd name="connsiteX18" fmla="*/ 1249324 w 1440000"/>
              <a:gd name="connsiteY18" fmla="*/ 1989767 h 2160000"/>
              <a:gd name="connsiteX19" fmla="*/ 758729 w 1440000"/>
              <a:gd name="connsiteY19" fmla="*/ 2160000 h 2160000"/>
              <a:gd name="connsiteX20" fmla="*/ 579970 w 1440000"/>
              <a:gd name="connsiteY20" fmla="*/ 2146758 h 2160000"/>
              <a:gd name="connsiteX21" fmla="*/ 374400 w 1440000"/>
              <a:gd name="connsiteY21" fmla="*/ 2090960 h 2160000"/>
              <a:gd name="connsiteX22" fmla="*/ 176770 w 1440000"/>
              <a:gd name="connsiteY22" fmla="*/ 2042730 h 2160000"/>
              <a:gd name="connsiteX23" fmla="*/ 114206 w 1440000"/>
              <a:gd name="connsiteY23" fmla="*/ 2065428 h 2160000"/>
              <a:gd name="connsiteX24" fmla="*/ 79447 w 1440000"/>
              <a:gd name="connsiteY24" fmla="*/ 2160000 h 2160000"/>
              <a:gd name="connsiteX25" fmla="*/ 21847 w 1440000"/>
              <a:gd name="connsiteY25" fmla="*/ 2160000 h 2160000"/>
              <a:gd name="connsiteX26" fmla="*/ 21847 w 1440000"/>
              <a:gd name="connsiteY26" fmla="*/ 1452607 h 2160000"/>
              <a:gd name="connsiteX27" fmla="*/ 79447 w 1440000"/>
              <a:gd name="connsiteY27" fmla="*/ 1452607 h 2160000"/>
              <a:gd name="connsiteX28" fmla="*/ 191671 w 1440000"/>
              <a:gd name="connsiteY28" fmla="*/ 1784553 h 2160000"/>
              <a:gd name="connsiteX29" fmla="*/ 407170 w 1440000"/>
              <a:gd name="connsiteY29" fmla="*/ 1968016 h 2160000"/>
              <a:gd name="connsiteX30" fmla="*/ 724965 w 1440000"/>
              <a:gd name="connsiteY30" fmla="*/ 2040837 h 2160000"/>
              <a:gd name="connsiteX31" fmla="*/ 1039783 w 1440000"/>
              <a:gd name="connsiteY31" fmla="*/ 1940590 h 2160000"/>
              <a:gd name="connsiteX32" fmla="*/ 1155977 w 1440000"/>
              <a:gd name="connsiteY32" fmla="*/ 1702276 h 2160000"/>
              <a:gd name="connsiteX33" fmla="*/ 1112277 w 1440000"/>
              <a:gd name="connsiteY33" fmla="*/ 1549073 h 2160000"/>
              <a:gd name="connsiteX34" fmla="*/ 975230 w 1440000"/>
              <a:gd name="connsiteY34" fmla="*/ 1405324 h 2160000"/>
              <a:gd name="connsiteX35" fmla="*/ 635589 w 1440000"/>
              <a:gd name="connsiteY35" fmla="*/ 1211453 h 2160000"/>
              <a:gd name="connsiteX36" fmla="*/ 239335 w 1440000"/>
              <a:gd name="connsiteY36" fmla="*/ 974079 h 2160000"/>
              <a:gd name="connsiteX37" fmla="*/ 60576 w 1440000"/>
              <a:gd name="connsiteY37" fmla="*/ 778320 h 2160000"/>
              <a:gd name="connsiteX38" fmla="*/ 0 w 1440000"/>
              <a:gd name="connsiteY38" fmla="*/ 544728 h 2160000"/>
              <a:gd name="connsiteX39" fmla="*/ 178759 w 1440000"/>
              <a:gd name="connsiteY39" fmla="*/ 160772 h 2160000"/>
              <a:gd name="connsiteX40" fmla="*/ 635589 w 1440000"/>
              <a:gd name="connsiteY40" fmla="*/ 0 h 21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1440000" h="2160000">
                <a:moveTo>
                  <a:pt x="635589" y="0"/>
                </a:moveTo>
                <a:cubicBezTo>
                  <a:pt x="750789" y="0"/>
                  <a:pt x="872608" y="27114"/>
                  <a:pt x="1001047" y="81330"/>
                </a:cubicBezTo>
                <a:cubicBezTo>
                  <a:pt x="1060636" y="106550"/>
                  <a:pt x="1103008" y="119157"/>
                  <a:pt x="1128165" y="119157"/>
                </a:cubicBezTo>
                <a:cubicBezTo>
                  <a:pt x="1154649" y="119157"/>
                  <a:pt x="1176830" y="111278"/>
                  <a:pt x="1194706" y="95519"/>
                </a:cubicBezTo>
                <a:cubicBezTo>
                  <a:pt x="1212583" y="79754"/>
                  <a:pt x="1226816" y="47918"/>
                  <a:pt x="1237413" y="0"/>
                </a:cubicBezTo>
                <a:lnTo>
                  <a:pt x="1296994" y="0"/>
                </a:lnTo>
                <a:lnTo>
                  <a:pt x="1296994" y="714955"/>
                </a:lnTo>
                <a:lnTo>
                  <a:pt x="1237413" y="714955"/>
                </a:lnTo>
                <a:cubicBezTo>
                  <a:pt x="1218869" y="577510"/>
                  <a:pt x="1184777" y="468444"/>
                  <a:pt x="1135118" y="387743"/>
                </a:cubicBezTo>
                <a:cubicBezTo>
                  <a:pt x="1085465" y="307043"/>
                  <a:pt x="1014620" y="242730"/>
                  <a:pt x="922594" y="194818"/>
                </a:cubicBezTo>
                <a:cubicBezTo>
                  <a:pt x="830569" y="146900"/>
                  <a:pt x="735561" y="122944"/>
                  <a:pt x="637570" y="122944"/>
                </a:cubicBezTo>
                <a:cubicBezTo>
                  <a:pt x="527669" y="122944"/>
                  <a:pt x="436304" y="155097"/>
                  <a:pt x="363477" y="219403"/>
                </a:cubicBezTo>
                <a:cubicBezTo>
                  <a:pt x="290649" y="283716"/>
                  <a:pt x="254235" y="356848"/>
                  <a:pt x="254235" y="438807"/>
                </a:cubicBezTo>
                <a:cubicBezTo>
                  <a:pt x="254235" y="501855"/>
                  <a:pt x="277404" y="559228"/>
                  <a:pt x="323753" y="610927"/>
                </a:cubicBezTo>
                <a:cubicBezTo>
                  <a:pt x="389961" y="687847"/>
                  <a:pt x="546866" y="789352"/>
                  <a:pt x="794482" y="915448"/>
                </a:cubicBezTo>
                <a:cubicBezTo>
                  <a:pt x="997077" y="1018846"/>
                  <a:pt x="1135452" y="1098282"/>
                  <a:pt x="1209600" y="1153762"/>
                </a:cubicBezTo>
                <a:cubicBezTo>
                  <a:pt x="1283756" y="1209248"/>
                  <a:pt x="1340695" y="1274501"/>
                  <a:pt x="1380418" y="1349527"/>
                </a:cubicBezTo>
                <a:cubicBezTo>
                  <a:pt x="1420142" y="1424553"/>
                  <a:pt x="1440000" y="1503048"/>
                  <a:pt x="1440000" y="1585007"/>
                </a:cubicBezTo>
                <a:cubicBezTo>
                  <a:pt x="1440000" y="1741362"/>
                  <a:pt x="1376441" y="1876284"/>
                  <a:pt x="1249324" y="1989767"/>
                </a:cubicBezTo>
                <a:cubicBezTo>
                  <a:pt x="1122206" y="2103256"/>
                  <a:pt x="958674" y="2160000"/>
                  <a:pt x="758729" y="2160000"/>
                </a:cubicBezTo>
                <a:cubicBezTo>
                  <a:pt x="695170" y="2160000"/>
                  <a:pt x="635589" y="2155584"/>
                  <a:pt x="579970" y="2146758"/>
                </a:cubicBezTo>
                <a:cubicBezTo>
                  <a:pt x="546866" y="2141712"/>
                  <a:pt x="478343" y="2123113"/>
                  <a:pt x="374400" y="2090960"/>
                </a:cubicBezTo>
                <a:cubicBezTo>
                  <a:pt x="270457" y="2058807"/>
                  <a:pt x="204576" y="2042730"/>
                  <a:pt x="176770" y="2042730"/>
                </a:cubicBezTo>
                <a:cubicBezTo>
                  <a:pt x="150286" y="2042730"/>
                  <a:pt x="129433" y="2050292"/>
                  <a:pt x="114206" y="2065428"/>
                </a:cubicBezTo>
                <a:cubicBezTo>
                  <a:pt x="98978" y="2080558"/>
                  <a:pt x="87394" y="2112082"/>
                  <a:pt x="79447" y="2160000"/>
                </a:cubicBezTo>
                <a:lnTo>
                  <a:pt x="21847" y="2160000"/>
                </a:lnTo>
                <a:lnTo>
                  <a:pt x="21847" y="1452607"/>
                </a:lnTo>
                <a:lnTo>
                  <a:pt x="79447" y="1452607"/>
                </a:lnTo>
                <a:cubicBezTo>
                  <a:pt x="107253" y="1600136"/>
                  <a:pt x="144661" y="1710785"/>
                  <a:pt x="191671" y="1784553"/>
                </a:cubicBezTo>
                <a:cubicBezTo>
                  <a:pt x="238674" y="1858314"/>
                  <a:pt x="310508" y="1919475"/>
                  <a:pt x="407170" y="1968016"/>
                </a:cubicBezTo>
                <a:cubicBezTo>
                  <a:pt x="503833" y="2016563"/>
                  <a:pt x="609765" y="2040837"/>
                  <a:pt x="724965" y="2040837"/>
                </a:cubicBezTo>
                <a:cubicBezTo>
                  <a:pt x="857381" y="2040837"/>
                  <a:pt x="962318" y="2007426"/>
                  <a:pt x="1039783" y="1940590"/>
                </a:cubicBezTo>
                <a:cubicBezTo>
                  <a:pt x="1117241" y="1873762"/>
                  <a:pt x="1155977" y="1794326"/>
                  <a:pt x="1155977" y="1702276"/>
                </a:cubicBezTo>
                <a:cubicBezTo>
                  <a:pt x="1155977" y="1651836"/>
                  <a:pt x="1141410" y="1600772"/>
                  <a:pt x="1112277" y="1549073"/>
                </a:cubicBezTo>
                <a:cubicBezTo>
                  <a:pt x="1083150" y="1497374"/>
                  <a:pt x="1037461" y="1449455"/>
                  <a:pt x="975230" y="1405324"/>
                </a:cubicBezTo>
                <a:cubicBezTo>
                  <a:pt x="934178" y="1375059"/>
                  <a:pt x="820967" y="1310435"/>
                  <a:pt x="635589" y="1211453"/>
                </a:cubicBezTo>
                <a:cubicBezTo>
                  <a:pt x="450204" y="1112471"/>
                  <a:pt x="318121" y="1033346"/>
                  <a:pt x="239335" y="974079"/>
                </a:cubicBezTo>
                <a:cubicBezTo>
                  <a:pt x="160549" y="914819"/>
                  <a:pt x="100967" y="849559"/>
                  <a:pt x="60576" y="778320"/>
                </a:cubicBezTo>
                <a:cubicBezTo>
                  <a:pt x="20192" y="707075"/>
                  <a:pt x="0" y="629209"/>
                  <a:pt x="0" y="544728"/>
                </a:cubicBezTo>
                <a:cubicBezTo>
                  <a:pt x="0" y="395934"/>
                  <a:pt x="59582" y="267951"/>
                  <a:pt x="178759" y="160772"/>
                </a:cubicBezTo>
                <a:cubicBezTo>
                  <a:pt x="297929" y="53593"/>
                  <a:pt x="450204" y="0"/>
                  <a:pt x="635589" y="0"/>
                </a:cubicBezTo>
                <a:close/>
              </a:path>
            </a:pathLst>
          </a:custGeom>
          <a:ln w="38100">
            <a:solidFill>
              <a:srgbClr val="FFD040"/>
            </a:solidFill>
          </a:ln>
        </p:spPr>
      </p:pic>
      <p:pic>
        <p:nvPicPr>
          <p:cNvPr id="73" name="图片 7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148" t="18723" r="29608" b="49781"/>
          <a:stretch>
            <a:fillRect/>
          </a:stretch>
        </p:blipFill>
        <p:spPr>
          <a:xfrm>
            <a:off x="6717457" y="1284035"/>
            <a:ext cx="1440000" cy="2160000"/>
          </a:xfrm>
          <a:custGeom>
            <a:avLst/>
            <a:gdLst>
              <a:gd name="connsiteX0" fmla="*/ 734145 w 1440000"/>
              <a:gd name="connsiteY0" fmla="*/ 0 h 2160000"/>
              <a:gd name="connsiteX1" fmla="*/ 1229857 w 1440000"/>
              <a:gd name="connsiteY1" fmla="*/ 305467 h 2160000"/>
              <a:gd name="connsiteX2" fmla="*/ 1440000 w 1440000"/>
              <a:gd name="connsiteY2" fmla="*/ 1068651 h 2160000"/>
              <a:gd name="connsiteX3" fmla="*/ 1228513 w 1440000"/>
              <a:gd name="connsiteY3" fmla="*/ 1849806 h 2160000"/>
              <a:gd name="connsiteX4" fmla="*/ 716631 w 1440000"/>
              <a:gd name="connsiteY4" fmla="*/ 2160000 h 2160000"/>
              <a:gd name="connsiteX5" fmla="*/ 206772 w 1440000"/>
              <a:gd name="connsiteY5" fmla="*/ 1857374 h 2160000"/>
              <a:gd name="connsiteX6" fmla="*/ 0 w 1440000"/>
              <a:gd name="connsiteY6" fmla="*/ 1072432 h 2160000"/>
              <a:gd name="connsiteX7" fmla="*/ 238428 w 1440000"/>
              <a:gd name="connsiteY7" fmla="*/ 270473 h 2160000"/>
              <a:gd name="connsiteX8" fmla="*/ 734145 w 1440000"/>
              <a:gd name="connsiteY8" fmla="*/ 0 h 2160000"/>
              <a:gd name="connsiteX9" fmla="*/ 713938 w 1440000"/>
              <a:gd name="connsiteY9" fmla="*/ 111595 h 2160000"/>
              <a:gd name="connsiteX10" fmla="*/ 397382 w 1440000"/>
              <a:gd name="connsiteY10" fmla="*/ 317756 h 2160000"/>
              <a:gd name="connsiteX11" fmla="*/ 247859 w 1440000"/>
              <a:gd name="connsiteY11" fmla="*/ 1066758 h 2160000"/>
              <a:gd name="connsiteX12" fmla="*/ 402768 w 1440000"/>
              <a:gd name="connsiteY12" fmla="*/ 1844131 h 2160000"/>
              <a:gd name="connsiteX13" fmla="*/ 713938 w 1440000"/>
              <a:gd name="connsiteY13" fmla="*/ 2052186 h 2160000"/>
              <a:gd name="connsiteX14" fmla="*/ 1056765 w 1440000"/>
              <a:gd name="connsiteY14" fmla="*/ 1825214 h 2160000"/>
              <a:gd name="connsiteX15" fmla="*/ 1192142 w 1440000"/>
              <a:gd name="connsiteY15" fmla="*/ 1110260 h 2160000"/>
              <a:gd name="connsiteX16" fmla="*/ 1042618 w 1440000"/>
              <a:gd name="connsiteY16" fmla="*/ 319650 h 2160000"/>
              <a:gd name="connsiteX17" fmla="*/ 713938 w 1440000"/>
              <a:gd name="connsiteY17" fmla="*/ 111595 h 21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440000" h="2160000">
                <a:moveTo>
                  <a:pt x="734145" y="0"/>
                </a:moveTo>
                <a:cubicBezTo>
                  <a:pt x="924529" y="0"/>
                  <a:pt x="1089765" y="101822"/>
                  <a:pt x="1229857" y="305467"/>
                </a:cubicBezTo>
                <a:cubicBezTo>
                  <a:pt x="1369954" y="509105"/>
                  <a:pt x="1440000" y="763502"/>
                  <a:pt x="1440000" y="1068651"/>
                </a:cubicBezTo>
                <a:cubicBezTo>
                  <a:pt x="1440000" y="1382627"/>
                  <a:pt x="1369502" y="1643009"/>
                  <a:pt x="1228513" y="1849806"/>
                </a:cubicBezTo>
                <a:cubicBezTo>
                  <a:pt x="1087520" y="2056602"/>
                  <a:pt x="916895" y="2160000"/>
                  <a:pt x="716631" y="2160000"/>
                </a:cubicBezTo>
                <a:cubicBezTo>
                  <a:pt x="514575" y="2160000"/>
                  <a:pt x="344624" y="2059125"/>
                  <a:pt x="206772" y="1857374"/>
                </a:cubicBezTo>
                <a:cubicBezTo>
                  <a:pt x="68924" y="1655623"/>
                  <a:pt x="0" y="1393976"/>
                  <a:pt x="0" y="1072432"/>
                </a:cubicBezTo>
                <a:cubicBezTo>
                  <a:pt x="0" y="744585"/>
                  <a:pt x="79478" y="477270"/>
                  <a:pt x="238428" y="270473"/>
                </a:cubicBezTo>
                <a:cubicBezTo>
                  <a:pt x="376728" y="90156"/>
                  <a:pt x="541964" y="0"/>
                  <a:pt x="734145" y="0"/>
                </a:cubicBezTo>
                <a:close/>
                <a:moveTo>
                  <a:pt x="713938" y="111595"/>
                </a:moveTo>
                <a:cubicBezTo>
                  <a:pt x="581929" y="111595"/>
                  <a:pt x="476407" y="180318"/>
                  <a:pt x="397382" y="317756"/>
                </a:cubicBezTo>
                <a:cubicBezTo>
                  <a:pt x="297698" y="487983"/>
                  <a:pt x="247859" y="737653"/>
                  <a:pt x="247859" y="1066758"/>
                </a:cubicBezTo>
                <a:cubicBezTo>
                  <a:pt x="247859" y="1403431"/>
                  <a:pt x="299495" y="1662555"/>
                  <a:pt x="402768" y="1844131"/>
                </a:cubicBezTo>
                <a:cubicBezTo>
                  <a:pt x="480901" y="1982834"/>
                  <a:pt x="584621" y="2052186"/>
                  <a:pt x="713938" y="2052186"/>
                </a:cubicBezTo>
                <a:cubicBezTo>
                  <a:pt x="852234" y="2052186"/>
                  <a:pt x="966512" y="1976531"/>
                  <a:pt x="1056765" y="1825214"/>
                </a:cubicBezTo>
                <a:cubicBezTo>
                  <a:pt x="1147018" y="1673904"/>
                  <a:pt x="1192142" y="1435584"/>
                  <a:pt x="1192142" y="1110260"/>
                </a:cubicBezTo>
                <a:cubicBezTo>
                  <a:pt x="1192142" y="755934"/>
                  <a:pt x="1142302" y="492400"/>
                  <a:pt x="1042618" y="319650"/>
                </a:cubicBezTo>
                <a:cubicBezTo>
                  <a:pt x="963593" y="180947"/>
                  <a:pt x="854030" y="111595"/>
                  <a:pt x="713938" y="111595"/>
                </a:cubicBezTo>
                <a:close/>
              </a:path>
            </a:pathLst>
          </a:custGeom>
          <a:ln w="38100">
            <a:solidFill>
              <a:srgbClr val="FFD040"/>
            </a:solidFill>
          </a:ln>
        </p:spPr>
      </p:pic>
      <p:pic>
        <p:nvPicPr>
          <p:cNvPr id="75" name="图片 7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558" t="65868" r="1198" b="2636"/>
          <a:stretch>
            <a:fillRect/>
          </a:stretch>
        </p:blipFill>
        <p:spPr>
          <a:xfrm>
            <a:off x="9589423" y="4517221"/>
            <a:ext cx="1440000" cy="2160000"/>
          </a:xfrm>
          <a:custGeom>
            <a:avLst/>
            <a:gdLst>
              <a:gd name="connsiteX0" fmla="*/ 20439 w 1440000"/>
              <a:gd name="connsiteY0" fmla="*/ 0 h 2160000"/>
              <a:gd name="connsiteX1" fmla="*/ 1421135 w 1440000"/>
              <a:gd name="connsiteY1" fmla="*/ 0 h 2160000"/>
              <a:gd name="connsiteX2" fmla="*/ 1440000 w 1440000"/>
              <a:gd name="connsiteY2" fmla="*/ 506375 h 2160000"/>
              <a:gd name="connsiteX3" fmla="*/ 1391268 w 1440000"/>
              <a:gd name="connsiteY3" fmla="*/ 506375 h 2160000"/>
              <a:gd name="connsiteX4" fmla="*/ 1353538 w 1440000"/>
              <a:gd name="connsiteY4" fmla="*/ 316484 h 2160000"/>
              <a:gd name="connsiteX5" fmla="*/ 1248997 w 1440000"/>
              <a:gd name="connsiteY5" fmla="*/ 179996 h 2160000"/>
              <a:gd name="connsiteX6" fmla="*/ 1078427 w 1440000"/>
              <a:gd name="connsiteY6" fmla="*/ 136482 h 2160000"/>
              <a:gd name="connsiteX7" fmla="*/ 836332 w 1440000"/>
              <a:gd name="connsiteY7" fmla="*/ 136482 h 2160000"/>
              <a:gd name="connsiteX8" fmla="*/ 836332 w 1440000"/>
              <a:gd name="connsiteY8" fmla="*/ 1786154 h 2160000"/>
              <a:gd name="connsiteX9" fmla="*/ 870920 w 1440000"/>
              <a:gd name="connsiteY9" fmla="*/ 2033407 h 2160000"/>
              <a:gd name="connsiteX10" fmla="*/ 1018689 w 1440000"/>
              <a:gd name="connsiteY10" fmla="*/ 2100657 h 2160000"/>
              <a:gd name="connsiteX11" fmla="*/ 1078427 w 1440000"/>
              <a:gd name="connsiteY11" fmla="*/ 2100657 h 2160000"/>
              <a:gd name="connsiteX12" fmla="*/ 1078427 w 1440000"/>
              <a:gd name="connsiteY12" fmla="*/ 2160000 h 2160000"/>
              <a:gd name="connsiteX13" fmla="*/ 350566 w 1440000"/>
              <a:gd name="connsiteY13" fmla="*/ 2160000 h 2160000"/>
              <a:gd name="connsiteX14" fmla="*/ 350566 w 1440000"/>
              <a:gd name="connsiteY14" fmla="*/ 2100657 h 2160000"/>
              <a:gd name="connsiteX15" fmla="*/ 411878 w 1440000"/>
              <a:gd name="connsiteY15" fmla="*/ 2100657 h 2160000"/>
              <a:gd name="connsiteX16" fmla="*/ 565938 w 1440000"/>
              <a:gd name="connsiteY16" fmla="*/ 2017584 h 2160000"/>
              <a:gd name="connsiteX17" fmla="*/ 592662 w 1440000"/>
              <a:gd name="connsiteY17" fmla="*/ 1786154 h 2160000"/>
              <a:gd name="connsiteX18" fmla="*/ 592662 w 1440000"/>
              <a:gd name="connsiteY18" fmla="*/ 136482 h 2160000"/>
              <a:gd name="connsiteX19" fmla="*/ 386723 w 1440000"/>
              <a:gd name="connsiteY19" fmla="*/ 136482 h 2160000"/>
              <a:gd name="connsiteX20" fmla="*/ 216946 w 1440000"/>
              <a:gd name="connsiteY20" fmla="*/ 158239 h 2160000"/>
              <a:gd name="connsiteX21" fmla="*/ 103754 w 1440000"/>
              <a:gd name="connsiteY21" fmla="*/ 273954 h 2160000"/>
              <a:gd name="connsiteX22" fmla="*/ 48732 w 1440000"/>
              <a:gd name="connsiteY22" fmla="*/ 506375 h 2160000"/>
              <a:gd name="connsiteX23" fmla="*/ 0 w 1440000"/>
              <a:gd name="connsiteY23" fmla="*/ 506375 h 2160000"/>
              <a:gd name="connsiteX24" fmla="*/ 20439 w 1440000"/>
              <a:gd name="connsiteY24" fmla="*/ 0 h 21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440000" h="2160000">
                <a:moveTo>
                  <a:pt x="20439" y="0"/>
                </a:moveTo>
                <a:lnTo>
                  <a:pt x="1421135" y="0"/>
                </a:lnTo>
                <a:lnTo>
                  <a:pt x="1440000" y="506375"/>
                </a:lnTo>
                <a:lnTo>
                  <a:pt x="1391268" y="506375"/>
                </a:lnTo>
                <a:cubicBezTo>
                  <a:pt x="1382881" y="418018"/>
                  <a:pt x="1370306" y="354722"/>
                  <a:pt x="1353538" y="316484"/>
                </a:cubicBezTo>
                <a:cubicBezTo>
                  <a:pt x="1327336" y="254503"/>
                  <a:pt x="1292489" y="209009"/>
                  <a:pt x="1248997" y="179996"/>
                </a:cubicBezTo>
                <a:cubicBezTo>
                  <a:pt x="1205504" y="150989"/>
                  <a:pt x="1148649" y="136482"/>
                  <a:pt x="1078427" y="136482"/>
                </a:cubicBezTo>
                <a:lnTo>
                  <a:pt x="836332" y="136482"/>
                </a:lnTo>
                <a:lnTo>
                  <a:pt x="836332" y="1786154"/>
                </a:lnTo>
                <a:cubicBezTo>
                  <a:pt x="836332" y="1918024"/>
                  <a:pt x="847861" y="2000439"/>
                  <a:pt x="870920" y="2033407"/>
                </a:cubicBezTo>
                <a:cubicBezTo>
                  <a:pt x="902360" y="2078243"/>
                  <a:pt x="951615" y="2100657"/>
                  <a:pt x="1018689" y="2100657"/>
                </a:cubicBezTo>
                <a:lnTo>
                  <a:pt x="1078427" y="2100657"/>
                </a:lnTo>
                <a:lnTo>
                  <a:pt x="1078427" y="2160000"/>
                </a:lnTo>
                <a:lnTo>
                  <a:pt x="350566" y="2160000"/>
                </a:lnTo>
                <a:lnTo>
                  <a:pt x="350566" y="2100657"/>
                </a:lnTo>
                <a:lnTo>
                  <a:pt x="411878" y="2100657"/>
                </a:lnTo>
                <a:cubicBezTo>
                  <a:pt x="484192" y="2100657"/>
                  <a:pt x="535548" y="2072966"/>
                  <a:pt x="565938" y="2017584"/>
                </a:cubicBezTo>
                <a:cubicBezTo>
                  <a:pt x="583757" y="1984616"/>
                  <a:pt x="592662" y="1907471"/>
                  <a:pt x="592662" y="1786154"/>
                </a:cubicBezTo>
                <a:lnTo>
                  <a:pt x="592662" y="136482"/>
                </a:lnTo>
                <a:lnTo>
                  <a:pt x="386723" y="136482"/>
                </a:lnTo>
                <a:cubicBezTo>
                  <a:pt x="307073" y="136482"/>
                  <a:pt x="250483" y="143732"/>
                  <a:pt x="216946" y="158239"/>
                </a:cubicBezTo>
                <a:cubicBezTo>
                  <a:pt x="172925" y="178022"/>
                  <a:pt x="135194" y="216592"/>
                  <a:pt x="103754" y="273954"/>
                </a:cubicBezTo>
                <a:cubicBezTo>
                  <a:pt x="72313" y="331317"/>
                  <a:pt x="53976" y="408788"/>
                  <a:pt x="48732" y="506375"/>
                </a:cubicBezTo>
                <a:lnTo>
                  <a:pt x="0" y="506375"/>
                </a:lnTo>
                <a:lnTo>
                  <a:pt x="20439" y="0"/>
                </a:lnTo>
                <a:close/>
              </a:path>
            </a:pathLst>
          </a:custGeom>
          <a:ln w="38100">
            <a:solidFill>
              <a:srgbClr val="FFD040"/>
            </a:solidFill>
          </a:ln>
        </p:spPr>
      </p:pic>
      <p:sp>
        <p:nvSpPr>
          <p:cNvPr id="15" name="矩形 14"/>
          <p:cNvSpPr/>
          <p:nvPr/>
        </p:nvSpPr>
        <p:spPr>
          <a:xfrm>
            <a:off x="398170" y="398089"/>
            <a:ext cx="2116430" cy="51499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竞争分析</a:t>
            </a:r>
          </a:p>
        </p:txBody>
      </p:sp>
      <p:sp>
        <p:nvSpPr>
          <p:cNvPr id="16" name="矩形 15"/>
          <p:cNvSpPr/>
          <p:nvPr/>
        </p:nvSpPr>
        <p:spPr>
          <a:xfrm>
            <a:off x="0" y="398089"/>
            <a:ext cx="398170" cy="514991"/>
          </a:xfrm>
          <a:prstGeom prst="rect">
            <a:avLst/>
          </a:prstGeom>
          <a:solidFill>
            <a:srgbClr val="FFC000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平行四边形 49"/>
          <p:cNvSpPr/>
          <p:nvPr/>
        </p:nvSpPr>
        <p:spPr>
          <a:xfrm flipH="1">
            <a:off x="2988342" y="1614502"/>
            <a:ext cx="3304384" cy="4495802"/>
          </a:xfrm>
          <a:prstGeom prst="parallelogram">
            <a:avLst>
              <a:gd name="adj" fmla="val 16996"/>
            </a:avLst>
          </a:prstGeom>
          <a:solidFill>
            <a:srgbClr val="262626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矩形 57"/>
          <p:cNvSpPr/>
          <p:nvPr/>
        </p:nvSpPr>
        <p:spPr>
          <a:xfrm>
            <a:off x="1088509" y="3647269"/>
            <a:ext cx="187476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要制作一个精美的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，需要考虑多方面的因素，版面设计，文字和背景色彩的搭配，模板的应用，动画的自定义设计，视频、音频、图片的应用，声音的添加等内容都要综合考虑。</a:t>
            </a:r>
          </a:p>
        </p:txBody>
      </p:sp>
      <p:sp>
        <p:nvSpPr>
          <p:cNvPr id="61" name="矩形 60"/>
          <p:cNvSpPr/>
          <p:nvPr/>
        </p:nvSpPr>
        <p:spPr>
          <a:xfrm>
            <a:off x="3610836" y="2086337"/>
            <a:ext cx="187476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要制作一个精美的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，需要考虑多方面的因素，版面设计，文字和背景色彩的搭配，模板的应用，动画的自定义设计，视频、音频、图片的应用，声音的添加等内容都要综合考虑。</a:t>
            </a:r>
          </a:p>
        </p:txBody>
      </p:sp>
      <p:sp>
        <p:nvSpPr>
          <p:cNvPr id="64" name="矩形 63"/>
          <p:cNvSpPr/>
          <p:nvPr/>
        </p:nvSpPr>
        <p:spPr>
          <a:xfrm>
            <a:off x="6662060" y="3647269"/>
            <a:ext cx="187476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要制作一个精美的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，需要考虑多方面的因素，版面设计，文字和背景色彩的搭配，模板的应用，动画的自定义设计，视频、音频、图片的应用，声音的添加等内容都要综合考虑。</a:t>
            </a:r>
          </a:p>
        </p:txBody>
      </p:sp>
      <p:sp>
        <p:nvSpPr>
          <p:cNvPr id="67" name="矩形 66"/>
          <p:cNvSpPr/>
          <p:nvPr/>
        </p:nvSpPr>
        <p:spPr>
          <a:xfrm>
            <a:off x="9372043" y="2084409"/>
            <a:ext cx="187476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要制作一个精美的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，需要考虑多方面的因素，版面设计，文字和背景色彩的搭配，模板的应用，动画的自定义设计，视频、音频、图片的应用，声音的添加等内容都要综合考虑。</a:t>
            </a:r>
          </a:p>
        </p:txBody>
      </p:sp>
      <p:pic>
        <p:nvPicPr>
          <p:cNvPr id="74" name="图片 7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747" t="65868" r="56009" b="2636"/>
          <a:stretch>
            <a:fillRect/>
          </a:stretch>
        </p:blipFill>
        <p:spPr>
          <a:xfrm>
            <a:off x="4048595" y="4517221"/>
            <a:ext cx="1440000" cy="2160000"/>
          </a:xfrm>
          <a:custGeom>
            <a:avLst/>
            <a:gdLst>
              <a:gd name="connsiteX0" fmla="*/ 0 w 1440000"/>
              <a:gd name="connsiteY0" fmla="*/ 0 h 2160000"/>
              <a:gd name="connsiteX1" fmla="*/ 382485 w 1440000"/>
              <a:gd name="connsiteY1" fmla="*/ 0 h 2160000"/>
              <a:gd name="connsiteX2" fmla="*/ 382485 w 1440000"/>
              <a:gd name="connsiteY2" fmla="*/ 58008 h 2160000"/>
              <a:gd name="connsiteX3" fmla="*/ 364495 w 1440000"/>
              <a:gd name="connsiteY3" fmla="*/ 58008 h 2160000"/>
              <a:gd name="connsiteX4" fmla="*/ 302485 w 1440000"/>
              <a:gd name="connsiteY4" fmla="*/ 95715 h 2160000"/>
              <a:gd name="connsiteX5" fmla="*/ 281181 w 1440000"/>
              <a:gd name="connsiteY5" fmla="*/ 185640 h 2160000"/>
              <a:gd name="connsiteX6" fmla="*/ 314317 w 1440000"/>
              <a:gd name="connsiteY6" fmla="*/ 437026 h 2160000"/>
              <a:gd name="connsiteX7" fmla="*/ 517870 w 1440000"/>
              <a:gd name="connsiteY7" fmla="*/ 1620478 h 2160000"/>
              <a:gd name="connsiteX8" fmla="*/ 689229 w 1440000"/>
              <a:gd name="connsiteY8" fmla="*/ 614929 h 2160000"/>
              <a:gd name="connsiteX9" fmla="*/ 658933 w 1440000"/>
              <a:gd name="connsiteY9" fmla="*/ 437026 h 2160000"/>
              <a:gd name="connsiteX10" fmla="*/ 634318 w 1440000"/>
              <a:gd name="connsiteY10" fmla="*/ 295862 h 2160000"/>
              <a:gd name="connsiteX11" fmla="*/ 598341 w 1440000"/>
              <a:gd name="connsiteY11" fmla="*/ 158563 h 2160000"/>
              <a:gd name="connsiteX12" fmla="*/ 574674 w 1440000"/>
              <a:gd name="connsiteY12" fmla="*/ 108285 h 2160000"/>
              <a:gd name="connsiteX13" fmla="*/ 535857 w 1440000"/>
              <a:gd name="connsiteY13" fmla="*/ 67675 h 2160000"/>
              <a:gd name="connsiteX14" fmla="*/ 490415 w 1440000"/>
              <a:gd name="connsiteY14" fmla="*/ 58008 h 2160000"/>
              <a:gd name="connsiteX15" fmla="*/ 490415 w 1440000"/>
              <a:gd name="connsiteY15" fmla="*/ 0 h 2160000"/>
              <a:gd name="connsiteX16" fmla="*/ 892779 w 1440000"/>
              <a:gd name="connsiteY16" fmla="*/ 0 h 2160000"/>
              <a:gd name="connsiteX17" fmla="*/ 892779 w 1440000"/>
              <a:gd name="connsiteY17" fmla="*/ 58008 h 2160000"/>
              <a:gd name="connsiteX18" fmla="*/ 865323 w 1440000"/>
              <a:gd name="connsiteY18" fmla="*/ 58008 h 2160000"/>
              <a:gd name="connsiteX19" fmla="*/ 802839 w 1440000"/>
              <a:gd name="connsiteY19" fmla="*/ 95715 h 2160000"/>
              <a:gd name="connsiteX20" fmla="*/ 782957 w 1440000"/>
              <a:gd name="connsiteY20" fmla="*/ 197237 h 2160000"/>
              <a:gd name="connsiteX21" fmla="*/ 817989 w 1440000"/>
              <a:gd name="connsiteY21" fmla="*/ 473764 h 2160000"/>
              <a:gd name="connsiteX22" fmla="*/ 1015858 w 1440000"/>
              <a:gd name="connsiteY22" fmla="*/ 1620478 h 2160000"/>
              <a:gd name="connsiteX23" fmla="*/ 1211835 w 1440000"/>
              <a:gd name="connsiteY23" fmla="*/ 458296 h 2160000"/>
              <a:gd name="connsiteX24" fmla="*/ 1245916 w 1440000"/>
              <a:gd name="connsiteY24" fmla="*/ 191435 h 2160000"/>
              <a:gd name="connsiteX25" fmla="*/ 1235028 w 1440000"/>
              <a:gd name="connsiteY25" fmla="*/ 123760 h 2160000"/>
              <a:gd name="connsiteX26" fmla="*/ 1207099 w 1440000"/>
              <a:gd name="connsiteY26" fmla="*/ 79278 h 2160000"/>
              <a:gd name="connsiteX27" fmla="*/ 1131361 w 1440000"/>
              <a:gd name="connsiteY27" fmla="*/ 58008 h 2160000"/>
              <a:gd name="connsiteX28" fmla="*/ 1131361 w 1440000"/>
              <a:gd name="connsiteY28" fmla="*/ 0 h 2160000"/>
              <a:gd name="connsiteX29" fmla="*/ 1440000 w 1440000"/>
              <a:gd name="connsiteY29" fmla="*/ 0 h 2160000"/>
              <a:gd name="connsiteX30" fmla="*/ 1440000 w 1440000"/>
              <a:gd name="connsiteY30" fmla="*/ 58008 h 2160000"/>
              <a:gd name="connsiteX31" fmla="*/ 1374672 w 1440000"/>
              <a:gd name="connsiteY31" fmla="*/ 87984 h 2160000"/>
              <a:gd name="connsiteX32" fmla="*/ 1326390 w 1440000"/>
              <a:gd name="connsiteY32" fmla="*/ 199173 h 2160000"/>
              <a:gd name="connsiteX33" fmla="*/ 1279052 w 1440000"/>
              <a:gd name="connsiteY33" fmla="*/ 458296 h 2160000"/>
              <a:gd name="connsiteX34" fmla="*/ 990295 w 1440000"/>
              <a:gd name="connsiteY34" fmla="*/ 2160000 h 2160000"/>
              <a:gd name="connsiteX35" fmla="*/ 959999 w 1440000"/>
              <a:gd name="connsiteY35" fmla="*/ 2160000 h 2160000"/>
              <a:gd name="connsiteX36" fmla="*/ 724261 w 1440000"/>
              <a:gd name="connsiteY36" fmla="*/ 810236 h 2160000"/>
              <a:gd name="connsiteX37" fmla="*/ 490415 w 1440000"/>
              <a:gd name="connsiteY37" fmla="*/ 2160000 h 2160000"/>
              <a:gd name="connsiteX38" fmla="*/ 462956 w 1440000"/>
              <a:gd name="connsiteY38" fmla="*/ 2160000 h 2160000"/>
              <a:gd name="connsiteX39" fmla="*/ 156212 w 1440000"/>
              <a:gd name="connsiteY39" fmla="*/ 408019 h 2160000"/>
              <a:gd name="connsiteX40" fmla="*/ 112663 w 1440000"/>
              <a:gd name="connsiteY40" fmla="*/ 175967 h 2160000"/>
              <a:gd name="connsiteX41" fmla="*/ 71005 w 1440000"/>
              <a:gd name="connsiteY41" fmla="*/ 87016 h 2160000"/>
              <a:gd name="connsiteX42" fmla="*/ 0 w 1440000"/>
              <a:gd name="connsiteY42" fmla="*/ 58008 h 2160000"/>
              <a:gd name="connsiteX43" fmla="*/ 0 w 1440000"/>
              <a:gd name="connsiteY43" fmla="*/ 0 h 21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1440000" h="2160000">
                <a:moveTo>
                  <a:pt x="0" y="0"/>
                </a:moveTo>
                <a:lnTo>
                  <a:pt x="382485" y="0"/>
                </a:lnTo>
                <a:lnTo>
                  <a:pt x="382485" y="58008"/>
                </a:lnTo>
                <a:lnTo>
                  <a:pt x="364495" y="58008"/>
                </a:lnTo>
                <a:cubicBezTo>
                  <a:pt x="337355" y="58008"/>
                  <a:pt x="316687" y="70579"/>
                  <a:pt x="302485" y="95715"/>
                </a:cubicBezTo>
                <a:cubicBezTo>
                  <a:pt x="288283" y="120856"/>
                  <a:pt x="281181" y="150832"/>
                  <a:pt x="281181" y="185640"/>
                </a:cubicBezTo>
                <a:cubicBezTo>
                  <a:pt x="281181" y="221735"/>
                  <a:pt x="292227" y="305528"/>
                  <a:pt x="314317" y="437026"/>
                </a:cubicBezTo>
                <a:lnTo>
                  <a:pt x="517870" y="1620478"/>
                </a:lnTo>
                <a:lnTo>
                  <a:pt x="689229" y="614929"/>
                </a:lnTo>
                <a:lnTo>
                  <a:pt x="658933" y="437026"/>
                </a:lnTo>
                <a:lnTo>
                  <a:pt x="634318" y="295862"/>
                </a:lnTo>
                <a:cubicBezTo>
                  <a:pt x="623589" y="243005"/>
                  <a:pt x="611598" y="197237"/>
                  <a:pt x="598341" y="158563"/>
                </a:cubicBezTo>
                <a:cubicBezTo>
                  <a:pt x="592031" y="137936"/>
                  <a:pt x="584143" y="121181"/>
                  <a:pt x="574674" y="108285"/>
                </a:cubicBezTo>
                <a:cubicBezTo>
                  <a:pt x="562050" y="88952"/>
                  <a:pt x="549111" y="75413"/>
                  <a:pt x="535857" y="67675"/>
                </a:cubicBezTo>
                <a:cubicBezTo>
                  <a:pt x="526391" y="61231"/>
                  <a:pt x="511242" y="58008"/>
                  <a:pt x="490415" y="58008"/>
                </a:cubicBezTo>
                <a:lnTo>
                  <a:pt x="490415" y="0"/>
                </a:lnTo>
                <a:lnTo>
                  <a:pt x="892779" y="0"/>
                </a:lnTo>
                <a:lnTo>
                  <a:pt x="892779" y="58008"/>
                </a:lnTo>
                <a:lnTo>
                  <a:pt x="865323" y="58008"/>
                </a:lnTo>
                <a:cubicBezTo>
                  <a:pt x="836923" y="58008"/>
                  <a:pt x="816093" y="70579"/>
                  <a:pt x="802839" y="95715"/>
                </a:cubicBezTo>
                <a:cubicBezTo>
                  <a:pt x="789585" y="120856"/>
                  <a:pt x="782957" y="154697"/>
                  <a:pt x="782957" y="197237"/>
                </a:cubicBezTo>
                <a:cubicBezTo>
                  <a:pt x="782957" y="250093"/>
                  <a:pt x="794633" y="342273"/>
                  <a:pt x="817989" y="473764"/>
                </a:cubicBezTo>
                <a:lnTo>
                  <a:pt x="1015858" y="1620478"/>
                </a:lnTo>
                <a:lnTo>
                  <a:pt x="1211835" y="458296"/>
                </a:lnTo>
                <a:cubicBezTo>
                  <a:pt x="1234554" y="329377"/>
                  <a:pt x="1245916" y="240426"/>
                  <a:pt x="1245916" y="191435"/>
                </a:cubicBezTo>
                <a:cubicBezTo>
                  <a:pt x="1245916" y="166943"/>
                  <a:pt x="1242287" y="144387"/>
                  <a:pt x="1235028" y="123760"/>
                </a:cubicBezTo>
                <a:cubicBezTo>
                  <a:pt x="1227770" y="103134"/>
                  <a:pt x="1218460" y="88302"/>
                  <a:pt x="1207099" y="79278"/>
                </a:cubicBezTo>
                <a:cubicBezTo>
                  <a:pt x="1187535" y="65103"/>
                  <a:pt x="1162286" y="58008"/>
                  <a:pt x="1131361" y="58008"/>
                </a:cubicBezTo>
                <a:lnTo>
                  <a:pt x="1131361" y="0"/>
                </a:lnTo>
                <a:lnTo>
                  <a:pt x="1440000" y="0"/>
                </a:lnTo>
                <a:lnTo>
                  <a:pt x="1440000" y="58008"/>
                </a:lnTo>
                <a:cubicBezTo>
                  <a:pt x="1413489" y="58008"/>
                  <a:pt x="1391714" y="68000"/>
                  <a:pt x="1374672" y="87984"/>
                </a:cubicBezTo>
                <a:cubicBezTo>
                  <a:pt x="1357634" y="107967"/>
                  <a:pt x="1341539" y="145030"/>
                  <a:pt x="1326390" y="199173"/>
                </a:cubicBezTo>
                <a:cubicBezTo>
                  <a:pt x="1316291" y="235268"/>
                  <a:pt x="1300512" y="321647"/>
                  <a:pt x="1279052" y="458296"/>
                </a:cubicBezTo>
                <a:lnTo>
                  <a:pt x="990295" y="2160000"/>
                </a:lnTo>
                <a:lnTo>
                  <a:pt x="959999" y="2160000"/>
                </a:lnTo>
                <a:lnTo>
                  <a:pt x="724261" y="810236"/>
                </a:lnTo>
                <a:lnTo>
                  <a:pt x="490415" y="2160000"/>
                </a:lnTo>
                <a:lnTo>
                  <a:pt x="462956" y="2160000"/>
                </a:lnTo>
                <a:lnTo>
                  <a:pt x="156212" y="408019"/>
                </a:lnTo>
                <a:cubicBezTo>
                  <a:pt x="133490" y="276521"/>
                  <a:pt x="118973" y="199173"/>
                  <a:pt x="112663" y="175967"/>
                </a:cubicBezTo>
                <a:cubicBezTo>
                  <a:pt x="102564" y="136006"/>
                  <a:pt x="88677" y="106356"/>
                  <a:pt x="71005" y="87016"/>
                </a:cubicBezTo>
                <a:cubicBezTo>
                  <a:pt x="53334" y="67675"/>
                  <a:pt x="29663" y="58008"/>
                  <a:pt x="0" y="58008"/>
                </a:cubicBezTo>
                <a:lnTo>
                  <a:pt x="0" y="0"/>
                </a:lnTo>
                <a:close/>
              </a:path>
            </a:pathLst>
          </a:custGeom>
          <a:ln w="38100">
            <a:solidFill>
              <a:srgbClr val="FFD040"/>
            </a:solidFill>
          </a:ln>
        </p:spPr>
      </p:pic>
    </p:spTree>
    <p:extLst>
      <p:ext uri="{BB962C8B-B14F-4D97-AF65-F5344CB8AC3E}">
        <p14:creationId xmlns:p14="http://schemas.microsoft.com/office/powerpoint/2010/main" val="2362058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61769" y="0"/>
            <a:ext cx="10430231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0" y="0"/>
            <a:ext cx="4244441" cy="6878638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0" y="3117540"/>
            <a:ext cx="12192000" cy="1430491"/>
          </a:xfrm>
          <a:prstGeom prst="rect">
            <a:avLst/>
          </a:prstGeom>
          <a:solidFill>
            <a:srgbClr val="FFC000">
              <a:alpha val="75000"/>
            </a:srgbClr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1059" y="994252"/>
            <a:ext cx="824791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96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Arial" panose="020B0604020202020204" pitchFamily="34" charset="0"/>
              </a:rPr>
              <a:t>3</a:t>
            </a:r>
            <a:endParaRPr lang="zh-CN" altLang="en-US" sz="9600" dirty="0">
              <a:solidFill>
                <a:schemeClr val="tx1">
                  <a:lumMod val="50000"/>
                  <a:lumOff val="50000"/>
                </a:schemeClr>
              </a:solidFill>
              <a:latin typeface="方正粗黑宋简体" panose="02000000000000000000" pitchFamily="2" charset="-122"/>
              <a:ea typeface="方正粗黑宋简体" panose="02000000000000000000" pitchFamily="2" charset="-122"/>
              <a:cs typeface="Arial" panose="020B060402020202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167691" y="1386428"/>
            <a:ext cx="270382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4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项目介绍</a:t>
            </a:r>
          </a:p>
        </p:txBody>
      </p:sp>
      <p:sp>
        <p:nvSpPr>
          <p:cNvPr id="7" name="矩形 6"/>
          <p:cNvSpPr/>
          <p:nvPr/>
        </p:nvSpPr>
        <p:spPr>
          <a:xfrm>
            <a:off x="521210" y="3641294"/>
            <a:ext cx="226003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项目内容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360373" y="3641294"/>
            <a:ext cx="226003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项目规划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199536" y="3641294"/>
            <a:ext cx="226003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实施流程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038699" y="3641294"/>
            <a:ext cx="226003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财务计划</a:t>
            </a:r>
          </a:p>
        </p:txBody>
      </p:sp>
    </p:spTree>
    <p:extLst>
      <p:ext uri="{BB962C8B-B14F-4D97-AF65-F5344CB8AC3E}">
        <p14:creationId xmlns:p14="http://schemas.microsoft.com/office/powerpoint/2010/main" val="1157709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矩形 42"/>
          <p:cNvSpPr/>
          <p:nvPr/>
        </p:nvSpPr>
        <p:spPr>
          <a:xfrm rot="16200000">
            <a:off x="3848101" y="-2268840"/>
            <a:ext cx="4495800" cy="12192002"/>
          </a:xfrm>
          <a:prstGeom prst="rect">
            <a:avLst/>
          </a:prstGeom>
          <a:solidFill>
            <a:srgbClr val="262626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398170" y="398089"/>
            <a:ext cx="2116430" cy="51499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项目内容</a:t>
            </a:r>
          </a:p>
        </p:txBody>
      </p:sp>
      <p:sp>
        <p:nvSpPr>
          <p:cNvPr id="37" name="矩形 36"/>
          <p:cNvSpPr/>
          <p:nvPr/>
        </p:nvSpPr>
        <p:spPr>
          <a:xfrm>
            <a:off x="0" y="398089"/>
            <a:ext cx="398170" cy="514991"/>
          </a:xfrm>
          <a:prstGeom prst="rect">
            <a:avLst/>
          </a:prstGeom>
          <a:solidFill>
            <a:srgbClr val="FFC000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4" name="图片 5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3754" r="30812"/>
          <a:stretch>
            <a:fillRect/>
          </a:stretch>
        </p:blipFill>
        <p:spPr>
          <a:xfrm>
            <a:off x="4238171" y="1579260"/>
            <a:ext cx="3895948" cy="4495801"/>
          </a:xfrm>
          <a:custGeom>
            <a:avLst/>
            <a:gdLst>
              <a:gd name="connsiteX0" fmla="*/ 973987 w 3895948"/>
              <a:gd name="connsiteY0" fmla="*/ 0 h 4495799"/>
              <a:gd name="connsiteX1" fmla="*/ 3895948 w 3895948"/>
              <a:gd name="connsiteY1" fmla="*/ 0 h 4495799"/>
              <a:gd name="connsiteX2" fmla="*/ 2921961 w 3895948"/>
              <a:gd name="connsiteY2" fmla="*/ 4495799 h 4495799"/>
              <a:gd name="connsiteX3" fmla="*/ 0 w 3895948"/>
              <a:gd name="connsiteY3" fmla="*/ 4495799 h 44957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95948" h="4495799">
                <a:moveTo>
                  <a:pt x="973987" y="0"/>
                </a:moveTo>
                <a:lnTo>
                  <a:pt x="3895948" y="0"/>
                </a:lnTo>
                <a:lnTo>
                  <a:pt x="2921961" y="4495799"/>
                </a:lnTo>
                <a:lnTo>
                  <a:pt x="0" y="4495799"/>
                </a:lnTo>
                <a:close/>
              </a:path>
            </a:pathLst>
          </a:custGeom>
        </p:spPr>
      </p:pic>
      <p:sp>
        <p:nvSpPr>
          <p:cNvPr id="46" name="mountain-graph_1787"/>
          <p:cNvSpPr>
            <a:spLocks noChangeAspect="1"/>
          </p:cNvSpPr>
          <p:nvPr/>
        </p:nvSpPr>
        <p:spPr bwMode="auto">
          <a:xfrm>
            <a:off x="9609632" y="2321733"/>
            <a:ext cx="601595" cy="609685"/>
          </a:xfrm>
          <a:custGeom>
            <a:avLst/>
            <a:gdLst>
              <a:gd name="connsiteX0" fmla="*/ 398013 w 594254"/>
              <a:gd name="connsiteY0" fmla="*/ 542734 h 602245"/>
              <a:gd name="connsiteX1" fmla="*/ 413149 w 594254"/>
              <a:gd name="connsiteY1" fmla="*/ 581372 h 602245"/>
              <a:gd name="connsiteX2" fmla="*/ 385993 w 594254"/>
              <a:gd name="connsiteY2" fmla="*/ 590254 h 602245"/>
              <a:gd name="connsiteX3" fmla="*/ 301854 w 594254"/>
              <a:gd name="connsiteY3" fmla="*/ 602245 h 602245"/>
              <a:gd name="connsiteX4" fmla="*/ 288054 w 594254"/>
              <a:gd name="connsiteY4" fmla="*/ 602245 h 602245"/>
              <a:gd name="connsiteX5" fmla="*/ 289834 w 594254"/>
              <a:gd name="connsiteY5" fmla="*/ 560499 h 602245"/>
              <a:gd name="connsiteX6" fmla="*/ 374418 w 594254"/>
              <a:gd name="connsiteY6" fmla="*/ 550728 h 602245"/>
              <a:gd name="connsiteX7" fmla="*/ 398013 w 594254"/>
              <a:gd name="connsiteY7" fmla="*/ 542734 h 602245"/>
              <a:gd name="connsiteX8" fmla="*/ 485649 w 594254"/>
              <a:gd name="connsiteY8" fmla="*/ 484937 h 602245"/>
              <a:gd name="connsiteX9" fmla="*/ 515025 w 594254"/>
              <a:gd name="connsiteY9" fmla="*/ 514276 h 602245"/>
              <a:gd name="connsiteX10" fmla="*/ 475412 w 594254"/>
              <a:gd name="connsiteY10" fmla="*/ 547615 h 602245"/>
              <a:gd name="connsiteX11" fmla="*/ 432238 w 594254"/>
              <a:gd name="connsiteY11" fmla="*/ 572953 h 602245"/>
              <a:gd name="connsiteX12" fmla="*/ 414435 w 594254"/>
              <a:gd name="connsiteY12" fmla="*/ 535613 h 602245"/>
              <a:gd name="connsiteX13" fmla="*/ 451377 w 594254"/>
              <a:gd name="connsiteY13" fmla="*/ 513831 h 602245"/>
              <a:gd name="connsiteX14" fmla="*/ 485649 w 594254"/>
              <a:gd name="connsiteY14" fmla="*/ 484937 h 602245"/>
              <a:gd name="connsiteX15" fmla="*/ 536432 w 594254"/>
              <a:gd name="connsiteY15" fmla="*/ 414210 h 602245"/>
              <a:gd name="connsiteX16" fmla="*/ 573821 w 594254"/>
              <a:gd name="connsiteY16" fmla="*/ 431993 h 602245"/>
              <a:gd name="connsiteX17" fmla="*/ 558243 w 594254"/>
              <a:gd name="connsiteY17" fmla="*/ 460445 h 602245"/>
              <a:gd name="connsiteX18" fmla="*/ 541773 w 594254"/>
              <a:gd name="connsiteY18" fmla="*/ 484008 h 602245"/>
              <a:gd name="connsiteX19" fmla="*/ 531981 w 594254"/>
              <a:gd name="connsiteY19" fmla="*/ 496011 h 602245"/>
              <a:gd name="connsiteX20" fmla="*/ 500379 w 594254"/>
              <a:gd name="connsiteY20" fmla="*/ 469337 h 602245"/>
              <a:gd name="connsiteX21" fmla="*/ 508836 w 594254"/>
              <a:gd name="connsiteY21" fmla="*/ 458667 h 602245"/>
              <a:gd name="connsiteX22" fmla="*/ 522634 w 594254"/>
              <a:gd name="connsiteY22" fmla="*/ 438662 h 602245"/>
              <a:gd name="connsiteX23" fmla="*/ 536432 w 594254"/>
              <a:gd name="connsiteY23" fmla="*/ 414210 h 602245"/>
              <a:gd name="connsiteX24" fmla="*/ 554235 w 594254"/>
              <a:gd name="connsiteY24" fmla="*/ 365344 h 602245"/>
              <a:gd name="connsiteX25" fmla="*/ 594254 w 594254"/>
              <a:gd name="connsiteY25" fmla="*/ 375122 h 602245"/>
              <a:gd name="connsiteX26" fmla="*/ 580914 w 594254"/>
              <a:gd name="connsiteY26" fmla="*/ 415568 h 602245"/>
              <a:gd name="connsiteX27" fmla="*/ 542673 w 594254"/>
              <a:gd name="connsiteY27" fmla="*/ 399568 h 602245"/>
              <a:gd name="connsiteX28" fmla="*/ 554235 w 594254"/>
              <a:gd name="connsiteY28" fmla="*/ 365344 h 602245"/>
              <a:gd name="connsiteX29" fmla="*/ 292938 w 594254"/>
              <a:gd name="connsiteY29" fmla="*/ 88426 h 602245"/>
              <a:gd name="connsiteX30" fmla="*/ 88606 w 594254"/>
              <a:gd name="connsiteY30" fmla="*/ 300895 h 602245"/>
              <a:gd name="connsiteX31" fmla="*/ 301842 w 594254"/>
              <a:gd name="connsiteY31" fmla="*/ 513809 h 602245"/>
              <a:gd name="connsiteX32" fmla="*/ 515078 w 594254"/>
              <a:gd name="connsiteY32" fmla="*/ 302229 h 602245"/>
              <a:gd name="connsiteX33" fmla="*/ 292938 w 594254"/>
              <a:gd name="connsiteY33" fmla="*/ 302229 h 602245"/>
              <a:gd name="connsiteX34" fmla="*/ 301842 w 594254"/>
              <a:gd name="connsiteY34" fmla="*/ 70646 h 602245"/>
              <a:gd name="connsiteX35" fmla="*/ 310745 w 594254"/>
              <a:gd name="connsiteY35" fmla="*/ 70646 h 602245"/>
              <a:gd name="connsiteX36" fmla="*/ 310745 w 594254"/>
              <a:gd name="connsiteY36" fmla="*/ 284449 h 602245"/>
              <a:gd name="connsiteX37" fmla="*/ 532440 w 594254"/>
              <a:gd name="connsiteY37" fmla="*/ 284449 h 602245"/>
              <a:gd name="connsiteX38" fmla="*/ 532440 w 594254"/>
              <a:gd name="connsiteY38" fmla="*/ 293783 h 602245"/>
              <a:gd name="connsiteX39" fmla="*/ 532885 w 594254"/>
              <a:gd name="connsiteY39" fmla="*/ 300895 h 602245"/>
              <a:gd name="connsiteX40" fmla="*/ 301842 w 594254"/>
              <a:gd name="connsiteY40" fmla="*/ 531589 h 602245"/>
              <a:gd name="connsiteX41" fmla="*/ 70799 w 594254"/>
              <a:gd name="connsiteY41" fmla="*/ 300895 h 602245"/>
              <a:gd name="connsiteX42" fmla="*/ 301842 w 594254"/>
              <a:gd name="connsiteY42" fmla="*/ 70646 h 602245"/>
              <a:gd name="connsiteX43" fmla="*/ 281564 w 594254"/>
              <a:gd name="connsiteY43" fmla="*/ 668 h 602245"/>
              <a:gd name="connsiteX44" fmla="*/ 482555 w 594254"/>
              <a:gd name="connsiteY44" fmla="*/ 60003 h 602245"/>
              <a:gd name="connsiteX45" fmla="*/ 482555 w 594254"/>
              <a:gd name="connsiteY45" fmla="*/ 39558 h 602245"/>
              <a:gd name="connsiteX46" fmla="*/ 500361 w 594254"/>
              <a:gd name="connsiteY46" fmla="*/ 21780 h 602245"/>
              <a:gd name="connsiteX47" fmla="*/ 518168 w 594254"/>
              <a:gd name="connsiteY47" fmla="*/ 39558 h 602245"/>
              <a:gd name="connsiteX48" fmla="*/ 518168 w 594254"/>
              <a:gd name="connsiteY48" fmla="*/ 107560 h 602245"/>
              <a:gd name="connsiteX49" fmla="*/ 513271 w 594254"/>
              <a:gd name="connsiteY49" fmla="*/ 120005 h 602245"/>
              <a:gd name="connsiteX50" fmla="*/ 500361 w 594254"/>
              <a:gd name="connsiteY50" fmla="*/ 125339 h 602245"/>
              <a:gd name="connsiteX51" fmla="*/ 434477 w 594254"/>
              <a:gd name="connsiteY51" fmla="*/ 125339 h 602245"/>
              <a:gd name="connsiteX52" fmla="*/ 416671 w 594254"/>
              <a:gd name="connsiteY52" fmla="*/ 107560 h 602245"/>
              <a:gd name="connsiteX53" fmla="*/ 434477 w 594254"/>
              <a:gd name="connsiteY53" fmla="*/ 89782 h 602245"/>
              <a:gd name="connsiteX54" fmla="*/ 453174 w 594254"/>
              <a:gd name="connsiteY54" fmla="*/ 89782 h 602245"/>
              <a:gd name="connsiteX55" fmla="*/ 117968 w 594254"/>
              <a:gd name="connsiteY55" fmla="*/ 117339 h 602245"/>
              <a:gd name="connsiteX56" fmla="*/ 41845 w 594254"/>
              <a:gd name="connsiteY56" fmla="*/ 300900 h 602245"/>
              <a:gd name="connsiteX57" fmla="*/ 117968 w 594254"/>
              <a:gd name="connsiteY57" fmla="*/ 484907 h 602245"/>
              <a:gd name="connsiteX58" fmla="*/ 259084 w 594254"/>
              <a:gd name="connsiteY58" fmla="*/ 557354 h 602245"/>
              <a:gd name="connsiteX59" fmla="*/ 252406 w 594254"/>
              <a:gd name="connsiteY59" fmla="*/ 598244 h 602245"/>
              <a:gd name="connsiteX60" fmla="*/ 88587 w 594254"/>
              <a:gd name="connsiteY60" fmla="*/ 514241 h 602245"/>
              <a:gd name="connsiteX61" fmla="*/ 0 w 594254"/>
              <a:gd name="connsiteY61" fmla="*/ 300900 h 602245"/>
              <a:gd name="connsiteX62" fmla="*/ 88587 w 594254"/>
              <a:gd name="connsiteY62" fmla="*/ 88004 h 602245"/>
              <a:gd name="connsiteX63" fmla="*/ 281564 w 594254"/>
              <a:gd name="connsiteY63" fmla="*/ 668 h 6022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594254" h="602245">
                <a:moveTo>
                  <a:pt x="398013" y="542734"/>
                </a:moveTo>
                <a:lnTo>
                  <a:pt x="413149" y="581372"/>
                </a:lnTo>
                <a:cubicBezTo>
                  <a:pt x="404245" y="584925"/>
                  <a:pt x="395342" y="588034"/>
                  <a:pt x="385993" y="590254"/>
                </a:cubicBezTo>
                <a:cubicBezTo>
                  <a:pt x="358837" y="598248"/>
                  <a:pt x="330346" y="602245"/>
                  <a:pt x="301854" y="602245"/>
                </a:cubicBezTo>
                <a:cubicBezTo>
                  <a:pt x="297402" y="602245"/>
                  <a:pt x="292506" y="602245"/>
                  <a:pt x="288054" y="602245"/>
                </a:cubicBezTo>
                <a:lnTo>
                  <a:pt x="289834" y="560499"/>
                </a:lnTo>
                <a:cubicBezTo>
                  <a:pt x="318771" y="561831"/>
                  <a:pt x="347262" y="558722"/>
                  <a:pt x="374418" y="550728"/>
                </a:cubicBezTo>
                <a:cubicBezTo>
                  <a:pt x="382431" y="548508"/>
                  <a:pt x="390000" y="545843"/>
                  <a:pt x="398013" y="542734"/>
                </a:cubicBezTo>
                <a:close/>
                <a:moveTo>
                  <a:pt x="485649" y="484937"/>
                </a:moveTo>
                <a:lnTo>
                  <a:pt x="515025" y="514276"/>
                </a:lnTo>
                <a:cubicBezTo>
                  <a:pt x="503007" y="526278"/>
                  <a:pt x="489655" y="537836"/>
                  <a:pt x="475412" y="547615"/>
                </a:cubicBezTo>
                <a:cubicBezTo>
                  <a:pt x="461614" y="557395"/>
                  <a:pt x="447371" y="565841"/>
                  <a:pt x="432238" y="572953"/>
                </a:cubicBezTo>
                <a:lnTo>
                  <a:pt x="414435" y="535613"/>
                </a:lnTo>
                <a:cubicBezTo>
                  <a:pt x="427342" y="529390"/>
                  <a:pt x="439805" y="521833"/>
                  <a:pt x="451377" y="513831"/>
                </a:cubicBezTo>
                <a:cubicBezTo>
                  <a:pt x="463840" y="505385"/>
                  <a:pt x="474967" y="495606"/>
                  <a:pt x="485649" y="484937"/>
                </a:cubicBezTo>
                <a:close/>
                <a:moveTo>
                  <a:pt x="536432" y="414210"/>
                </a:moveTo>
                <a:lnTo>
                  <a:pt x="573821" y="431993"/>
                </a:lnTo>
                <a:cubicBezTo>
                  <a:pt x="568925" y="441774"/>
                  <a:pt x="563584" y="451109"/>
                  <a:pt x="558243" y="460445"/>
                </a:cubicBezTo>
                <a:cubicBezTo>
                  <a:pt x="552901" y="468448"/>
                  <a:pt x="547560" y="476450"/>
                  <a:pt x="541773" y="484008"/>
                </a:cubicBezTo>
                <a:cubicBezTo>
                  <a:pt x="538658" y="488009"/>
                  <a:pt x="535542" y="492010"/>
                  <a:pt x="531981" y="496011"/>
                </a:cubicBezTo>
                <a:lnTo>
                  <a:pt x="500379" y="469337"/>
                </a:lnTo>
                <a:cubicBezTo>
                  <a:pt x="503049" y="465780"/>
                  <a:pt x="506165" y="462224"/>
                  <a:pt x="508836" y="458667"/>
                </a:cubicBezTo>
                <a:cubicBezTo>
                  <a:pt x="513732" y="451999"/>
                  <a:pt x="518628" y="445330"/>
                  <a:pt x="522634" y="438662"/>
                </a:cubicBezTo>
                <a:cubicBezTo>
                  <a:pt x="527530" y="430659"/>
                  <a:pt x="532426" y="422212"/>
                  <a:pt x="536432" y="414210"/>
                </a:cubicBezTo>
                <a:close/>
                <a:moveTo>
                  <a:pt x="554235" y="365344"/>
                </a:moveTo>
                <a:lnTo>
                  <a:pt x="594254" y="375122"/>
                </a:lnTo>
                <a:cubicBezTo>
                  <a:pt x="590697" y="388901"/>
                  <a:pt x="586250" y="402234"/>
                  <a:pt x="580914" y="415568"/>
                </a:cubicBezTo>
                <a:lnTo>
                  <a:pt x="542673" y="399568"/>
                </a:lnTo>
                <a:cubicBezTo>
                  <a:pt x="547120" y="388456"/>
                  <a:pt x="551122" y="376900"/>
                  <a:pt x="554235" y="365344"/>
                </a:cubicBezTo>
                <a:close/>
                <a:moveTo>
                  <a:pt x="292938" y="88426"/>
                </a:moveTo>
                <a:cubicBezTo>
                  <a:pt x="179420" y="93315"/>
                  <a:pt x="88606" y="186659"/>
                  <a:pt x="88606" y="300895"/>
                </a:cubicBezTo>
                <a:cubicBezTo>
                  <a:pt x="88606" y="418243"/>
                  <a:pt x="184317" y="513809"/>
                  <a:pt x="301842" y="513809"/>
                </a:cubicBezTo>
                <a:cubicBezTo>
                  <a:pt x="418921" y="513809"/>
                  <a:pt x="514633" y="419131"/>
                  <a:pt x="515078" y="302229"/>
                </a:cubicBezTo>
                <a:lnTo>
                  <a:pt x="292938" y="302229"/>
                </a:lnTo>
                <a:close/>
                <a:moveTo>
                  <a:pt x="301842" y="70646"/>
                </a:moveTo>
                <a:lnTo>
                  <a:pt x="310745" y="70646"/>
                </a:lnTo>
                <a:lnTo>
                  <a:pt x="310745" y="284449"/>
                </a:lnTo>
                <a:lnTo>
                  <a:pt x="532440" y="284449"/>
                </a:lnTo>
                <a:lnTo>
                  <a:pt x="532440" y="293783"/>
                </a:lnTo>
                <a:cubicBezTo>
                  <a:pt x="532885" y="296006"/>
                  <a:pt x="532885" y="298673"/>
                  <a:pt x="532885" y="300895"/>
                </a:cubicBezTo>
                <a:cubicBezTo>
                  <a:pt x="532885" y="428021"/>
                  <a:pt x="429160" y="531589"/>
                  <a:pt x="301842" y="531589"/>
                </a:cubicBezTo>
                <a:cubicBezTo>
                  <a:pt x="174523" y="531589"/>
                  <a:pt x="70799" y="428021"/>
                  <a:pt x="70799" y="300895"/>
                </a:cubicBezTo>
                <a:cubicBezTo>
                  <a:pt x="70799" y="174214"/>
                  <a:pt x="174523" y="70646"/>
                  <a:pt x="301842" y="70646"/>
                </a:cubicBezTo>
                <a:close/>
                <a:moveTo>
                  <a:pt x="281564" y="668"/>
                </a:moveTo>
                <a:cubicBezTo>
                  <a:pt x="351900" y="-3999"/>
                  <a:pt x="423571" y="15780"/>
                  <a:pt x="482555" y="60003"/>
                </a:cubicBezTo>
                <a:lnTo>
                  <a:pt x="482555" y="39558"/>
                </a:lnTo>
                <a:cubicBezTo>
                  <a:pt x="482555" y="29336"/>
                  <a:pt x="490568" y="21780"/>
                  <a:pt x="500361" y="21780"/>
                </a:cubicBezTo>
                <a:cubicBezTo>
                  <a:pt x="510155" y="21780"/>
                  <a:pt x="518168" y="29336"/>
                  <a:pt x="518168" y="39558"/>
                </a:cubicBezTo>
                <a:lnTo>
                  <a:pt x="518168" y="107560"/>
                </a:lnTo>
                <a:cubicBezTo>
                  <a:pt x="518168" y="112450"/>
                  <a:pt x="516387" y="116894"/>
                  <a:pt x="513271" y="120005"/>
                </a:cubicBezTo>
                <a:cubicBezTo>
                  <a:pt x="509710" y="123561"/>
                  <a:pt x="505258" y="125339"/>
                  <a:pt x="500361" y="125339"/>
                </a:cubicBezTo>
                <a:lnTo>
                  <a:pt x="434477" y="125339"/>
                </a:lnTo>
                <a:cubicBezTo>
                  <a:pt x="424684" y="125339"/>
                  <a:pt x="416671" y="117339"/>
                  <a:pt x="416671" y="107560"/>
                </a:cubicBezTo>
                <a:cubicBezTo>
                  <a:pt x="416671" y="97782"/>
                  <a:pt x="424684" y="89782"/>
                  <a:pt x="434477" y="89782"/>
                </a:cubicBezTo>
                <a:lnTo>
                  <a:pt x="453174" y="89782"/>
                </a:lnTo>
                <a:cubicBezTo>
                  <a:pt x="351677" y="17335"/>
                  <a:pt x="209226" y="26224"/>
                  <a:pt x="117968" y="117339"/>
                </a:cubicBezTo>
                <a:cubicBezTo>
                  <a:pt x="68555" y="166674"/>
                  <a:pt x="41845" y="231565"/>
                  <a:pt x="41845" y="300900"/>
                </a:cubicBezTo>
                <a:cubicBezTo>
                  <a:pt x="41845" y="370681"/>
                  <a:pt x="68555" y="435572"/>
                  <a:pt x="117968" y="484907"/>
                </a:cubicBezTo>
                <a:cubicBezTo>
                  <a:pt x="156697" y="523575"/>
                  <a:pt x="205219" y="548465"/>
                  <a:pt x="259084" y="557354"/>
                </a:cubicBezTo>
                <a:lnTo>
                  <a:pt x="252406" y="598244"/>
                </a:lnTo>
                <a:cubicBezTo>
                  <a:pt x="190084" y="588022"/>
                  <a:pt x="133548" y="559132"/>
                  <a:pt x="88587" y="514241"/>
                </a:cubicBezTo>
                <a:cubicBezTo>
                  <a:pt x="31606" y="457350"/>
                  <a:pt x="0" y="381792"/>
                  <a:pt x="0" y="300900"/>
                </a:cubicBezTo>
                <a:cubicBezTo>
                  <a:pt x="0" y="220453"/>
                  <a:pt x="31606" y="144895"/>
                  <a:pt x="88587" y="88004"/>
                </a:cubicBezTo>
                <a:cubicBezTo>
                  <a:pt x="142229" y="34447"/>
                  <a:pt x="211229" y="5335"/>
                  <a:pt x="281564" y="668"/>
                </a:cubicBezTo>
                <a:close/>
              </a:path>
            </a:pathLst>
          </a:custGeom>
          <a:solidFill>
            <a:srgbClr val="FFC000">
              <a:alpha val="7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47" name="mountain-graph_1787"/>
          <p:cNvSpPr>
            <a:spLocks noChangeAspect="1"/>
          </p:cNvSpPr>
          <p:nvPr/>
        </p:nvSpPr>
        <p:spPr bwMode="auto">
          <a:xfrm>
            <a:off x="1913079" y="2321733"/>
            <a:ext cx="609685" cy="608998"/>
          </a:xfrm>
          <a:custGeom>
            <a:avLst/>
            <a:gdLst>
              <a:gd name="connsiteX0" fmla="*/ 413275 w 551492"/>
              <a:gd name="connsiteY0" fmla="*/ 138132 h 550871"/>
              <a:gd name="connsiteX1" fmla="*/ 551492 w 551492"/>
              <a:gd name="connsiteY1" fmla="*/ 274791 h 550871"/>
              <a:gd name="connsiteX2" fmla="*/ 551492 w 551492"/>
              <a:gd name="connsiteY2" fmla="*/ 412739 h 550871"/>
              <a:gd name="connsiteX3" fmla="*/ 138132 w 551492"/>
              <a:gd name="connsiteY3" fmla="*/ 412739 h 550871"/>
              <a:gd name="connsiteX4" fmla="*/ 138132 w 551492"/>
              <a:gd name="connsiteY4" fmla="*/ 274791 h 550871"/>
              <a:gd name="connsiteX5" fmla="*/ 206595 w 551492"/>
              <a:gd name="connsiteY5" fmla="*/ 206461 h 550871"/>
              <a:gd name="connsiteX6" fmla="*/ 275058 w 551492"/>
              <a:gd name="connsiteY6" fmla="*/ 274791 h 550871"/>
              <a:gd name="connsiteX7" fmla="*/ 68452 w 551492"/>
              <a:gd name="connsiteY7" fmla="*/ 0 h 550871"/>
              <a:gd name="connsiteX8" fmla="*/ 68452 w 551492"/>
              <a:gd name="connsiteY8" fmla="*/ 481206 h 550871"/>
              <a:gd name="connsiteX9" fmla="*/ 551492 w 551492"/>
              <a:gd name="connsiteY9" fmla="*/ 481206 h 550871"/>
              <a:gd name="connsiteX10" fmla="*/ 481748 w 551492"/>
              <a:gd name="connsiteY10" fmla="*/ 550871 h 550871"/>
              <a:gd name="connsiteX11" fmla="*/ 68452 w 551492"/>
              <a:gd name="connsiteY11" fmla="*/ 550871 h 550871"/>
              <a:gd name="connsiteX12" fmla="*/ 0 w 551492"/>
              <a:gd name="connsiteY12" fmla="*/ 550871 h 550871"/>
              <a:gd name="connsiteX13" fmla="*/ 0 w 551492"/>
              <a:gd name="connsiteY13" fmla="*/ 481206 h 550871"/>
              <a:gd name="connsiteX14" fmla="*/ 0 w 551492"/>
              <a:gd name="connsiteY14" fmla="*/ 68375 h 5508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51492" h="550871">
                <a:moveTo>
                  <a:pt x="413275" y="138132"/>
                </a:moveTo>
                <a:lnTo>
                  <a:pt x="551492" y="274791"/>
                </a:lnTo>
                <a:lnTo>
                  <a:pt x="551492" y="412739"/>
                </a:lnTo>
                <a:lnTo>
                  <a:pt x="138132" y="412739"/>
                </a:lnTo>
                <a:lnTo>
                  <a:pt x="138132" y="274791"/>
                </a:lnTo>
                <a:lnTo>
                  <a:pt x="206595" y="206461"/>
                </a:lnTo>
                <a:lnTo>
                  <a:pt x="275058" y="274791"/>
                </a:lnTo>
                <a:close/>
                <a:moveTo>
                  <a:pt x="68452" y="0"/>
                </a:moveTo>
                <a:lnTo>
                  <a:pt x="68452" y="481206"/>
                </a:lnTo>
                <a:lnTo>
                  <a:pt x="551492" y="481206"/>
                </a:lnTo>
                <a:lnTo>
                  <a:pt x="481748" y="550871"/>
                </a:lnTo>
                <a:lnTo>
                  <a:pt x="68452" y="550871"/>
                </a:lnTo>
                <a:lnTo>
                  <a:pt x="0" y="550871"/>
                </a:lnTo>
                <a:lnTo>
                  <a:pt x="0" y="481206"/>
                </a:lnTo>
                <a:lnTo>
                  <a:pt x="0" y="68375"/>
                </a:lnTo>
                <a:close/>
              </a:path>
            </a:pathLst>
          </a:custGeom>
          <a:solidFill>
            <a:srgbClr val="FFC000">
              <a:alpha val="7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48" name="矩形 47"/>
          <p:cNvSpPr/>
          <p:nvPr/>
        </p:nvSpPr>
        <p:spPr>
          <a:xfrm>
            <a:off x="1314322" y="3389164"/>
            <a:ext cx="180719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在此输入标题</a:t>
            </a:r>
            <a:endParaRPr lang="en-US" altLang="zh-CN" sz="20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881267" y="4053387"/>
            <a:ext cx="2878795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要制作一个精美的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，需要考虑多方面的因素，版面设计，文字和背景色彩的搭配，模板的应用，动画的自定义设计，视频、音频、图片的应用，声音的添加等内容都要综合考虑。</a:t>
            </a:r>
          </a:p>
        </p:txBody>
      </p:sp>
      <p:sp>
        <p:nvSpPr>
          <p:cNvPr id="51" name="矩形 50"/>
          <p:cNvSpPr/>
          <p:nvPr/>
        </p:nvSpPr>
        <p:spPr>
          <a:xfrm>
            <a:off x="9016030" y="3392488"/>
            <a:ext cx="180719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在此输入标题</a:t>
            </a:r>
            <a:endParaRPr lang="en-US" altLang="zh-CN" sz="20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8582975" y="4056711"/>
            <a:ext cx="2878795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要制作一个精美的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，需要考虑多方面的因素，版面设计，文字和背景色彩的搭配，模板的应用，动画的自定义设计，视频、音频、图片的应用，声音的添加等内容都要综合考虑。</a:t>
            </a:r>
          </a:p>
        </p:txBody>
      </p:sp>
      <p:sp>
        <p:nvSpPr>
          <p:cNvPr id="55" name="平行四边形 54"/>
          <p:cNvSpPr/>
          <p:nvPr/>
        </p:nvSpPr>
        <p:spPr>
          <a:xfrm>
            <a:off x="7133812" y="1579260"/>
            <a:ext cx="1237297" cy="4495801"/>
          </a:xfrm>
          <a:prstGeom prst="parallelogram">
            <a:avLst>
              <a:gd name="adj" fmla="val 81087"/>
            </a:avLst>
          </a:prstGeom>
          <a:solidFill>
            <a:srgbClr val="FFC000">
              <a:alpha val="7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平行四边形 56"/>
          <p:cNvSpPr/>
          <p:nvPr/>
        </p:nvSpPr>
        <p:spPr>
          <a:xfrm>
            <a:off x="3997052" y="1579259"/>
            <a:ext cx="1237297" cy="4495801"/>
          </a:xfrm>
          <a:prstGeom prst="parallelogram">
            <a:avLst>
              <a:gd name="adj" fmla="val 81087"/>
            </a:avLst>
          </a:prstGeom>
          <a:solidFill>
            <a:srgbClr val="FFC000">
              <a:alpha val="7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7514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任意多边形 79"/>
          <p:cNvSpPr/>
          <p:nvPr/>
        </p:nvSpPr>
        <p:spPr>
          <a:xfrm>
            <a:off x="3266937" y="0"/>
            <a:ext cx="5658123" cy="6503596"/>
          </a:xfrm>
          <a:custGeom>
            <a:avLst/>
            <a:gdLst>
              <a:gd name="connsiteX0" fmla="*/ 2327812 w 4655623"/>
              <a:gd name="connsiteY0" fmla="*/ 0 h 5351296"/>
              <a:gd name="connsiteX1" fmla="*/ 4655623 w 4655623"/>
              <a:gd name="connsiteY1" fmla="*/ 1163908 h 5351296"/>
              <a:gd name="connsiteX2" fmla="*/ 4655623 w 4655623"/>
              <a:gd name="connsiteY2" fmla="*/ 4187391 h 5351296"/>
              <a:gd name="connsiteX3" fmla="*/ 2327812 w 4655623"/>
              <a:gd name="connsiteY3" fmla="*/ 5351296 h 5351296"/>
              <a:gd name="connsiteX4" fmla="*/ 0 w 4655623"/>
              <a:gd name="connsiteY4" fmla="*/ 4187391 h 5351296"/>
              <a:gd name="connsiteX5" fmla="*/ 0 w 4655623"/>
              <a:gd name="connsiteY5" fmla="*/ 1163908 h 5351296"/>
              <a:gd name="connsiteX6" fmla="*/ 2327812 w 4655623"/>
              <a:gd name="connsiteY6" fmla="*/ 0 h 5351296"/>
              <a:gd name="connsiteX7" fmla="*/ 2327811 w 4655623"/>
              <a:gd name="connsiteY7" fmla="*/ 602360 h 5351296"/>
              <a:gd name="connsiteX8" fmla="*/ 524052 w 4655623"/>
              <a:gd name="connsiteY8" fmla="*/ 1504241 h 5351296"/>
              <a:gd name="connsiteX9" fmla="*/ 524052 w 4655623"/>
              <a:gd name="connsiteY9" fmla="*/ 3847057 h 5351296"/>
              <a:gd name="connsiteX10" fmla="*/ 2327811 w 4655623"/>
              <a:gd name="connsiteY10" fmla="*/ 4748936 h 5351296"/>
              <a:gd name="connsiteX11" fmla="*/ 4131569 w 4655623"/>
              <a:gd name="connsiteY11" fmla="*/ 3847057 h 5351296"/>
              <a:gd name="connsiteX12" fmla="*/ 4131569 w 4655623"/>
              <a:gd name="connsiteY12" fmla="*/ 1504241 h 5351296"/>
              <a:gd name="connsiteX13" fmla="*/ 2327811 w 4655623"/>
              <a:gd name="connsiteY13" fmla="*/ 602360 h 53512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4655623" h="5351296">
                <a:moveTo>
                  <a:pt x="2327812" y="0"/>
                </a:moveTo>
                <a:lnTo>
                  <a:pt x="4655623" y="1163908"/>
                </a:lnTo>
                <a:lnTo>
                  <a:pt x="4655623" y="4187391"/>
                </a:lnTo>
                <a:lnTo>
                  <a:pt x="2327812" y="5351296"/>
                </a:lnTo>
                <a:lnTo>
                  <a:pt x="0" y="4187391"/>
                </a:lnTo>
                <a:lnTo>
                  <a:pt x="0" y="1163908"/>
                </a:lnTo>
                <a:lnTo>
                  <a:pt x="2327812" y="0"/>
                </a:lnTo>
                <a:close/>
                <a:moveTo>
                  <a:pt x="2327811" y="602360"/>
                </a:moveTo>
                <a:lnTo>
                  <a:pt x="524052" y="1504241"/>
                </a:lnTo>
                <a:lnTo>
                  <a:pt x="524052" y="3847057"/>
                </a:lnTo>
                <a:lnTo>
                  <a:pt x="2327811" y="4748936"/>
                </a:lnTo>
                <a:lnTo>
                  <a:pt x="4131569" y="3847057"/>
                </a:lnTo>
                <a:lnTo>
                  <a:pt x="4131569" y="1504241"/>
                </a:lnTo>
                <a:lnTo>
                  <a:pt x="2327811" y="602360"/>
                </a:lnTo>
                <a:close/>
              </a:path>
            </a:pathLst>
          </a:custGeom>
          <a:solidFill>
            <a:srgbClr val="FFC000">
              <a:alpha val="75000"/>
            </a:srgb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矩形 57"/>
          <p:cNvSpPr/>
          <p:nvPr/>
        </p:nvSpPr>
        <p:spPr>
          <a:xfrm>
            <a:off x="398170" y="398089"/>
            <a:ext cx="2116430" cy="51499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项目规划</a:t>
            </a:r>
          </a:p>
        </p:txBody>
      </p:sp>
      <p:sp>
        <p:nvSpPr>
          <p:cNvPr id="59" name="矩形 58"/>
          <p:cNvSpPr/>
          <p:nvPr/>
        </p:nvSpPr>
        <p:spPr>
          <a:xfrm>
            <a:off x="0" y="398089"/>
            <a:ext cx="398170" cy="514991"/>
          </a:xfrm>
          <a:prstGeom prst="rect">
            <a:avLst/>
          </a:prstGeom>
          <a:solidFill>
            <a:srgbClr val="FFC000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任意多边形 61"/>
          <p:cNvSpPr/>
          <p:nvPr/>
        </p:nvSpPr>
        <p:spPr>
          <a:xfrm>
            <a:off x="4758558" y="1808645"/>
            <a:ext cx="2674883" cy="3074581"/>
          </a:xfrm>
          <a:custGeom>
            <a:avLst/>
            <a:gdLst>
              <a:gd name="connsiteX0" fmla="*/ 2327812 w 4655623"/>
              <a:gd name="connsiteY0" fmla="*/ 0 h 5351296"/>
              <a:gd name="connsiteX1" fmla="*/ 4655623 w 4655623"/>
              <a:gd name="connsiteY1" fmla="*/ 1163908 h 5351296"/>
              <a:gd name="connsiteX2" fmla="*/ 4655623 w 4655623"/>
              <a:gd name="connsiteY2" fmla="*/ 4187391 h 5351296"/>
              <a:gd name="connsiteX3" fmla="*/ 2327812 w 4655623"/>
              <a:gd name="connsiteY3" fmla="*/ 5351296 h 5351296"/>
              <a:gd name="connsiteX4" fmla="*/ 0 w 4655623"/>
              <a:gd name="connsiteY4" fmla="*/ 4187391 h 5351296"/>
              <a:gd name="connsiteX5" fmla="*/ 0 w 4655623"/>
              <a:gd name="connsiteY5" fmla="*/ 1163908 h 5351296"/>
              <a:gd name="connsiteX6" fmla="*/ 2327812 w 4655623"/>
              <a:gd name="connsiteY6" fmla="*/ 0 h 5351296"/>
              <a:gd name="connsiteX7" fmla="*/ 2327811 w 4655623"/>
              <a:gd name="connsiteY7" fmla="*/ 602360 h 5351296"/>
              <a:gd name="connsiteX8" fmla="*/ 524052 w 4655623"/>
              <a:gd name="connsiteY8" fmla="*/ 1504241 h 5351296"/>
              <a:gd name="connsiteX9" fmla="*/ 524052 w 4655623"/>
              <a:gd name="connsiteY9" fmla="*/ 3847057 h 5351296"/>
              <a:gd name="connsiteX10" fmla="*/ 2327811 w 4655623"/>
              <a:gd name="connsiteY10" fmla="*/ 4748936 h 5351296"/>
              <a:gd name="connsiteX11" fmla="*/ 4131569 w 4655623"/>
              <a:gd name="connsiteY11" fmla="*/ 3847057 h 5351296"/>
              <a:gd name="connsiteX12" fmla="*/ 4131569 w 4655623"/>
              <a:gd name="connsiteY12" fmla="*/ 1504241 h 5351296"/>
              <a:gd name="connsiteX13" fmla="*/ 2327811 w 4655623"/>
              <a:gd name="connsiteY13" fmla="*/ 602360 h 53512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4655623" h="5351296">
                <a:moveTo>
                  <a:pt x="2327812" y="0"/>
                </a:moveTo>
                <a:lnTo>
                  <a:pt x="4655623" y="1163908"/>
                </a:lnTo>
                <a:lnTo>
                  <a:pt x="4655623" y="4187391"/>
                </a:lnTo>
                <a:lnTo>
                  <a:pt x="2327812" y="5351296"/>
                </a:lnTo>
                <a:lnTo>
                  <a:pt x="0" y="4187391"/>
                </a:lnTo>
                <a:lnTo>
                  <a:pt x="0" y="1163908"/>
                </a:lnTo>
                <a:lnTo>
                  <a:pt x="2327812" y="0"/>
                </a:lnTo>
                <a:close/>
                <a:moveTo>
                  <a:pt x="2327811" y="602360"/>
                </a:moveTo>
                <a:lnTo>
                  <a:pt x="524052" y="1504241"/>
                </a:lnTo>
                <a:lnTo>
                  <a:pt x="524052" y="3847057"/>
                </a:lnTo>
                <a:lnTo>
                  <a:pt x="2327811" y="4748936"/>
                </a:lnTo>
                <a:lnTo>
                  <a:pt x="4131569" y="3847057"/>
                </a:lnTo>
                <a:lnTo>
                  <a:pt x="4131569" y="1504241"/>
                </a:lnTo>
                <a:lnTo>
                  <a:pt x="2327811" y="602360"/>
                </a:lnTo>
                <a:close/>
              </a:path>
            </a:pathLst>
          </a:custGeom>
          <a:solidFill>
            <a:srgbClr val="FFC000">
              <a:alpha val="75000"/>
            </a:srgb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任意多边形 55"/>
          <p:cNvSpPr/>
          <p:nvPr/>
        </p:nvSpPr>
        <p:spPr>
          <a:xfrm>
            <a:off x="4256544" y="1980884"/>
            <a:ext cx="1004028" cy="1154055"/>
          </a:xfrm>
          <a:custGeom>
            <a:avLst/>
            <a:gdLst>
              <a:gd name="connsiteX0" fmla="*/ 0 w 2008628"/>
              <a:gd name="connsiteY0" fmla="*/ 873753 h 1747506"/>
              <a:gd name="connsiteX1" fmla="*/ 436877 w 2008628"/>
              <a:gd name="connsiteY1" fmla="*/ 0 h 1747506"/>
              <a:gd name="connsiteX2" fmla="*/ 1571752 w 2008628"/>
              <a:gd name="connsiteY2" fmla="*/ 0 h 1747506"/>
              <a:gd name="connsiteX3" fmla="*/ 2008628 w 2008628"/>
              <a:gd name="connsiteY3" fmla="*/ 873753 h 1747506"/>
              <a:gd name="connsiteX4" fmla="*/ 1571752 w 2008628"/>
              <a:gd name="connsiteY4" fmla="*/ 1747506 h 1747506"/>
              <a:gd name="connsiteX5" fmla="*/ 436877 w 2008628"/>
              <a:gd name="connsiteY5" fmla="*/ 1747506 h 1747506"/>
              <a:gd name="connsiteX6" fmla="*/ 0 w 2008628"/>
              <a:gd name="connsiteY6" fmla="*/ 873753 h 17475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08628" h="1747506">
                <a:moveTo>
                  <a:pt x="1004314" y="0"/>
                </a:moveTo>
                <a:lnTo>
                  <a:pt x="2008627" y="380083"/>
                </a:lnTo>
                <a:lnTo>
                  <a:pt x="2008627" y="1367424"/>
                </a:lnTo>
                <a:lnTo>
                  <a:pt x="1004314" y="1747506"/>
                </a:lnTo>
                <a:lnTo>
                  <a:pt x="1" y="1367424"/>
                </a:lnTo>
                <a:lnTo>
                  <a:pt x="1" y="380083"/>
                </a:lnTo>
                <a:lnTo>
                  <a:pt x="1004314" y="0"/>
                </a:lnTo>
                <a:close/>
              </a:path>
            </a:pathLst>
          </a:custGeom>
          <a:solidFill>
            <a:srgbClr val="262626">
              <a:alpha val="75000"/>
            </a:srgbClr>
          </a:solidFill>
          <a:ln>
            <a:noFill/>
          </a:ln>
          <a:effectLst/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72320" tIns="313011" rIns="272320" bIns="313011" numCol="1" spcCol="1270" anchor="ctr" anchorCtr="0">
            <a:noAutofit/>
          </a:bodyPr>
          <a:lstStyle/>
          <a:p>
            <a:pPr algn="ctr" defTabSz="1600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600"/>
          </a:p>
        </p:txBody>
      </p:sp>
      <p:sp>
        <p:nvSpPr>
          <p:cNvPr id="64" name="任意多边形 63"/>
          <p:cNvSpPr/>
          <p:nvPr/>
        </p:nvSpPr>
        <p:spPr>
          <a:xfrm>
            <a:off x="6931427" y="1980884"/>
            <a:ext cx="1004028" cy="1154055"/>
          </a:xfrm>
          <a:custGeom>
            <a:avLst/>
            <a:gdLst>
              <a:gd name="connsiteX0" fmla="*/ 0 w 2008628"/>
              <a:gd name="connsiteY0" fmla="*/ 873753 h 1747506"/>
              <a:gd name="connsiteX1" fmla="*/ 436877 w 2008628"/>
              <a:gd name="connsiteY1" fmla="*/ 0 h 1747506"/>
              <a:gd name="connsiteX2" fmla="*/ 1571752 w 2008628"/>
              <a:gd name="connsiteY2" fmla="*/ 0 h 1747506"/>
              <a:gd name="connsiteX3" fmla="*/ 2008628 w 2008628"/>
              <a:gd name="connsiteY3" fmla="*/ 873753 h 1747506"/>
              <a:gd name="connsiteX4" fmla="*/ 1571752 w 2008628"/>
              <a:gd name="connsiteY4" fmla="*/ 1747506 h 1747506"/>
              <a:gd name="connsiteX5" fmla="*/ 436877 w 2008628"/>
              <a:gd name="connsiteY5" fmla="*/ 1747506 h 1747506"/>
              <a:gd name="connsiteX6" fmla="*/ 0 w 2008628"/>
              <a:gd name="connsiteY6" fmla="*/ 873753 h 17475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08628" h="1747506">
                <a:moveTo>
                  <a:pt x="1004314" y="0"/>
                </a:moveTo>
                <a:lnTo>
                  <a:pt x="2008627" y="380083"/>
                </a:lnTo>
                <a:lnTo>
                  <a:pt x="2008627" y="1367424"/>
                </a:lnTo>
                <a:lnTo>
                  <a:pt x="1004314" y="1747506"/>
                </a:lnTo>
                <a:lnTo>
                  <a:pt x="1" y="1367424"/>
                </a:lnTo>
                <a:lnTo>
                  <a:pt x="1" y="380083"/>
                </a:lnTo>
                <a:lnTo>
                  <a:pt x="1004314" y="0"/>
                </a:lnTo>
                <a:close/>
              </a:path>
            </a:pathLst>
          </a:custGeom>
          <a:solidFill>
            <a:srgbClr val="262626">
              <a:alpha val="75000"/>
            </a:srgbClr>
          </a:solidFill>
          <a:ln>
            <a:noFill/>
          </a:ln>
          <a:effectLst/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72320" tIns="313011" rIns="272320" bIns="313011" numCol="1" spcCol="1270" anchor="ctr" anchorCtr="0">
            <a:noAutofit/>
          </a:bodyPr>
          <a:lstStyle/>
          <a:p>
            <a:pPr algn="ctr" defTabSz="1600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600"/>
          </a:p>
        </p:txBody>
      </p:sp>
      <p:sp>
        <p:nvSpPr>
          <p:cNvPr id="65" name="任意多边形 64"/>
          <p:cNvSpPr/>
          <p:nvPr/>
        </p:nvSpPr>
        <p:spPr>
          <a:xfrm>
            <a:off x="5593985" y="4038574"/>
            <a:ext cx="1004028" cy="1154055"/>
          </a:xfrm>
          <a:custGeom>
            <a:avLst/>
            <a:gdLst>
              <a:gd name="connsiteX0" fmla="*/ 0 w 2008628"/>
              <a:gd name="connsiteY0" fmla="*/ 873753 h 1747506"/>
              <a:gd name="connsiteX1" fmla="*/ 436877 w 2008628"/>
              <a:gd name="connsiteY1" fmla="*/ 0 h 1747506"/>
              <a:gd name="connsiteX2" fmla="*/ 1571752 w 2008628"/>
              <a:gd name="connsiteY2" fmla="*/ 0 h 1747506"/>
              <a:gd name="connsiteX3" fmla="*/ 2008628 w 2008628"/>
              <a:gd name="connsiteY3" fmla="*/ 873753 h 1747506"/>
              <a:gd name="connsiteX4" fmla="*/ 1571752 w 2008628"/>
              <a:gd name="connsiteY4" fmla="*/ 1747506 h 1747506"/>
              <a:gd name="connsiteX5" fmla="*/ 436877 w 2008628"/>
              <a:gd name="connsiteY5" fmla="*/ 1747506 h 1747506"/>
              <a:gd name="connsiteX6" fmla="*/ 0 w 2008628"/>
              <a:gd name="connsiteY6" fmla="*/ 873753 h 17475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08628" h="1747506">
                <a:moveTo>
                  <a:pt x="1004314" y="0"/>
                </a:moveTo>
                <a:lnTo>
                  <a:pt x="2008627" y="380083"/>
                </a:lnTo>
                <a:lnTo>
                  <a:pt x="2008627" y="1367424"/>
                </a:lnTo>
                <a:lnTo>
                  <a:pt x="1004314" y="1747506"/>
                </a:lnTo>
                <a:lnTo>
                  <a:pt x="1" y="1367424"/>
                </a:lnTo>
                <a:lnTo>
                  <a:pt x="1" y="380083"/>
                </a:lnTo>
                <a:lnTo>
                  <a:pt x="1004314" y="0"/>
                </a:lnTo>
                <a:close/>
              </a:path>
            </a:pathLst>
          </a:custGeom>
          <a:solidFill>
            <a:srgbClr val="262626">
              <a:alpha val="75000"/>
            </a:srgbClr>
          </a:solidFill>
          <a:ln>
            <a:noFill/>
          </a:ln>
          <a:effectLst/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72320" tIns="313011" rIns="272320" bIns="313011" numCol="1" spcCol="1270" anchor="ctr" anchorCtr="0">
            <a:noAutofit/>
          </a:bodyPr>
          <a:lstStyle/>
          <a:p>
            <a:pPr algn="ctr" defTabSz="1600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600"/>
          </a:p>
        </p:txBody>
      </p:sp>
      <p:sp>
        <p:nvSpPr>
          <p:cNvPr id="68" name="矩形 67"/>
          <p:cNvSpPr/>
          <p:nvPr/>
        </p:nvSpPr>
        <p:spPr>
          <a:xfrm>
            <a:off x="8301171" y="2136835"/>
            <a:ext cx="180719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在此输入标题</a:t>
            </a:r>
            <a:endParaRPr lang="en-US" altLang="zh-CN" sz="16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8268868" y="2644128"/>
            <a:ext cx="2878795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要制作一个精美的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，需要考虑多方面的因素，版面设计，文字和背景色彩的搭配，模板的应用，动画的自定义设计，视频、音频、图片的应用，声音的添加等内容都要综合考虑。</a:t>
            </a:r>
          </a:p>
        </p:txBody>
      </p:sp>
      <p:sp>
        <p:nvSpPr>
          <p:cNvPr id="70" name="矩形 69"/>
          <p:cNvSpPr/>
          <p:nvPr/>
        </p:nvSpPr>
        <p:spPr>
          <a:xfrm>
            <a:off x="2115933" y="2136835"/>
            <a:ext cx="180719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在此输入标题</a:t>
            </a:r>
            <a:endParaRPr lang="en-US" altLang="zh-CN" sz="16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1044335" y="2644128"/>
            <a:ext cx="2878795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要制作一个精美的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，需要考虑多方面的因素，版面设计，文字和背景色彩的搭配，模板的应用，动画的自定义设计，视频、音频、图片的应用，声音的添加等内容都要综合考虑。</a:t>
            </a:r>
          </a:p>
        </p:txBody>
      </p:sp>
      <p:sp>
        <p:nvSpPr>
          <p:cNvPr id="72" name="矩形 71"/>
          <p:cNvSpPr/>
          <p:nvPr/>
        </p:nvSpPr>
        <p:spPr>
          <a:xfrm>
            <a:off x="5057052" y="5364868"/>
            <a:ext cx="180719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在此输入标题</a:t>
            </a:r>
            <a:endParaRPr lang="en-US" altLang="zh-CN" sz="16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2818838" y="5810588"/>
            <a:ext cx="655432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要制作一个精美的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，需要考虑多方面的因素，版面设计，文字和背景色彩的搭配，模板的应用，动画的自定义设计，视频、音频、图片的应用，声音的添加等内容都要综合考虑。</a:t>
            </a:r>
          </a:p>
        </p:txBody>
      </p:sp>
      <p:sp>
        <p:nvSpPr>
          <p:cNvPr id="74" name="digital-camera_155692"/>
          <p:cNvSpPr>
            <a:spLocks noChangeAspect="1"/>
          </p:cNvSpPr>
          <p:nvPr/>
        </p:nvSpPr>
        <p:spPr bwMode="auto">
          <a:xfrm>
            <a:off x="4398557" y="2276393"/>
            <a:ext cx="720000" cy="563035"/>
          </a:xfrm>
          <a:custGeom>
            <a:avLst/>
            <a:gdLst>
              <a:gd name="connsiteX0" fmla="*/ 303336 w 606580"/>
              <a:gd name="connsiteY0" fmla="*/ 221461 h 474341"/>
              <a:gd name="connsiteX1" fmla="*/ 257000 w 606580"/>
              <a:gd name="connsiteY1" fmla="*/ 267443 h 474341"/>
              <a:gd name="connsiteX2" fmla="*/ 303336 w 606580"/>
              <a:gd name="connsiteY2" fmla="*/ 313518 h 474341"/>
              <a:gd name="connsiteX3" fmla="*/ 349579 w 606580"/>
              <a:gd name="connsiteY3" fmla="*/ 267443 h 474341"/>
              <a:gd name="connsiteX4" fmla="*/ 303336 w 606580"/>
              <a:gd name="connsiteY4" fmla="*/ 221461 h 474341"/>
              <a:gd name="connsiteX5" fmla="*/ 0 w 606580"/>
              <a:gd name="connsiteY5" fmla="*/ 203229 h 474341"/>
              <a:gd name="connsiteX6" fmla="*/ 174277 w 606580"/>
              <a:gd name="connsiteY6" fmla="*/ 203229 h 474341"/>
              <a:gd name="connsiteX7" fmla="*/ 158864 w 606580"/>
              <a:gd name="connsiteY7" fmla="*/ 267462 h 474341"/>
              <a:gd name="connsiteX8" fmla="*/ 303336 w 606580"/>
              <a:gd name="connsiteY8" fmla="*/ 411035 h 474341"/>
              <a:gd name="connsiteX9" fmla="*/ 447809 w 606580"/>
              <a:gd name="connsiteY9" fmla="*/ 267462 h 474341"/>
              <a:gd name="connsiteX10" fmla="*/ 432303 w 606580"/>
              <a:gd name="connsiteY10" fmla="*/ 203229 h 474341"/>
              <a:gd name="connsiteX11" fmla="*/ 606580 w 606580"/>
              <a:gd name="connsiteY11" fmla="*/ 203229 h 474341"/>
              <a:gd name="connsiteX12" fmla="*/ 606580 w 606580"/>
              <a:gd name="connsiteY12" fmla="*/ 436525 h 474341"/>
              <a:gd name="connsiteX13" fmla="*/ 568698 w 606580"/>
              <a:gd name="connsiteY13" fmla="*/ 474341 h 474341"/>
              <a:gd name="connsiteX14" fmla="*/ 37882 w 606580"/>
              <a:gd name="connsiteY14" fmla="*/ 474341 h 474341"/>
              <a:gd name="connsiteX15" fmla="*/ 0 w 606580"/>
              <a:gd name="connsiteY15" fmla="*/ 436525 h 474341"/>
              <a:gd name="connsiteX16" fmla="*/ 303336 w 606580"/>
              <a:gd name="connsiteY16" fmla="*/ 161665 h 474341"/>
              <a:gd name="connsiteX17" fmla="*/ 409843 w 606580"/>
              <a:gd name="connsiteY17" fmla="*/ 267443 h 474341"/>
              <a:gd name="connsiteX18" fmla="*/ 303336 w 606580"/>
              <a:gd name="connsiteY18" fmla="*/ 373220 h 474341"/>
              <a:gd name="connsiteX19" fmla="*/ 196736 w 606580"/>
              <a:gd name="connsiteY19" fmla="*/ 267443 h 474341"/>
              <a:gd name="connsiteX20" fmla="*/ 303336 w 606580"/>
              <a:gd name="connsiteY20" fmla="*/ 161665 h 474341"/>
              <a:gd name="connsiteX21" fmla="*/ 230079 w 606580"/>
              <a:gd name="connsiteY21" fmla="*/ 0 h 474341"/>
              <a:gd name="connsiteX22" fmla="*/ 376501 w 606580"/>
              <a:gd name="connsiteY22" fmla="*/ 0 h 474341"/>
              <a:gd name="connsiteX23" fmla="*/ 437317 w 606580"/>
              <a:gd name="connsiteY23" fmla="*/ 60543 h 474341"/>
              <a:gd name="connsiteX24" fmla="*/ 568698 w 606580"/>
              <a:gd name="connsiteY24" fmla="*/ 60543 h 474341"/>
              <a:gd name="connsiteX25" fmla="*/ 606580 w 606580"/>
              <a:gd name="connsiteY25" fmla="*/ 98371 h 474341"/>
              <a:gd name="connsiteX26" fmla="*/ 606580 w 606580"/>
              <a:gd name="connsiteY26" fmla="*/ 165405 h 474341"/>
              <a:gd name="connsiteX27" fmla="*/ 404820 w 606580"/>
              <a:gd name="connsiteY27" fmla="*/ 165405 h 474341"/>
              <a:gd name="connsiteX28" fmla="*/ 303336 w 606580"/>
              <a:gd name="connsiteY28" fmla="*/ 123868 h 474341"/>
              <a:gd name="connsiteX29" fmla="*/ 201853 w 606580"/>
              <a:gd name="connsiteY29" fmla="*/ 165405 h 474341"/>
              <a:gd name="connsiteX30" fmla="*/ 0 w 606580"/>
              <a:gd name="connsiteY30" fmla="*/ 165405 h 474341"/>
              <a:gd name="connsiteX31" fmla="*/ 0 w 606580"/>
              <a:gd name="connsiteY31" fmla="*/ 98371 h 474341"/>
              <a:gd name="connsiteX32" fmla="*/ 37882 w 606580"/>
              <a:gd name="connsiteY32" fmla="*/ 60543 h 474341"/>
              <a:gd name="connsiteX33" fmla="*/ 169263 w 606580"/>
              <a:gd name="connsiteY33" fmla="*/ 60543 h 474341"/>
              <a:gd name="connsiteX34" fmla="*/ 230079 w 606580"/>
              <a:gd name="connsiteY34" fmla="*/ 0 h 474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606580" h="474341">
                <a:moveTo>
                  <a:pt x="303336" y="221461"/>
                </a:moveTo>
                <a:cubicBezTo>
                  <a:pt x="277800" y="221461"/>
                  <a:pt x="257000" y="242041"/>
                  <a:pt x="257000" y="267443"/>
                </a:cubicBezTo>
                <a:cubicBezTo>
                  <a:pt x="257000" y="292844"/>
                  <a:pt x="277800" y="313518"/>
                  <a:pt x="303336" y="313518"/>
                </a:cubicBezTo>
                <a:cubicBezTo>
                  <a:pt x="328779" y="313518"/>
                  <a:pt x="349579" y="292844"/>
                  <a:pt x="349579" y="267443"/>
                </a:cubicBezTo>
                <a:cubicBezTo>
                  <a:pt x="349579" y="242041"/>
                  <a:pt x="328872" y="221461"/>
                  <a:pt x="303336" y="221461"/>
                </a:cubicBezTo>
                <a:close/>
                <a:moveTo>
                  <a:pt x="0" y="203229"/>
                </a:moveTo>
                <a:lnTo>
                  <a:pt x="174277" y="203229"/>
                </a:lnTo>
                <a:cubicBezTo>
                  <a:pt x="164528" y="222601"/>
                  <a:pt x="158864" y="244383"/>
                  <a:pt x="158864" y="267462"/>
                </a:cubicBezTo>
                <a:cubicBezTo>
                  <a:pt x="158864" y="346617"/>
                  <a:pt x="223672" y="411035"/>
                  <a:pt x="303336" y="411035"/>
                </a:cubicBezTo>
                <a:cubicBezTo>
                  <a:pt x="383001" y="411035"/>
                  <a:pt x="447809" y="346617"/>
                  <a:pt x="447809" y="267462"/>
                </a:cubicBezTo>
                <a:cubicBezTo>
                  <a:pt x="447809" y="244383"/>
                  <a:pt x="442145" y="222601"/>
                  <a:pt x="432303" y="203229"/>
                </a:cubicBezTo>
                <a:lnTo>
                  <a:pt x="606580" y="203229"/>
                </a:lnTo>
                <a:lnTo>
                  <a:pt x="606580" y="436525"/>
                </a:lnTo>
                <a:cubicBezTo>
                  <a:pt x="606580" y="457287"/>
                  <a:pt x="589589" y="474341"/>
                  <a:pt x="568698" y="474341"/>
                </a:cubicBezTo>
                <a:lnTo>
                  <a:pt x="37882" y="474341"/>
                </a:lnTo>
                <a:cubicBezTo>
                  <a:pt x="17084" y="474341"/>
                  <a:pt x="0" y="457287"/>
                  <a:pt x="0" y="436525"/>
                </a:cubicBezTo>
                <a:close/>
                <a:moveTo>
                  <a:pt x="303336" y="161665"/>
                </a:moveTo>
                <a:cubicBezTo>
                  <a:pt x="362022" y="161665"/>
                  <a:pt x="409843" y="209131"/>
                  <a:pt x="409843" y="267443"/>
                </a:cubicBezTo>
                <a:cubicBezTo>
                  <a:pt x="409843" y="325755"/>
                  <a:pt x="362114" y="373220"/>
                  <a:pt x="303336" y="373220"/>
                </a:cubicBezTo>
                <a:cubicBezTo>
                  <a:pt x="244557" y="373220"/>
                  <a:pt x="196736" y="325755"/>
                  <a:pt x="196736" y="267443"/>
                </a:cubicBezTo>
                <a:cubicBezTo>
                  <a:pt x="196736" y="209131"/>
                  <a:pt x="244557" y="161665"/>
                  <a:pt x="303336" y="161665"/>
                </a:cubicBezTo>
                <a:close/>
                <a:moveTo>
                  <a:pt x="230079" y="0"/>
                </a:moveTo>
                <a:lnTo>
                  <a:pt x="376501" y="0"/>
                </a:lnTo>
                <a:cubicBezTo>
                  <a:pt x="410019" y="0"/>
                  <a:pt x="437317" y="27165"/>
                  <a:pt x="437317" y="60543"/>
                </a:cubicBezTo>
                <a:lnTo>
                  <a:pt x="568698" y="60543"/>
                </a:lnTo>
                <a:cubicBezTo>
                  <a:pt x="589589" y="60543"/>
                  <a:pt x="606580" y="77603"/>
                  <a:pt x="606580" y="98371"/>
                </a:cubicBezTo>
                <a:lnTo>
                  <a:pt x="606580" y="165405"/>
                </a:lnTo>
                <a:lnTo>
                  <a:pt x="404820" y="165405"/>
                </a:lnTo>
                <a:cubicBezTo>
                  <a:pt x="378730" y="139722"/>
                  <a:pt x="342797" y="123868"/>
                  <a:pt x="303336" y="123868"/>
                </a:cubicBezTo>
                <a:cubicBezTo>
                  <a:pt x="263783" y="123868"/>
                  <a:pt x="227943" y="139722"/>
                  <a:pt x="201853" y="165405"/>
                </a:cubicBezTo>
                <a:lnTo>
                  <a:pt x="0" y="165405"/>
                </a:lnTo>
                <a:lnTo>
                  <a:pt x="0" y="98371"/>
                </a:lnTo>
                <a:cubicBezTo>
                  <a:pt x="0" y="77603"/>
                  <a:pt x="17084" y="60543"/>
                  <a:pt x="37882" y="60543"/>
                </a:cubicBezTo>
                <a:lnTo>
                  <a:pt x="169263" y="60543"/>
                </a:lnTo>
                <a:cubicBezTo>
                  <a:pt x="169263" y="27165"/>
                  <a:pt x="196561" y="0"/>
                  <a:pt x="23007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76" name="house-black-silhouette-without-door_20176"/>
          <p:cNvSpPr>
            <a:spLocks noChangeAspect="1"/>
          </p:cNvSpPr>
          <p:nvPr/>
        </p:nvSpPr>
        <p:spPr bwMode="auto">
          <a:xfrm>
            <a:off x="7073441" y="2212031"/>
            <a:ext cx="720000" cy="691757"/>
          </a:xfrm>
          <a:custGeom>
            <a:avLst/>
            <a:gdLst>
              <a:gd name="T0" fmla="*/ 4061 w 4135"/>
              <a:gd name="T1" fmla="*/ 1951 h 3979"/>
              <a:gd name="T2" fmla="*/ 4045 w 4135"/>
              <a:gd name="T3" fmla="*/ 1672 h 3979"/>
              <a:gd name="T4" fmla="*/ 2217 w 4135"/>
              <a:gd name="T5" fmla="*/ 73 h 3979"/>
              <a:gd name="T6" fmla="*/ 1920 w 4135"/>
              <a:gd name="T7" fmla="*/ 76 h 3979"/>
              <a:gd name="T8" fmla="*/ 86 w 4135"/>
              <a:gd name="T9" fmla="*/ 1757 h 3979"/>
              <a:gd name="T10" fmla="*/ 77 w 4135"/>
              <a:gd name="T11" fmla="*/ 2036 h 3979"/>
              <a:gd name="T12" fmla="*/ 123 w 4135"/>
              <a:gd name="T13" fmla="*/ 2084 h 3979"/>
              <a:gd name="T14" fmla="*/ 398 w 4135"/>
              <a:gd name="T15" fmla="*/ 2105 h 3979"/>
              <a:gd name="T16" fmla="*/ 535 w 4135"/>
              <a:gd name="T17" fmla="*/ 1982 h 3979"/>
              <a:gd name="T18" fmla="*/ 535 w 4135"/>
              <a:gd name="T19" fmla="*/ 3780 h 3979"/>
              <a:gd name="T20" fmla="*/ 735 w 4135"/>
              <a:gd name="T21" fmla="*/ 3979 h 3979"/>
              <a:gd name="T22" fmla="*/ 1450 w 4135"/>
              <a:gd name="T23" fmla="*/ 3979 h 3979"/>
              <a:gd name="T24" fmla="*/ 1649 w 4135"/>
              <a:gd name="T25" fmla="*/ 3780 h 3979"/>
              <a:gd name="T26" fmla="*/ 1649 w 4135"/>
              <a:gd name="T27" fmla="*/ 2522 h 3979"/>
              <a:gd name="T28" fmla="*/ 2561 w 4135"/>
              <a:gd name="T29" fmla="*/ 2522 h 3979"/>
              <a:gd name="T30" fmla="*/ 2561 w 4135"/>
              <a:gd name="T31" fmla="*/ 3780 h 3979"/>
              <a:gd name="T32" fmla="*/ 2749 w 4135"/>
              <a:gd name="T33" fmla="*/ 3979 h 3979"/>
              <a:gd name="T34" fmla="*/ 3506 w 4135"/>
              <a:gd name="T35" fmla="*/ 3979 h 3979"/>
              <a:gd name="T36" fmla="*/ 3706 w 4135"/>
              <a:gd name="T37" fmla="*/ 3779 h 3979"/>
              <a:gd name="T38" fmla="*/ 3706 w 4135"/>
              <a:gd name="T39" fmla="*/ 2008 h 3979"/>
              <a:gd name="T40" fmla="*/ 3790 w 4135"/>
              <a:gd name="T41" fmla="*/ 2082 h 3979"/>
              <a:gd name="T42" fmla="*/ 4009 w 4135"/>
              <a:gd name="T43" fmla="*/ 2008 h 3979"/>
              <a:gd name="T44" fmla="*/ 4061 w 4135"/>
              <a:gd name="T45" fmla="*/ 1951 h 39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4135" h="3979">
                <a:moveTo>
                  <a:pt x="4061" y="1951"/>
                </a:moveTo>
                <a:cubicBezTo>
                  <a:pt x="4135" y="1870"/>
                  <a:pt x="4128" y="1745"/>
                  <a:pt x="4045" y="1672"/>
                </a:cubicBezTo>
                <a:lnTo>
                  <a:pt x="2217" y="73"/>
                </a:lnTo>
                <a:cubicBezTo>
                  <a:pt x="2134" y="0"/>
                  <a:pt x="2001" y="2"/>
                  <a:pt x="1920" y="76"/>
                </a:cubicBezTo>
                <a:lnTo>
                  <a:pt x="86" y="1757"/>
                </a:lnTo>
                <a:cubicBezTo>
                  <a:pt x="4" y="1832"/>
                  <a:pt x="0" y="1957"/>
                  <a:pt x="77" y="2036"/>
                </a:cubicBezTo>
                <a:lnTo>
                  <a:pt x="123" y="2084"/>
                </a:lnTo>
                <a:cubicBezTo>
                  <a:pt x="199" y="2163"/>
                  <a:pt x="322" y="2173"/>
                  <a:pt x="398" y="2105"/>
                </a:cubicBezTo>
                <a:lnTo>
                  <a:pt x="535" y="1982"/>
                </a:lnTo>
                <a:lnTo>
                  <a:pt x="535" y="3780"/>
                </a:lnTo>
                <a:cubicBezTo>
                  <a:pt x="535" y="3890"/>
                  <a:pt x="624" y="3979"/>
                  <a:pt x="735" y="3979"/>
                </a:cubicBezTo>
                <a:lnTo>
                  <a:pt x="1450" y="3979"/>
                </a:lnTo>
                <a:cubicBezTo>
                  <a:pt x="1560" y="3979"/>
                  <a:pt x="1649" y="3890"/>
                  <a:pt x="1649" y="3780"/>
                </a:cubicBezTo>
                <a:lnTo>
                  <a:pt x="1649" y="2522"/>
                </a:lnTo>
                <a:lnTo>
                  <a:pt x="2561" y="2522"/>
                </a:lnTo>
                <a:lnTo>
                  <a:pt x="2561" y="3780"/>
                </a:lnTo>
                <a:cubicBezTo>
                  <a:pt x="2560" y="3890"/>
                  <a:pt x="2638" y="3979"/>
                  <a:pt x="2749" y="3979"/>
                </a:cubicBezTo>
                <a:lnTo>
                  <a:pt x="3506" y="3979"/>
                </a:lnTo>
                <a:cubicBezTo>
                  <a:pt x="3616" y="3979"/>
                  <a:pt x="3706" y="3890"/>
                  <a:pt x="3706" y="3779"/>
                </a:cubicBezTo>
                <a:lnTo>
                  <a:pt x="3706" y="2008"/>
                </a:lnTo>
                <a:cubicBezTo>
                  <a:pt x="3706" y="2008"/>
                  <a:pt x="3744" y="2041"/>
                  <a:pt x="3790" y="2082"/>
                </a:cubicBezTo>
                <a:cubicBezTo>
                  <a:pt x="3837" y="2123"/>
                  <a:pt x="3935" y="2090"/>
                  <a:pt x="4009" y="2008"/>
                </a:cubicBezTo>
                <a:lnTo>
                  <a:pt x="4061" y="195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77" name="folder-silhouette-variant-with-add-sign_31478"/>
          <p:cNvSpPr>
            <a:spLocks noChangeAspect="1"/>
          </p:cNvSpPr>
          <p:nvPr/>
        </p:nvSpPr>
        <p:spPr bwMode="auto">
          <a:xfrm>
            <a:off x="5736000" y="4321943"/>
            <a:ext cx="720000" cy="587316"/>
          </a:xfrm>
          <a:custGeom>
            <a:avLst/>
            <a:gdLst>
              <a:gd name="connsiteX0" fmla="*/ 432241 w 608838"/>
              <a:gd name="connsiteY0" fmla="*/ 320587 h 496640"/>
              <a:gd name="connsiteX1" fmla="*/ 432241 w 608838"/>
              <a:gd name="connsiteY1" fmla="*/ 361457 h 496640"/>
              <a:gd name="connsiteX2" fmla="*/ 391310 w 608838"/>
              <a:gd name="connsiteY2" fmla="*/ 361457 h 496640"/>
              <a:gd name="connsiteX3" fmla="*/ 391310 w 608838"/>
              <a:gd name="connsiteY3" fmla="*/ 396667 h 496640"/>
              <a:gd name="connsiteX4" fmla="*/ 432241 w 608838"/>
              <a:gd name="connsiteY4" fmla="*/ 396667 h 496640"/>
              <a:gd name="connsiteX5" fmla="*/ 432241 w 608838"/>
              <a:gd name="connsiteY5" fmla="*/ 437851 h 496640"/>
              <a:gd name="connsiteX6" fmla="*/ 467504 w 608838"/>
              <a:gd name="connsiteY6" fmla="*/ 437851 h 496640"/>
              <a:gd name="connsiteX7" fmla="*/ 467504 w 608838"/>
              <a:gd name="connsiteY7" fmla="*/ 396667 h 496640"/>
              <a:gd name="connsiteX8" fmla="*/ 508750 w 608838"/>
              <a:gd name="connsiteY8" fmla="*/ 396667 h 496640"/>
              <a:gd name="connsiteX9" fmla="*/ 508750 w 608838"/>
              <a:gd name="connsiteY9" fmla="*/ 361457 h 496640"/>
              <a:gd name="connsiteX10" fmla="*/ 467504 w 608838"/>
              <a:gd name="connsiteY10" fmla="*/ 361457 h 496640"/>
              <a:gd name="connsiteX11" fmla="*/ 467504 w 608838"/>
              <a:gd name="connsiteY11" fmla="*/ 320587 h 496640"/>
              <a:gd name="connsiteX12" fmla="*/ 449873 w 608838"/>
              <a:gd name="connsiteY12" fmla="*/ 261798 h 496640"/>
              <a:gd name="connsiteX13" fmla="*/ 567627 w 608838"/>
              <a:gd name="connsiteY13" fmla="*/ 379062 h 496640"/>
              <a:gd name="connsiteX14" fmla="*/ 449873 w 608838"/>
              <a:gd name="connsiteY14" fmla="*/ 496640 h 496640"/>
              <a:gd name="connsiteX15" fmla="*/ 332433 w 608838"/>
              <a:gd name="connsiteY15" fmla="*/ 379062 h 496640"/>
              <a:gd name="connsiteX16" fmla="*/ 449873 w 608838"/>
              <a:gd name="connsiteY16" fmla="*/ 261798 h 496640"/>
              <a:gd name="connsiteX17" fmla="*/ 33684 w 608838"/>
              <a:gd name="connsiteY17" fmla="*/ 0 h 496640"/>
              <a:gd name="connsiteX18" fmla="*/ 169052 w 608838"/>
              <a:gd name="connsiteY18" fmla="*/ 0 h 496640"/>
              <a:gd name="connsiteX19" fmla="*/ 203051 w 608838"/>
              <a:gd name="connsiteY19" fmla="*/ 33636 h 496640"/>
              <a:gd name="connsiteX20" fmla="*/ 203051 w 608838"/>
              <a:gd name="connsiteY20" fmla="*/ 67586 h 496640"/>
              <a:gd name="connsiteX21" fmla="*/ 236735 w 608838"/>
              <a:gd name="connsiteY21" fmla="*/ 101222 h 496640"/>
              <a:gd name="connsiteX22" fmla="*/ 574839 w 608838"/>
              <a:gd name="connsiteY22" fmla="*/ 101222 h 496640"/>
              <a:gd name="connsiteX23" fmla="*/ 608838 w 608838"/>
              <a:gd name="connsiteY23" fmla="*/ 135172 h 496640"/>
              <a:gd name="connsiteX24" fmla="*/ 608838 w 608838"/>
              <a:gd name="connsiteY24" fmla="*/ 438839 h 496640"/>
              <a:gd name="connsiteX25" fmla="*/ 575154 w 608838"/>
              <a:gd name="connsiteY25" fmla="*/ 472789 h 496640"/>
              <a:gd name="connsiteX26" fmla="*/ 555321 w 608838"/>
              <a:gd name="connsiteY26" fmla="*/ 472789 h 496640"/>
              <a:gd name="connsiteX27" fmla="*/ 591209 w 608838"/>
              <a:gd name="connsiteY27" fmla="*/ 379111 h 496640"/>
              <a:gd name="connsiteX28" fmla="*/ 450175 w 608838"/>
              <a:gd name="connsiteY28" fmla="*/ 238281 h 496640"/>
              <a:gd name="connsiteX29" fmla="*/ 308826 w 608838"/>
              <a:gd name="connsiteY29" fmla="*/ 379111 h 496640"/>
              <a:gd name="connsiteX30" fmla="*/ 344715 w 608838"/>
              <a:gd name="connsiteY30" fmla="*/ 472789 h 496640"/>
              <a:gd name="connsiteX31" fmla="*/ 33684 w 608838"/>
              <a:gd name="connsiteY31" fmla="*/ 472789 h 496640"/>
              <a:gd name="connsiteX32" fmla="*/ 0 w 608838"/>
              <a:gd name="connsiteY32" fmla="*/ 438839 h 496640"/>
              <a:gd name="connsiteX33" fmla="*/ 0 w 608838"/>
              <a:gd name="connsiteY33" fmla="*/ 33636 h 496640"/>
              <a:gd name="connsiteX34" fmla="*/ 33684 w 608838"/>
              <a:gd name="connsiteY34" fmla="*/ 0 h 4966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608838" h="496640">
                <a:moveTo>
                  <a:pt x="432241" y="320587"/>
                </a:moveTo>
                <a:lnTo>
                  <a:pt x="432241" y="361457"/>
                </a:lnTo>
                <a:lnTo>
                  <a:pt x="391310" y="361457"/>
                </a:lnTo>
                <a:lnTo>
                  <a:pt x="391310" y="396667"/>
                </a:lnTo>
                <a:lnTo>
                  <a:pt x="432241" y="396667"/>
                </a:lnTo>
                <a:lnTo>
                  <a:pt x="432241" y="437851"/>
                </a:lnTo>
                <a:lnTo>
                  <a:pt x="467504" y="437851"/>
                </a:lnTo>
                <a:lnTo>
                  <a:pt x="467504" y="396667"/>
                </a:lnTo>
                <a:lnTo>
                  <a:pt x="508750" y="396667"/>
                </a:lnTo>
                <a:lnTo>
                  <a:pt x="508750" y="361457"/>
                </a:lnTo>
                <a:lnTo>
                  <a:pt x="467504" y="361457"/>
                </a:lnTo>
                <a:lnTo>
                  <a:pt x="467504" y="320587"/>
                </a:lnTo>
                <a:close/>
                <a:moveTo>
                  <a:pt x="449873" y="261798"/>
                </a:moveTo>
                <a:cubicBezTo>
                  <a:pt x="515047" y="261798"/>
                  <a:pt x="567627" y="314299"/>
                  <a:pt x="567627" y="379062"/>
                </a:cubicBezTo>
                <a:cubicBezTo>
                  <a:pt x="567627" y="444139"/>
                  <a:pt x="515047" y="496640"/>
                  <a:pt x="449873" y="496640"/>
                </a:cubicBezTo>
                <a:cubicBezTo>
                  <a:pt x="385013" y="496640"/>
                  <a:pt x="332433" y="444139"/>
                  <a:pt x="332433" y="379062"/>
                </a:cubicBezTo>
                <a:cubicBezTo>
                  <a:pt x="332433" y="314299"/>
                  <a:pt x="385013" y="261798"/>
                  <a:pt x="449873" y="261798"/>
                </a:cubicBezTo>
                <a:close/>
                <a:moveTo>
                  <a:pt x="33684" y="0"/>
                </a:moveTo>
                <a:lnTo>
                  <a:pt x="169052" y="0"/>
                </a:lnTo>
                <a:cubicBezTo>
                  <a:pt x="187625" y="0"/>
                  <a:pt x="203051" y="15089"/>
                  <a:pt x="203051" y="33636"/>
                </a:cubicBezTo>
                <a:lnTo>
                  <a:pt x="203051" y="67586"/>
                </a:lnTo>
                <a:cubicBezTo>
                  <a:pt x="203051" y="86133"/>
                  <a:pt x="218162" y="101222"/>
                  <a:pt x="236735" y="101222"/>
                </a:cubicBezTo>
                <a:lnTo>
                  <a:pt x="574839" y="101222"/>
                </a:lnTo>
                <a:cubicBezTo>
                  <a:pt x="593413" y="101222"/>
                  <a:pt x="608838" y="116625"/>
                  <a:pt x="608838" y="135172"/>
                </a:cubicBezTo>
                <a:lnTo>
                  <a:pt x="608838" y="438839"/>
                </a:lnTo>
                <a:cubicBezTo>
                  <a:pt x="608838" y="457700"/>
                  <a:pt x="593413" y="472789"/>
                  <a:pt x="575154" y="472789"/>
                </a:cubicBezTo>
                <a:lnTo>
                  <a:pt x="555321" y="472789"/>
                </a:lnTo>
                <a:cubicBezTo>
                  <a:pt x="577672" y="447955"/>
                  <a:pt x="591209" y="415262"/>
                  <a:pt x="591209" y="379111"/>
                </a:cubicBezTo>
                <a:cubicBezTo>
                  <a:pt x="591209" y="301466"/>
                  <a:pt x="527933" y="238281"/>
                  <a:pt x="450175" y="238281"/>
                </a:cubicBezTo>
                <a:cubicBezTo>
                  <a:pt x="372103" y="238281"/>
                  <a:pt x="308826" y="301466"/>
                  <a:pt x="308826" y="379111"/>
                </a:cubicBezTo>
                <a:cubicBezTo>
                  <a:pt x="308826" y="415262"/>
                  <a:pt x="322678" y="447955"/>
                  <a:pt x="344715" y="472789"/>
                </a:cubicBezTo>
                <a:lnTo>
                  <a:pt x="33684" y="472789"/>
                </a:lnTo>
                <a:cubicBezTo>
                  <a:pt x="15111" y="472789"/>
                  <a:pt x="0" y="457700"/>
                  <a:pt x="0" y="438839"/>
                </a:cubicBezTo>
                <a:lnTo>
                  <a:pt x="0" y="33636"/>
                </a:lnTo>
                <a:cubicBezTo>
                  <a:pt x="0" y="15089"/>
                  <a:pt x="15111" y="0"/>
                  <a:pt x="3368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449684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图片 5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300749" y="2703048"/>
            <a:ext cx="3132808" cy="2698646"/>
          </a:xfrm>
          <a:custGeom>
            <a:avLst/>
            <a:gdLst>
              <a:gd name="connsiteX0" fmla="*/ 664352 w 3124201"/>
              <a:gd name="connsiteY0" fmla="*/ 0 h 2657405"/>
              <a:gd name="connsiteX1" fmla="*/ 2459849 w 3124201"/>
              <a:gd name="connsiteY1" fmla="*/ 0 h 2657405"/>
              <a:gd name="connsiteX2" fmla="*/ 3124201 w 3124201"/>
              <a:gd name="connsiteY2" fmla="*/ 1328702 h 2657405"/>
              <a:gd name="connsiteX3" fmla="*/ 2459849 w 3124201"/>
              <a:gd name="connsiteY3" fmla="*/ 2657405 h 2657405"/>
              <a:gd name="connsiteX4" fmla="*/ 664352 w 3124201"/>
              <a:gd name="connsiteY4" fmla="*/ 2657405 h 2657405"/>
              <a:gd name="connsiteX5" fmla="*/ 0 w 3124201"/>
              <a:gd name="connsiteY5" fmla="*/ 1328702 h 2657405"/>
              <a:gd name="connsiteX6" fmla="*/ 664352 w 3124201"/>
              <a:gd name="connsiteY6" fmla="*/ 0 h 26574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124201" h="2657405">
                <a:moveTo>
                  <a:pt x="664352" y="0"/>
                </a:moveTo>
                <a:lnTo>
                  <a:pt x="2459849" y="0"/>
                </a:lnTo>
                <a:lnTo>
                  <a:pt x="3124201" y="1328702"/>
                </a:lnTo>
                <a:lnTo>
                  <a:pt x="2459849" y="2657405"/>
                </a:lnTo>
                <a:lnTo>
                  <a:pt x="664352" y="2657405"/>
                </a:lnTo>
                <a:lnTo>
                  <a:pt x="0" y="1328702"/>
                </a:lnTo>
                <a:lnTo>
                  <a:pt x="664352" y="0"/>
                </a:lnTo>
                <a:close/>
              </a:path>
            </a:pathLst>
          </a:custGeom>
          <a:effectLst/>
        </p:spPr>
      </p:pic>
      <p:sp>
        <p:nvSpPr>
          <p:cNvPr id="26" name="六边形 25"/>
          <p:cNvSpPr/>
          <p:nvPr/>
        </p:nvSpPr>
        <p:spPr>
          <a:xfrm rot="10800000">
            <a:off x="3412984" y="4060285"/>
            <a:ext cx="3124201" cy="2657407"/>
          </a:xfrm>
          <a:prstGeom prst="hexagon">
            <a:avLst/>
          </a:prstGeom>
          <a:solidFill>
            <a:srgbClr val="FFC000">
              <a:alpha val="75000"/>
            </a:srgb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六边形 3"/>
          <p:cNvSpPr/>
          <p:nvPr/>
        </p:nvSpPr>
        <p:spPr>
          <a:xfrm rot="10800000">
            <a:off x="838198" y="2693523"/>
            <a:ext cx="3124201" cy="2657407"/>
          </a:xfrm>
          <a:prstGeom prst="hexagon">
            <a:avLst/>
          </a:prstGeom>
          <a:solidFill>
            <a:srgbClr val="FFC000">
              <a:alpha val="75000"/>
            </a:srgb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98170" y="398089"/>
            <a:ext cx="2116430" cy="51499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6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实施流程</a:t>
            </a:r>
            <a:endParaRPr lang="zh-CN" altLang="en-US" sz="36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0" y="398089"/>
            <a:ext cx="398170" cy="514991"/>
          </a:xfrm>
          <a:prstGeom prst="rect">
            <a:avLst/>
          </a:prstGeom>
          <a:solidFill>
            <a:srgbClr val="FFC000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491621" y="3206511"/>
            <a:ext cx="180719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在此输入标题</a:t>
            </a:r>
            <a:endParaRPr lang="en-US" altLang="zh-CN" sz="20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251096" y="3905279"/>
            <a:ext cx="228824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要制作一个精美的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，需要考虑多方面的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因素。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六边形 26"/>
          <p:cNvSpPr/>
          <p:nvPr/>
        </p:nvSpPr>
        <p:spPr>
          <a:xfrm rot="10800000">
            <a:off x="3412984" y="1311550"/>
            <a:ext cx="3124201" cy="2657407"/>
          </a:xfrm>
          <a:prstGeom prst="hexagon">
            <a:avLst/>
          </a:prstGeom>
          <a:solidFill>
            <a:srgbClr val="FFC000">
              <a:alpha val="75000"/>
            </a:srgb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任意多边形 30"/>
          <p:cNvSpPr/>
          <p:nvPr/>
        </p:nvSpPr>
        <p:spPr>
          <a:xfrm rot="10800000">
            <a:off x="-10940" y="1341276"/>
            <a:ext cx="1420872" cy="2657405"/>
          </a:xfrm>
          <a:custGeom>
            <a:avLst/>
            <a:gdLst>
              <a:gd name="connsiteX0" fmla="*/ 1420872 w 1420872"/>
              <a:gd name="connsiteY0" fmla="*/ 2657405 h 2657405"/>
              <a:gd name="connsiteX1" fmla="*/ 664352 w 1420872"/>
              <a:gd name="connsiteY1" fmla="*/ 2657405 h 2657405"/>
              <a:gd name="connsiteX2" fmla="*/ 0 w 1420872"/>
              <a:gd name="connsiteY2" fmla="*/ 1328703 h 2657405"/>
              <a:gd name="connsiteX3" fmla="*/ 664352 w 1420872"/>
              <a:gd name="connsiteY3" fmla="*/ 0 h 2657405"/>
              <a:gd name="connsiteX4" fmla="*/ 1420872 w 1420872"/>
              <a:gd name="connsiteY4" fmla="*/ 0 h 2657405"/>
              <a:gd name="connsiteX5" fmla="*/ 1420872 w 1420872"/>
              <a:gd name="connsiteY5" fmla="*/ 2657405 h 26574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20872" h="2657405">
                <a:moveTo>
                  <a:pt x="1420872" y="2657405"/>
                </a:moveTo>
                <a:lnTo>
                  <a:pt x="664352" y="2657405"/>
                </a:lnTo>
                <a:lnTo>
                  <a:pt x="0" y="1328703"/>
                </a:lnTo>
                <a:lnTo>
                  <a:pt x="664352" y="0"/>
                </a:lnTo>
                <a:lnTo>
                  <a:pt x="1420872" y="0"/>
                </a:lnTo>
                <a:lnTo>
                  <a:pt x="1420872" y="2657405"/>
                </a:lnTo>
                <a:close/>
              </a:path>
            </a:pathLst>
          </a:custGeom>
          <a:solidFill>
            <a:srgbClr val="262626">
              <a:alpha val="75000"/>
            </a:srgbClr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4048279" y="2010877"/>
            <a:ext cx="180719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在此输入标题</a:t>
            </a:r>
            <a:endParaRPr lang="en-US" altLang="zh-CN" sz="20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3807754" y="2709645"/>
            <a:ext cx="228824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要制作一个精美的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，需要考虑多方面的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因素。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4105678" y="4689210"/>
            <a:ext cx="180719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在此输入标题</a:t>
            </a:r>
            <a:endParaRPr lang="en-US" altLang="zh-CN" sz="20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3865153" y="5387978"/>
            <a:ext cx="228824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要制作一个精美的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，需要考虑多方面的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因素。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任意多边形 48"/>
          <p:cNvSpPr/>
          <p:nvPr/>
        </p:nvSpPr>
        <p:spPr>
          <a:xfrm rot="10800000">
            <a:off x="5995930" y="2061867"/>
            <a:ext cx="6196067" cy="3920716"/>
          </a:xfrm>
          <a:custGeom>
            <a:avLst/>
            <a:gdLst>
              <a:gd name="connsiteX0" fmla="*/ 5201277 w 6196067"/>
              <a:gd name="connsiteY0" fmla="*/ 3920716 h 3920716"/>
              <a:gd name="connsiteX1" fmla="*/ 0 w 6196067"/>
              <a:gd name="connsiteY1" fmla="*/ 3920716 h 3920716"/>
              <a:gd name="connsiteX2" fmla="*/ 0 w 6196067"/>
              <a:gd name="connsiteY2" fmla="*/ 1 h 3920716"/>
              <a:gd name="connsiteX3" fmla="*/ 2566826 w 6196067"/>
              <a:gd name="connsiteY3" fmla="*/ 1 h 3920716"/>
              <a:gd name="connsiteX4" fmla="*/ 2566826 w 6196067"/>
              <a:gd name="connsiteY4" fmla="*/ 0 h 3920716"/>
              <a:gd name="connsiteX5" fmla="*/ 5215888 w 6196067"/>
              <a:gd name="connsiteY5" fmla="*/ 0 h 3920716"/>
              <a:gd name="connsiteX6" fmla="*/ 6196067 w 6196067"/>
              <a:gd name="connsiteY6" fmla="*/ 1960357 h 3920716"/>
              <a:gd name="connsiteX7" fmla="*/ 5215888 w 6196067"/>
              <a:gd name="connsiteY7" fmla="*/ 3920714 h 3920716"/>
              <a:gd name="connsiteX8" fmla="*/ 5201277 w 6196067"/>
              <a:gd name="connsiteY8" fmla="*/ 3920714 h 3920716"/>
              <a:gd name="connsiteX9" fmla="*/ 5201277 w 6196067"/>
              <a:gd name="connsiteY9" fmla="*/ 3920716 h 3920716"/>
              <a:gd name="connsiteX10" fmla="*/ 5228231 w 6196067"/>
              <a:gd name="connsiteY10" fmla="*/ 3262074 h 3920716"/>
              <a:gd name="connsiteX11" fmla="*/ 5892583 w 6196067"/>
              <a:gd name="connsiteY11" fmla="*/ 1933372 h 3920716"/>
              <a:gd name="connsiteX12" fmla="*/ 5228231 w 6196067"/>
              <a:gd name="connsiteY12" fmla="*/ 604669 h 3920716"/>
              <a:gd name="connsiteX13" fmla="*/ 3432734 w 6196067"/>
              <a:gd name="connsiteY13" fmla="*/ 604669 h 3920716"/>
              <a:gd name="connsiteX14" fmla="*/ 2768382 w 6196067"/>
              <a:gd name="connsiteY14" fmla="*/ 1933372 h 3920716"/>
              <a:gd name="connsiteX15" fmla="*/ 3432734 w 6196067"/>
              <a:gd name="connsiteY15" fmla="*/ 3262074 h 3920716"/>
              <a:gd name="connsiteX16" fmla="*/ 5228231 w 6196067"/>
              <a:gd name="connsiteY16" fmla="*/ 3262074 h 39207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96067" h="3920716">
                <a:moveTo>
                  <a:pt x="5201277" y="3920716"/>
                </a:moveTo>
                <a:lnTo>
                  <a:pt x="0" y="3920716"/>
                </a:lnTo>
                <a:lnTo>
                  <a:pt x="0" y="1"/>
                </a:lnTo>
                <a:lnTo>
                  <a:pt x="2566826" y="1"/>
                </a:lnTo>
                <a:lnTo>
                  <a:pt x="2566826" y="0"/>
                </a:lnTo>
                <a:lnTo>
                  <a:pt x="5215888" y="0"/>
                </a:lnTo>
                <a:lnTo>
                  <a:pt x="6196067" y="1960357"/>
                </a:lnTo>
                <a:lnTo>
                  <a:pt x="5215888" y="3920714"/>
                </a:lnTo>
                <a:lnTo>
                  <a:pt x="5201277" y="3920714"/>
                </a:lnTo>
                <a:lnTo>
                  <a:pt x="5201277" y="3920716"/>
                </a:lnTo>
                <a:close/>
                <a:moveTo>
                  <a:pt x="5228231" y="3262074"/>
                </a:moveTo>
                <a:lnTo>
                  <a:pt x="5892583" y="1933372"/>
                </a:lnTo>
                <a:lnTo>
                  <a:pt x="5228231" y="604669"/>
                </a:lnTo>
                <a:lnTo>
                  <a:pt x="3432734" y="604669"/>
                </a:lnTo>
                <a:lnTo>
                  <a:pt x="2768382" y="1933372"/>
                </a:lnTo>
                <a:lnTo>
                  <a:pt x="3432734" y="3262074"/>
                </a:lnTo>
                <a:lnTo>
                  <a:pt x="5228231" y="3262074"/>
                </a:lnTo>
                <a:close/>
              </a:path>
            </a:pathLst>
          </a:custGeom>
          <a:solidFill>
            <a:srgbClr val="262626">
              <a:alpha val="75000"/>
            </a:srgbClr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矩形 51"/>
          <p:cNvSpPr/>
          <p:nvPr/>
        </p:nvSpPr>
        <p:spPr>
          <a:xfrm>
            <a:off x="9909179" y="3144581"/>
            <a:ext cx="180719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在此输入标题</a:t>
            </a:r>
            <a:endParaRPr lang="en-US" altLang="zh-CN" sz="20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9668654" y="3843349"/>
            <a:ext cx="228824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要制作一个精美的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，需要考虑多方面的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因素。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75699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任意多边形 35"/>
          <p:cNvSpPr/>
          <p:nvPr/>
        </p:nvSpPr>
        <p:spPr>
          <a:xfrm>
            <a:off x="-1" y="1838647"/>
            <a:ext cx="3721846" cy="3634703"/>
          </a:xfrm>
          <a:custGeom>
            <a:avLst/>
            <a:gdLst>
              <a:gd name="connsiteX0" fmla="*/ 1734234 w 3721846"/>
              <a:gd name="connsiteY0" fmla="*/ 0 h 3634703"/>
              <a:gd name="connsiteX1" fmla="*/ 2337275 w 3721846"/>
              <a:gd name="connsiteY1" fmla="*/ 479220 h 3634703"/>
              <a:gd name="connsiteX2" fmla="*/ 2347147 w 3721846"/>
              <a:gd name="connsiteY2" fmla="*/ 574702 h 3634703"/>
              <a:gd name="connsiteX3" fmla="*/ 3721846 w 3721846"/>
              <a:gd name="connsiteY3" fmla="*/ 574702 h 3634703"/>
              <a:gd name="connsiteX4" fmla="*/ 3721846 w 3721846"/>
              <a:gd name="connsiteY4" fmla="*/ 3634703 h 3634703"/>
              <a:gd name="connsiteX5" fmla="*/ 0 w 3721846"/>
              <a:gd name="connsiteY5" fmla="*/ 3634703 h 3634703"/>
              <a:gd name="connsiteX6" fmla="*/ 0 w 3721846"/>
              <a:gd name="connsiteY6" fmla="*/ 574702 h 3634703"/>
              <a:gd name="connsiteX7" fmla="*/ 1121321 w 3721846"/>
              <a:gd name="connsiteY7" fmla="*/ 574702 h 3634703"/>
              <a:gd name="connsiteX8" fmla="*/ 1131193 w 3721846"/>
              <a:gd name="connsiteY8" fmla="*/ 479220 h 3634703"/>
              <a:gd name="connsiteX9" fmla="*/ 1734234 w 3721846"/>
              <a:gd name="connsiteY9" fmla="*/ 0 h 36347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721846" h="3634703">
                <a:moveTo>
                  <a:pt x="1734234" y="0"/>
                </a:moveTo>
                <a:cubicBezTo>
                  <a:pt x="2031696" y="0"/>
                  <a:pt x="2279878" y="205730"/>
                  <a:pt x="2337275" y="479220"/>
                </a:cubicBezTo>
                <a:lnTo>
                  <a:pt x="2347147" y="574702"/>
                </a:lnTo>
                <a:lnTo>
                  <a:pt x="3721846" y="574702"/>
                </a:lnTo>
                <a:lnTo>
                  <a:pt x="3721846" y="3634703"/>
                </a:lnTo>
                <a:lnTo>
                  <a:pt x="0" y="3634703"/>
                </a:lnTo>
                <a:lnTo>
                  <a:pt x="0" y="574702"/>
                </a:lnTo>
                <a:lnTo>
                  <a:pt x="1121321" y="574702"/>
                </a:lnTo>
                <a:lnTo>
                  <a:pt x="1131193" y="479220"/>
                </a:lnTo>
                <a:cubicBezTo>
                  <a:pt x="1188590" y="205730"/>
                  <a:pt x="1436772" y="0"/>
                  <a:pt x="1734234" y="0"/>
                </a:cubicBezTo>
                <a:close/>
              </a:path>
            </a:pathLst>
          </a:custGeom>
          <a:solidFill>
            <a:srgbClr val="FFC000">
              <a:alpha val="7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7" name="任意多边形 36"/>
          <p:cNvSpPr/>
          <p:nvPr/>
        </p:nvSpPr>
        <p:spPr>
          <a:xfrm>
            <a:off x="8041844" y="1838647"/>
            <a:ext cx="4149567" cy="3634703"/>
          </a:xfrm>
          <a:custGeom>
            <a:avLst/>
            <a:gdLst>
              <a:gd name="connsiteX0" fmla="*/ 2061869 w 4149567"/>
              <a:gd name="connsiteY0" fmla="*/ 0 h 3634703"/>
              <a:gd name="connsiteX1" fmla="*/ 2664910 w 4149567"/>
              <a:gd name="connsiteY1" fmla="*/ 479220 h 3634703"/>
              <a:gd name="connsiteX2" fmla="*/ 2674782 w 4149567"/>
              <a:gd name="connsiteY2" fmla="*/ 574703 h 3634703"/>
              <a:gd name="connsiteX3" fmla="*/ 4149567 w 4149567"/>
              <a:gd name="connsiteY3" fmla="*/ 574703 h 3634703"/>
              <a:gd name="connsiteX4" fmla="*/ 4149567 w 4149567"/>
              <a:gd name="connsiteY4" fmla="*/ 3634703 h 3634703"/>
              <a:gd name="connsiteX5" fmla="*/ 0 w 4149567"/>
              <a:gd name="connsiteY5" fmla="*/ 3634703 h 3634703"/>
              <a:gd name="connsiteX6" fmla="*/ 0 w 4149567"/>
              <a:gd name="connsiteY6" fmla="*/ 574703 h 3634703"/>
              <a:gd name="connsiteX7" fmla="*/ 1448956 w 4149567"/>
              <a:gd name="connsiteY7" fmla="*/ 574703 h 3634703"/>
              <a:gd name="connsiteX8" fmla="*/ 1458828 w 4149567"/>
              <a:gd name="connsiteY8" fmla="*/ 479220 h 3634703"/>
              <a:gd name="connsiteX9" fmla="*/ 2061869 w 4149567"/>
              <a:gd name="connsiteY9" fmla="*/ 0 h 36347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149567" h="3634703">
                <a:moveTo>
                  <a:pt x="2061869" y="0"/>
                </a:moveTo>
                <a:cubicBezTo>
                  <a:pt x="2359331" y="0"/>
                  <a:pt x="2607513" y="205730"/>
                  <a:pt x="2664910" y="479220"/>
                </a:cubicBezTo>
                <a:lnTo>
                  <a:pt x="2674782" y="574703"/>
                </a:lnTo>
                <a:lnTo>
                  <a:pt x="4149567" y="574703"/>
                </a:lnTo>
                <a:lnTo>
                  <a:pt x="4149567" y="3634703"/>
                </a:lnTo>
                <a:lnTo>
                  <a:pt x="0" y="3634703"/>
                </a:lnTo>
                <a:lnTo>
                  <a:pt x="0" y="574703"/>
                </a:lnTo>
                <a:lnTo>
                  <a:pt x="1448956" y="574703"/>
                </a:lnTo>
                <a:lnTo>
                  <a:pt x="1458828" y="479220"/>
                </a:lnTo>
                <a:cubicBezTo>
                  <a:pt x="1516225" y="205730"/>
                  <a:pt x="1764407" y="0"/>
                  <a:pt x="2061869" y="0"/>
                </a:cubicBezTo>
                <a:close/>
              </a:path>
            </a:pathLst>
          </a:custGeom>
          <a:solidFill>
            <a:srgbClr val="262626">
              <a:alpha val="75000"/>
            </a:srgbClr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21846" y="2413351"/>
            <a:ext cx="4320000" cy="3060000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398170" y="398089"/>
            <a:ext cx="2116430" cy="51499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6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财务计划</a:t>
            </a:r>
            <a:endParaRPr lang="zh-CN" altLang="en-US" sz="36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0" y="398089"/>
            <a:ext cx="398170" cy="514991"/>
          </a:xfrm>
          <a:prstGeom prst="rect">
            <a:avLst/>
          </a:prstGeom>
          <a:solidFill>
            <a:srgbClr val="FFC000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830636" y="2931478"/>
            <a:ext cx="180719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在此输入标题</a:t>
            </a:r>
            <a:endParaRPr lang="en-US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397581" y="3595701"/>
            <a:ext cx="2878795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要制作一个精美的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，需要考虑多方面的因素，版面设计，文字和背景色彩的搭配，模板的应用，动画的自定义设计，视频、音频、图片的应用，声音的添加等内容都要综合考虑。</a:t>
            </a:r>
          </a:p>
        </p:txBody>
      </p:sp>
      <p:sp>
        <p:nvSpPr>
          <p:cNvPr id="25" name="矩形 24"/>
          <p:cNvSpPr/>
          <p:nvPr/>
        </p:nvSpPr>
        <p:spPr>
          <a:xfrm>
            <a:off x="9213030" y="2931478"/>
            <a:ext cx="180719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在此输入标题</a:t>
            </a:r>
            <a:endParaRPr lang="en-US" altLang="zh-CN" sz="20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8427131" y="3595701"/>
            <a:ext cx="3353165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要制作一个精美的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，需要考虑多方面的因素，版面设计，文字和背景色彩的搭配，模板的应用，动画的自定义设计，视频、音频、图片的应用，声音的添加等内容都要综合考虑。</a:t>
            </a:r>
          </a:p>
        </p:txBody>
      </p:sp>
      <p:sp>
        <p:nvSpPr>
          <p:cNvPr id="29" name="矩形 28"/>
          <p:cNvSpPr/>
          <p:nvPr/>
        </p:nvSpPr>
        <p:spPr>
          <a:xfrm>
            <a:off x="1873174" y="5948923"/>
            <a:ext cx="844447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要制作一个精美的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，需要考虑多方面的因素，版面设计，文字和背景色彩的搭配，模板的应用，动画的自定义设计，视频、音频、图片的应用，声音的添加等内容都要综合考虑。</a:t>
            </a:r>
          </a:p>
        </p:txBody>
      </p:sp>
      <p:sp>
        <p:nvSpPr>
          <p:cNvPr id="41" name="personal-id-card-of-a-man_47848"/>
          <p:cNvSpPr>
            <a:spLocks/>
          </p:cNvSpPr>
          <p:nvPr/>
        </p:nvSpPr>
        <p:spPr bwMode="auto">
          <a:xfrm>
            <a:off x="1375952" y="2067469"/>
            <a:ext cx="716564" cy="578682"/>
          </a:xfrm>
          <a:custGeom>
            <a:avLst/>
            <a:gdLst>
              <a:gd name="connsiteX0" fmla="*/ 361794 w 551492"/>
              <a:gd name="connsiteY0" fmla="*/ 308363 h 421851"/>
              <a:gd name="connsiteX1" fmla="*/ 530845 w 551492"/>
              <a:gd name="connsiteY1" fmla="*/ 308363 h 421851"/>
              <a:gd name="connsiteX2" fmla="*/ 551492 w 551492"/>
              <a:gd name="connsiteY2" fmla="*/ 329044 h 421851"/>
              <a:gd name="connsiteX3" fmla="*/ 551492 w 551492"/>
              <a:gd name="connsiteY3" fmla="*/ 362650 h 421851"/>
              <a:gd name="connsiteX4" fmla="*/ 530845 w 551492"/>
              <a:gd name="connsiteY4" fmla="*/ 383331 h 421851"/>
              <a:gd name="connsiteX5" fmla="*/ 378570 w 551492"/>
              <a:gd name="connsiteY5" fmla="*/ 383331 h 421851"/>
              <a:gd name="connsiteX6" fmla="*/ 378570 w 551492"/>
              <a:gd name="connsiteY6" fmla="*/ 369113 h 421851"/>
              <a:gd name="connsiteX7" fmla="*/ 361794 w 551492"/>
              <a:gd name="connsiteY7" fmla="*/ 308363 h 421851"/>
              <a:gd name="connsiteX8" fmla="*/ 313904 w 551492"/>
              <a:gd name="connsiteY8" fmla="*/ 172924 h 421851"/>
              <a:gd name="connsiteX9" fmla="*/ 530832 w 551492"/>
              <a:gd name="connsiteY9" fmla="*/ 172924 h 421851"/>
              <a:gd name="connsiteX10" fmla="*/ 551492 w 551492"/>
              <a:gd name="connsiteY10" fmla="*/ 193548 h 421851"/>
              <a:gd name="connsiteX11" fmla="*/ 551492 w 551492"/>
              <a:gd name="connsiteY11" fmla="*/ 225772 h 421851"/>
              <a:gd name="connsiteX12" fmla="*/ 530832 w 551492"/>
              <a:gd name="connsiteY12" fmla="*/ 247685 h 421851"/>
              <a:gd name="connsiteX13" fmla="*/ 271293 w 551492"/>
              <a:gd name="connsiteY13" fmla="*/ 247685 h 421851"/>
              <a:gd name="connsiteX14" fmla="*/ 271293 w 551492"/>
              <a:gd name="connsiteY14" fmla="*/ 227061 h 421851"/>
              <a:gd name="connsiteX15" fmla="*/ 272584 w 551492"/>
              <a:gd name="connsiteY15" fmla="*/ 224483 h 421851"/>
              <a:gd name="connsiteX16" fmla="*/ 313904 w 551492"/>
              <a:gd name="connsiteY16" fmla="*/ 172924 h 421851"/>
              <a:gd name="connsiteX17" fmla="*/ 281648 w 551492"/>
              <a:gd name="connsiteY17" fmla="*/ 36241 h 421851"/>
              <a:gd name="connsiteX18" fmla="*/ 530834 w 551492"/>
              <a:gd name="connsiteY18" fmla="*/ 36241 h 421851"/>
              <a:gd name="connsiteX19" fmla="*/ 551492 w 551492"/>
              <a:gd name="connsiteY19" fmla="*/ 58154 h 421851"/>
              <a:gd name="connsiteX20" fmla="*/ 551492 w 551492"/>
              <a:gd name="connsiteY20" fmla="*/ 90378 h 421851"/>
              <a:gd name="connsiteX21" fmla="*/ 530834 w 551492"/>
              <a:gd name="connsiteY21" fmla="*/ 111002 h 421851"/>
              <a:gd name="connsiteX22" fmla="*/ 308761 w 551492"/>
              <a:gd name="connsiteY22" fmla="*/ 111002 h 421851"/>
              <a:gd name="connsiteX23" fmla="*/ 295850 w 551492"/>
              <a:gd name="connsiteY23" fmla="*/ 96823 h 421851"/>
              <a:gd name="connsiteX24" fmla="*/ 281648 w 551492"/>
              <a:gd name="connsiteY24" fmla="*/ 36241 h 421851"/>
              <a:gd name="connsiteX25" fmla="*/ 176987 w 551492"/>
              <a:gd name="connsiteY25" fmla="*/ 0 h 421851"/>
              <a:gd name="connsiteX26" fmla="*/ 271294 w 551492"/>
              <a:gd name="connsiteY26" fmla="*/ 117396 h 421851"/>
              <a:gd name="connsiteX27" fmla="*/ 276461 w 551492"/>
              <a:gd name="connsiteY27" fmla="*/ 117396 h 421851"/>
              <a:gd name="connsiteX28" fmla="*/ 290672 w 551492"/>
              <a:gd name="connsiteY28" fmla="*/ 152228 h 421851"/>
              <a:gd name="connsiteX29" fmla="*/ 262251 w 551492"/>
              <a:gd name="connsiteY29" fmla="*/ 199960 h 421851"/>
              <a:gd name="connsiteX30" fmla="*/ 257083 w 551492"/>
              <a:gd name="connsiteY30" fmla="*/ 197380 h 421851"/>
              <a:gd name="connsiteX31" fmla="*/ 224786 w 551492"/>
              <a:gd name="connsiteY31" fmla="*/ 247692 h 421851"/>
              <a:gd name="connsiteX32" fmla="*/ 219619 w 551492"/>
              <a:gd name="connsiteY32" fmla="*/ 259303 h 421851"/>
              <a:gd name="connsiteX33" fmla="*/ 241581 w 551492"/>
              <a:gd name="connsiteY33" fmla="*/ 279944 h 421851"/>
              <a:gd name="connsiteX34" fmla="*/ 263543 w 551492"/>
              <a:gd name="connsiteY34" fmla="*/ 279944 h 421851"/>
              <a:gd name="connsiteX35" fmla="*/ 352682 w 551492"/>
              <a:gd name="connsiteY35" fmla="*/ 368958 h 421851"/>
              <a:gd name="connsiteX36" fmla="*/ 352682 w 551492"/>
              <a:gd name="connsiteY36" fmla="*/ 393470 h 421851"/>
              <a:gd name="connsiteX37" fmla="*/ 325553 w 551492"/>
              <a:gd name="connsiteY37" fmla="*/ 421851 h 421851"/>
              <a:gd name="connsiteX38" fmla="*/ 28421 w 551492"/>
              <a:gd name="connsiteY38" fmla="*/ 421851 h 421851"/>
              <a:gd name="connsiteX39" fmla="*/ 0 w 551492"/>
              <a:gd name="connsiteY39" fmla="*/ 393470 h 421851"/>
              <a:gd name="connsiteX40" fmla="*/ 0 w 551492"/>
              <a:gd name="connsiteY40" fmla="*/ 368958 h 421851"/>
              <a:gd name="connsiteX41" fmla="*/ 89139 w 551492"/>
              <a:gd name="connsiteY41" fmla="*/ 279944 h 421851"/>
              <a:gd name="connsiteX42" fmla="*/ 112393 w 551492"/>
              <a:gd name="connsiteY42" fmla="*/ 279944 h 421851"/>
              <a:gd name="connsiteX43" fmla="*/ 133063 w 551492"/>
              <a:gd name="connsiteY43" fmla="*/ 259303 h 421851"/>
              <a:gd name="connsiteX44" fmla="*/ 127896 w 551492"/>
              <a:gd name="connsiteY44" fmla="*/ 247692 h 421851"/>
              <a:gd name="connsiteX45" fmla="*/ 95599 w 551492"/>
              <a:gd name="connsiteY45" fmla="*/ 198670 h 421851"/>
              <a:gd name="connsiteX46" fmla="*/ 91723 w 551492"/>
              <a:gd name="connsiteY46" fmla="*/ 199960 h 421851"/>
              <a:gd name="connsiteX47" fmla="*/ 63302 w 551492"/>
              <a:gd name="connsiteY47" fmla="*/ 152228 h 421851"/>
              <a:gd name="connsiteX48" fmla="*/ 78804 w 551492"/>
              <a:gd name="connsiteY48" fmla="*/ 117396 h 421851"/>
              <a:gd name="connsiteX49" fmla="*/ 81388 w 551492"/>
              <a:gd name="connsiteY49" fmla="*/ 117396 h 421851"/>
              <a:gd name="connsiteX50" fmla="*/ 176987 w 551492"/>
              <a:gd name="connsiteY50" fmla="*/ 0 h 421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551492" h="421851">
                <a:moveTo>
                  <a:pt x="361794" y="308363"/>
                </a:moveTo>
                <a:lnTo>
                  <a:pt x="530845" y="308363"/>
                </a:lnTo>
                <a:cubicBezTo>
                  <a:pt x="541168" y="308363"/>
                  <a:pt x="551492" y="317411"/>
                  <a:pt x="551492" y="329044"/>
                </a:cubicBezTo>
                <a:lnTo>
                  <a:pt x="551492" y="362650"/>
                </a:lnTo>
                <a:cubicBezTo>
                  <a:pt x="551492" y="374283"/>
                  <a:pt x="541168" y="383331"/>
                  <a:pt x="530845" y="383331"/>
                </a:cubicBezTo>
                <a:lnTo>
                  <a:pt x="378570" y="383331"/>
                </a:lnTo>
                <a:lnTo>
                  <a:pt x="378570" y="369113"/>
                </a:lnTo>
                <a:cubicBezTo>
                  <a:pt x="378570" y="347140"/>
                  <a:pt x="372118" y="326459"/>
                  <a:pt x="361794" y="308363"/>
                </a:cubicBezTo>
                <a:close/>
                <a:moveTo>
                  <a:pt x="313904" y="172924"/>
                </a:moveTo>
                <a:lnTo>
                  <a:pt x="530832" y="172924"/>
                </a:lnTo>
                <a:cubicBezTo>
                  <a:pt x="541162" y="172924"/>
                  <a:pt x="551492" y="181947"/>
                  <a:pt x="551492" y="193548"/>
                </a:cubicBezTo>
                <a:lnTo>
                  <a:pt x="551492" y="225772"/>
                </a:lnTo>
                <a:cubicBezTo>
                  <a:pt x="551492" y="237373"/>
                  <a:pt x="541162" y="247685"/>
                  <a:pt x="530832" y="247685"/>
                </a:cubicBezTo>
                <a:lnTo>
                  <a:pt x="271293" y="247685"/>
                </a:lnTo>
                <a:lnTo>
                  <a:pt x="271293" y="227061"/>
                </a:lnTo>
                <a:cubicBezTo>
                  <a:pt x="271293" y="225772"/>
                  <a:pt x="272584" y="225772"/>
                  <a:pt x="272584" y="224483"/>
                </a:cubicBezTo>
                <a:cubicBezTo>
                  <a:pt x="293244" y="218038"/>
                  <a:pt x="307448" y="194837"/>
                  <a:pt x="313904" y="172924"/>
                </a:cubicBezTo>
                <a:close/>
                <a:moveTo>
                  <a:pt x="281648" y="36241"/>
                </a:moveTo>
                <a:lnTo>
                  <a:pt x="530834" y="36241"/>
                </a:lnTo>
                <a:cubicBezTo>
                  <a:pt x="541163" y="36241"/>
                  <a:pt x="551492" y="46553"/>
                  <a:pt x="551492" y="58154"/>
                </a:cubicBezTo>
                <a:lnTo>
                  <a:pt x="551492" y="90378"/>
                </a:lnTo>
                <a:cubicBezTo>
                  <a:pt x="551492" y="101979"/>
                  <a:pt x="541163" y="111002"/>
                  <a:pt x="530834" y="111002"/>
                </a:cubicBezTo>
                <a:lnTo>
                  <a:pt x="308761" y="111002"/>
                </a:lnTo>
                <a:cubicBezTo>
                  <a:pt x="304888" y="104557"/>
                  <a:pt x="301015" y="99401"/>
                  <a:pt x="295850" y="96823"/>
                </a:cubicBezTo>
                <a:cubicBezTo>
                  <a:pt x="293268" y="72333"/>
                  <a:pt x="288104" y="52998"/>
                  <a:pt x="281648" y="36241"/>
                </a:cubicBezTo>
                <a:close/>
                <a:moveTo>
                  <a:pt x="176987" y="0"/>
                </a:moveTo>
                <a:cubicBezTo>
                  <a:pt x="257083" y="0"/>
                  <a:pt x="270002" y="64503"/>
                  <a:pt x="271294" y="117396"/>
                </a:cubicBezTo>
                <a:cubicBezTo>
                  <a:pt x="272586" y="117396"/>
                  <a:pt x="273878" y="117396"/>
                  <a:pt x="276461" y="117396"/>
                </a:cubicBezTo>
                <a:cubicBezTo>
                  <a:pt x="289380" y="117396"/>
                  <a:pt x="290672" y="132877"/>
                  <a:pt x="290672" y="152228"/>
                </a:cubicBezTo>
                <a:cubicBezTo>
                  <a:pt x="290672" y="171579"/>
                  <a:pt x="275169" y="199960"/>
                  <a:pt x="262251" y="199960"/>
                </a:cubicBezTo>
                <a:cubicBezTo>
                  <a:pt x="260959" y="199960"/>
                  <a:pt x="258375" y="198670"/>
                  <a:pt x="257083" y="197380"/>
                </a:cubicBezTo>
                <a:cubicBezTo>
                  <a:pt x="249332" y="216731"/>
                  <a:pt x="237705" y="233502"/>
                  <a:pt x="224786" y="247692"/>
                </a:cubicBezTo>
                <a:cubicBezTo>
                  <a:pt x="220911" y="250272"/>
                  <a:pt x="219619" y="254143"/>
                  <a:pt x="219619" y="259303"/>
                </a:cubicBezTo>
                <a:cubicBezTo>
                  <a:pt x="219619" y="270913"/>
                  <a:pt x="228662" y="279944"/>
                  <a:pt x="241581" y="279944"/>
                </a:cubicBezTo>
                <a:lnTo>
                  <a:pt x="263543" y="279944"/>
                </a:lnTo>
                <a:cubicBezTo>
                  <a:pt x="312634" y="279944"/>
                  <a:pt x="352682" y="319936"/>
                  <a:pt x="352682" y="368958"/>
                </a:cubicBezTo>
                <a:lnTo>
                  <a:pt x="352682" y="393470"/>
                </a:lnTo>
                <a:cubicBezTo>
                  <a:pt x="352682" y="408950"/>
                  <a:pt x="341055" y="421851"/>
                  <a:pt x="325553" y="421851"/>
                </a:cubicBezTo>
                <a:lnTo>
                  <a:pt x="28421" y="421851"/>
                </a:lnTo>
                <a:cubicBezTo>
                  <a:pt x="12919" y="421851"/>
                  <a:pt x="0" y="408950"/>
                  <a:pt x="0" y="393470"/>
                </a:cubicBezTo>
                <a:lnTo>
                  <a:pt x="0" y="368958"/>
                </a:lnTo>
                <a:cubicBezTo>
                  <a:pt x="0" y="319936"/>
                  <a:pt x="40048" y="279944"/>
                  <a:pt x="89139" y="279944"/>
                </a:cubicBezTo>
                <a:lnTo>
                  <a:pt x="112393" y="279944"/>
                </a:lnTo>
                <a:cubicBezTo>
                  <a:pt x="124020" y="279944"/>
                  <a:pt x="133063" y="270913"/>
                  <a:pt x="133063" y="259303"/>
                </a:cubicBezTo>
                <a:cubicBezTo>
                  <a:pt x="133063" y="254143"/>
                  <a:pt x="131771" y="250272"/>
                  <a:pt x="127896" y="247692"/>
                </a:cubicBezTo>
                <a:cubicBezTo>
                  <a:pt x="114977" y="234792"/>
                  <a:pt x="104642" y="216731"/>
                  <a:pt x="95599" y="198670"/>
                </a:cubicBezTo>
                <a:cubicBezTo>
                  <a:pt x="94307" y="199960"/>
                  <a:pt x="93015" y="199960"/>
                  <a:pt x="91723" y="199960"/>
                </a:cubicBezTo>
                <a:cubicBezTo>
                  <a:pt x="78804" y="199960"/>
                  <a:pt x="63302" y="171579"/>
                  <a:pt x="63302" y="152228"/>
                </a:cubicBezTo>
                <a:cubicBezTo>
                  <a:pt x="63302" y="132877"/>
                  <a:pt x="65886" y="117396"/>
                  <a:pt x="78804" y="117396"/>
                </a:cubicBezTo>
                <a:cubicBezTo>
                  <a:pt x="80096" y="117396"/>
                  <a:pt x="80096" y="117396"/>
                  <a:pt x="81388" y="117396"/>
                </a:cubicBezTo>
                <a:cubicBezTo>
                  <a:pt x="82680" y="64503"/>
                  <a:pt x="93015" y="0"/>
                  <a:pt x="17698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42" name="two-coin-stacks_72132"/>
          <p:cNvSpPr>
            <a:spLocks noChangeAspect="1"/>
          </p:cNvSpPr>
          <p:nvPr/>
        </p:nvSpPr>
        <p:spPr bwMode="auto">
          <a:xfrm>
            <a:off x="9777461" y="2078981"/>
            <a:ext cx="678335" cy="668740"/>
          </a:xfrm>
          <a:custGeom>
            <a:avLst/>
            <a:gdLst>
              <a:gd name="connsiteX0" fmla="*/ 261001 w 608698"/>
              <a:gd name="connsiteY0" fmla="*/ 479068 h 600088"/>
              <a:gd name="connsiteX1" fmla="*/ 432425 w 608698"/>
              <a:gd name="connsiteY1" fmla="*/ 554184 h 600088"/>
              <a:gd name="connsiteX2" fmla="*/ 603774 w 608698"/>
              <a:gd name="connsiteY2" fmla="*/ 479068 h 600088"/>
              <a:gd name="connsiteX3" fmla="*/ 608697 w 608698"/>
              <a:gd name="connsiteY3" fmla="*/ 502020 h 600088"/>
              <a:gd name="connsiteX4" fmla="*/ 432425 w 608698"/>
              <a:gd name="connsiteY4" fmla="*/ 600088 h 600088"/>
              <a:gd name="connsiteX5" fmla="*/ 256152 w 608698"/>
              <a:gd name="connsiteY5" fmla="*/ 502020 h 600088"/>
              <a:gd name="connsiteX6" fmla="*/ 261001 w 608698"/>
              <a:gd name="connsiteY6" fmla="*/ 479068 h 600088"/>
              <a:gd name="connsiteX7" fmla="*/ 4924 w 608698"/>
              <a:gd name="connsiteY7" fmla="*/ 382605 h 600088"/>
              <a:gd name="connsiteX8" fmla="*/ 176285 w 608698"/>
              <a:gd name="connsiteY8" fmla="*/ 457793 h 600088"/>
              <a:gd name="connsiteX9" fmla="*/ 236041 w 608698"/>
              <a:gd name="connsiteY9" fmla="*/ 451980 h 600088"/>
              <a:gd name="connsiteX10" fmla="*/ 231640 w 608698"/>
              <a:gd name="connsiteY10" fmla="*/ 462264 h 600088"/>
              <a:gd name="connsiteX11" fmla="*/ 225000 w 608698"/>
              <a:gd name="connsiteY11" fmla="*/ 493412 h 600088"/>
              <a:gd name="connsiteX12" fmla="*/ 225298 w 608698"/>
              <a:gd name="connsiteY12" fmla="*/ 499820 h 600088"/>
              <a:gd name="connsiteX13" fmla="*/ 176285 w 608698"/>
              <a:gd name="connsiteY13" fmla="*/ 503695 h 600088"/>
              <a:gd name="connsiteX14" fmla="*/ 0 w 608698"/>
              <a:gd name="connsiteY14" fmla="*/ 405556 h 600088"/>
              <a:gd name="connsiteX15" fmla="*/ 4924 w 608698"/>
              <a:gd name="connsiteY15" fmla="*/ 382605 h 600088"/>
              <a:gd name="connsiteX16" fmla="*/ 261001 w 608698"/>
              <a:gd name="connsiteY16" fmla="*/ 375478 h 600088"/>
              <a:gd name="connsiteX17" fmla="*/ 432425 w 608698"/>
              <a:gd name="connsiteY17" fmla="*/ 450622 h 600088"/>
              <a:gd name="connsiteX18" fmla="*/ 603774 w 608698"/>
              <a:gd name="connsiteY18" fmla="*/ 375478 h 600088"/>
              <a:gd name="connsiteX19" fmla="*/ 608697 w 608698"/>
              <a:gd name="connsiteY19" fmla="*/ 398416 h 600088"/>
              <a:gd name="connsiteX20" fmla="*/ 432425 w 608698"/>
              <a:gd name="connsiteY20" fmla="*/ 496498 h 600088"/>
              <a:gd name="connsiteX21" fmla="*/ 256152 w 608698"/>
              <a:gd name="connsiteY21" fmla="*/ 398416 h 600088"/>
              <a:gd name="connsiteX22" fmla="*/ 261001 w 608698"/>
              <a:gd name="connsiteY22" fmla="*/ 375478 h 600088"/>
              <a:gd name="connsiteX23" fmla="*/ 4924 w 608698"/>
              <a:gd name="connsiteY23" fmla="*/ 279086 h 600088"/>
              <a:gd name="connsiteX24" fmla="*/ 176285 w 608698"/>
              <a:gd name="connsiteY24" fmla="*/ 354274 h 600088"/>
              <a:gd name="connsiteX25" fmla="*/ 236041 w 608698"/>
              <a:gd name="connsiteY25" fmla="*/ 348461 h 600088"/>
              <a:gd name="connsiteX26" fmla="*/ 231640 w 608698"/>
              <a:gd name="connsiteY26" fmla="*/ 358745 h 600088"/>
              <a:gd name="connsiteX27" fmla="*/ 225000 w 608698"/>
              <a:gd name="connsiteY27" fmla="*/ 389818 h 600088"/>
              <a:gd name="connsiteX28" fmla="*/ 225298 w 608698"/>
              <a:gd name="connsiteY28" fmla="*/ 396301 h 600088"/>
              <a:gd name="connsiteX29" fmla="*/ 176285 w 608698"/>
              <a:gd name="connsiteY29" fmla="*/ 400176 h 600088"/>
              <a:gd name="connsiteX30" fmla="*/ 0 w 608698"/>
              <a:gd name="connsiteY30" fmla="*/ 302037 h 600088"/>
              <a:gd name="connsiteX31" fmla="*/ 4924 w 608698"/>
              <a:gd name="connsiteY31" fmla="*/ 279086 h 600088"/>
              <a:gd name="connsiteX32" fmla="*/ 261001 w 608698"/>
              <a:gd name="connsiteY32" fmla="*/ 271959 h 600088"/>
              <a:gd name="connsiteX33" fmla="*/ 432425 w 608698"/>
              <a:gd name="connsiteY33" fmla="*/ 347103 h 600088"/>
              <a:gd name="connsiteX34" fmla="*/ 603774 w 608698"/>
              <a:gd name="connsiteY34" fmla="*/ 271959 h 600088"/>
              <a:gd name="connsiteX35" fmla="*/ 608697 w 608698"/>
              <a:gd name="connsiteY35" fmla="*/ 294897 h 600088"/>
              <a:gd name="connsiteX36" fmla="*/ 432425 w 608698"/>
              <a:gd name="connsiteY36" fmla="*/ 392979 h 600088"/>
              <a:gd name="connsiteX37" fmla="*/ 256152 w 608698"/>
              <a:gd name="connsiteY37" fmla="*/ 294897 h 600088"/>
              <a:gd name="connsiteX38" fmla="*/ 261001 w 608698"/>
              <a:gd name="connsiteY38" fmla="*/ 271959 h 600088"/>
              <a:gd name="connsiteX39" fmla="*/ 4924 w 608698"/>
              <a:gd name="connsiteY39" fmla="*/ 175567 h 600088"/>
              <a:gd name="connsiteX40" fmla="*/ 176285 w 608698"/>
              <a:gd name="connsiteY40" fmla="*/ 250713 h 600088"/>
              <a:gd name="connsiteX41" fmla="*/ 236041 w 608698"/>
              <a:gd name="connsiteY41" fmla="*/ 244904 h 600088"/>
              <a:gd name="connsiteX42" fmla="*/ 231640 w 608698"/>
              <a:gd name="connsiteY42" fmla="*/ 255182 h 600088"/>
              <a:gd name="connsiteX43" fmla="*/ 225000 w 608698"/>
              <a:gd name="connsiteY43" fmla="*/ 286238 h 600088"/>
              <a:gd name="connsiteX44" fmla="*/ 225298 w 608698"/>
              <a:gd name="connsiteY44" fmla="*/ 292718 h 600088"/>
              <a:gd name="connsiteX45" fmla="*/ 176285 w 608698"/>
              <a:gd name="connsiteY45" fmla="*/ 296516 h 600088"/>
              <a:gd name="connsiteX46" fmla="*/ 0 w 608698"/>
              <a:gd name="connsiteY46" fmla="*/ 198506 h 600088"/>
              <a:gd name="connsiteX47" fmla="*/ 4924 w 608698"/>
              <a:gd name="connsiteY47" fmla="*/ 175567 h 600088"/>
              <a:gd name="connsiteX48" fmla="*/ 432425 w 608698"/>
              <a:gd name="connsiteY48" fmla="*/ 96392 h 600088"/>
              <a:gd name="connsiteX49" fmla="*/ 608698 w 608698"/>
              <a:gd name="connsiteY49" fmla="*/ 194443 h 600088"/>
              <a:gd name="connsiteX50" fmla="*/ 432425 w 608698"/>
              <a:gd name="connsiteY50" fmla="*/ 292494 h 600088"/>
              <a:gd name="connsiteX51" fmla="*/ 256152 w 608698"/>
              <a:gd name="connsiteY51" fmla="*/ 194443 h 600088"/>
              <a:gd name="connsiteX52" fmla="*/ 432425 w 608698"/>
              <a:gd name="connsiteY52" fmla="*/ 96392 h 600088"/>
              <a:gd name="connsiteX53" fmla="*/ 176258 w 608698"/>
              <a:gd name="connsiteY53" fmla="*/ 0 h 600088"/>
              <a:gd name="connsiteX54" fmla="*/ 347817 w 608698"/>
              <a:gd name="connsiteY54" fmla="*/ 75446 h 600088"/>
              <a:gd name="connsiteX55" fmla="*/ 224966 w 608698"/>
              <a:gd name="connsiteY55" fmla="*/ 185823 h 600088"/>
              <a:gd name="connsiteX56" fmla="*/ 225264 w 608698"/>
              <a:gd name="connsiteY56" fmla="*/ 192228 h 600088"/>
              <a:gd name="connsiteX57" fmla="*/ 176258 w 608698"/>
              <a:gd name="connsiteY57" fmla="*/ 196101 h 600088"/>
              <a:gd name="connsiteX58" fmla="*/ 0 w 608698"/>
              <a:gd name="connsiteY58" fmla="*/ 98013 h 600088"/>
              <a:gd name="connsiteX59" fmla="*/ 176258 w 608698"/>
              <a:gd name="connsiteY59" fmla="*/ 0 h 600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608698" h="600088">
                <a:moveTo>
                  <a:pt x="261001" y="479068"/>
                </a:moveTo>
                <a:cubicBezTo>
                  <a:pt x="279575" y="522140"/>
                  <a:pt x="349249" y="554184"/>
                  <a:pt x="432425" y="554184"/>
                </a:cubicBezTo>
                <a:cubicBezTo>
                  <a:pt x="515600" y="554184"/>
                  <a:pt x="585199" y="522140"/>
                  <a:pt x="603774" y="479068"/>
                </a:cubicBezTo>
                <a:cubicBezTo>
                  <a:pt x="606981" y="486371"/>
                  <a:pt x="608697" y="494046"/>
                  <a:pt x="608697" y="502020"/>
                </a:cubicBezTo>
                <a:cubicBezTo>
                  <a:pt x="608697" y="556196"/>
                  <a:pt x="529774" y="600088"/>
                  <a:pt x="432425" y="600088"/>
                </a:cubicBezTo>
                <a:cubicBezTo>
                  <a:pt x="335076" y="600088"/>
                  <a:pt x="256152" y="556196"/>
                  <a:pt x="256152" y="502020"/>
                </a:cubicBezTo>
                <a:cubicBezTo>
                  <a:pt x="256152" y="494046"/>
                  <a:pt x="257868" y="486371"/>
                  <a:pt x="261001" y="479068"/>
                </a:cubicBezTo>
                <a:close/>
                <a:moveTo>
                  <a:pt x="4924" y="382605"/>
                </a:moveTo>
                <a:cubicBezTo>
                  <a:pt x="23425" y="425750"/>
                  <a:pt x="93103" y="457793"/>
                  <a:pt x="176285" y="457793"/>
                </a:cubicBezTo>
                <a:cubicBezTo>
                  <a:pt x="197248" y="457793"/>
                  <a:pt x="217391" y="455781"/>
                  <a:pt x="236041" y="451980"/>
                </a:cubicBezTo>
                <a:lnTo>
                  <a:pt x="231640" y="462264"/>
                </a:lnTo>
                <a:cubicBezTo>
                  <a:pt x="227238" y="472398"/>
                  <a:pt x="225000" y="482905"/>
                  <a:pt x="225000" y="493412"/>
                </a:cubicBezTo>
                <a:cubicBezTo>
                  <a:pt x="225000" y="495573"/>
                  <a:pt x="225149" y="497734"/>
                  <a:pt x="225298" y="499820"/>
                </a:cubicBezTo>
                <a:cubicBezTo>
                  <a:pt x="209781" y="502354"/>
                  <a:pt x="193294" y="503695"/>
                  <a:pt x="176285" y="503695"/>
                </a:cubicBezTo>
                <a:cubicBezTo>
                  <a:pt x="78929" y="503695"/>
                  <a:pt x="0" y="459730"/>
                  <a:pt x="0" y="405556"/>
                </a:cubicBezTo>
                <a:cubicBezTo>
                  <a:pt x="0" y="397657"/>
                  <a:pt x="1716" y="389982"/>
                  <a:pt x="4924" y="382605"/>
                </a:cubicBezTo>
                <a:close/>
                <a:moveTo>
                  <a:pt x="261001" y="375478"/>
                </a:moveTo>
                <a:cubicBezTo>
                  <a:pt x="279575" y="418598"/>
                  <a:pt x="349249" y="450622"/>
                  <a:pt x="432425" y="450622"/>
                </a:cubicBezTo>
                <a:cubicBezTo>
                  <a:pt x="515600" y="450622"/>
                  <a:pt x="585199" y="418598"/>
                  <a:pt x="603774" y="375478"/>
                </a:cubicBezTo>
                <a:cubicBezTo>
                  <a:pt x="606981" y="382851"/>
                  <a:pt x="608697" y="390522"/>
                  <a:pt x="608697" y="398416"/>
                </a:cubicBezTo>
                <a:cubicBezTo>
                  <a:pt x="608697" y="452558"/>
                  <a:pt x="529774" y="496498"/>
                  <a:pt x="432425" y="496498"/>
                </a:cubicBezTo>
                <a:cubicBezTo>
                  <a:pt x="335076" y="496498"/>
                  <a:pt x="256152" y="452558"/>
                  <a:pt x="256152" y="398416"/>
                </a:cubicBezTo>
                <a:cubicBezTo>
                  <a:pt x="256152" y="390522"/>
                  <a:pt x="257868" y="382851"/>
                  <a:pt x="261001" y="375478"/>
                </a:cubicBezTo>
                <a:close/>
                <a:moveTo>
                  <a:pt x="4924" y="279086"/>
                </a:moveTo>
                <a:cubicBezTo>
                  <a:pt x="23425" y="322231"/>
                  <a:pt x="93103" y="354274"/>
                  <a:pt x="176285" y="354274"/>
                </a:cubicBezTo>
                <a:cubicBezTo>
                  <a:pt x="197248" y="354274"/>
                  <a:pt x="217391" y="352187"/>
                  <a:pt x="236041" y="348461"/>
                </a:cubicBezTo>
                <a:lnTo>
                  <a:pt x="231640" y="358745"/>
                </a:lnTo>
                <a:cubicBezTo>
                  <a:pt x="227238" y="368879"/>
                  <a:pt x="225000" y="379311"/>
                  <a:pt x="225000" y="389818"/>
                </a:cubicBezTo>
                <a:cubicBezTo>
                  <a:pt x="225000" y="392054"/>
                  <a:pt x="225149" y="394140"/>
                  <a:pt x="225298" y="396301"/>
                </a:cubicBezTo>
                <a:cubicBezTo>
                  <a:pt x="209781" y="398835"/>
                  <a:pt x="193294" y="400176"/>
                  <a:pt x="176285" y="400176"/>
                </a:cubicBezTo>
                <a:cubicBezTo>
                  <a:pt x="78929" y="400176"/>
                  <a:pt x="0" y="356211"/>
                  <a:pt x="0" y="302037"/>
                </a:cubicBezTo>
                <a:cubicBezTo>
                  <a:pt x="0" y="294138"/>
                  <a:pt x="1716" y="286463"/>
                  <a:pt x="4924" y="279086"/>
                </a:cubicBezTo>
                <a:close/>
                <a:moveTo>
                  <a:pt x="261001" y="271959"/>
                </a:moveTo>
                <a:cubicBezTo>
                  <a:pt x="279575" y="315079"/>
                  <a:pt x="349249" y="347103"/>
                  <a:pt x="432425" y="347103"/>
                </a:cubicBezTo>
                <a:cubicBezTo>
                  <a:pt x="515600" y="347103"/>
                  <a:pt x="585199" y="315079"/>
                  <a:pt x="603774" y="271959"/>
                </a:cubicBezTo>
                <a:cubicBezTo>
                  <a:pt x="606981" y="279332"/>
                  <a:pt x="608697" y="287003"/>
                  <a:pt x="608697" y="294897"/>
                </a:cubicBezTo>
                <a:cubicBezTo>
                  <a:pt x="608697" y="349039"/>
                  <a:pt x="529774" y="392979"/>
                  <a:pt x="432425" y="392979"/>
                </a:cubicBezTo>
                <a:cubicBezTo>
                  <a:pt x="335076" y="392979"/>
                  <a:pt x="256152" y="349039"/>
                  <a:pt x="256152" y="294897"/>
                </a:cubicBezTo>
                <a:cubicBezTo>
                  <a:pt x="256152" y="287003"/>
                  <a:pt x="257868" y="279332"/>
                  <a:pt x="261001" y="271959"/>
                </a:cubicBezTo>
                <a:close/>
                <a:moveTo>
                  <a:pt x="4924" y="175567"/>
                </a:moveTo>
                <a:cubicBezTo>
                  <a:pt x="23425" y="218689"/>
                  <a:pt x="93103" y="250713"/>
                  <a:pt x="176285" y="250713"/>
                </a:cubicBezTo>
                <a:cubicBezTo>
                  <a:pt x="197248" y="250713"/>
                  <a:pt x="217391" y="248628"/>
                  <a:pt x="236041" y="244904"/>
                </a:cubicBezTo>
                <a:lnTo>
                  <a:pt x="231640" y="255182"/>
                </a:lnTo>
                <a:cubicBezTo>
                  <a:pt x="227238" y="265311"/>
                  <a:pt x="225000" y="275737"/>
                  <a:pt x="225000" y="286238"/>
                </a:cubicBezTo>
                <a:cubicBezTo>
                  <a:pt x="225000" y="288398"/>
                  <a:pt x="225149" y="290558"/>
                  <a:pt x="225298" y="292718"/>
                </a:cubicBezTo>
                <a:cubicBezTo>
                  <a:pt x="209781" y="295175"/>
                  <a:pt x="193294" y="296516"/>
                  <a:pt x="176285" y="296516"/>
                </a:cubicBezTo>
                <a:cubicBezTo>
                  <a:pt x="78929" y="296516"/>
                  <a:pt x="0" y="252650"/>
                  <a:pt x="0" y="198506"/>
                </a:cubicBezTo>
                <a:cubicBezTo>
                  <a:pt x="0" y="190611"/>
                  <a:pt x="1716" y="182940"/>
                  <a:pt x="4924" y="175567"/>
                </a:cubicBezTo>
                <a:close/>
                <a:moveTo>
                  <a:pt x="432425" y="96392"/>
                </a:moveTo>
                <a:cubicBezTo>
                  <a:pt x="529778" y="96392"/>
                  <a:pt x="608698" y="140291"/>
                  <a:pt x="608698" y="194443"/>
                </a:cubicBezTo>
                <a:cubicBezTo>
                  <a:pt x="608698" y="248595"/>
                  <a:pt x="529778" y="292494"/>
                  <a:pt x="432425" y="292494"/>
                </a:cubicBezTo>
                <a:cubicBezTo>
                  <a:pt x="335072" y="292494"/>
                  <a:pt x="256152" y="248595"/>
                  <a:pt x="256152" y="194443"/>
                </a:cubicBezTo>
                <a:cubicBezTo>
                  <a:pt x="256152" y="140291"/>
                  <a:pt x="335072" y="96392"/>
                  <a:pt x="432425" y="96392"/>
                </a:cubicBezTo>
                <a:close/>
                <a:moveTo>
                  <a:pt x="176258" y="0"/>
                </a:moveTo>
                <a:cubicBezTo>
                  <a:pt x="259651" y="0"/>
                  <a:pt x="329542" y="32175"/>
                  <a:pt x="347817" y="75446"/>
                </a:cubicBezTo>
                <a:cubicBezTo>
                  <a:pt x="275166" y="92800"/>
                  <a:pt x="224966" y="135103"/>
                  <a:pt x="224966" y="185823"/>
                </a:cubicBezTo>
                <a:cubicBezTo>
                  <a:pt x="224966" y="187983"/>
                  <a:pt x="225115" y="190143"/>
                  <a:pt x="225264" y="192228"/>
                </a:cubicBezTo>
                <a:cubicBezTo>
                  <a:pt x="209749" y="194760"/>
                  <a:pt x="193265" y="196101"/>
                  <a:pt x="176258" y="196101"/>
                </a:cubicBezTo>
                <a:cubicBezTo>
                  <a:pt x="78917" y="196101"/>
                  <a:pt x="0" y="152159"/>
                  <a:pt x="0" y="98013"/>
                </a:cubicBezTo>
                <a:cubicBezTo>
                  <a:pt x="0" y="43868"/>
                  <a:pt x="78917" y="0"/>
                  <a:pt x="17625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57193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61769" y="0"/>
            <a:ext cx="10430231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0" y="0"/>
            <a:ext cx="4244441" cy="6878638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0" y="3117540"/>
            <a:ext cx="12192000" cy="1430491"/>
          </a:xfrm>
          <a:prstGeom prst="rect">
            <a:avLst/>
          </a:prstGeom>
          <a:solidFill>
            <a:srgbClr val="FFC000">
              <a:alpha val="75000"/>
            </a:srgbClr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1059" y="994252"/>
            <a:ext cx="824791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96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Arial" panose="020B0604020202020204" pitchFamily="34" charset="0"/>
              </a:rPr>
              <a:t>4</a:t>
            </a:r>
            <a:endParaRPr lang="zh-CN" altLang="en-US" sz="9600" dirty="0">
              <a:solidFill>
                <a:schemeClr val="tx1">
                  <a:lumMod val="50000"/>
                  <a:lumOff val="50000"/>
                </a:schemeClr>
              </a:solidFill>
              <a:latin typeface="方正粗黑宋简体" panose="02000000000000000000" pitchFamily="2" charset="-122"/>
              <a:ea typeface="方正粗黑宋简体" panose="02000000000000000000" pitchFamily="2" charset="-122"/>
              <a:cs typeface="Arial" panose="020B060402020202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167691" y="1386428"/>
            <a:ext cx="270382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4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营销方案</a:t>
            </a:r>
            <a:endParaRPr lang="zh-CN" altLang="en-US" sz="4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21210" y="3641294"/>
            <a:ext cx="226003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营销模式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360373" y="3641294"/>
            <a:ext cx="226003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营销策略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199536" y="3641294"/>
            <a:ext cx="226003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实施计划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038699" y="3641294"/>
            <a:ext cx="226003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订单预测</a:t>
            </a:r>
          </a:p>
        </p:txBody>
      </p:sp>
    </p:spTree>
    <p:extLst>
      <p:ext uri="{BB962C8B-B14F-4D97-AF65-F5344CB8AC3E}">
        <p14:creationId xmlns:p14="http://schemas.microsoft.com/office/powerpoint/2010/main" val="1299408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398170" y="398089"/>
            <a:ext cx="2116430" cy="51499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6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营销模式</a:t>
            </a:r>
            <a:endParaRPr lang="zh-CN" altLang="en-US" sz="36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0" y="398089"/>
            <a:ext cx="398170" cy="514991"/>
          </a:xfrm>
          <a:prstGeom prst="rect">
            <a:avLst/>
          </a:prstGeom>
          <a:solidFill>
            <a:srgbClr val="FFC000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任意多边形 19"/>
          <p:cNvSpPr/>
          <p:nvPr/>
        </p:nvSpPr>
        <p:spPr>
          <a:xfrm flipH="1">
            <a:off x="0" y="1447799"/>
            <a:ext cx="3448050" cy="5162549"/>
          </a:xfrm>
          <a:custGeom>
            <a:avLst/>
            <a:gdLst>
              <a:gd name="connsiteX0" fmla="*/ 3448050 w 3448050"/>
              <a:gd name="connsiteY0" fmla="*/ 0 h 5162549"/>
              <a:gd name="connsiteX1" fmla="*/ 0 w 3448050"/>
              <a:gd name="connsiteY1" fmla="*/ 0 h 5162549"/>
              <a:gd name="connsiteX2" fmla="*/ 0 w 3448050"/>
              <a:gd name="connsiteY2" fmla="*/ 4 h 5162549"/>
              <a:gd name="connsiteX3" fmla="*/ 665809 w 3448050"/>
              <a:gd name="connsiteY3" fmla="*/ 2581275 h 5162549"/>
              <a:gd name="connsiteX4" fmla="*/ 0 w 3448050"/>
              <a:gd name="connsiteY4" fmla="*/ 5162545 h 5162549"/>
              <a:gd name="connsiteX5" fmla="*/ 0 w 3448050"/>
              <a:gd name="connsiteY5" fmla="*/ 5162549 h 5162549"/>
              <a:gd name="connsiteX6" fmla="*/ 3448050 w 3448050"/>
              <a:gd name="connsiteY6" fmla="*/ 5162549 h 5162549"/>
              <a:gd name="connsiteX7" fmla="*/ 3448050 w 3448050"/>
              <a:gd name="connsiteY7" fmla="*/ 0 h 5162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448050" h="5162549">
                <a:moveTo>
                  <a:pt x="3448050" y="0"/>
                </a:moveTo>
                <a:lnTo>
                  <a:pt x="0" y="0"/>
                </a:lnTo>
                <a:lnTo>
                  <a:pt x="0" y="4"/>
                </a:lnTo>
                <a:lnTo>
                  <a:pt x="665809" y="2581275"/>
                </a:lnTo>
                <a:lnTo>
                  <a:pt x="0" y="5162545"/>
                </a:lnTo>
                <a:lnTo>
                  <a:pt x="0" y="5162549"/>
                </a:lnTo>
                <a:lnTo>
                  <a:pt x="3448050" y="5162549"/>
                </a:lnTo>
                <a:lnTo>
                  <a:pt x="3448050" y="0"/>
                </a:lnTo>
                <a:close/>
              </a:path>
            </a:pathLst>
          </a:cu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552786" y="2325347"/>
            <a:ext cx="180719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在此输入标题</a:t>
            </a:r>
            <a:endParaRPr lang="en-US" altLang="zh-CN" sz="20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449506" y="2998919"/>
            <a:ext cx="2265097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要制作一个精美的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，需要考虑多方面的因素，版面设计，文字和背景色彩的搭配，模板的应用，动画的自定义设计，视频、音频、图片的应用，声音的添加等内容都要综合考虑。</a:t>
            </a:r>
          </a:p>
        </p:txBody>
      </p:sp>
      <p:pic>
        <p:nvPicPr>
          <p:cNvPr id="44" name="图片 4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9127" t="2088" r="35386" b="68909"/>
          <a:stretch>
            <a:fillRect/>
          </a:stretch>
        </p:blipFill>
        <p:spPr>
          <a:xfrm>
            <a:off x="3164109" y="1447797"/>
            <a:ext cx="2061027" cy="1542146"/>
          </a:xfrm>
          <a:custGeom>
            <a:avLst/>
            <a:gdLst>
              <a:gd name="connsiteX0" fmla="*/ 405924 w 2061027"/>
              <a:gd name="connsiteY0" fmla="*/ 0 h 1542146"/>
              <a:gd name="connsiteX1" fmla="*/ 2061027 w 2061027"/>
              <a:gd name="connsiteY1" fmla="*/ 0 h 1542146"/>
              <a:gd name="connsiteX2" fmla="*/ 1655103 w 2061027"/>
              <a:gd name="connsiteY2" fmla="*/ 1542146 h 1542146"/>
              <a:gd name="connsiteX3" fmla="*/ 0 w 2061027"/>
              <a:gd name="connsiteY3" fmla="*/ 1542146 h 1542146"/>
              <a:gd name="connsiteX4" fmla="*/ 405924 w 2061027"/>
              <a:gd name="connsiteY4" fmla="*/ 0 h 15421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61027" h="1542146">
                <a:moveTo>
                  <a:pt x="405924" y="0"/>
                </a:moveTo>
                <a:lnTo>
                  <a:pt x="2061027" y="0"/>
                </a:lnTo>
                <a:lnTo>
                  <a:pt x="1655103" y="1542146"/>
                </a:lnTo>
                <a:lnTo>
                  <a:pt x="0" y="1542146"/>
                </a:lnTo>
                <a:lnTo>
                  <a:pt x="405924" y="0"/>
                </a:lnTo>
                <a:close/>
              </a:path>
            </a:pathLst>
          </a:custGeom>
        </p:spPr>
      </p:pic>
      <p:pic>
        <p:nvPicPr>
          <p:cNvPr id="45" name="图片 4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6188" t="33002" r="40771" b="31733"/>
          <a:stretch>
            <a:fillRect/>
          </a:stretch>
        </p:blipFill>
        <p:spPr>
          <a:xfrm>
            <a:off x="2926428" y="3091543"/>
            <a:ext cx="1863285" cy="1875059"/>
          </a:xfrm>
          <a:custGeom>
            <a:avLst/>
            <a:gdLst>
              <a:gd name="connsiteX0" fmla="*/ 228811 w 1863285"/>
              <a:gd name="connsiteY0" fmla="*/ 0 h 1875059"/>
              <a:gd name="connsiteX1" fmla="*/ 1863285 w 1863285"/>
              <a:gd name="connsiteY1" fmla="*/ 0 h 1875059"/>
              <a:gd name="connsiteX2" fmla="*/ 1634474 w 1863285"/>
              <a:gd name="connsiteY2" fmla="*/ 937530 h 1875059"/>
              <a:gd name="connsiteX3" fmla="*/ 1863285 w 1863285"/>
              <a:gd name="connsiteY3" fmla="*/ 1875059 h 1875059"/>
              <a:gd name="connsiteX4" fmla="*/ 228811 w 1863285"/>
              <a:gd name="connsiteY4" fmla="*/ 1875059 h 1875059"/>
              <a:gd name="connsiteX5" fmla="*/ 0 w 1863285"/>
              <a:gd name="connsiteY5" fmla="*/ 937530 h 1875059"/>
              <a:gd name="connsiteX6" fmla="*/ 228811 w 1863285"/>
              <a:gd name="connsiteY6" fmla="*/ 0 h 18750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63285" h="1875059">
                <a:moveTo>
                  <a:pt x="228811" y="0"/>
                </a:moveTo>
                <a:lnTo>
                  <a:pt x="1863285" y="0"/>
                </a:lnTo>
                <a:lnTo>
                  <a:pt x="1634474" y="937530"/>
                </a:lnTo>
                <a:lnTo>
                  <a:pt x="1863285" y="1875059"/>
                </a:lnTo>
                <a:lnTo>
                  <a:pt x="228811" y="1875059"/>
                </a:lnTo>
                <a:lnTo>
                  <a:pt x="0" y="937530"/>
                </a:lnTo>
                <a:lnTo>
                  <a:pt x="228811" y="0"/>
                </a:lnTo>
                <a:close/>
              </a:path>
            </a:pathLst>
          </a:custGeom>
        </p:spPr>
      </p:pic>
      <p:pic>
        <p:nvPicPr>
          <p:cNvPr id="46" name="图片 4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9127" t="70178" r="35386" b="819"/>
          <a:stretch>
            <a:fillRect/>
          </a:stretch>
        </p:blipFill>
        <p:spPr>
          <a:xfrm>
            <a:off x="3164108" y="5068202"/>
            <a:ext cx="2061027" cy="1542146"/>
          </a:xfrm>
          <a:custGeom>
            <a:avLst/>
            <a:gdLst>
              <a:gd name="connsiteX0" fmla="*/ 0 w 2061027"/>
              <a:gd name="connsiteY0" fmla="*/ 0 h 1542146"/>
              <a:gd name="connsiteX1" fmla="*/ 1655103 w 2061027"/>
              <a:gd name="connsiteY1" fmla="*/ 0 h 1542146"/>
              <a:gd name="connsiteX2" fmla="*/ 2061027 w 2061027"/>
              <a:gd name="connsiteY2" fmla="*/ 1542146 h 1542146"/>
              <a:gd name="connsiteX3" fmla="*/ 405924 w 2061027"/>
              <a:gd name="connsiteY3" fmla="*/ 1542146 h 1542146"/>
              <a:gd name="connsiteX4" fmla="*/ 0 w 2061027"/>
              <a:gd name="connsiteY4" fmla="*/ 0 h 15421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61027" h="1542146">
                <a:moveTo>
                  <a:pt x="0" y="0"/>
                </a:moveTo>
                <a:lnTo>
                  <a:pt x="1655103" y="0"/>
                </a:lnTo>
                <a:lnTo>
                  <a:pt x="2061027" y="1542146"/>
                </a:lnTo>
                <a:lnTo>
                  <a:pt x="405924" y="1542146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52" name="location-pointer_619"/>
          <p:cNvSpPr>
            <a:spLocks noChangeAspect="1"/>
          </p:cNvSpPr>
          <p:nvPr/>
        </p:nvSpPr>
        <p:spPr bwMode="auto">
          <a:xfrm>
            <a:off x="5529794" y="1831774"/>
            <a:ext cx="415673" cy="609685"/>
          </a:xfrm>
          <a:custGeom>
            <a:avLst/>
            <a:gdLst>
              <a:gd name="T0" fmla="*/ 88862 h 440259"/>
              <a:gd name="T1" fmla="*/ 88862 h 440259"/>
              <a:gd name="T2" fmla="*/ 278945 h 440259"/>
              <a:gd name="T3" fmla="*/ 278945 h 440259"/>
              <a:gd name="T4" fmla="*/ 278945 h 440259"/>
              <a:gd name="T5" fmla="*/ 278945 h 440259"/>
              <a:gd name="T6" fmla="*/ 278945 h 440259"/>
              <a:gd name="T7" fmla="*/ 278945 h 440259"/>
              <a:gd name="T8" fmla="*/ 278945 h 440259"/>
              <a:gd name="T9" fmla="*/ 278945 h 440259"/>
              <a:gd name="T10" fmla="*/ 278945 h 440259"/>
              <a:gd name="T11" fmla="*/ 278945 h 440259"/>
              <a:gd name="T12" fmla="*/ 278945 h 440259"/>
              <a:gd name="T13" fmla="*/ 278945 h 440259"/>
              <a:gd name="T14" fmla="*/ 88862 h 440259"/>
              <a:gd name="T15" fmla="*/ 88862 h 440259"/>
              <a:gd name="T16" fmla="*/ 278945 h 440259"/>
              <a:gd name="T17" fmla="*/ 278945 h 440259"/>
              <a:gd name="T18" fmla="*/ 278945 h 440259"/>
              <a:gd name="T19" fmla="*/ 278945 h 440259"/>
              <a:gd name="T20" fmla="*/ 278945 h 440259"/>
              <a:gd name="T21" fmla="*/ 278945 h 440259"/>
              <a:gd name="T22" fmla="*/ 278945 h 440259"/>
              <a:gd name="T23" fmla="*/ 278945 h 4402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19" h="470">
                <a:moveTo>
                  <a:pt x="160" y="0"/>
                </a:moveTo>
                <a:cubicBezTo>
                  <a:pt x="72" y="0"/>
                  <a:pt x="0" y="71"/>
                  <a:pt x="0" y="158"/>
                </a:cubicBezTo>
                <a:cubicBezTo>
                  <a:pt x="0" y="203"/>
                  <a:pt x="44" y="283"/>
                  <a:pt x="44" y="283"/>
                </a:cubicBezTo>
                <a:lnTo>
                  <a:pt x="154" y="470"/>
                </a:lnTo>
                <a:lnTo>
                  <a:pt x="268" y="286"/>
                </a:lnTo>
                <a:cubicBezTo>
                  <a:pt x="268" y="286"/>
                  <a:pt x="319" y="209"/>
                  <a:pt x="319" y="158"/>
                </a:cubicBezTo>
                <a:cubicBezTo>
                  <a:pt x="319" y="71"/>
                  <a:pt x="248" y="0"/>
                  <a:pt x="160" y="0"/>
                </a:cubicBezTo>
                <a:close/>
                <a:moveTo>
                  <a:pt x="159" y="246"/>
                </a:moveTo>
                <a:cubicBezTo>
                  <a:pt x="109" y="246"/>
                  <a:pt x="68" y="205"/>
                  <a:pt x="68" y="154"/>
                </a:cubicBezTo>
                <a:cubicBezTo>
                  <a:pt x="68" y="104"/>
                  <a:pt x="109" y="63"/>
                  <a:pt x="159" y="63"/>
                </a:cubicBezTo>
                <a:cubicBezTo>
                  <a:pt x="210" y="63"/>
                  <a:pt x="250" y="104"/>
                  <a:pt x="250" y="154"/>
                </a:cubicBezTo>
                <a:cubicBezTo>
                  <a:pt x="250" y="205"/>
                  <a:pt x="210" y="246"/>
                  <a:pt x="159" y="246"/>
                </a:cubicBezTo>
                <a:close/>
              </a:path>
            </a:pathLst>
          </a:custGeom>
          <a:solidFill>
            <a:srgbClr val="FFD040"/>
          </a:solidFill>
          <a:ln>
            <a:noFill/>
          </a:ln>
        </p:spPr>
      </p:sp>
      <p:sp>
        <p:nvSpPr>
          <p:cNvPr id="53" name="magnifiying-glass_93785"/>
          <p:cNvSpPr>
            <a:spLocks noChangeAspect="1"/>
          </p:cNvSpPr>
          <p:nvPr/>
        </p:nvSpPr>
        <p:spPr bwMode="auto">
          <a:xfrm>
            <a:off x="5432789" y="3743849"/>
            <a:ext cx="609685" cy="608817"/>
          </a:xfrm>
          <a:custGeom>
            <a:avLst/>
            <a:gdLst>
              <a:gd name="connsiteX0" fmla="*/ 479478 w 607551"/>
              <a:gd name="connsiteY0" fmla="*/ 124206 h 606687"/>
              <a:gd name="connsiteX1" fmla="*/ 492390 w 607551"/>
              <a:gd name="connsiteY1" fmla="*/ 129529 h 606687"/>
              <a:gd name="connsiteX2" fmla="*/ 492390 w 607551"/>
              <a:gd name="connsiteY2" fmla="*/ 302949 h 606687"/>
              <a:gd name="connsiteX3" fmla="*/ 479478 w 607551"/>
              <a:gd name="connsiteY3" fmla="*/ 308300 h 606687"/>
              <a:gd name="connsiteX4" fmla="*/ 466565 w 607551"/>
              <a:gd name="connsiteY4" fmla="*/ 302949 h 606687"/>
              <a:gd name="connsiteX5" fmla="*/ 466565 w 607551"/>
              <a:gd name="connsiteY5" fmla="*/ 277176 h 606687"/>
              <a:gd name="connsiteX6" fmla="*/ 466565 w 607551"/>
              <a:gd name="connsiteY6" fmla="*/ 155302 h 606687"/>
              <a:gd name="connsiteX7" fmla="*/ 466565 w 607551"/>
              <a:gd name="connsiteY7" fmla="*/ 129529 h 606687"/>
              <a:gd name="connsiteX8" fmla="*/ 479478 w 607551"/>
              <a:gd name="connsiteY8" fmla="*/ 124206 h 606687"/>
              <a:gd name="connsiteX9" fmla="*/ 389020 w 607551"/>
              <a:gd name="connsiteY9" fmla="*/ 48491 h 606687"/>
              <a:gd name="connsiteX10" fmla="*/ 268817 w 607551"/>
              <a:gd name="connsiteY10" fmla="*/ 98184 h 606687"/>
              <a:gd name="connsiteX11" fmla="*/ 268817 w 607551"/>
              <a:gd name="connsiteY11" fmla="*/ 338347 h 606687"/>
              <a:gd name="connsiteX12" fmla="*/ 389020 w 607551"/>
              <a:gd name="connsiteY12" fmla="*/ 388040 h 606687"/>
              <a:gd name="connsiteX13" fmla="*/ 509224 w 607551"/>
              <a:gd name="connsiteY13" fmla="*/ 338347 h 606687"/>
              <a:gd name="connsiteX14" fmla="*/ 509224 w 607551"/>
              <a:gd name="connsiteY14" fmla="*/ 98184 h 606687"/>
              <a:gd name="connsiteX15" fmla="*/ 389020 w 607551"/>
              <a:gd name="connsiteY15" fmla="*/ 48491 h 606687"/>
              <a:gd name="connsiteX16" fmla="*/ 389020 w 607551"/>
              <a:gd name="connsiteY16" fmla="*/ 0 h 606687"/>
              <a:gd name="connsiteX17" fmla="*/ 543567 w 607551"/>
              <a:gd name="connsiteY17" fmla="*/ 63891 h 606687"/>
              <a:gd name="connsiteX18" fmla="*/ 543567 w 607551"/>
              <a:gd name="connsiteY18" fmla="*/ 372641 h 606687"/>
              <a:gd name="connsiteX19" fmla="*/ 389020 w 607551"/>
              <a:gd name="connsiteY19" fmla="*/ 436531 h 606687"/>
              <a:gd name="connsiteX20" fmla="*/ 281176 w 607551"/>
              <a:gd name="connsiteY20" fmla="*/ 408245 h 606687"/>
              <a:gd name="connsiteX21" fmla="*/ 99504 w 607551"/>
              <a:gd name="connsiteY21" fmla="*/ 589650 h 606687"/>
              <a:gd name="connsiteX22" fmla="*/ 17144 w 607551"/>
              <a:gd name="connsiteY22" fmla="*/ 589650 h 606687"/>
              <a:gd name="connsiteX23" fmla="*/ 17144 w 607551"/>
              <a:gd name="connsiteY23" fmla="*/ 507412 h 606687"/>
              <a:gd name="connsiteX24" fmla="*/ 198817 w 607551"/>
              <a:gd name="connsiteY24" fmla="*/ 325897 h 606687"/>
              <a:gd name="connsiteX25" fmla="*/ 234473 w 607551"/>
              <a:gd name="connsiteY25" fmla="*/ 63891 h 606687"/>
              <a:gd name="connsiteX26" fmla="*/ 389020 w 607551"/>
              <a:gd name="connsiteY26" fmla="*/ 0 h 6066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607551" h="606687">
                <a:moveTo>
                  <a:pt x="479478" y="124206"/>
                </a:moveTo>
                <a:cubicBezTo>
                  <a:pt x="484156" y="124206"/>
                  <a:pt x="488834" y="125980"/>
                  <a:pt x="492390" y="129529"/>
                </a:cubicBezTo>
                <a:cubicBezTo>
                  <a:pt x="540320" y="177362"/>
                  <a:pt x="540320" y="255117"/>
                  <a:pt x="492390" y="302949"/>
                </a:cubicBezTo>
                <a:cubicBezTo>
                  <a:pt x="488779" y="306444"/>
                  <a:pt x="484183" y="308300"/>
                  <a:pt x="479478" y="308300"/>
                </a:cubicBezTo>
                <a:cubicBezTo>
                  <a:pt x="474772" y="308300"/>
                  <a:pt x="470176" y="306444"/>
                  <a:pt x="466565" y="302949"/>
                </a:cubicBezTo>
                <a:cubicBezTo>
                  <a:pt x="459452" y="295850"/>
                  <a:pt x="459452" y="284275"/>
                  <a:pt x="466565" y="277176"/>
                </a:cubicBezTo>
                <a:cubicBezTo>
                  <a:pt x="500269" y="243541"/>
                  <a:pt x="500269" y="188828"/>
                  <a:pt x="466565" y="155302"/>
                </a:cubicBezTo>
                <a:cubicBezTo>
                  <a:pt x="459452" y="148094"/>
                  <a:pt x="459452" y="136628"/>
                  <a:pt x="466565" y="129529"/>
                </a:cubicBezTo>
                <a:cubicBezTo>
                  <a:pt x="470122" y="125980"/>
                  <a:pt x="474800" y="124206"/>
                  <a:pt x="479478" y="124206"/>
                </a:cubicBezTo>
                <a:close/>
                <a:moveTo>
                  <a:pt x="389020" y="48491"/>
                </a:moveTo>
                <a:cubicBezTo>
                  <a:pt x="343629" y="48491"/>
                  <a:pt x="300973" y="66184"/>
                  <a:pt x="268817" y="98184"/>
                </a:cubicBezTo>
                <a:cubicBezTo>
                  <a:pt x="202535" y="164477"/>
                  <a:pt x="202535" y="272163"/>
                  <a:pt x="268817" y="338347"/>
                </a:cubicBezTo>
                <a:cubicBezTo>
                  <a:pt x="300973" y="370347"/>
                  <a:pt x="343629" y="388040"/>
                  <a:pt x="389020" y="388040"/>
                </a:cubicBezTo>
                <a:cubicBezTo>
                  <a:pt x="434411" y="388040"/>
                  <a:pt x="477177" y="370456"/>
                  <a:pt x="509224" y="338347"/>
                </a:cubicBezTo>
                <a:cubicBezTo>
                  <a:pt x="575614" y="272163"/>
                  <a:pt x="575614" y="164477"/>
                  <a:pt x="509224" y="98184"/>
                </a:cubicBezTo>
                <a:cubicBezTo>
                  <a:pt x="477177" y="66184"/>
                  <a:pt x="434411" y="48491"/>
                  <a:pt x="389020" y="48491"/>
                </a:cubicBezTo>
                <a:close/>
                <a:moveTo>
                  <a:pt x="389020" y="0"/>
                </a:moveTo>
                <a:cubicBezTo>
                  <a:pt x="447426" y="0"/>
                  <a:pt x="502333" y="22717"/>
                  <a:pt x="543567" y="63891"/>
                </a:cubicBezTo>
                <a:cubicBezTo>
                  <a:pt x="628880" y="149078"/>
                  <a:pt x="628880" y="287562"/>
                  <a:pt x="543567" y="372641"/>
                </a:cubicBezTo>
                <a:cubicBezTo>
                  <a:pt x="502333" y="413815"/>
                  <a:pt x="447426" y="436531"/>
                  <a:pt x="389020" y="436531"/>
                </a:cubicBezTo>
                <a:cubicBezTo>
                  <a:pt x="350629" y="436531"/>
                  <a:pt x="313770" y="426702"/>
                  <a:pt x="281176" y="408245"/>
                </a:cubicBezTo>
                <a:lnTo>
                  <a:pt x="99504" y="589650"/>
                </a:lnTo>
                <a:cubicBezTo>
                  <a:pt x="76754" y="612367"/>
                  <a:pt x="39894" y="612367"/>
                  <a:pt x="17144" y="589650"/>
                </a:cubicBezTo>
                <a:cubicBezTo>
                  <a:pt x="-5715" y="566934"/>
                  <a:pt x="-5715" y="530128"/>
                  <a:pt x="17144" y="507412"/>
                </a:cubicBezTo>
                <a:lnTo>
                  <a:pt x="198817" y="325897"/>
                </a:lnTo>
                <a:cubicBezTo>
                  <a:pt x="151676" y="242675"/>
                  <a:pt x="163488" y="134771"/>
                  <a:pt x="234473" y="63891"/>
                </a:cubicBezTo>
                <a:cubicBezTo>
                  <a:pt x="275707" y="22717"/>
                  <a:pt x="330614" y="0"/>
                  <a:pt x="389020" y="0"/>
                </a:cubicBezTo>
                <a:close/>
              </a:path>
            </a:pathLst>
          </a:custGeom>
          <a:solidFill>
            <a:srgbClr val="FFD040"/>
          </a:solidFill>
          <a:ln>
            <a:noFill/>
          </a:ln>
        </p:spPr>
      </p:sp>
      <p:sp>
        <p:nvSpPr>
          <p:cNvPr id="54" name="handyman-tools_69886"/>
          <p:cNvSpPr>
            <a:spLocks noChangeAspect="1"/>
          </p:cNvSpPr>
          <p:nvPr/>
        </p:nvSpPr>
        <p:spPr bwMode="auto">
          <a:xfrm>
            <a:off x="5446677" y="5524428"/>
            <a:ext cx="609685" cy="600662"/>
          </a:xfrm>
          <a:custGeom>
            <a:avLst/>
            <a:gdLst>
              <a:gd name="connsiteX0" fmla="*/ 203383 w 577086"/>
              <a:gd name="connsiteY0" fmla="*/ 317788 h 568546"/>
              <a:gd name="connsiteX1" fmla="*/ 214906 w 577086"/>
              <a:gd name="connsiteY1" fmla="*/ 322734 h 568546"/>
              <a:gd name="connsiteX2" fmla="*/ 243154 w 577086"/>
              <a:gd name="connsiteY2" fmla="*/ 350782 h 568546"/>
              <a:gd name="connsiteX3" fmla="*/ 243913 w 577086"/>
              <a:gd name="connsiteY3" fmla="*/ 374131 h 568546"/>
              <a:gd name="connsiteX4" fmla="*/ 76857 w 577086"/>
              <a:gd name="connsiteY4" fmla="*/ 560161 h 568546"/>
              <a:gd name="connsiteX5" fmla="*/ 55140 w 577086"/>
              <a:gd name="connsiteY5" fmla="*/ 560919 h 568546"/>
              <a:gd name="connsiteX6" fmla="*/ 4416 w 577086"/>
              <a:gd name="connsiteY6" fmla="*/ 510280 h 568546"/>
              <a:gd name="connsiteX7" fmla="*/ 5175 w 577086"/>
              <a:gd name="connsiteY7" fmla="*/ 488599 h 568546"/>
              <a:gd name="connsiteX8" fmla="*/ 191518 w 577086"/>
              <a:gd name="connsiteY8" fmla="*/ 321824 h 568546"/>
              <a:gd name="connsiteX9" fmla="*/ 203383 w 577086"/>
              <a:gd name="connsiteY9" fmla="*/ 317788 h 568546"/>
              <a:gd name="connsiteX10" fmla="*/ 356692 w 577086"/>
              <a:gd name="connsiteY10" fmla="*/ 280921 h 568546"/>
              <a:gd name="connsiteX11" fmla="*/ 428814 w 577086"/>
              <a:gd name="connsiteY11" fmla="*/ 352941 h 568546"/>
              <a:gd name="connsiteX12" fmla="*/ 462824 w 577086"/>
              <a:gd name="connsiteY12" fmla="*/ 347634 h 568546"/>
              <a:gd name="connsiteX13" fmla="*/ 540867 w 577086"/>
              <a:gd name="connsiteY13" fmla="*/ 379929 h 568546"/>
              <a:gd name="connsiteX14" fmla="*/ 562428 w 577086"/>
              <a:gd name="connsiteY14" fmla="*/ 505623 h 568546"/>
              <a:gd name="connsiteX15" fmla="*/ 556810 w 577086"/>
              <a:gd name="connsiteY15" fmla="*/ 509869 h 568546"/>
              <a:gd name="connsiteX16" fmla="*/ 550129 w 577086"/>
              <a:gd name="connsiteY16" fmla="*/ 507746 h 568546"/>
              <a:gd name="connsiteX17" fmla="*/ 481500 w 577086"/>
              <a:gd name="connsiteY17" fmla="*/ 439213 h 568546"/>
              <a:gd name="connsiteX18" fmla="*/ 443693 w 577086"/>
              <a:gd name="connsiteY18" fmla="*/ 439213 h 568546"/>
              <a:gd name="connsiteX19" fmla="*/ 435798 w 577086"/>
              <a:gd name="connsiteY19" fmla="*/ 458166 h 568546"/>
              <a:gd name="connsiteX20" fmla="*/ 443693 w 577086"/>
              <a:gd name="connsiteY20" fmla="*/ 476967 h 568546"/>
              <a:gd name="connsiteX21" fmla="*/ 512323 w 577086"/>
              <a:gd name="connsiteY21" fmla="*/ 545500 h 568546"/>
              <a:gd name="connsiteX22" fmla="*/ 514448 w 577086"/>
              <a:gd name="connsiteY22" fmla="*/ 552171 h 568546"/>
              <a:gd name="connsiteX23" fmla="*/ 510197 w 577086"/>
              <a:gd name="connsiteY23" fmla="*/ 557781 h 568546"/>
              <a:gd name="connsiteX24" fmla="*/ 462369 w 577086"/>
              <a:gd name="connsiteY24" fmla="*/ 568546 h 568546"/>
              <a:gd name="connsiteX25" fmla="*/ 384326 w 577086"/>
              <a:gd name="connsiteY25" fmla="*/ 536251 h 568546"/>
              <a:gd name="connsiteX26" fmla="*/ 357299 w 577086"/>
              <a:gd name="connsiteY26" fmla="*/ 424354 h 568546"/>
              <a:gd name="connsiteX27" fmla="*/ 285178 w 577086"/>
              <a:gd name="connsiteY27" fmla="*/ 352334 h 568546"/>
              <a:gd name="connsiteX28" fmla="*/ 314464 w 577086"/>
              <a:gd name="connsiteY28" fmla="*/ 3107 h 568546"/>
              <a:gd name="connsiteX29" fmla="*/ 487614 w 577086"/>
              <a:gd name="connsiteY29" fmla="*/ 97642 h 568546"/>
              <a:gd name="connsiteX30" fmla="*/ 523904 w 577086"/>
              <a:gd name="connsiteY30" fmla="*/ 165868 h 568546"/>
              <a:gd name="connsiteX31" fmla="*/ 538481 w 577086"/>
              <a:gd name="connsiteY31" fmla="*/ 192855 h 568546"/>
              <a:gd name="connsiteX32" fmla="*/ 545769 w 577086"/>
              <a:gd name="connsiteY32" fmla="*/ 185577 h 568546"/>
              <a:gd name="connsiteX33" fmla="*/ 571734 w 577086"/>
              <a:gd name="connsiteY33" fmla="*/ 185577 h 568546"/>
              <a:gd name="connsiteX34" fmla="*/ 571734 w 577086"/>
              <a:gd name="connsiteY34" fmla="*/ 211503 h 568546"/>
              <a:gd name="connsiteX35" fmla="*/ 528459 w 577086"/>
              <a:gd name="connsiteY35" fmla="*/ 254712 h 568546"/>
              <a:gd name="connsiteX36" fmla="*/ 502494 w 577086"/>
              <a:gd name="connsiteY36" fmla="*/ 254712 h 568546"/>
              <a:gd name="connsiteX37" fmla="*/ 502494 w 577086"/>
              <a:gd name="connsiteY37" fmla="*/ 228787 h 568546"/>
              <a:gd name="connsiteX38" fmla="*/ 507961 w 577086"/>
              <a:gd name="connsiteY38" fmla="*/ 223329 h 568546"/>
              <a:gd name="connsiteX39" fmla="*/ 507657 w 577086"/>
              <a:gd name="connsiteY39" fmla="*/ 223177 h 568546"/>
              <a:gd name="connsiteX40" fmla="*/ 455271 w 577086"/>
              <a:gd name="connsiteY40" fmla="*/ 190732 h 568546"/>
              <a:gd name="connsiteX41" fmla="*/ 433406 w 577086"/>
              <a:gd name="connsiteY41" fmla="*/ 185274 h 568546"/>
              <a:gd name="connsiteX42" fmla="*/ 426877 w 577086"/>
              <a:gd name="connsiteY42" fmla="*/ 178603 h 568546"/>
              <a:gd name="connsiteX43" fmla="*/ 259243 w 577086"/>
              <a:gd name="connsiteY43" fmla="*/ 345983 h 568546"/>
              <a:gd name="connsiteX44" fmla="*/ 254384 w 577086"/>
              <a:gd name="connsiteY44" fmla="*/ 339615 h 568546"/>
              <a:gd name="connsiteX45" fmla="*/ 226141 w 577086"/>
              <a:gd name="connsiteY45" fmla="*/ 311415 h 568546"/>
              <a:gd name="connsiteX46" fmla="*/ 219764 w 577086"/>
              <a:gd name="connsiteY46" fmla="*/ 306564 h 568546"/>
              <a:gd name="connsiteX47" fmla="*/ 387398 w 577086"/>
              <a:gd name="connsiteY47" fmla="*/ 139184 h 568546"/>
              <a:gd name="connsiteX48" fmla="*/ 383906 w 577086"/>
              <a:gd name="connsiteY48" fmla="*/ 135697 h 568546"/>
              <a:gd name="connsiteX49" fmla="*/ 380869 w 577086"/>
              <a:gd name="connsiteY49" fmla="*/ 116442 h 568546"/>
              <a:gd name="connsiteX50" fmla="*/ 286119 w 577086"/>
              <a:gd name="connsiteY50" fmla="*/ 18197 h 568546"/>
              <a:gd name="connsiteX51" fmla="*/ 283234 w 577086"/>
              <a:gd name="connsiteY51" fmla="*/ 8342 h 568546"/>
              <a:gd name="connsiteX52" fmla="*/ 314464 w 577086"/>
              <a:gd name="connsiteY52" fmla="*/ 3107 h 568546"/>
              <a:gd name="connsiteX53" fmla="*/ 114691 w 577086"/>
              <a:gd name="connsiteY53" fmla="*/ 0 h 568546"/>
              <a:gd name="connsiteX54" fmla="*/ 192733 w 577086"/>
              <a:gd name="connsiteY54" fmla="*/ 32294 h 568546"/>
              <a:gd name="connsiteX55" fmla="*/ 219759 w 577086"/>
              <a:gd name="connsiteY55" fmla="*/ 144186 h 568546"/>
              <a:gd name="connsiteX56" fmla="*/ 284896 w 577086"/>
              <a:gd name="connsiteY56" fmla="*/ 209380 h 568546"/>
              <a:gd name="connsiteX57" fmla="*/ 213534 w 577086"/>
              <a:gd name="connsiteY57" fmla="*/ 280639 h 568546"/>
              <a:gd name="connsiteX58" fmla="*/ 148246 w 577086"/>
              <a:gd name="connsiteY58" fmla="*/ 215596 h 568546"/>
              <a:gd name="connsiteX59" fmla="*/ 114387 w 577086"/>
              <a:gd name="connsiteY59" fmla="*/ 220903 h 568546"/>
              <a:gd name="connsiteX60" fmla="*/ 36192 w 577086"/>
              <a:gd name="connsiteY60" fmla="*/ 188609 h 568546"/>
              <a:gd name="connsiteX61" fmla="*/ 14632 w 577086"/>
              <a:gd name="connsiteY61" fmla="*/ 62920 h 568546"/>
              <a:gd name="connsiteX62" fmla="*/ 20250 w 577086"/>
              <a:gd name="connsiteY62" fmla="*/ 58675 h 568546"/>
              <a:gd name="connsiteX63" fmla="*/ 26931 w 577086"/>
              <a:gd name="connsiteY63" fmla="*/ 60798 h 568546"/>
              <a:gd name="connsiteX64" fmla="*/ 95559 w 577086"/>
              <a:gd name="connsiteY64" fmla="*/ 129327 h 568546"/>
              <a:gd name="connsiteX65" fmla="*/ 133366 w 577086"/>
              <a:gd name="connsiteY65" fmla="*/ 129327 h 568546"/>
              <a:gd name="connsiteX66" fmla="*/ 141261 w 577086"/>
              <a:gd name="connsiteY66" fmla="*/ 110527 h 568546"/>
              <a:gd name="connsiteX67" fmla="*/ 133366 w 577086"/>
              <a:gd name="connsiteY67" fmla="*/ 91575 h 568546"/>
              <a:gd name="connsiteX68" fmla="*/ 64737 w 577086"/>
              <a:gd name="connsiteY68" fmla="*/ 23045 h 568546"/>
              <a:gd name="connsiteX69" fmla="*/ 62612 w 577086"/>
              <a:gd name="connsiteY69" fmla="*/ 16374 h 568546"/>
              <a:gd name="connsiteX70" fmla="*/ 66863 w 577086"/>
              <a:gd name="connsiteY70" fmla="*/ 10765 h 568546"/>
              <a:gd name="connsiteX71" fmla="*/ 114691 w 577086"/>
              <a:gd name="connsiteY71" fmla="*/ 0 h 5685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</a:cxnLst>
            <a:rect l="l" t="t" r="r" b="b"/>
            <a:pathLst>
              <a:path w="577086" h="568546">
                <a:moveTo>
                  <a:pt x="203383" y="317788"/>
                </a:moveTo>
                <a:cubicBezTo>
                  <a:pt x="207616" y="317958"/>
                  <a:pt x="211793" y="319626"/>
                  <a:pt x="214906" y="322734"/>
                </a:cubicBezTo>
                <a:lnTo>
                  <a:pt x="243154" y="350782"/>
                </a:lnTo>
                <a:cubicBezTo>
                  <a:pt x="249380" y="356999"/>
                  <a:pt x="249684" y="367460"/>
                  <a:pt x="243913" y="374131"/>
                </a:cubicBezTo>
                <a:lnTo>
                  <a:pt x="76857" y="560161"/>
                </a:lnTo>
                <a:cubicBezTo>
                  <a:pt x="71086" y="566832"/>
                  <a:pt x="61367" y="567135"/>
                  <a:pt x="55140" y="560919"/>
                </a:cubicBezTo>
                <a:lnTo>
                  <a:pt x="4416" y="510280"/>
                </a:lnTo>
                <a:cubicBezTo>
                  <a:pt x="-1811" y="504064"/>
                  <a:pt x="-1355" y="494361"/>
                  <a:pt x="5175" y="488599"/>
                </a:cubicBezTo>
                <a:lnTo>
                  <a:pt x="191518" y="321824"/>
                </a:lnTo>
                <a:cubicBezTo>
                  <a:pt x="194859" y="318944"/>
                  <a:pt x="199150" y="317617"/>
                  <a:pt x="203383" y="317788"/>
                </a:cubicBezTo>
                <a:close/>
                <a:moveTo>
                  <a:pt x="356692" y="280921"/>
                </a:moveTo>
                <a:lnTo>
                  <a:pt x="428814" y="352941"/>
                </a:lnTo>
                <a:cubicBezTo>
                  <a:pt x="439746" y="349454"/>
                  <a:pt x="451133" y="347634"/>
                  <a:pt x="462824" y="347634"/>
                </a:cubicBezTo>
                <a:cubicBezTo>
                  <a:pt x="492280" y="347634"/>
                  <a:pt x="520066" y="359157"/>
                  <a:pt x="540867" y="379929"/>
                </a:cubicBezTo>
                <a:cubicBezTo>
                  <a:pt x="573967" y="412983"/>
                  <a:pt x="582470" y="463473"/>
                  <a:pt x="562428" y="505623"/>
                </a:cubicBezTo>
                <a:cubicBezTo>
                  <a:pt x="561365" y="507898"/>
                  <a:pt x="559239" y="509414"/>
                  <a:pt x="556810" y="509869"/>
                </a:cubicBezTo>
                <a:cubicBezTo>
                  <a:pt x="554381" y="510324"/>
                  <a:pt x="551951" y="509414"/>
                  <a:pt x="550129" y="507746"/>
                </a:cubicBezTo>
                <a:lnTo>
                  <a:pt x="481500" y="439213"/>
                </a:lnTo>
                <a:cubicBezTo>
                  <a:pt x="471479" y="429055"/>
                  <a:pt x="453866" y="429055"/>
                  <a:pt x="443693" y="439213"/>
                </a:cubicBezTo>
                <a:cubicBezTo>
                  <a:pt x="438683" y="444217"/>
                  <a:pt x="435798" y="450888"/>
                  <a:pt x="435798" y="458166"/>
                </a:cubicBezTo>
                <a:cubicBezTo>
                  <a:pt x="435798" y="465140"/>
                  <a:pt x="438683" y="471963"/>
                  <a:pt x="443693" y="476967"/>
                </a:cubicBezTo>
                <a:lnTo>
                  <a:pt x="512323" y="545500"/>
                </a:lnTo>
                <a:cubicBezTo>
                  <a:pt x="514145" y="547319"/>
                  <a:pt x="514904" y="549745"/>
                  <a:pt x="514448" y="552171"/>
                </a:cubicBezTo>
                <a:cubicBezTo>
                  <a:pt x="513993" y="554597"/>
                  <a:pt x="512474" y="556720"/>
                  <a:pt x="510197" y="557781"/>
                </a:cubicBezTo>
                <a:cubicBezTo>
                  <a:pt x="495469" y="564755"/>
                  <a:pt x="478919" y="568546"/>
                  <a:pt x="462369" y="568546"/>
                </a:cubicBezTo>
                <a:cubicBezTo>
                  <a:pt x="432913" y="568546"/>
                  <a:pt x="405279" y="557023"/>
                  <a:pt x="384326" y="536251"/>
                </a:cubicBezTo>
                <a:cubicBezTo>
                  <a:pt x="355022" y="506988"/>
                  <a:pt x="344849" y="463473"/>
                  <a:pt x="357299" y="424354"/>
                </a:cubicBezTo>
                <a:lnTo>
                  <a:pt x="285178" y="352334"/>
                </a:lnTo>
                <a:close/>
                <a:moveTo>
                  <a:pt x="314464" y="3107"/>
                </a:moveTo>
                <a:cubicBezTo>
                  <a:pt x="352408" y="2553"/>
                  <a:pt x="410402" y="20547"/>
                  <a:pt x="487614" y="97642"/>
                </a:cubicBezTo>
                <a:cubicBezTo>
                  <a:pt x="487614" y="97642"/>
                  <a:pt x="529219" y="145703"/>
                  <a:pt x="523904" y="165868"/>
                </a:cubicBezTo>
                <a:cubicBezTo>
                  <a:pt x="522538" y="170568"/>
                  <a:pt x="532559" y="184516"/>
                  <a:pt x="538481" y="192855"/>
                </a:cubicBezTo>
                <a:lnTo>
                  <a:pt x="545769" y="185577"/>
                </a:lnTo>
                <a:cubicBezTo>
                  <a:pt x="552906" y="178451"/>
                  <a:pt x="564598" y="178451"/>
                  <a:pt x="571734" y="185577"/>
                </a:cubicBezTo>
                <a:cubicBezTo>
                  <a:pt x="578871" y="192703"/>
                  <a:pt x="578871" y="204377"/>
                  <a:pt x="571734" y="211503"/>
                </a:cubicBezTo>
                <a:lnTo>
                  <a:pt x="528459" y="254712"/>
                </a:lnTo>
                <a:cubicBezTo>
                  <a:pt x="521171" y="261838"/>
                  <a:pt x="509631" y="261838"/>
                  <a:pt x="502494" y="254712"/>
                </a:cubicBezTo>
                <a:cubicBezTo>
                  <a:pt x="495206" y="247587"/>
                  <a:pt x="495206" y="235913"/>
                  <a:pt x="502494" y="228787"/>
                </a:cubicBezTo>
                <a:lnTo>
                  <a:pt x="507961" y="223329"/>
                </a:lnTo>
                <a:cubicBezTo>
                  <a:pt x="507809" y="223329"/>
                  <a:pt x="507657" y="223329"/>
                  <a:pt x="507657" y="223177"/>
                </a:cubicBezTo>
                <a:cubicBezTo>
                  <a:pt x="497635" y="216051"/>
                  <a:pt x="466356" y="185122"/>
                  <a:pt x="455271" y="190732"/>
                </a:cubicBezTo>
                <a:cubicBezTo>
                  <a:pt x="445402" y="195584"/>
                  <a:pt x="433406" y="185274"/>
                  <a:pt x="433406" y="185274"/>
                </a:cubicBezTo>
                <a:lnTo>
                  <a:pt x="426877" y="178603"/>
                </a:lnTo>
                <a:lnTo>
                  <a:pt x="259243" y="345983"/>
                </a:lnTo>
                <a:cubicBezTo>
                  <a:pt x="257876" y="343709"/>
                  <a:pt x="256358" y="341586"/>
                  <a:pt x="254384" y="339615"/>
                </a:cubicBezTo>
                <a:lnTo>
                  <a:pt x="226141" y="311415"/>
                </a:lnTo>
                <a:cubicBezTo>
                  <a:pt x="224319" y="309596"/>
                  <a:pt x="222042" y="307928"/>
                  <a:pt x="219764" y="306564"/>
                </a:cubicBezTo>
                <a:lnTo>
                  <a:pt x="387398" y="139184"/>
                </a:lnTo>
                <a:lnTo>
                  <a:pt x="383906" y="135697"/>
                </a:lnTo>
                <a:cubicBezTo>
                  <a:pt x="383906" y="135697"/>
                  <a:pt x="374491" y="125236"/>
                  <a:pt x="380869" y="116442"/>
                </a:cubicBezTo>
                <a:cubicBezTo>
                  <a:pt x="397723" y="94003"/>
                  <a:pt x="385424" y="35481"/>
                  <a:pt x="286119" y="18197"/>
                </a:cubicBezTo>
                <a:cubicBezTo>
                  <a:pt x="272453" y="15771"/>
                  <a:pt x="270024" y="12891"/>
                  <a:pt x="283234" y="8342"/>
                </a:cubicBezTo>
                <a:cubicBezTo>
                  <a:pt x="291396" y="5537"/>
                  <a:pt x="301816" y="3292"/>
                  <a:pt x="314464" y="3107"/>
                </a:cubicBezTo>
                <a:close/>
                <a:moveTo>
                  <a:pt x="114691" y="0"/>
                </a:moveTo>
                <a:cubicBezTo>
                  <a:pt x="144146" y="0"/>
                  <a:pt x="171780" y="11523"/>
                  <a:pt x="192733" y="32294"/>
                </a:cubicBezTo>
                <a:cubicBezTo>
                  <a:pt x="222037" y="61556"/>
                  <a:pt x="232362" y="105069"/>
                  <a:pt x="219759" y="144186"/>
                </a:cubicBezTo>
                <a:lnTo>
                  <a:pt x="284896" y="209380"/>
                </a:lnTo>
                <a:lnTo>
                  <a:pt x="213534" y="280639"/>
                </a:lnTo>
                <a:lnTo>
                  <a:pt x="148246" y="215596"/>
                </a:lnTo>
                <a:cubicBezTo>
                  <a:pt x="137314" y="219083"/>
                  <a:pt x="125926" y="220903"/>
                  <a:pt x="114387" y="220903"/>
                </a:cubicBezTo>
                <a:cubicBezTo>
                  <a:pt x="84779" y="220903"/>
                  <a:pt x="57146" y="209380"/>
                  <a:pt x="36192" y="188609"/>
                </a:cubicBezTo>
                <a:cubicBezTo>
                  <a:pt x="3093" y="155557"/>
                  <a:pt x="-5410" y="105069"/>
                  <a:pt x="14632" y="62920"/>
                </a:cubicBezTo>
                <a:cubicBezTo>
                  <a:pt x="15695" y="60646"/>
                  <a:pt x="17821" y="59130"/>
                  <a:pt x="20250" y="58675"/>
                </a:cubicBezTo>
                <a:cubicBezTo>
                  <a:pt x="22679" y="58220"/>
                  <a:pt x="25109" y="58978"/>
                  <a:pt x="26931" y="60798"/>
                </a:cubicBezTo>
                <a:lnTo>
                  <a:pt x="95559" y="129327"/>
                </a:lnTo>
                <a:cubicBezTo>
                  <a:pt x="105580" y="139486"/>
                  <a:pt x="123193" y="139486"/>
                  <a:pt x="133366" y="129327"/>
                </a:cubicBezTo>
                <a:cubicBezTo>
                  <a:pt x="138377" y="124324"/>
                  <a:pt x="141261" y="117653"/>
                  <a:pt x="141261" y="110527"/>
                </a:cubicBezTo>
                <a:cubicBezTo>
                  <a:pt x="141261" y="103401"/>
                  <a:pt x="138377" y="96579"/>
                  <a:pt x="133366" y="91575"/>
                </a:cubicBezTo>
                <a:lnTo>
                  <a:pt x="64737" y="23045"/>
                </a:lnTo>
                <a:cubicBezTo>
                  <a:pt x="63067" y="21226"/>
                  <a:pt x="62156" y="18800"/>
                  <a:pt x="62612" y="16374"/>
                </a:cubicBezTo>
                <a:cubicBezTo>
                  <a:pt x="63067" y="13949"/>
                  <a:pt x="64585" y="11826"/>
                  <a:pt x="66863" y="10765"/>
                </a:cubicBezTo>
                <a:cubicBezTo>
                  <a:pt x="81591" y="3790"/>
                  <a:pt x="98141" y="0"/>
                  <a:pt x="114691" y="0"/>
                </a:cubicBezTo>
                <a:close/>
              </a:path>
            </a:pathLst>
          </a:custGeom>
          <a:solidFill>
            <a:srgbClr val="FFD040"/>
          </a:solidFill>
          <a:ln>
            <a:noFill/>
          </a:ln>
        </p:spPr>
      </p:sp>
      <p:sp>
        <p:nvSpPr>
          <p:cNvPr id="55" name="矩形 54"/>
          <p:cNvSpPr/>
          <p:nvPr/>
        </p:nvSpPr>
        <p:spPr>
          <a:xfrm>
            <a:off x="6250125" y="1631719"/>
            <a:ext cx="180719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在此输入标题</a:t>
            </a:r>
            <a:endParaRPr lang="en-US" altLang="zh-CN" sz="20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6277905" y="2031829"/>
            <a:ext cx="547866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要制作一个精美的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，需要考虑多方面的因素，版面设计，文字和背景色彩的搭配，模板的应用，动画的自定义设计，视频、音频、图片的应用，声音的添加等内容都要综合考虑。</a:t>
            </a:r>
          </a:p>
        </p:txBody>
      </p:sp>
      <p:sp>
        <p:nvSpPr>
          <p:cNvPr id="58" name="矩形 57"/>
          <p:cNvSpPr/>
          <p:nvPr/>
        </p:nvSpPr>
        <p:spPr>
          <a:xfrm>
            <a:off x="6250125" y="3364367"/>
            <a:ext cx="180719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在此输入标题</a:t>
            </a:r>
            <a:endParaRPr lang="en-US" altLang="zh-CN" sz="20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6277905" y="3764477"/>
            <a:ext cx="547866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要制作一个精美的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，需要考虑多方面的因素，版面设计，文字和背景色彩的搭配，模板的应用，动画的自定义设计，视频、音频、图片的应用，声音的添加等内容都要综合考虑。</a:t>
            </a:r>
          </a:p>
        </p:txBody>
      </p:sp>
      <p:sp>
        <p:nvSpPr>
          <p:cNvPr id="60" name="矩形 59"/>
          <p:cNvSpPr/>
          <p:nvPr/>
        </p:nvSpPr>
        <p:spPr>
          <a:xfrm>
            <a:off x="6250125" y="5254946"/>
            <a:ext cx="180719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在此输入标题</a:t>
            </a:r>
            <a:endParaRPr lang="en-US" altLang="zh-CN" sz="20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6277905" y="5655056"/>
            <a:ext cx="547866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要制作一个精美的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，需要考虑多方面的因素，版面设计，文字和背景色彩的搭配，模板的应用，动画的自定义设计，视频、音频、图片的应用，声音的添加等内容都要综合考虑。</a:t>
            </a:r>
          </a:p>
        </p:txBody>
      </p:sp>
    </p:spTree>
    <p:extLst>
      <p:ext uri="{BB962C8B-B14F-4D97-AF65-F5344CB8AC3E}">
        <p14:creationId xmlns:p14="http://schemas.microsoft.com/office/powerpoint/2010/main" val="573032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780819" y="0"/>
            <a:ext cx="10430231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0" y="-20638"/>
            <a:ext cx="6096000" cy="6878638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68966" y="2527391"/>
            <a:ext cx="3790950" cy="16192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6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lang="en-US" altLang="zh-CN" sz="40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4000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zh-CN" altLang="en-US" sz="4000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455377" y="2582838"/>
            <a:ext cx="270510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市场分析</a:t>
            </a:r>
            <a:endParaRPr lang="zh-CN" altLang="en-US" sz="3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455377" y="3973651"/>
            <a:ext cx="270510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项目介绍</a:t>
            </a:r>
            <a:endParaRPr lang="zh-CN" altLang="en-US" sz="3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455377" y="5159766"/>
            <a:ext cx="270510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营销方案</a:t>
            </a:r>
            <a:endParaRPr lang="zh-CN" altLang="en-US" sz="3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044262" y="1112685"/>
            <a:ext cx="824791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6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Arial" panose="020B0604020202020204" pitchFamily="34" charset="0"/>
              </a:rPr>
              <a:t>1</a:t>
            </a:r>
            <a:endParaRPr lang="zh-CN" altLang="en-US" sz="6600" dirty="0">
              <a:solidFill>
                <a:schemeClr val="tx1">
                  <a:lumMod val="50000"/>
                  <a:lumOff val="50000"/>
                </a:schemeClr>
              </a:solidFill>
              <a:latin typeface="方正粗黑宋简体" panose="02000000000000000000" pitchFamily="2" charset="-122"/>
              <a:ea typeface="方正粗黑宋简体" panose="02000000000000000000" pitchFamily="2" charset="-122"/>
              <a:cs typeface="Arial" panose="020B0604020202020204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456657" y="1365810"/>
            <a:ext cx="270382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公司概况</a:t>
            </a:r>
            <a:endParaRPr lang="zh-CN" altLang="en-US" sz="3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044262" y="2322827"/>
            <a:ext cx="824791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6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Arial" panose="020B0604020202020204" pitchFamily="34" charset="0"/>
              </a:rPr>
              <a:t>2</a:t>
            </a:r>
            <a:endParaRPr lang="zh-CN" altLang="en-US" sz="6600" dirty="0">
              <a:solidFill>
                <a:schemeClr val="tx1">
                  <a:lumMod val="50000"/>
                  <a:lumOff val="50000"/>
                </a:schemeClr>
              </a:solidFill>
              <a:latin typeface="方正粗黑宋简体" panose="02000000000000000000" pitchFamily="2" charset="-122"/>
              <a:ea typeface="方正粗黑宋简体" panose="02000000000000000000" pitchFamily="2" charset="-122"/>
              <a:cs typeface="Arial" panose="020B0604020202020204" pitchFamily="34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3042982" y="3712041"/>
            <a:ext cx="824791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6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Arial" panose="020B0604020202020204" pitchFamily="34" charset="0"/>
              </a:rPr>
              <a:t>3</a:t>
            </a:r>
            <a:endParaRPr lang="zh-CN" altLang="en-US" sz="6600" dirty="0">
              <a:solidFill>
                <a:schemeClr val="tx1">
                  <a:lumMod val="50000"/>
                  <a:lumOff val="50000"/>
                </a:schemeClr>
              </a:solidFill>
              <a:latin typeface="方正粗黑宋简体" panose="02000000000000000000" pitchFamily="2" charset="-122"/>
              <a:ea typeface="方正粗黑宋简体" panose="02000000000000000000" pitchFamily="2" charset="-122"/>
              <a:cs typeface="Arial" panose="020B0604020202020204" pitchFamily="34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042982" y="4898156"/>
            <a:ext cx="824791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66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Arial" panose="020B0604020202020204" pitchFamily="34" charset="0"/>
              </a:rPr>
              <a:t>4</a:t>
            </a:r>
            <a:endParaRPr lang="zh-CN" altLang="en-US" sz="6600" dirty="0">
              <a:solidFill>
                <a:schemeClr val="tx1">
                  <a:lumMod val="50000"/>
                  <a:lumOff val="50000"/>
                </a:schemeClr>
              </a:solidFill>
              <a:latin typeface="方正粗黑宋简体" panose="02000000000000000000" pitchFamily="2" charset="-122"/>
              <a:ea typeface="方正粗黑宋简体" panose="02000000000000000000" pitchFamily="2" charset="-122"/>
              <a:cs typeface="Arial" panose="020B0604020202020204" pitchFamily="34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095662" y="-20638"/>
            <a:ext cx="411453" cy="6878638"/>
          </a:xfrm>
          <a:prstGeom prst="rect">
            <a:avLst/>
          </a:prstGeom>
          <a:solidFill>
            <a:srgbClr val="FFC000">
              <a:alpha val="75000"/>
            </a:srgbClr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646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 rot="10800000" flipH="1" flipV="1">
            <a:off x="8096250" y="0"/>
            <a:ext cx="4095750" cy="6858000"/>
          </a:xfrm>
          <a:prstGeom prst="rect">
            <a:avLst/>
          </a:prstGeom>
          <a:solidFill>
            <a:srgbClr val="262626">
              <a:alpha val="75000"/>
            </a:srgbClr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8730813" y="841259"/>
            <a:ext cx="2880000" cy="2880000"/>
          </a:xfrm>
          <a:prstGeom prst="ellipse">
            <a:avLst/>
          </a:prstGeom>
          <a:solidFill>
            <a:srgbClr val="FFC000">
              <a:alpha val="7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398170" y="398089"/>
            <a:ext cx="2116430" cy="51499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营销策略</a:t>
            </a:r>
          </a:p>
        </p:txBody>
      </p:sp>
      <p:sp>
        <p:nvSpPr>
          <p:cNvPr id="11" name="矩形 10"/>
          <p:cNvSpPr/>
          <p:nvPr/>
        </p:nvSpPr>
        <p:spPr>
          <a:xfrm>
            <a:off x="0" y="398089"/>
            <a:ext cx="398170" cy="514991"/>
          </a:xfrm>
          <a:prstGeom prst="rect">
            <a:avLst/>
          </a:prstGeom>
          <a:solidFill>
            <a:srgbClr val="FFC000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27393" y="1391028"/>
            <a:ext cx="7468858" cy="5267324"/>
          </a:xfrm>
          <a:prstGeom prst="rect">
            <a:avLst/>
          </a:prstGeom>
          <a:solidFill>
            <a:srgbClr val="FFC000">
              <a:alpha val="75000"/>
            </a:srgbClr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17" name="组合 16"/>
          <p:cNvGrpSpPr/>
          <p:nvPr/>
        </p:nvGrpSpPr>
        <p:grpSpPr>
          <a:xfrm>
            <a:off x="1441956" y="2513569"/>
            <a:ext cx="6530922" cy="659921"/>
            <a:chOff x="1224942" y="2668300"/>
            <a:chExt cx="6530922" cy="659921"/>
          </a:xfrm>
        </p:grpSpPr>
        <p:sp>
          <p:nvSpPr>
            <p:cNvPr id="18" name="矩形 17"/>
            <p:cNvSpPr/>
            <p:nvPr/>
          </p:nvSpPr>
          <p:spPr>
            <a:xfrm>
              <a:off x="1224942" y="2668300"/>
              <a:ext cx="1665386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8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策略</a:t>
              </a:r>
              <a:r>
                <a:rPr lang="en-US" altLang="zh-CN" sz="28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</a:p>
          </p:txBody>
        </p:sp>
        <p:sp>
          <p:nvSpPr>
            <p:cNvPr id="19" name="矩形 18"/>
            <p:cNvSpPr/>
            <p:nvPr/>
          </p:nvSpPr>
          <p:spPr>
            <a:xfrm>
              <a:off x="2884932" y="2681890"/>
              <a:ext cx="487093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要制作一个精美的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，需要考虑多方面的因素，版面设计，文字和背景色彩的搭配，模板的应用，动画的自定义设计，视频、音频、图片的应用，声音的添加等内容都要综合考虑。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441956" y="4404591"/>
            <a:ext cx="6530922" cy="659921"/>
            <a:chOff x="1224942" y="2668300"/>
            <a:chExt cx="6530922" cy="659921"/>
          </a:xfrm>
        </p:grpSpPr>
        <p:sp>
          <p:nvSpPr>
            <p:cNvPr id="21" name="矩形 20"/>
            <p:cNvSpPr/>
            <p:nvPr/>
          </p:nvSpPr>
          <p:spPr>
            <a:xfrm>
              <a:off x="1224942" y="2668300"/>
              <a:ext cx="1665386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8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策略</a:t>
              </a:r>
              <a:r>
                <a:rPr lang="en-US" altLang="zh-CN" sz="28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en-US" altLang="zh-CN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2884932" y="2681890"/>
              <a:ext cx="487093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要制作一个精美的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，需要考虑多方面的因素，版面设计，文字和背景色彩的搭配，模板的应用，动画的自定义设计，视频、音频、图片的应用，声音的添加等内容都要综合考虑。</a:t>
              </a: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1441956" y="3459080"/>
            <a:ext cx="6530922" cy="659921"/>
            <a:chOff x="1224942" y="2668300"/>
            <a:chExt cx="6530922" cy="659921"/>
          </a:xfrm>
        </p:grpSpPr>
        <p:sp>
          <p:nvSpPr>
            <p:cNvPr id="24" name="矩形 23"/>
            <p:cNvSpPr/>
            <p:nvPr/>
          </p:nvSpPr>
          <p:spPr>
            <a:xfrm>
              <a:off x="1224942" y="2668300"/>
              <a:ext cx="1665386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8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策略</a:t>
              </a:r>
              <a:r>
                <a:rPr lang="en-US" altLang="zh-CN" sz="28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en-US" altLang="zh-CN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2884932" y="2681890"/>
              <a:ext cx="487093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要制作一个精美的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，需要考虑多方面的因素，版面设计，文字和背景色彩的搭配，模板的应用，动画的自定义设计，视频、音频、图片的应用，声音的添加等内容都要综合考虑。</a:t>
              </a: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1441956" y="5353341"/>
            <a:ext cx="6530922" cy="659921"/>
            <a:chOff x="1224942" y="2668300"/>
            <a:chExt cx="6530922" cy="659921"/>
          </a:xfrm>
        </p:grpSpPr>
        <p:sp>
          <p:nvSpPr>
            <p:cNvPr id="27" name="矩形 26"/>
            <p:cNvSpPr/>
            <p:nvPr/>
          </p:nvSpPr>
          <p:spPr>
            <a:xfrm>
              <a:off x="1224942" y="2668300"/>
              <a:ext cx="1665386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8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策略</a:t>
              </a:r>
              <a:r>
                <a:rPr lang="en-US" altLang="zh-CN" sz="28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endParaRPr lang="en-US" altLang="zh-CN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2884932" y="2681890"/>
              <a:ext cx="487093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要制作一个精美的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，需要考虑多方面的因素，版面设计，文字和背景色彩的搭配，模板的应用，动画的自定义设计，视频、音频、图片的应用，声音的添加等内容都要综合考虑。</a:t>
              </a:r>
            </a:p>
          </p:txBody>
        </p:sp>
      </p:grpSp>
      <p:sp>
        <p:nvSpPr>
          <p:cNvPr id="29" name="矩形 28"/>
          <p:cNvSpPr/>
          <p:nvPr/>
        </p:nvSpPr>
        <p:spPr>
          <a:xfrm>
            <a:off x="627391" y="1663554"/>
            <a:ext cx="3062515" cy="417135"/>
          </a:xfrm>
          <a:prstGeom prst="rect">
            <a:avLst/>
          </a:prstGeom>
          <a:solidFill>
            <a:srgbClr val="262626">
              <a:alpha val="75000"/>
            </a:srgbClr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/>
              <a:t>在此输入标题</a:t>
            </a:r>
          </a:p>
        </p:txBody>
      </p:sp>
      <p:sp>
        <p:nvSpPr>
          <p:cNvPr id="33" name="矩形 32"/>
          <p:cNvSpPr/>
          <p:nvPr/>
        </p:nvSpPr>
        <p:spPr>
          <a:xfrm>
            <a:off x="8494231" y="4326242"/>
            <a:ext cx="3353165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要制作一个精美的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，需要考虑多方面的因素，版面设计，文字和背景色彩的搭配，模板的应用，动画的自定义设计，视频、音频、图片的应用，声音的添加等内容都要综合考虑。</a:t>
            </a: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7920" t="3104" r="37920" b="60151"/>
          <a:stretch>
            <a:fillRect/>
          </a:stretch>
        </p:blipFill>
        <p:spPr>
          <a:xfrm>
            <a:off x="8884125" y="1021259"/>
            <a:ext cx="2520000" cy="2520000"/>
          </a:xfrm>
          <a:custGeom>
            <a:avLst/>
            <a:gdLst>
              <a:gd name="connsiteX0" fmla="*/ 1260000 w 2520000"/>
              <a:gd name="connsiteY0" fmla="*/ 0 h 2520000"/>
              <a:gd name="connsiteX1" fmla="*/ 2520000 w 2520000"/>
              <a:gd name="connsiteY1" fmla="*/ 1260000 h 2520000"/>
              <a:gd name="connsiteX2" fmla="*/ 1260000 w 2520000"/>
              <a:gd name="connsiteY2" fmla="*/ 2520000 h 2520000"/>
              <a:gd name="connsiteX3" fmla="*/ 0 w 2520000"/>
              <a:gd name="connsiteY3" fmla="*/ 1260000 h 2520000"/>
              <a:gd name="connsiteX4" fmla="*/ 1260000 w 2520000"/>
              <a:gd name="connsiteY4" fmla="*/ 0 h 25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20000" h="2520000">
                <a:moveTo>
                  <a:pt x="1260000" y="0"/>
                </a:moveTo>
                <a:cubicBezTo>
                  <a:pt x="1955879" y="0"/>
                  <a:pt x="2520000" y="564121"/>
                  <a:pt x="2520000" y="1260000"/>
                </a:cubicBezTo>
                <a:cubicBezTo>
                  <a:pt x="2520000" y="1955879"/>
                  <a:pt x="1955879" y="2520000"/>
                  <a:pt x="1260000" y="2520000"/>
                </a:cubicBezTo>
                <a:cubicBezTo>
                  <a:pt x="564121" y="2520000"/>
                  <a:pt x="0" y="1955879"/>
                  <a:pt x="0" y="1260000"/>
                </a:cubicBezTo>
                <a:cubicBezTo>
                  <a:pt x="0" y="564121"/>
                  <a:pt x="564121" y="0"/>
                  <a:pt x="1260000" y="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280203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矩形 68"/>
          <p:cNvSpPr/>
          <p:nvPr/>
        </p:nvSpPr>
        <p:spPr>
          <a:xfrm>
            <a:off x="320089" y="2417722"/>
            <a:ext cx="2853835" cy="3621128"/>
          </a:xfrm>
          <a:prstGeom prst="rect">
            <a:avLst/>
          </a:prstGeom>
          <a:solidFill>
            <a:srgbClr val="FFC000">
              <a:alpha val="75000"/>
            </a:srgbClr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0" name="矩形 69"/>
          <p:cNvSpPr/>
          <p:nvPr/>
        </p:nvSpPr>
        <p:spPr>
          <a:xfrm>
            <a:off x="3216818" y="2417722"/>
            <a:ext cx="2853835" cy="3621128"/>
          </a:xfrm>
          <a:prstGeom prst="rect">
            <a:avLst/>
          </a:prstGeom>
          <a:solidFill>
            <a:srgbClr val="FFC000">
              <a:alpha val="75000"/>
            </a:srgbClr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1" name="矩形 70"/>
          <p:cNvSpPr/>
          <p:nvPr/>
        </p:nvSpPr>
        <p:spPr>
          <a:xfrm>
            <a:off x="6110885" y="2417722"/>
            <a:ext cx="2853835" cy="3621128"/>
          </a:xfrm>
          <a:prstGeom prst="rect">
            <a:avLst/>
          </a:prstGeom>
          <a:solidFill>
            <a:srgbClr val="FFC000">
              <a:alpha val="75000"/>
            </a:srgbClr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2" name="矩形 71"/>
          <p:cNvSpPr/>
          <p:nvPr/>
        </p:nvSpPr>
        <p:spPr>
          <a:xfrm>
            <a:off x="9015711" y="2417722"/>
            <a:ext cx="2853835" cy="3621128"/>
          </a:xfrm>
          <a:prstGeom prst="rect">
            <a:avLst/>
          </a:prstGeom>
          <a:solidFill>
            <a:srgbClr val="FFC000">
              <a:alpha val="75000"/>
            </a:srgbClr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398170" y="398089"/>
            <a:ext cx="2116430" cy="51499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实施计划</a:t>
            </a:r>
          </a:p>
        </p:txBody>
      </p:sp>
      <p:sp>
        <p:nvSpPr>
          <p:cNvPr id="11" name="矩形 10"/>
          <p:cNvSpPr/>
          <p:nvPr/>
        </p:nvSpPr>
        <p:spPr>
          <a:xfrm>
            <a:off x="0" y="398089"/>
            <a:ext cx="398170" cy="514991"/>
          </a:xfrm>
          <a:prstGeom prst="rect">
            <a:avLst/>
          </a:prstGeom>
          <a:solidFill>
            <a:srgbClr val="FFC000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0" name="组合 39"/>
          <p:cNvGrpSpPr/>
          <p:nvPr/>
        </p:nvGrpSpPr>
        <p:grpSpPr>
          <a:xfrm>
            <a:off x="7248694" y="5345915"/>
            <a:ext cx="683774" cy="521485"/>
            <a:chOff x="10500427" y="5382458"/>
            <a:chExt cx="683774" cy="521485"/>
          </a:xfrm>
          <a:solidFill>
            <a:schemeClr val="bg1"/>
          </a:solidFill>
        </p:grpSpPr>
        <p:sp>
          <p:nvSpPr>
            <p:cNvPr id="41" name="Freeform 373"/>
            <p:cNvSpPr>
              <a:spLocks noEditPoints="1"/>
            </p:cNvSpPr>
            <p:nvPr/>
          </p:nvSpPr>
          <p:spPr bwMode="auto">
            <a:xfrm>
              <a:off x="10905786" y="5627693"/>
              <a:ext cx="142092" cy="141371"/>
            </a:xfrm>
            <a:custGeom>
              <a:avLst/>
              <a:gdLst>
                <a:gd name="T0" fmla="*/ 41 w 83"/>
                <a:gd name="T1" fmla="*/ 0 h 83"/>
                <a:gd name="T2" fmla="*/ 0 w 83"/>
                <a:gd name="T3" fmla="*/ 41 h 83"/>
                <a:gd name="T4" fmla="*/ 41 w 83"/>
                <a:gd name="T5" fmla="*/ 83 h 83"/>
                <a:gd name="T6" fmla="*/ 83 w 83"/>
                <a:gd name="T7" fmla="*/ 41 h 83"/>
                <a:gd name="T8" fmla="*/ 41 w 83"/>
                <a:gd name="T9" fmla="*/ 0 h 83"/>
                <a:gd name="T10" fmla="*/ 41 w 83"/>
                <a:gd name="T11" fmla="*/ 73 h 83"/>
                <a:gd name="T12" fmla="*/ 10 w 83"/>
                <a:gd name="T13" fmla="*/ 41 h 83"/>
                <a:gd name="T14" fmla="*/ 41 w 83"/>
                <a:gd name="T15" fmla="*/ 10 h 83"/>
                <a:gd name="T16" fmla="*/ 73 w 83"/>
                <a:gd name="T17" fmla="*/ 41 h 83"/>
                <a:gd name="T18" fmla="*/ 41 w 83"/>
                <a:gd name="T19" fmla="*/ 7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3" h="83">
                  <a:moveTo>
                    <a:pt x="41" y="0"/>
                  </a:moveTo>
                  <a:cubicBezTo>
                    <a:pt x="18" y="0"/>
                    <a:pt x="0" y="18"/>
                    <a:pt x="0" y="41"/>
                  </a:cubicBezTo>
                  <a:cubicBezTo>
                    <a:pt x="0" y="64"/>
                    <a:pt x="18" y="83"/>
                    <a:pt x="41" y="83"/>
                  </a:cubicBezTo>
                  <a:cubicBezTo>
                    <a:pt x="64" y="83"/>
                    <a:pt x="83" y="64"/>
                    <a:pt x="83" y="41"/>
                  </a:cubicBezTo>
                  <a:cubicBezTo>
                    <a:pt x="83" y="18"/>
                    <a:pt x="64" y="0"/>
                    <a:pt x="41" y="0"/>
                  </a:cubicBezTo>
                  <a:close/>
                  <a:moveTo>
                    <a:pt x="41" y="73"/>
                  </a:moveTo>
                  <a:cubicBezTo>
                    <a:pt x="24" y="73"/>
                    <a:pt x="10" y="59"/>
                    <a:pt x="10" y="41"/>
                  </a:cubicBezTo>
                  <a:cubicBezTo>
                    <a:pt x="10" y="24"/>
                    <a:pt x="24" y="10"/>
                    <a:pt x="41" y="10"/>
                  </a:cubicBezTo>
                  <a:cubicBezTo>
                    <a:pt x="59" y="10"/>
                    <a:pt x="73" y="24"/>
                    <a:pt x="73" y="41"/>
                  </a:cubicBezTo>
                  <a:cubicBezTo>
                    <a:pt x="73" y="59"/>
                    <a:pt x="59" y="73"/>
                    <a:pt x="41" y="73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2" name="Freeform 374"/>
            <p:cNvSpPr>
              <a:spLocks noEditPoints="1"/>
            </p:cNvSpPr>
            <p:nvPr/>
          </p:nvSpPr>
          <p:spPr bwMode="auto">
            <a:xfrm>
              <a:off x="10769465" y="5493535"/>
              <a:ext cx="414736" cy="410408"/>
            </a:xfrm>
            <a:custGeom>
              <a:avLst/>
              <a:gdLst>
                <a:gd name="T0" fmla="*/ 216 w 243"/>
                <a:gd name="T1" fmla="*/ 110 h 241"/>
                <a:gd name="T2" fmla="*/ 243 w 243"/>
                <a:gd name="T3" fmla="*/ 95 h 241"/>
                <a:gd name="T4" fmla="*/ 234 w 243"/>
                <a:gd name="T5" fmla="*/ 73 h 241"/>
                <a:gd name="T6" fmla="*/ 204 w 243"/>
                <a:gd name="T7" fmla="*/ 75 h 241"/>
                <a:gd name="T8" fmla="*/ 194 w 243"/>
                <a:gd name="T9" fmla="*/ 59 h 241"/>
                <a:gd name="T10" fmla="*/ 204 w 243"/>
                <a:gd name="T11" fmla="*/ 29 h 241"/>
                <a:gd name="T12" fmla="*/ 187 w 243"/>
                <a:gd name="T13" fmla="*/ 16 h 241"/>
                <a:gd name="T14" fmla="*/ 163 w 243"/>
                <a:gd name="T15" fmla="*/ 38 h 241"/>
                <a:gd name="T16" fmla="*/ 142 w 243"/>
                <a:gd name="T17" fmla="*/ 32 h 241"/>
                <a:gd name="T18" fmla="*/ 134 w 243"/>
                <a:gd name="T19" fmla="*/ 0 h 241"/>
                <a:gd name="T20" fmla="*/ 110 w 243"/>
                <a:gd name="T21" fmla="*/ 0 h 241"/>
                <a:gd name="T22" fmla="*/ 102 w 243"/>
                <a:gd name="T23" fmla="*/ 31 h 241"/>
                <a:gd name="T24" fmla="*/ 80 w 243"/>
                <a:gd name="T25" fmla="*/ 35 h 241"/>
                <a:gd name="T26" fmla="*/ 75 w 243"/>
                <a:gd name="T27" fmla="*/ 31 h 241"/>
                <a:gd name="T28" fmla="*/ 65 w 243"/>
                <a:gd name="T29" fmla="*/ 22 h 241"/>
                <a:gd name="T30" fmla="*/ 58 w 243"/>
                <a:gd name="T31" fmla="*/ 16 h 241"/>
                <a:gd name="T32" fmla="*/ 38 w 243"/>
                <a:gd name="T33" fmla="*/ 32 h 241"/>
                <a:gd name="T34" fmla="*/ 49 w 243"/>
                <a:gd name="T35" fmla="*/ 60 h 241"/>
                <a:gd name="T36" fmla="*/ 40 w 243"/>
                <a:gd name="T37" fmla="*/ 73 h 241"/>
                <a:gd name="T38" fmla="*/ 17 w 243"/>
                <a:gd name="T39" fmla="*/ 72 h 241"/>
                <a:gd name="T40" fmla="*/ 7 w 243"/>
                <a:gd name="T41" fmla="*/ 71 h 241"/>
                <a:gd name="T42" fmla="*/ 4 w 243"/>
                <a:gd name="T43" fmla="*/ 78 h 241"/>
                <a:gd name="T44" fmla="*/ 0 w 243"/>
                <a:gd name="T45" fmla="*/ 91 h 241"/>
                <a:gd name="T46" fmla="*/ 23 w 243"/>
                <a:gd name="T47" fmla="*/ 105 h 241"/>
                <a:gd name="T48" fmla="*/ 28 w 243"/>
                <a:gd name="T49" fmla="*/ 108 h 241"/>
                <a:gd name="T50" fmla="*/ 27 w 243"/>
                <a:gd name="T51" fmla="*/ 112 h 241"/>
                <a:gd name="T52" fmla="*/ 26 w 243"/>
                <a:gd name="T53" fmla="*/ 128 h 241"/>
                <a:gd name="T54" fmla="*/ 0 w 243"/>
                <a:gd name="T55" fmla="*/ 146 h 241"/>
                <a:gd name="T56" fmla="*/ 8 w 243"/>
                <a:gd name="T57" fmla="*/ 168 h 241"/>
                <a:gd name="T58" fmla="*/ 38 w 243"/>
                <a:gd name="T59" fmla="*/ 165 h 241"/>
                <a:gd name="T60" fmla="*/ 48 w 243"/>
                <a:gd name="T61" fmla="*/ 182 h 241"/>
                <a:gd name="T62" fmla="*/ 38 w 243"/>
                <a:gd name="T63" fmla="*/ 210 h 241"/>
                <a:gd name="T64" fmla="*/ 58 w 243"/>
                <a:gd name="T65" fmla="*/ 223 h 241"/>
                <a:gd name="T66" fmla="*/ 82 w 243"/>
                <a:gd name="T67" fmla="*/ 205 h 241"/>
                <a:gd name="T68" fmla="*/ 101 w 243"/>
                <a:gd name="T69" fmla="*/ 212 h 241"/>
                <a:gd name="T70" fmla="*/ 109 w 243"/>
                <a:gd name="T71" fmla="*/ 241 h 241"/>
                <a:gd name="T72" fmla="*/ 131 w 243"/>
                <a:gd name="T73" fmla="*/ 241 h 241"/>
                <a:gd name="T74" fmla="*/ 140 w 243"/>
                <a:gd name="T75" fmla="*/ 211 h 241"/>
                <a:gd name="T76" fmla="*/ 163 w 243"/>
                <a:gd name="T77" fmla="*/ 205 h 241"/>
                <a:gd name="T78" fmla="*/ 184 w 243"/>
                <a:gd name="T79" fmla="*/ 224 h 241"/>
                <a:gd name="T80" fmla="*/ 203 w 243"/>
                <a:gd name="T81" fmla="*/ 211 h 241"/>
                <a:gd name="T82" fmla="*/ 192 w 243"/>
                <a:gd name="T83" fmla="*/ 183 h 241"/>
                <a:gd name="T84" fmla="*/ 205 w 243"/>
                <a:gd name="T85" fmla="*/ 168 h 241"/>
                <a:gd name="T86" fmla="*/ 236 w 243"/>
                <a:gd name="T87" fmla="*/ 168 h 241"/>
                <a:gd name="T88" fmla="*/ 243 w 243"/>
                <a:gd name="T89" fmla="*/ 147 h 241"/>
                <a:gd name="T90" fmla="*/ 216 w 243"/>
                <a:gd name="T91" fmla="*/ 130 h 241"/>
                <a:gd name="T92" fmla="*/ 216 w 243"/>
                <a:gd name="T93" fmla="*/ 110 h 241"/>
                <a:gd name="T94" fmla="*/ 121 w 243"/>
                <a:gd name="T95" fmla="*/ 170 h 241"/>
                <a:gd name="T96" fmla="*/ 72 w 243"/>
                <a:gd name="T97" fmla="*/ 120 h 241"/>
                <a:gd name="T98" fmla="*/ 121 w 243"/>
                <a:gd name="T99" fmla="*/ 71 h 241"/>
                <a:gd name="T100" fmla="*/ 171 w 243"/>
                <a:gd name="T101" fmla="*/ 120 h 241"/>
                <a:gd name="T102" fmla="*/ 121 w 243"/>
                <a:gd name="T103" fmla="*/ 170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43" h="241">
                  <a:moveTo>
                    <a:pt x="216" y="110"/>
                  </a:moveTo>
                  <a:cubicBezTo>
                    <a:pt x="243" y="95"/>
                    <a:pt x="243" y="95"/>
                    <a:pt x="243" y="95"/>
                  </a:cubicBezTo>
                  <a:cubicBezTo>
                    <a:pt x="234" y="73"/>
                    <a:pt x="234" y="73"/>
                    <a:pt x="234" y="73"/>
                  </a:cubicBezTo>
                  <a:cubicBezTo>
                    <a:pt x="204" y="75"/>
                    <a:pt x="204" y="75"/>
                    <a:pt x="204" y="75"/>
                  </a:cubicBezTo>
                  <a:cubicBezTo>
                    <a:pt x="194" y="59"/>
                    <a:pt x="194" y="59"/>
                    <a:pt x="194" y="59"/>
                  </a:cubicBezTo>
                  <a:cubicBezTo>
                    <a:pt x="204" y="29"/>
                    <a:pt x="204" y="29"/>
                    <a:pt x="204" y="29"/>
                  </a:cubicBezTo>
                  <a:cubicBezTo>
                    <a:pt x="187" y="16"/>
                    <a:pt x="187" y="16"/>
                    <a:pt x="187" y="16"/>
                  </a:cubicBezTo>
                  <a:cubicBezTo>
                    <a:pt x="163" y="38"/>
                    <a:pt x="163" y="38"/>
                    <a:pt x="163" y="38"/>
                  </a:cubicBezTo>
                  <a:cubicBezTo>
                    <a:pt x="142" y="32"/>
                    <a:pt x="142" y="32"/>
                    <a:pt x="142" y="32"/>
                  </a:cubicBezTo>
                  <a:cubicBezTo>
                    <a:pt x="134" y="0"/>
                    <a:pt x="134" y="0"/>
                    <a:pt x="134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02" y="31"/>
                    <a:pt x="102" y="31"/>
                    <a:pt x="102" y="31"/>
                  </a:cubicBezTo>
                  <a:cubicBezTo>
                    <a:pt x="80" y="35"/>
                    <a:pt x="80" y="35"/>
                    <a:pt x="80" y="35"/>
                  </a:cubicBezTo>
                  <a:cubicBezTo>
                    <a:pt x="75" y="31"/>
                    <a:pt x="75" y="31"/>
                    <a:pt x="75" y="31"/>
                  </a:cubicBezTo>
                  <a:cubicBezTo>
                    <a:pt x="65" y="22"/>
                    <a:pt x="65" y="22"/>
                    <a:pt x="65" y="22"/>
                  </a:cubicBezTo>
                  <a:cubicBezTo>
                    <a:pt x="58" y="16"/>
                    <a:pt x="58" y="16"/>
                    <a:pt x="58" y="16"/>
                  </a:cubicBezTo>
                  <a:cubicBezTo>
                    <a:pt x="38" y="32"/>
                    <a:pt x="38" y="32"/>
                    <a:pt x="38" y="32"/>
                  </a:cubicBezTo>
                  <a:cubicBezTo>
                    <a:pt x="49" y="60"/>
                    <a:pt x="49" y="60"/>
                    <a:pt x="49" y="60"/>
                  </a:cubicBezTo>
                  <a:cubicBezTo>
                    <a:pt x="40" y="73"/>
                    <a:pt x="40" y="73"/>
                    <a:pt x="40" y="73"/>
                  </a:cubicBezTo>
                  <a:cubicBezTo>
                    <a:pt x="17" y="72"/>
                    <a:pt x="17" y="72"/>
                    <a:pt x="17" y="72"/>
                  </a:cubicBezTo>
                  <a:cubicBezTo>
                    <a:pt x="7" y="71"/>
                    <a:pt x="7" y="71"/>
                    <a:pt x="7" y="71"/>
                  </a:cubicBezTo>
                  <a:cubicBezTo>
                    <a:pt x="4" y="78"/>
                    <a:pt x="4" y="78"/>
                    <a:pt x="4" y="78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23" y="105"/>
                    <a:pt x="23" y="105"/>
                    <a:pt x="23" y="105"/>
                  </a:cubicBezTo>
                  <a:cubicBezTo>
                    <a:pt x="28" y="108"/>
                    <a:pt x="28" y="108"/>
                    <a:pt x="28" y="108"/>
                  </a:cubicBezTo>
                  <a:cubicBezTo>
                    <a:pt x="27" y="112"/>
                    <a:pt x="27" y="112"/>
                    <a:pt x="27" y="112"/>
                  </a:cubicBezTo>
                  <a:cubicBezTo>
                    <a:pt x="26" y="128"/>
                    <a:pt x="26" y="128"/>
                    <a:pt x="26" y="128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8" y="168"/>
                    <a:pt x="8" y="168"/>
                    <a:pt x="8" y="168"/>
                  </a:cubicBezTo>
                  <a:cubicBezTo>
                    <a:pt x="38" y="165"/>
                    <a:pt x="38" y="165"/>
                    <a:pt x="38" y="165"/>
                  </a:cubicBezTo>
                  <a:cubicBezTo>
                    <a:pt x="48" y="182"/>
                    <a:pt x="48" y="182"/>
                    <a:pt x="48" y="182"/>
                  </a:cubicBezTo>
                  <a:cubicBezTo>
                    <a:pt x="38" y="210"/>
                    <a:pt x="38" y="210"/>
                    <a:pt x="38" y="210"/>
                  </a:cubicBezTo>
                  <a:cubicBezTo>
                    <a:pt x="58" y="223"/>
                    <a:pt x="58" y="223"/>
                    <a:pt x="58" y="223"/>
                  </a:cubicBezTo>
                  <a:cubicBezTo>
                    <a:pt x="82" y="205"/>
                    <a:pt x="82" y="205"/>
                    <a:pt x="82" y="205"/>
                  </a:cubicBezTo>
                  <a:cubicBezTo>
                    <a:pt x="101" y="212"/>
                    <a:pt x="101" y="212"/>
                    <a:pt x="101" y="212"/>
                  </a:cubicBezTo>
                  <a:cubicBezTo>
                    <a:pt x="109" y="241"/>
                    <a:pt x="109" y="241"/>
                    <a:pt x="109" y="241"/>
                  </a:cubicBezTo>
                  <a:cubicBezTo>
                    <a:pt x="131" y="241"/>
                    <a:pt x="131" y="241"/>
                    <a:pt x="131" y="241"/>
                  </a:cubicBezTo>
                  <a:cubicBezTo>
                    <a:pt x="140" y="211"/>
                    <a:pt x="140" y="211"/>
                    <a:pt x="140" y="211"/>
                  </a:cubicBezTo>
                  <a:cubicBezTo>
                    <a:pt x="163" y="205"/>
                    <a:pt x="163" y="205"/>
                    <a:pt x="163" y="205"/>
                  </a:cubicBezTo>
                  <a:cubicBezTo>
                    <a:pt x="184" y="224"/>
                    <a:pt x="184" y="224"/>
                    <a:pt x="184" y="224"/>
                  </a:cubicBezTo>
                  <a:cubicBezTo>
                    <a:pt x="203" y="211"/>
                    <a:pt x="203" y="211"/>
                    <a:pt x="203" y="211"/>
                  </a:cubicBezTo>
                  <a:cubicBezTo>
                    <a:pt x="192" y="183"/>
                    <a:pt x="192" y="183"/>
                    <a:pt x="192" y="183"/>
                  </a:cubicBezTo>
                  <a:cubicBezTo>
                    <a:pt x="205" y="168"/>
                    <a:pt x="205" y="168"/>
                    <a:pt x="205" y="168"/>
                  </a:cubicBezTo>
                  <a:cubicBezTo>
                    <a:pt x="236" y="168"/>
                    <a:pt x="236" y="168"/>
                    <a:pt x="236" y="168"/>
                  </a:cubicBezTo>
                  <a:cubicBezTo>
                    <a:pt x="243" y="147"/>
                    <a:pt x="243" y="147"/>
                    <a:pt x="243" y="147"/>
                  </a:cubicBezTo>
                  <a:cubicBezTo>
                    <a:pt x="216" y="130"/>
                    <a:pt x="216" y="130"/>
                    <a:pt x="216" y="130"/>
                  </a:cubicBezTo>
                  <a:lnTo>
                    <a:pt x="216" y="110"/>
                  </a:lnTo>
                  <a:close/>
                  <a:moveTo>
                    <a:pt x="121" y="170"/>
                  </a:moveTo>
                  <a:cubicBezTo>
                    <a:pt x="94" y="170"/>
                    <a:pt x="72" y="148"/>
                    <a:pt x="72" y="120"/>
                  </a:cubicBezTo>
                  <a:cubicBezTo>
                    <a:pt x="72" y="93"/>
                    <a:pt x="94" y="71"/>
                    <a:pt x="121" y="71"/>
                  </a:cubicBezTo>
                  <a:cubicBezTo>
                    <a:pt x="148" y="71"/>
                    <a:pt x="171" y="93"/>
                    <a:pt x="171" y="120"/>
                  </a:cubicBezTo>
                  <a:cubicBezTo>
                    <a:pt x="171" y="148"/>
                    <a:pt x="148" y="170"/>
                    <a:pt x="121" y="170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3" name="Freeform 375"/>
            <p:cNvSpPr>
              <a:spLocks/>
            </p:cNvSpPr>
            <p:nvPr/>
          </p:nvSpPr>
          <p:spPr bwMode="auto">
            <a:xfrm>
              <a:off x="10614389" y="5414916"/>
              <a:ext cx="261103" cy="271201"/>
            </a:xfrm>
            <a:custGeom>
              <a:avLst/>
              <a:gdLst>
                <a:gd name="T0" fmla="*/ 88 w 153"/>
                <a:gd name="T1" fmla="*/ 137 h 159"/>
                <a:gd name="T2" fmla="*/ 85 w 153"/>
                <a:gd name="T3" fmla="*/ 126 h 159"/>
                <a:gd name="T4" fmla="*/ 59 w 153"/>
                <a:gd name="T5" fmla="*/ 120 h 159"/>
                <a:gd name="T6" fmla="*/ 44 w 153"/>
                <a:gd name="T7" fmla="*/ 59 h 159"/>
                <a:gd name="T8" fmla="*/ 105 w 153"/>
                <a:gd name="T9" fmla="*/ 44 h 159"/>
                <a:gd name="T10" fmla="*/ 123 w 153"/>
                <a:gd name="T11" fmla="*/ 65 h 159"/>
                <a:gd name="T12" fmla="*/ 148 w 153"/>
                <a:gd name="T13" fmla="*/ 58 h 159"/>
                <a:gd name="T14" fmla="*/ 153 w 153"/>
                <a:gd name="T15" fmla="*/ 56 h 159"/>
                <a:gd name="T16" fmla="*/ 121 w 153"/>
                <a:gd name="T17" fmla="*/ 17 h 159"/>
                <a:gd name="T18" fmla="*/ 31 w 153"/>
                <a:gd name="T19" fmla="*/ 25 h 159"/>
                <a:gd name="T20" fmla="*/ 17 w 153"/>
                <a:gd name="T21" fmla="*/ 43 h 159"/>
                <a:gd name="T22" fmla="*/ 8 w 153"/>
                <a:gd name="T23" fmla="*/ 62 h 159"/>
                <a:gd name="T24" fmla="*/ 42 w 153"/>
                <a:gd name="T25" fmla="*/ 147 h 159"/>
                <a:gd name="T26" fmla="*/ 92 w 153"/>
                <a:gd name="T27" fmla="*/ 157 h 159"/>
                <a:gd name="T28" fmla="*/ 88 w 153"/>
                <a:gd name="T29" fmla="*/ 137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3" h="159">
                  <a:moveTo>
                    <a:pt x="88" y="137"/>
                  </a:moveTo>
                  <a:cubicBezTo>
                    <a:pt x="85" y="126"/>
                    <a:pt x="85" y="126"/>
                    <a:pt x="85" y="126"/>
                  </a:cubicBezTo>
                  <a:cubicBezTo>
                    <a:pt x="76" y="127"/>
                    <a:pt x="67" y="125"/>
                    <a:pt x="59" y="120"/>
                  </a:cubicBezTo>
                  <a:cubicBezTo>
                    <a:pt x="38" y="107"/>
                    <a:pt x="31" y="80"/>
                    <a:pt x="44" y="59"/>
                  </a:cubicBezTo>
                  <a:cubicBezTo>
                    <a:pt x="56" y="38"/>
                    <a:pt x="84" y="31"/>
                    <a:pt x="105" y="44"/>
                  </a:cubicBezTo>
                  <a:cubicBezTo>
                    <a:pt x="113" y="49"/>
                    <a:pt x="119" y="56"/>
                    <a:pt x="123" y="65"/>
                  </a:cubicBezTo>
                  <a:cubicBezTo>
                    <a:pt x="148" y="58"/>
                    <a:pt x="148" y="58"/>
                    <a:pt x="148" y="58"/>
                  </a:cubicBezTo>
                  <a:cubicBezTo>
                    <a:pt x="153" y="56"/>
                    <a:pt x="153" y="56"/>
                    <a:pt x="153" y="56"/>
                  </a:cubicBezTo>
                  <a:cubicBezTo>
                    <a:pt x="147" y="40"/>
                    <a:pt x="136" y="26"/>
                    <a:pt x="121" y="17"/>
                  </a:cubicBezTo>
                  <a:cubicBezTo>
                    <a:pt x="92" y="0"/>
                    <a:pt x="55" y="4"/>
                    <a:pt x="31" y="25"/>
                  </a:cubicBezTo>
                  <a:cubicBezTo>
                    <a:pt x="26" y="30"/>
                    <a:pt x="21" y="36"/>
                    <a:pt x="17" y="43"/>
                  </a:cubicBezTo>
                  <a:cubicBezTo>
                    <a:pt x="13" y="49"/>
                    <a:pt x="10" y="56"/>
                    <a:pt x="8" y="62"/>
                  </a:cubicBezTo>
                  <a:cubicBezTo>
                    <a:pt x="0" y="94"/>
                    <a:pt x="13" y="129"/>
                    <a:pt x="42" y="147"/>
                  </a:cubicBezTo>
                  <a:cubicBezTo>
                    <a:pt x="58" y="156"/>
                    <a:pt x="75" y="159"/>
                    <a:pt x="92" y="157"/>
                  </a:cubicBezTo>
                  <a:lnTo>
                    <a:pt x="88" y="137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4" name="Freeform 376"/>
            <p:cNvSpPr>
              <a:spLocks/>
            </p:cNvSpPr>
            <p:nvPr/>
          </p:nvSpPr>
          <p:spPr bwMode="auto">
            <a:xfrm>
              <a:off x="10500427" y="5382458"/>
              <a:ext cx="155075" cy="131273"/>
            </a:xfrm>
            <a:custGeom>
              <a:avLst/>
              <a:gdLst>
                <a:gd name="T0" fmla="*/ 91 w 91"/>
                <a:gd name="T1" fmla="*/ 40 h 77"/>
                <a:gd name="T2" fmla="*/ 30 w 91"/>
                <a:gd name="T3" fmla="*/ 3 h 77"/>
                <a:gd name="T4" fmla="*/ 14 w 91"/>
                <a:gd name="T5" fmla="*/ 7 h 77"/>
                <a:gd name="T6" fmla="*/ 3 w 91"/>
                <a:gd name="T7" fmla="*/ 24 h 77"/>
                <a:gd name="T8" fmla="*/ 7 w 91"/>
                <a:gd name="T9" fmla="*/ 40 h 77"/>
                <a:gd name="T10" fmla="*/ 68 w 91"/>
                <a:gd name="T11" fmla="*/ 77 h 77"/>
                <a:gd name="T12" fmla="*/ 77 w 91"/>
                <a:gd name="T13" fmla="*/ 57 h 77"/>
                <a:gd name="T14" fmla="*/ 91 w 91"/>
                <a:gd name="T15" fmla="*/ 4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1" h="77">
                  <a:moveTo>
                    <a:pt x="91" y="40"/>
                  </a:moveTo>
                  <a:cubicBezTo>
                    <a:pt x="30" y="3"/>
                    <a:pt x="30" y="3"/>
                    <a:pt x="30" y="3"/>
                  </a:cubicBezTo>
                  <a:cubicBezTo>
                    <a:pt x="24" y="0"/>
                    <a:pt x="17" y="1"/>
                    <a:pt x="14" y="7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0" y="30"/>
                    <a:pt x="2" y="37"/>
                    <a:pt x="7" y="40"/>
                  </a:cubicBezTo>
                  <a:cubicBezTo>
                    <a:pt x="68" y="77"/>
                    <a:pt x="68" y="77"/>
                    <a:pt x="68" y="77"/>
                  </a:cubicBezTo>
                  <a:cubicBezTo>
                    <a:pt x="70" y="70"/>
                    <a:pt x="73" y="64"/>
                    <a:pt x="77" y="57"/>
                  </a:cubicBezTo>
                  <a:cubicBezTo>
                    <a:pt x="81" y="51"/>
                    <a:pt x="85" y="45"/>
                    <a:pt x="91" y="40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4405702" y="5304801"/>
            <a:ext cx="576302" cy="516437"/>
            <a:chOff x="7384500" y="5396162"/>
            <a:chExt cx="576302" cy="516437"/>
          </a:xfrm>
          <a:solidFill>
            <a:schemeClr val="bg1"/>
          </a:solidFill>
        </p:grpSpPr>
        <p:sp>
          <p:nvSpPr>
            <p:cNvPr id="46" name="Freeform 387"/>
            <p:cNvSpPr>
              <a:spLocks/>
            </p:cNvSpPr>
            <p:nvPr/>
          </p:nvSpPr>
          <p:spPr bwMode="auto">
            <a:xfrm>
              <a:off x="7691044" y="5663757"/>
              <a:ext cx="269758" cy="248842"/>
            </a:xfrm>
            <a:custGeom>
              <a:avLst/>
              <a:gdLst>
                <a:gd name="T0" fmla="*/ 139 w 158"/>
                <a:gd name="T1" fmla="*/ 74 h 146"/>
                <a:gd name="T2" fmla="*/ 46 w 158"/>
                <a:gd name="T3" fmla="*/ 0 h 146"/>
                <a:gd name="T4" fmla="*/ 28 w 158"/>
                <a:gd name="T5" fmla="*/ 33 h 146"/>
                <a:gd name="T6" fmla="*/ 0 w 158"/>
                <a:gd name="T7" fmla="*/ 58 h 146"/>
                <a:gd name="T8" fmla="*/ 91 w 158"/>
                <a:gd name="T9" fmla="*/ 131 h 146"/>
                <a:gd name="T10" fmla="*/ 138 w 158"/>
                <a:gd name="T11" fmla="*/ 121 h 146"/>
                <a:gd name="T12" fmla="*/ 139 w 158"/>
                <a:gd name="T13" fmla="*/ 74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8" h="146">
                  <a:moveTo>
                    <a:pt x="139" y="74"/>
                  </a:moveTo>
                  <a:cubicBezTo>
                    <a:pt x="46" y="0"/>
                    <a:pt x="46" y="0"/>
                    <a:pt x="46" y="0"/>
                  </a:cubicBezTo>
                  <a:cubicBezTo>
                    <a:pt x="42" y="11"/>
                    <a:pt x="36" y="22"/>
                    <a:pt x="28" y="33"/>
                  </a:cubicBezTo>
                  <a:cubicBezTo>
                    <a:pt x="19" y="43"/>
                    <a:pt x="10" y="51"/>
                    <a:pt x="0" y="58"/>
                  </a:cubicBezTo>
                  <a:cubicBezTo>
                    <a:pt x="91" y="131"/>
                    <a:pt x="91" y="131"/>
                    <a:pt x="91" y="131"/>
                  </a:cubicBezTo>
                  <a:cubicBezTo>
                    <a:pt x="91" y="131"/>
                    <a:pt x="117" y="146"/>
                    <a:pt x="138" y="121"/>
                  </a:cubicBezTo>
                  <a:cubicBezTo>
                    <a:pt x="158" y="95"/>
                    <a:pt x="139" y="74"/>
                    <a:pt x="139" y="74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7" name="Freeform 388"/>
            <p:cNvSpPr>
              <a:spLocks/>
            </p:cNvSpPr>
            <p:nvPr/>
          </p:nvSpPr>
          <p:spPr bwMode="auto">
            <a:xfrm>
              <a:off x="7384500" y="5396162"/>
              <a:ext cx="386606" cy="385163"/>
            </a:xfrm>
            <a:custGeom>
              <a:avLst/>
              <a:gdLst>
                <a:gd name="T0" fmla="*/ 195 w 227"/>
                <a:gd name="T1" fmla="*/ 180 h 226"/>
                <a:gd name="T2" fmla="*/ 213 w 227"/>
                <a:gd name="T3" fmla="*/ 146 h 226"/>
                <a:gd name="T4" fmla="*/ 179 w 227"/>
                <a:gd name="T5" fmla="*/ 30 h 226"/>
                <a:gd name="T6" fmla="*/ 65 w 227"/>
                <a:gd name="T7" fmla="*/ 18 h 226"/>
                <a:gd name="T8" fmla="*/ 119 w 227"/>
                <a:gd name="T9" fmla="*/ 61 h 226"/>
                <a:gd name="T10" fmla="*/ 112 w 227"/>
                <a:gd name="T11" fmla="*/ 113 h 226"/>
                <a:gd name="T12" fmla="*/ 62 w 227"/>
                <a:gd name="T13" fmla="*/ 135 h 226"/>
                <a:gd name="T14" fmla="*/ 8 w 227"/>
                <a:gd name="T15" fmla="*/ 91 h 226"/>
                <a:gd name="T16" fmla="*/ 46 w 227"/>
                <a:gd name="T17" fmla="*/ 196 h 226"/>
                <a:gd name="T18" fmla="*/ 166 w 227"/>
                <a:gd name="T19" fmla="*/ 204 h 226"/>
                <a:gd name="T20" fmla="*/ 195 w 227"/>
                <a:gd name="T21" fmla="*/ 180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7" h="226">
                  <a:moveTo>
                    <a:pt x="195" y="180"/>
                  </a:moveTo>
                  <a:cubicBezTo>
                    <a:pt x="203" y="169"/>
                    <a:pt x="209" y="158"/>
                    <a:pt x="213" y="146"/>
                  </a:cubicBezTo>
                  <a:cubicBezTo>
                    <a:pt x="227" y="105"/>
                    <a:pt x="214" y="58"/>
                    <a:pt x="179" y="30"/>
                  </a:cubicBezTo>
                  <a:cubicBezTo>
                    <a:pt x="145" y="3"/>
                    <a:pt x="101" y="0"/>
                    <a:pt x="65" y="18"/>
                  </a:cubicBezTo>
                  <a:cubicBezTo>
                    <a:pt x="119" y="61"/>
                    <a:pt x="119" y="61"/>
                    <a:pt x="119" y="61"/>
                  </a:cubicBezTo>
                  <a:cubicBezTo>
                    <a:pt x="112" y="113"/>
                    <a:pt x="112" y="113"/>
                    <a:pt x="112" y="113"/>
                  </a:cubicBezTo>
                  <a:cubicBezTo>
                    <a:pt x="62" y="135"/>
                    <a:pt x="62" y="135"/>
                    <a:pt x="62" y="135"/>
                  </a:cubicBezTo>
                  <a:cubicBezTo>
                    <a:pt x="8" y="91"/>
                    <a:pt x="8" y="91"/>
                    <a:pt x="8" y="91"/>
                  </a:cubicBezTo>
                  <a:cubicBezTo>
                    <a:pt x="0" y="129"/>
                    <a:pt x="13" y="170"/>
                    <a:pt x="46" y="196"/>
                  </a:cubicBezTo>
                  <a:cubicBezTo>
                    <a:pt x="81" y="225"/>
                    <a:pt x="129" y="226"/>
                    <a:pt x="166" y="204"/>
                  </a:cubicBezTo>
                  <a:cubicBezTo>
                    <a:pt x="177" y="198"/>
                    <a:pt x="187" y="190"/>
                    <a:pt x="195" y="180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1437335" y="5265853"/>
            <a:ext cx="808555" cy="601547"/>
            <a:chOff x="6233338" y="5321149"/>
            <a:chExt cx="808555" cy="601547"/>
          </a:xfrm>
          <a:solidFill>
            <a:schemeClr val="bg1"/>
          </a:solidFill>
        </p:grpSpPr>
        <p:sp>
          <p:nvSpPr>
            <p:cNvPr id="49" name="Freeform 389"/>
            <p:cNvSpPr>
              <a:spLocks noEditPoints="1"/>
            </p:cNvSpPr>
            <p:nvPr/>
          </p:nvSpPr>
          <p:spPr bwMode="auto">
            <a:xfrm>
              <a:off x="6795936" y="5678904"/>
              <a:ext cx="245957" cy="243792"/>
            </a:xfrm>
            <a:custGeom>
              <a:avLst/>
              <a:gdLst>
                <a:gd name="T0" fmla="*/ 128 w 144"/>
                <a:gd name="T1" fmla="*/ 65 h 143"/>
                <a:gd name="T2" fmla="*/ 144 w 144"/>
                <a:gd name="T3" fmla="*/ 57 h 143"/>
                <a:gd name="T4" fmla="*/ 139 w 144"/>
                <a:gd name="T5" fmla="*/ 43 h 143"/>
                <a:gd name="T6" fmla="*/ 121 w 144"/>
                <a:gd name="T7" fmla="*/ 45 h 143"/>
                <a:gd name="T8" fmla="*/ 115 w 144"/>
                <a:gd name="T9" fmla="*/ 35 h 143"/>
                <a:gd name="T10" fmla="*/ 121 w 144"/>
                <a:gd name="T11" fmla="*/ 18 h 143"/>
                <a:gd name="T12" fmla="*/ 111 w 144"/>
                <a:gd name="T13" fmla="*/ 10 h 143"/>
                <a:gd name="T14" fmla="*/ 97 w 144"/>
                <a:gd name="T15" fmla="*/ 23 h 143"/>
                <a:gd name="T16" fmla="*/ 85 w 144"/>
                <a:gd name="T17" fmla="*/ 19 h 143"/>
                <a:gd name="T18" fmla="*/ 80 w 144"/>
                <a:gd name="T19" fmla="*/ 0 h 143"/>
                <a:gd name="T20" fmla="*/ 65 w 144"/>
                <a:gd name="T21" fmla="*/ 0 h 143"/>
                <a:gd name="T22" fmla="*/ 60 w 144"/>
                <a:gd name="T23" fmla="*/ 19 h 143"/>
                <a:gd name="T24" fmla="*/ 47 w 144"/>
                <a:gd name="T25" fmla="*/ 21 h 143"/>
                <a:gd name="T26" fmla="*/ 34 w 144"/>
                <a:gd name="T27" fmla="*/ 10 h 143"/>
                <a:gd name="T28" fmla="*/ 23 w 144"/>
                <a:gd name="T29" fmla="*/ 19 h 143"/>
                <a:gd name="T30" fmla="*/ 29 w 144"/>
                <a:gd name="T31" fmla="*/ 36 h 143"/>
                <a:gd name="T32" fmla="*/ 24 w 144"/>
                <a:gd name="T33" fmla="*/ 43 h 143"/>
                <a:gd name="T34" fmla="*/ 4 w 144"/>
                <a:gd name="T35" fmla="*/ 43 h 143"/>
                <a:gd name="T36" fmla="*/ 0 w 144"/>
                <a:gd name="T37" fmla="*/ 54 h 143"/>
                <a:gd name="T38" fmla="*/ 17 w 144"/>
                <a:gd name="T39" fmla="*/ 64 h 143"/>
                <a:gd name="T40" fmla="*/ 16 w 144"/>
                <a:gd name="T41" fmla="*/ 76 h 143"/>
                <a:gd name="T42" fmla="*/ 0 w 144"/>
                <a:gd name="T43" fmla="*/ 87 h 143"/>
                <a:gd name="T44" fmla="*/ 5 w 144"/>
                <a:gd name="T45" fmla="*/ 100 h 143"/>
                <a:gd name="T46" fmla="*/ 23 w 144"/>
                <a:gd name="T47" fmla="*/ 98 h 143"/>
                <a:gd name="T48" fmla="*/ 29 w 144"/>
                <a:gd name="T49" fmla="*/ 108 h 143"/>
                <a:gd name="T50" fmla="*/ 23 w 144"/>
                <a:gd name="T51" fmla="*/ 125 h 143"/>
                <a:gd name="T52" fmla="*/ 34 w 144"/>
                <a:gd name="T53" fmla="*/ 133 h 143"/>
                <a:gd name="T54" fmla="*/ 49 w 144"/>
                <a:gd name="T55" fmla="*/ 122 h 143"/>
                <a:gd name="T56" fmla="*/ 60 w 144"/>
                <a:gd name="T57" fmla="*/ 126 h 143"/>
                <a:gd name="T58" fmla="*/ 65 w 144"/>
                <a:gd name="T59" fmla="*/ 143 h 143"/>
                <a:gd name="T60" fmla="*/ 78 w 144"/>
                <a:gd name="T61" fmla="*/ 143 h 143"/>
                <a:gd name="T62" fmla="*/ 83 w 144"/>
                <a:gd name="T63" fmla="*/ 125 h 143"/>
                <a:gd name="T64" fmla="*/ 97 w 144"/>
                <a:gd name="T65" fmla="*/ 122 h 143"/>
                <a:gd name="T66" fmla="*/ 109 w 144"/>
                <a:gd name="T67" fmla="*/ 133 h 143"/>
                <a:gd name="T68" fmla="*/ 120 w 144"/>
                <a:gd name="T69" fmla="*/ 125 h 143"/>
                <a:gd name="T70" fmla="*/ 114 w 144"/>
                <a:gd name="T71" fmla="*/ 108 h 143"/>
                <a:gd name="T72" fmla="*/ 121 w 144"/>
                <a:gd name="T73" fmla="*/ 100 h 143"/>
                <a:gd name="T74" fmla="*/ 140 w 144"/>
                <a:gd name="T75" fmla="*/ 100 h 143"/>
                <a:gd name="T76" fmla="*/ 144 w 144"/>
                <a:gd name="T77" fmla="*/ 87 h 143"/>
                <a:gd name="T78" fmla="*/ 128 w 144"/>
                <a:gd name="T79" fmla="*/ 78 h 143"/>
                <a:gd name="T80" fmla="*/ 128 w 144"/>
                <a:gd name="T81" fmla="*/ 65 h 143"/>
                <a:gd name="T82" fmla="*/ 72 w 144"/>
                <a:gd name="T83" fmla="*/ 101 h 143"/>
                <a:gd name="T84" fmla="*/ 43 w 144"/>
                <a:gd name="T85" fmla="*/ 72 h 143"/>
                <a:gd name="T86" fmla="*/ 72 w 144"/>
                <a:gd name="T87" fmla="*/ 43 h 143"/>
                <a:gd name="T88" fmla="*/ 101 w 144"/>
                <a:gd name="T89" fmla="*/ 72 h 143"/>
                <a:gd name="T90" fmla="*/ 72 w 144"/>
                <a:gd name="T91" fmla="*/ 101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44" h="143">
                  <a:moveTo>
                    <a:pt x="128" y="65"/>
                  </a:moveTo>
                  <a:cubicBezTo>
                    <a:pt x="144" y="57"/>
                    <a:pt x="144" y="57"/>
                    <a:pt x="144" y="57"/>
                  </a:cubicBezTo>
                  <a:cubicBezTo>
                    <a:pt x="139" y="43"/>
                    <a:pt x="139" y="43"/>
                    <a:pt x="139" y="43"/>
                  </a:cubicBezTo>
                  <a:cubicBezTo>
                    <a:pt x="121" y="45"/>
                    <a:pt x="121" y="45"/>
                    <a:pt x="121" y="45"/>
                  </a:cubicBezTo>
                  <a:cubicBezTo>
                    <a:pt x="115" y="35"/>
                    <a:pt x="115" y="35"/>
                    <a:pt x="115" y="35"/>
                  </a:cubicBezTo>
                  <a:cubicBezTo>
                    <a:pt x="121" y="18"/>
                    <a:pt x="121" y="18"/>
                    <a:pt x="121" y="18"/>
                  </a:cubicBezTo>
                  <a:cubicBezTo>
                    <a:pt x="111" y="10"/>
                    <a:pt x="111" y="10"/>
                    <a:pt x="111" y="10"/>
                  </a:cubicBezTo>
                  <a:cubicBezTo>
                    <a:pt x="97" y="23"/>
                    <a:pt x="97" y="23"/>
                    <a:pt x="97" y="23"/>
                  </a:cubicBezTo>
                  <a:cubicBezTo>
                    <a:pt x="85" y="19"/>
                    <a:pt x="85" y="19"/>
                    <a:pt x="85" y="19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47" y="21"/>
                    <a:pt x="47" y="21"/>
                    <a:pt x="47" y="21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23" y="19"/>
                    <a:pt x="23" y="19"/>
                    <a:pt x="23" y="19"/>
                  </a:cubicBezTo>
                  <a:cubicBezTo>
                    <a:pt x="29" y="36"/>
                    <a:pt x="29" y="36"/>
                    <a:pt x="29" y="36"/>
                  </a:cubicBezTo>
                  <a:cubicBezTo>
                    <a:pt x="24" y="43"/>
                    <a:pt x="24" y="43"/>
                    <a:pt x="24" y="43"/>
                  </a:cubicBezTo>
                  <a:cubicBezTo>
                    <a:pt x="4" y="43"/>
                    <a:pt x="4" y="43"/>
                    <a:pt x="4" y="43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17" y="64"/>
                    <a:pt x="17" y="64"/>
                    <a:pt x="17" y="64"/>
                  </a:cubicBezTo>
                  <a:cubicBezTo>
                    <a:pt x="16" y="76"/>
                    <a:pt x="16" y="76"/>
                    <a:pt x="16" y="76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5" y="100"/>
                    <a:pt x="5" y="100"/>
                    <a:pt x="5" y="100"/>
                  </a:cubicBezTo>
                  <a:cubicBezTo>
                    <a:pt x="23" y="98"/>
                    <a:pt x="23" y="98"/>
                    <a:pt x="23" y="98"/>
                  </a:cubicBezTo>
                  <a:cubicBezTo>
                    <a:pt x="29" y="108"/>
                    <a:pt x="29" y="108"/>
                    <a:pt x="29" y="108"/>
                  </a:cubicBezTo>
                  <a:cubicBezTo>
                    <a:pt x="23" y="125"/>
                    <a:pt x="23" y="125"/>
                    <a:pt x="23" y="125"/>
                  </a:cubicBezTo>
                  <a:cubicBezTo>
                    <a:pt x="34" y="133"/>
                    <a:pt x="34" y="133"/>
                    <a:pt x="34" y="133"/>
                  </a:cubicBezTo>
                  <a:cubicBezTo>
                    <a:pt x="49" y="122"/>
                    <a:pt x="49" y="122"/>
                    <a:pt x="49" y="122"/>
                  </a:cubicBezTo>
                  <a:cubicBezTo>
                    <a:pt x="60" y="126"/>
                    <a:pt x="60" y="126"/>
                    <a:pt x="60" y="126"/>
                  </a:cubicBezTo>
                  <a:cubicBezTo>
                    <a:pt x="65" y="143"/>
                    <a:pt x="65" y="143"/>
                    <a:pt x="65" y="143"/>
                  </a:cubicBezTo>
                  <a:cubicBezTo>
                    <a:pt x="78" y="143"/>
                    <a:pt x="78" y="143"/>
                    <a:pt x="78" y="143"/>
                  </a:cubicBezTo>
                  <a:cubicBezTo>
                    <a:pt x="83" y="125"/>
                    <a:pt x="83" y="125"/>
                    <a:pt x="83" y="125"/>
                  </a:cubicBezTo>
                  <a:cubicBezTo>
                    <a:pt x="97" y="122"/>
                    <a:pt x="97" y="122"/>
                    <a:pt x="97" y="122"/>
                  </a:cubicBezTo>
                  <a:cubicBezTo>
                    <a:pt x="109" y="133"/>
                    <a:pt x="109" y="133"/>
                    <a:pt x="109" y="133"/>
                  </a:cubicBezTo>
                  <a:cubicBezTo>
                    <a:pt x="120" y="125"/>
                    <a:pt x="120" y="125"/>
                    <a:pt x="120" y="125"/>
                  </a:cubicBezTo>
                  <a:cubicBezTo>
                    <a:pt x="114" y="108"/>
                    <a:pt x="114" y="108"/>
                    <a:pt x="114" y="108"/>
                  </a:cubicBezTo>
                  <a:cubicBezTo>
                    <a:pt x="121" y="100"/>
                    <a:pt x="121" y="100"/>
                    <a:pt x="121" y="100"/>
                  </a:cubicBezTo>
                  <a:cubicBezTo>
                    <a:pt x="140" y="100"/>
                    <a:pt x="140" y="100"/>
                    <a:pt x="140" y="100"/>
                  </a:cubicBezTo>
                  <a:cubicBezTo>
                    <a:pt x="144" y="87"/>
                    <a:pt x="144" y="87"/>
                    <a:pt x="144" y="87"/>
                  </a:cubicBezTo>
                  <a:cubicBezTo>
                    <a:pt x="128" y="78"/>
                    <a:pt x="128" y="78"/>
                    <a:pt x="128" y="78"/>
                  </a:cubicBezTo>
                  <a:lnTo>
                    <a:pt x="128" y="65"/>
                  </a:lnTo>
                  <a:close/>
                  <a:moveTo>
                    <a:pt x="72" y="101"/>
                  </a:moveTo>
                  <a:cubicBezTo>
                    <a:pt x="56" y="101"/>
                    <a:pt x="43" y="88"/>
                    <a:pt x="43" y="72"/>
                  </a:cubicBezTo>
                  <a:cubicBezTo>
                    <a:pt x="43" y="56"/>
                    <a:pt x="56" y="43"/>
                    <a:pt x="72" y="43"/>
                  </a:cubicBezTo>
                  <a:cubicBezTo>
                    <a:pt x="88" y="43"/>
                    <a:pt x="101" y="56"/>
                    <a:pt x="101" y="72"/>
                  </a:cubicBezTo>
                  <a:cubicBezTo>
                    <a:pt x="101" y="88"/>
                    <a:pt x="88" y="101"/>
                    <a:pt x="72" y="101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0" name="Freeform 390"/>
            <p:cNvSpPr>
              <a:spLocks noEditPoints="1"/>
            </p:cNvSpPr>
            <p:nvPr/>
          </p:nvSpPr>
          <p:spPr bwMode="auto">
            <a:xfrm>
              <a:off x="6875998" y="5758966"/>
              <a:ext cx="85832" cy="83668"/>
            </a:xfrm>
            <a:custGeom>
              <a:avLst/>
              <a:gdLst>
                <a:gd name="T0" fmla="*/ 25 w 50"/>
                <a:gd name="T1" fmla="*/ 0 h 49"/>
                <a:gd name="T2" fmla="*/ 0 w 50"/>
                <a:gd name="T3" fmla="*/ 25 h 49"/>
                <a:gd name="T4" fmla="*/ 25 w 50"/>
                <a:gd name="T5" fmla="*/ 49 h 49"/>
                <a:gd name="T6" fmla="*/ 50 w 50"/>
                <a:gd name="T7" fmla="*/ 25 h 49"/>
                <a:gd name="T8" fmla="*/ 25 w 50"/>
                <a:gd name="T9" fmla="*/ 0 h 49"/>
                <a:gd name="T10" fmla="*/ 25 w 50"/>
                <a:gd name="T11" fmla="*/ 43 h 49"/>
                <a:gd name="T12" fmla="*/ 6 w 50"/>
                <a:gd name="T13" fmla="*/ 25 h 49"/>
                <a:gd name="T14" fmla="*/ 25 w 50"/>
                <a:gd name="T15" fmla="*/ 6 h 49"/>
                <a:gd name="T16" fmla="*/ 44 w 50"/>
                <a:gd name="T17" fmla="*/ 25 h 49"/>
                <a:gd name="T18" fmla="*/ 25 w 50"/>
                <a:gd name="T19" fmla="*/ 43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" h="49">
                  <a:moveTo>
                    <a:pt x="25" y="0"/>
                  </a:moveTo>
                  <a:cubicBezTo>
                    <a:pt x="11" y="0"/>
                    <a:pt x="0" y="11"/>
                    <a:pt x="0" y="25"/>
                  </a:cubicBezTo>
                  <a:cubicBezTo>
                    <a:pt x="0" y="38"/>
                    <a:pt x="11" y="49"/>
                    <a:pt x="25" y="49"/>
                  </a:cubicBezTo>
                  <a:cubicBezTo>
                    <a:pt x="39" y="49"/>
                    <a:pt x="50" y="38"/>
                    <a:pt x="50" y="25"/>
                  </a:cubicBezTo>
                  <a:cubicBezTo>
                    <a:pt x="50" y="11"/>
                    <a:pt x="39" y="0"/>
                    <a:pt x="25" y="0"/>
                  </a:cubicBezTo>
                  <a:close/>
                  <a:moveTo>
                    <a:pt x="25" y="43"/>
                  </a:moveTo>
                  <a:cubicBezTo>
                    <a:pt x="15" y="43"/>
                    <a:pt x="6" y="35"/>
                    <a:pt x="6" y="25"/>
                  </a:cubicBezTo>
                  <a:cubicBezTo>
                    <a:pt x="6" y="14"/>
                    <a:pt x="15" y="6"/>
                    <a:pt x="25" y="6"/>
                  </a:cubicBezTo>
                  <a:cubicBezTo>
                    <a:pt x="35" y="6"/>
                    <a:pt x="44" y="14"/>
                    <a:pt x="44" y="25"/>
                  </a:cubicBezTo>
                  <a:cubicBezTo>
                    <a:pt x="44" y="35"/>
                    <a:pt x="35" y="43"/>
                    <a:pt x="25" y="43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1" name="Freeform 391"/>
            <p:cNvSpPr>
              <a:spLocks noEditPoints="1"/>
            </p:cNvSpPr>
            <p:nvPr/>
          </p:nvSpPr>
          <p:spPr bwMode="auto">
            <a:xfrm>
              <a:off x="6233338" y="5321149"/>
              <a:ext cx="598662" cy="595056"/>
            </a:xfrm>
            <a:custGeom>
              <a:avLst/>
              <a:gdLst>
                <a:gd name="T0" fmla="*/ 341 w 351"/>
                <a:gd name="T1" fmla="*/ 243 h 349"/>
                <a:gd name="T2" fmla="*/ 351 w 351"/>
                <a:gd name="T3" fmla="*/ 213 h 349"/>
                <a:gd name="T4" fmla="*/ 313 w 351"/>
                <a:gd name="T5" fmla="*/ 189 h 349"/>
                <a:gd name="T6" fmla="*/ 313 w 351"/>
                <a:gd name="T7" fmla="*/ 159 h 349"/>
                <a:gd name="T8" fmla="*/ 351 w 351"/>
                <a:gd name="T9" fmla="*/ 137 h 349"/>
                <a:gd name="T10" fmla="*/ 339 w 351"/>
                <a:gd name="T11" fmla="*/ 106 h 349"/>
                <a:gd name="T12" fmla="*/ 295 w 351"/>
                <a:gd name="T13" fmla="*/ 109 h 349"/>
                <a:gd name="T14" fmla="*/ 280 w 351"/>
                <a:gd name="T15" fmla="*/ 86 h 349"/>
                <a:gd name="T16" fmla="*/ 295 w 351"/>
                <a:gd name="T17" fmla="*/ 42 h 349"/>
                <a:gd name="T18" fmla="*/ 270 w 351"/>
                <a:gd name="T19" fmla="*/ 23 h 349"/>
                <a:gd name="T20" fmla="*/ 236 w 351"/>
                <a:gd name="T21" fmla="*/ 55 h 349"/>
                <a:gd name="T22" fmla="*/ 206 w 351"/>
                <a:gd name="T23" fmla="*/ 47 h 349"/>
                <a:gd name="T24" fmla="*/ 194 w 351"/>
                <a:gd name="T25" fmla="*/ 0 h 349"/>
                <a:gd name="T26" fmla="*/ 159 w 351"/>
                <a:gd name="T27" fmla="*/ 0 h 349"/>
                <a:gd name="T28" fmla="*/ 147 w 351"/>
                <a:gd name="T29" fmla="*/ 46 h 349"/>
                <a:gd name="T30" fmla="*/ 115 w 351"/>
                <a:gd name="T31" fmla="*/ 51 h 349"/>
                <a:gd name="T32" fmla="*/ 84 w 351"/>
                <a:gd name="T33" fmla="*/ 23 h 349"/>
                <a:gd name="T34" fmla="*/ 55 w 351"/>
                <a:gd name="T35" fmla="*/ 47 h 349"/>
                <a:gd name="T36" fmla="*/ 71 w 351"/>
                <a:gd name="T37" fmla="*/ 87 h 349"/>
                <a:gd name="T38" fmla="*/ 57 w 351"/>
                <a:gd name="T39" fmla="*/ 106 h 349"/>
                <a:gd name="T40" fmla="*/ 10 w 351"/>
                <a:gd name="T41" fmla="*/ 104 h 349"/>
                <a:gd name="T42" fmla="*/ 0 w 351"/>
                <a:gd name="T43" fmla="*/ 132 h 349"/>
                <a:gd name="T44" fmla="*/ 41 w 351"/>
                <a:gd name="T45" fmla="*/ 156 h 349"/>
                <a:gd name="T46" fmla="*/ 38 w 351"/>
                <a:gd name="T47" fmla="*/ 186 h 349"/>
                <a:gd name="T48" fmla="*/ 0 w 351"/>
                <a:gd name="T49" fmla="*/ 211 h 349"/>
                <a:gd name="T50" fmla="*/ 12 w 351"/>
                <a:gd name="T51" fmla="*/ 244 h 349"/>
                <a:gd name="T52" fmla="*/ 55 w 351"/>
                <a:gd name="T53" fmla="*/ 239 h 349"/>
                <a:gd name="T54" fmla="*/ 69 w 351"/>
                <a:gd name="T55" fmla="*/ 264 h 349"/>
                <a:gd name="T56" fmla="*/ 55 w 351"/>
                <a:gd name="T57" fmla="*/ 304 h 349"/>
                <a:gd name="T58" fmla="*/ 84 w 351"/>
                <a:gd name="T59" fmla="*/ 324 h 349"/>
                <a:gd name="T60" fmla="*/ 119 w 351"/>
                <a:gd name="T61" fmla="*/ 296 h 349"/>
                <a:gd name="T62" fmla="*/ 146 w 351"/>
                <a:gd name="T63" fmla="*/ 307 h 349"/>
                <a:gd name="T64" fmla="*/ 158 w 351"/>
                <a:gd name="T65" fmla="*/ 349 h 349"/>
                <a:gd name="T66" fmla="*/ 190 w 351"/>
                <a:gd name="T67" fmla="*/ 349 h 349"/>
                <a:gd name="T68" fmla="*/ 202 w 351"/>
                <a:gd name="T69" fmla="*/ 305 h 349"/>
                <a:gd name="T70" fmla="*/ 236 w 351"/>
                <a:gd name="T71" fmla="*/ 297 h 349"/>
                <a:gd name="T72" fmla="*/ 266 w 351"/>
                <a:gd name="T73" fmla="*/ 324 h 349"/>
                <a:gd name="T74" fmla="*/ 293 w 351"/>
                <a:gd name="T75" fmla="*/ 306 h 349"/>
                <a:gd name="T76" fmla="*/ 277 w 351"/>
                <a:gd name="T77" fmla="*/ 265 h 349"/>
                <a:gd name="T78" fmla="*/ 296 w 351"/>
                <a:gd name="T79" fmla="*/ 243 h 349"/>
                <a:gd name="T80" fmla="*/ 341 w 351"/>
                <a:gd name="T81" fmla="*/ 243 h 349"/>
                <a:gd name="T82" fmla="*/ 175 w 351"/>
                <a:gd name="T83" fmla="*/ 246 h 349"/>
                <a:gd name="T84" fmla="*/ 104 w 351"/>
                <a:gd name="T85" fmla="*/ 175 h 349"/>
                <a:gd name="T86" fmla="*/ 175 w 351"/>
                <a:gd name="T87" fmla="*/ 103 h 349"/>
                <a:gd name="T88" fmla="*/ 247 w 351"/>
                <a:gd name="T89" fmla="*/ 175 h 349"/>
                <a:gd name="T90" fmla="*/ 175 w 351"/>
                <a:gd name="T91" fmla="*/ 246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51" h="349">
                  <a:moveTo>
                    <a:pt x="341" y="243"/>
                  </a:moveTo>
                  <a:cubicBezTo>
                    <a:pt x="351" y="213"/>
                    <a:pt x="351" y="213"/>
                    <a:pt x="351" y="213"/>
                  </a:cubicBezTo>
                  <a:cubicBezTo>
                    <a:pt x="313" y="189"/>
                    <a:pt x="313" y="189"/>
                    <a:pt x="313" y="189"/>
                  </a:cubicBezTo>
                  <a:cubicBezTo>
                    <a:pt x="313" y="159"/>
                    <a:pt x="313" y="159"/>
                    <a:pt x="313" y="159"/>
                  </a:cubicBezTo>
                  <a:cubicBezTo>
                    <a:pt x="351" y="137"/>
                    <a:pt x="351" y="137"/>
                    <a:pt x="351" y="137"/>
                  </a:cubicBezTo>
                  <a:cubicBezTo>
                    <a:pt x="339" y="106"/>
                    <a:pt x="339" y="106"/>
                    <a:pt x="339" y="106"/>
                  </a:cubicBezTo>
                  <a:cubicBezTo>
                    <a:pt x="295" y="109"/>
                    <a:pt x="295" y="109"/>
                    <a:pt x="295" y="109"/>
                  </a:cubicBezTo>
                  <a:cubicBezTo>
                    <a:pt x="280" y="86"/>
                    <a:pt x="280" y="86"/>
                    <a:pt x="280" y="86"/>
                  </a:cubicBezTo>
                  <a:cubicBezTo>
                    <a:pt x="295" y="42"/>
                    <a:pt x="295" y="42"/>
                    <a:pt x="295" y="42"/>
                  </a:cubicBezTo>
                  <a:cubicBezTo>
                    <a:pt x="270" y="23"/>
                    <a:pt x="270" y="23"/>
                    <a:pt x="270" y="23"/>
                  </a:cubicBezTo>
                  <a:cubicBezTo>
                    <a:pt x="236" y="55"/>
                    <a:pt x="236" y="55"/>
                    <a:pt x="236" y="55"/>
                  </a:cubicBezTo>
                  <a:cubicBezTo>
                    <a:pt x="206" y="47"/>
                    <a:pt x="206" y="47"/>
                    <a:pt x="206" y="47"/>
                  </a:cubicBezTo>
                  <a:cubicBezTo>
                    <a:pt x="194" y="0"/>
                    <a:pt x="194" y="0"/>
                    <a:pt x="194" y="0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47" y="46"/>
                    <a:pt x="147" y="46"/>
                    <a:pt x="147" y="46"/>
                  </a:cubicBezTo>
                  <a:cubicBezTo>
                    <a:pt x="115" y="51"/>
                    <a:pt x="115" y="51"/>
                    <a:pt x="115" y="51"/>
                  </a:cubicBezTo>
                  <a:cubicBezTo>
                    <a:pt x="84" y="23"/>
                    <a:pt x="84" y="23"/>
                    <a:pt x="84" y="23"/>
                  </a:cubicBezTo>
                  <a:cubicBezTo>
                    <a:pt x="55" y="47"/>
                    <a:pt x="55" y="47"/>
                    <a:pt x="55" y="47"/>
                  </a:cubicBezTo>
                  <a:cubicBezTo>
                    <a:pt x="71" y="87"/>
                    <a:pt x="71" y="87"/>
                    <a:pt x="71" y="87"/>
                  </a:cubicBezTo>
                  <a:cubicBezTo>
                    <a:pt x="57" y="106"/>
                    <a:pt x="57" y="106"/>
                    <a:pt x="57" y="106"/>
                  </a:cubicBezTo>
                  <a:cubicBezTo>
                    <a:pt x="10" y="104"/>
                    <a:pt x="10" y="104"/>
                    <a:pt x="10" y="104"/>
                  </a:cubicBezTo>
                  <a:cubicBezTo>
                    <a:pt x="0" y="132"/>
                    <a:pt x="0" y="132"/>
                    <a:pt x="0" y="132"/>
                  </a:cubicBezTo>
                  <a:cubicBezTo>
                    <a:pt x="41" y="156"/>
                    <a:pt x="41" y="156"/>
                    <a:pt x="41" y="156"/>
                  </a:cubicBezTo>
                  <a:cubicBezTo>
                    <a:pt x="38" y="186"/>
                    <a:pt x="38" y="186"/>
                    <a:pt x="38" y="186"/>
                  </a:cubicBezTo>
                  <a:cubicBezTo>
                    <a:pt x="0" y="211"/>
                    <a:pt x="0" y="211"/>
                    <a:pt x="0" y="211"/>
                  </a:cubicBezTo>
                  <a:cubicBezTo>
                    <a:pt x="12" y="244"/>
                    <a:pt x="12" y="244"/>
                    <a:pt x="12" y="244"/>
                  </a:cubicBezTo>
                  <a:cubicBezTo>
                    <a:pt x="55" y="239"/>
                    <a:pt x="55" y="239"/>
                    <a:pt x="55" y="239"/>
                  </a:cubicBezTo>
                  <a:cubicBezTo>
                    <a:pt x="69" y="264"/>
                    <a:pt x="69" y="264"/>
                    <a:pt x="69" y="264"/>
                  </a:cubicBezTo>
                  <a:cubicBezTo>
                    <a:pt x="55" y="304"/>
                    <a:pt x="55" y="304"/>
                    <a:pt x="55" y="304"/>
                  </a:cubicBezTo>
                  <a:cubicBezTo>
                    <a:pt x="84" y="324"/>
                    <a:pt x="84" y="324"/>
                    <a:pt x="84" y="324"/>
                  </a:cubicBezTo>
                  <a:cubicBezTo>
                    <a:pt x="119" y="296"/>
                    <a:pt x="119" y="296"/>
                    <a:pt x="119" y="296"/>
                  </a:cubicBezTo>
                  <a:cubicBezTo>
                    <a:pt x="146" y="307"/>
                    <a:pt x="146" y="307"/>
                    <a:pt x="146" y="307"/>
                  </a:cubicBezTo>
                  <a:cubicBezTo>
                    <a:pt x="158" y="349"/>
                    <a:pt x="158" y="349"/>
                    <a:pt x="158" y="349"/>
                  </a:cubicBezTo>
                  <a:cubicBezTo>
                    <a:pt x="190" y="349"/>
                    <a:pt x="190" y="349"/>
                    <a:pt x="190" y="349"/>
                  </a:cubicBezTo>
                  <a:cubicBezTo>
                    <a:pt x="202" y="305"/>
                    <a:pt x="202" y="305"/>
                    <a:pt x="202" y="305"/>
                  </a:cubicBezTo>
                  <a:cubicBezTo>
                    <a:pt x="236" y="297"/>
                    <a:pt x="236" y="297"/>
                    <a:pt x="236" y="297"/>
                  </a:cubicBezTo>
                  <a:cubicBezTo>
                    <a:pt x="266" y="324"/>
                    <a:pt x="266" y="324"/>
                    <a:pt x="266" y="324"/>
                  </a:cubicBezTo>
                  <a:cubicBezTo>
                    <a:pt x="293" y="306"/>
                    <a:pt x="293" y="306"/>
                    <a:pt x="293" y="306"/>
                  </a:cubicBezTo>
                  <a:cubicBezTo>
                    <a:pt x="277" y="265"/>
                    <a:pt x="277" y="265"/>
                    <a:pt x="277" y="265"/>
                  </a:cubicBezTo>
                  <a:cubicBezTo>
                    <a:pt x="296" y="243"/>
                    <a:pt x="296" y="243"/>
                    <a:pt x="296" y="243"/>
                  </a:cubicBezTo>
                  <a:lnTo>
                    <a:pt x="341" y="243"/>
                  </a:lnTo>
                  <a:close/>
                  <a:moveTo>
                    <a:pt x="175" y="246"/>
                  </a:moveTo>
                  <a:cubicBezTo>
                    <a:pt x="136" y="246"/>
                    <a:pt x="104" y="214"/>
                    <a:pt x="104" y="175"/>
                  </a:cubicBezTo>
                  <a:cubicBezTo>
                    <a:pt x="104" y="135"/>
                    <a:pt x="136" y="103"/>
                    <a:pt x="175" y="103"/>
                  </a:cubicBezTo>
                  <a:cubicBezTo>
                    <a:pt x="215" y="103"/>
                    <a:pt x="247" y="135"/>
                    <a:pt x="247" y="175"/>
                  </a:cubicBezTo>
                  <a:cubicBezTo>
                    <a:pt x="247" y="214"/>
                    <a:pt x="215" y="246"/>
                    <a:pt x="175" y="246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2" name="Freeform 392"/>
            <p:cNvSpPr>
              <a:spLocks noEditPoints="1"/>
            </p:cNvSpPr>
            <p:nvPr/>
          </p:nvSpPr>
          <p:spPr bwMode="auto">
            <a:xfrm>
              <a:off x="6429526" y="5515173"/>
              <a:ext cx="206286" cy="206286"/>
            </a:xfrm>
            <a:custGeom>
              <a:avLst/>
              <a:gdLst>
                <a:gd name="T0" fmla="*/ 60 w 121"/>
                <a:gd name="T1" fmla="*/ 0 h 121"/>
                <a:gd name="T2" fmla="*/ 0 w 121"/>
                <a:gd name="T3" fmla="*/ 61 h 121"/>
                <a:gd name="T4" fmla="*/ 60 w 121"/>
                <a:gd name="T5" fmla="*/ 121 h 121"/>
                <a:gd name="T6" fmla="*/ 121 w 121"/>
                <a:gd name="T7" fmla="*/ 61 h 121"/>
                <a:gd name="T8" fmla="*/ 60 w 121"/>
                <a:gd name="T9" fmla="*/ 0 h 121"/>
                <a:gd name="T10" fmla="*/ 60 w 121"/>
                <a:gd name="T11" fmla="*/ 106 h 121"/>
                <a:gd name="T12" fmla="*/ 15 w 121"/>
                <a:gd name="T13" fmla="*/ 61 h 121"/>
                <a:gd name="T14" fmla="*/ 60 w 121"/>
                <a:gd name="T15" fmla="*/ 15 h 121"/>
                <a:gd name="T16" fmla="*/ 106 w 121"/>
                <a:gd name="T17" fmla="*/ 61 h 121"/>
                <a:gd name="T18" fmla="*/ 60 w 121"/>
                <a:gd name="T19" fmla="*/ 106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1" h="121">
                  <a:moveTo>
                    <a:pt x="60" y="0"/>
                  </a:moveTo>
                  <a:cubicBezTo>
                    <a:pt x="27" y="0"/>
                    <a:pt x="0" y="27"/>
                    <a:pt x="0" y="61"/>
                  </a:cubicBezTo>
                  <a:cubicBezTo>
                    <a:pt x="0" y="94"/>
                    <a:pt x="27" y="121"/>
                    <a:pt x="60" y="121"/>
                  </a:cubicBezTo>
                  <a:cubicBezTo>
                    <a:pt x="94" y="121"/>
                    <a:pt x="121" y="94"/>
                    <a:pt x="121" y="61"/>
                  </a:cubicBezTo>
                  <a:cubicBezTo>
                    <a:pt x="121" y="27"/>
                    <a:pt x="94" y="0"/>
                    <a:pt x="60" y="0"/>
                  </a:cubicBezTo>
                  <a:close/>
                  <a:moveTo>
                    <a:pt x="60" y="106"/>
                  </a:moveTo>
                  <a:cubicBezTo>
                    <a:pt x="35" y="106"/>
                    <a:pt x="15" y="86"/>
                    <a:pt x="15" y="61"/>
                  </a:cubicBezTo>
                  <a:cubicBezTo>
                    <a:pt x="15" y="35"/>
                    <a:pt x="35" y="15"/>
                    <a:pt x="60" y="15"/>
                  </a:cubicBezTo>
                  <a:cubicBezTo>
                    <a:pt x="86" y="15"/>
                    <a:pt x="106" y="35"/>
                    <a:pt x="106" y="61"/>
                  </a:cubicBezTo>
                  <a:cubicBezTo>
                    <a:pt x="106" y="86"/>
                    <a:pt x="86" y="106"/>
                    <a:pt x="60" y="106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10133522" y="5229069"/>
            <a:ext cx="707576" cy="631840"/>
            <a:chOff x="1011996" y="5287249"/>
            <a:chExt cx="707576" cy="631840"/>
          </a:xfrm>
          <a:solidFill>
            <a:schemeClr val="bg1"/>
          </a:solidFill>
        </p:grpSpPr>
        <p:sp>
          <p:nvSpPr>
            <p:cNvPr id="54" name="Freeform 417"/>
            <p:cNvSpPr>
              <a:spLocks/>
            </p:cNvSpPr>
            <p:nvPr/>
          </p:nvSpPr>
          <p:spPr bwMode="auto">
            <a:xfrm>
              <a:off x="1283198" y="5287249"/>
              <a:ext cx="436374" cy="516436"/>
            </a:xfrm>
            <a:custGeom>
              <a:avLst/>
              <a:gdLst>
                <a:gd name="T0" fmla="*/ 223 w 256"/>
                <a:gd name="T1" fmla="*/ 138 h 303"/>
                <a:gd name="T2" fmla="*/ 256 w 256"/>
                <a:gd name="T3" fmla="*/ 120 h 303"/>
                <a:gd name="T4" fmla="*/ 246 w 256"/>
                <a:gd name="T5" fmla="*/ 92 h 303"/>
                <a:gd name="T6" fmla="*/ 208 w 256"/>
                <a:gd name="T7" fmla="*/ 95 h 303"/>
                <a:gd name="T8" fmla="*/ 195 w 256"/>
                <a:gd name="T9" fmla="*/ 75 h 303"/>
                <a:gd name="T10" fmla="*/ 208 w 256"/>
                <a:gd name="T11" fmla="*/ 37 h 303"/>
                <a:gd name="T12" fmla="*/ 186 w 256"/>
                <a:gd name="T13" fmla="*/ 21 h 303"/>
                <a:gd name="T14" fmla="*/ 156 w 256"/>
                <a:gd name="T15" fmla="*/ 48 h 303"/>
                <a:gd name="T16" fmla="*/ 131 w 256"/>
                <a:gd name="T17" fmla="*/ 41 h 303"/>
                <a:gd name="T18" fmla="*/ 120 w 256"/>
                <a:gd name="T19" fmla="*/ 0 h 303"/>
                <a:gd name="T20" fmla="*/ 90 w 256"/>
                <a:gd name="T21" fmla="*/ 0 h 303"/>
                <a:gd name="T22" fmla="*/ 79 w 256"/>
                <a:gd name="T23" fmla="*/ 40 h 303"/>
                <a:gd name="T24" fmla="*/ 52 w 256"/>
                <a:gd name="T25" fmla="*/ 45 h 303"/>
                <a:gd name="T26" fmla="*/ 24 w 256"/>
                <a:gd name="T27" fmla="*/ 21 h 303"/>
                <a:gd name="T28" fmla="*/ 0 w 256"/>
                <a:gd name="T29" fmla="*/ 41 h 303"/>
                <a:gd name="T30" fmla="*/ 7 w 256"/>
                <a:gd name="T31" fmla="*/ 58 h 303"/>
                <a:gd name="T32" fmla="*/ 23 w 256"/>
                <a:gd name="T33" fmla="*/ 61 h 303"/>
                <a:gd name="T34" fmla="*/ 70 w 256"/>
                <a:gd name="T35" fmla="*/ 85 h 303"/>
                <a:gd name="T36" fmla="*/ 80 w 256"/>
                <a:gd name="T37" fmla="*/ 95 h 303"/>
                <a:gd name="T38" fmla="*/ 104 w 256"/>
                <a:gd name="T39" fmla="*/ 90 h 303"/>
                <a:gd name="T40" fmla="*/ 166 w 256"/>
                <a:gd name="T41" fmla="*/ 152 h 303"/>
                <a:gd name="T42" fmla="*/ 165 w 256"/>
                <a:gd name="T43" fmla="*/ 161 h 303"/>
                <a:gd name="T44" fmla="*/ 104 w 256"/>
                <a:gd name="T45" fmla="*/ 214 h 303"/>
                <a:gd name="T46" fmla="*/ 103 w 256"/>
                <a:gd name="T47" fmla="*/ 214 h 303"/>
                <a:gd name="T48" fmla="*/ 83 w 256"/>
                <a:gd name="T49" fmla="*/ 248 h 303"/>
                <a:gd name="T50" fmla="*/ 68 w 256"/>
                <a:gd name="T51" fmla="*/ 263 h 303"/>
                <a:gd name="T52" fmla="*/ 79 w 256"/>
                <a:gd name="T53" fmla="*/ 267 h 303"/>
                <a:gd name="T54" fmla="*/ 89 w 256"/>
                <a:gd name="T55" fmla="*/ 303 h 303"/>
                <a:gd name="T56" fmla="*/ 115 w 256"/>
                <a:gd name="T57" fmla="*/ 303 h 303"/>
                <a:gd name="T58" fmla="*/ 117 w 256"/>
                <a:gd name="T59" fmla="*/ 303 h 303"/>
                <a:gd name="T60" fmla="*/ 127 w 256"/>
                <a:gd name="T61" fmla="*/ 265 h 303"/>
                <a:gd name="T62" fmla="*/ 156 w 256"/>
                <a:gd name="T63" fmla="*/ 259 h 303"/>
                <a:gd name="T64" fmla="*/ 183 w 256"/>
                <a:gd name="T65" fmla="*/ 282 h 303"/>
                <a:gd name="T66" fmla="*/ 206 w 256"/>
                <a:gd name="T67" fmla="*/ 266 h 303"/>
                <a:gd name="T68" fmla="*/ 192 w 256"/>
                <a:gd name="T69" fmla="*/ 230 h 303"/>
                <a:gd name="T70" fmla="*/ 209 w 256"/>
                <a:gd name="T71" fmla="*/ 211 h 303"/>
                <a:gd name="T72" fmla="*/ 248 w 256"/>
                <a:gd name="T73" fmla="*/ 211 h 303"/>
                <a:gd name="T74" fmla="*/ 256 w 256"/>
                <a:gd name="T75" fmla="*/ 185 h 303"/>
                <a:gd name="T76" fmla="*/ 223 w 256"/>
                <a:gd name="T77" fmla="*/ 164 h 303"/>
                <a:gd name="T78" fmla="*/ 223 w 256"/>
                <a:gd name="T79" fmla="*/ 138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56" h="303">
                  <a:moveTo>
                    <a:pt x="223" y="138"/>
                  </a:moveTo>
                  <a:cubicBezTo>
                    <a:pt x="256" y="120"/>
                    <a:pt x="256" y="120"/>
                    <a:pt x="256" y="120"/>
                  </a:cubicBezTo>
                  <a:cubicBezTo>
                    <a:pt x="246" y="92"/>
                    <a:pt x="246" y="92"/>
                    <a:pt x="246" y="92"/>
                  </a:cubicBezTo>
                  <a:cubicBezTo>
                    <a:pt x="208" y="95"/>
                    <a:pt x="208" y="95"/>
                    <a:pt x="208" y="95"/>
                  </a:cubicBezTo>
                  <a:cubicBezTo>
                    <a:pt x="195" y="75"/>
                    <a:pt x="195" y="75"/>
                    <a:pt x="195" y="75"/>
                  </a:cubicBezTo>
                  <a:cubicBezTo>
                    <a:pt x="208" y="37"/>
                    <a:pt x="208" y="37"/>
                    <a:pt x="208" y="37"/>
                  </a:cubicBezTo>
                  <a:cubicBezTo>
                    <a:pt x="186" y="21"/>
                    <a:pt x="186" y="21"/>
                    <a:pt x="186" y="21"/>
                  </a:cubicBezTo>
                  <a:cubicBezTo>
                    <a:pt x="156" y="48"/>
                    <a:pt x="156" y="48"/>
                    <a:pt x="156" y="48"/>
                  </a:cubicBezTo>
                  <a:cubicBezTo>
                    <a:pt x="131" y="41"/>
                    <a:pt x="131" y="41"/>
                    <a:pt x="131" y="41"/>
                  </a:cubicBezTo>
                  <a:cubicBezTo>
                    <a:pt x="120" y="0"/>
                    <a:pt x="120" y="0"/>
                    <a:pt x="120" y="0"/>
                  </a:cubicBezTo>
                  <a:cubicBezTo>
                    <a:pt x="90" y="0"/>
                    <a:pt x="90" y="0"/>
                    <a:pt x="90" y="0"/>
                  </a:cubicBezTo>
                  <a:cubicBezTo>
                    <a:pt x="79" y="40"/>
                    <a:pt x="79" y="40"/>
                    <a:pt x="79" y="40"/>
                  </a:cubicBezTo>
                  <a:cubicBezTo>
                    <a:pt x="52" y="45"/>
                    <a:pt x="52" y="45"/>
                    <a:pt x="52" y="45"/>
                  </a:cubicBezTo>
                  <a:cubicBezTo>
                    <a:pt x="24" y="21"/>
                    <a:pt x="24" y="21"/>
                    <a:pt x="24" y="21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7" y="58"/>
                    <a:pt x="7" y="58"/>
                    <a:pt x="7" y="58"/>
                  </a:cubicBezTo>
                  <a:cubicBezTo>
                    <a:pt x="12" y="59"/>
                    <a:pt x="17" y="60"/>
                    <a:pt x="23" y="61"/>
                  </a:cubicBezTo>
                  <a:cubicBezTo>
                    <a:pt x="40" y="65"/>
                    <a:pt x="56" y="73"/>
                    <a:pt x="70" y="85"/>
                  </a:cubicBezTo>
                  <a:cubicBezTo>
                    <a:pt x="74" y="88"/>
                    <a:pt x="77" y="92"/>
                    <a:pt x="80" y="95"/>
                  </a:cubicBezTo>
                  <a:cubicBezTo>
                    <a:pt x="87" y="92"/>
                    <a:pt x="96" y="90"/>
                    <a:pt x="104" y="90"/>
                  </a:cubicBezTo>
                  <a:cubicBezTo>
                    <a:pt x="138" y="90"/>
                    <a:pt x="166" y="118"/>
                    <a:pt x="166" y="152"/>
                  </a:cubicBezTo>
                  <a:cubicBezTo>
                    <a:pt x="166" y="155"/>
                    <a:pt x="166" y="158"/>
                    <a:pt x="165" y="161"/>
                  </a:cubicBezTo>
                  <a:cubicBezTo>
                    <a:pt x="161" y="191"/>
                    <a:pt x="135" y="214"/>
                    <a:pt x="104" y="214"/>
                  </a:cubicBezTo>
                  <a:cubicBezTo>
                    <a:pt x="104" y="214"/>
                    <a:pt x="104" y="214"/>
                    <a:pt x="103" y="214"/>
                  </a:cubicBezTo>
                  <a:cubicBezTo>
                    <a:pt x="99" y="226"/>
                    <a:pt x="92" y="238"/>
                    <a:pt x="83" y="248"/>
                  </a:cubicBezTo>
                  <a:cubicBezTo>
                    <a:pt x="78" y="254"/>
                    <a:pt x="73" y="258"/>
                    <a:pt x="68" y="263"/>
                  </a:cubicBezTo>
                  <a:cubicBezTo>
                    <a:pt x="79" y="267"/>
                    <a:pt x="79" y="267"/>
                    <a:pt x="79" y="267"/>
                  </a:cubicBezTo>
                  <a:cubicBezTo>
                    <a:pt x="89" y="303"/>
                    <a:pt x="89" y="303"/>
                    <a:pt x="89" y="303"/>
                  </a:cubicBezTo>
                  <a:cubicBezTo>
                    <a:pt x="115" y="303"/>
                    <a:pt x="115" y="303"/>
                    <a:pt x="115" y="303"/>
                  </a:cubicBezTo>
                  <a:cubicBezTo>
                    <a:pt x="117" y="303"/>
                    <a:pt x="117" y="303"/>
                    <a:pt x="117" y="303"/>
                  </a:cubicBezTo>
                  <a:cubicBezTo>
                    <a:pt x="127" y="265"/>
                    <a:pt x="127" y="265"/>
                    <a:pt x="127" y="265"/>
                  </a:cubicBezTo>
                  <a:cubicBezTo>
                    <a:pt x="156" y="259"/>
                    <a:pt x="156" y="259"/>
                    <a:pt x="156" y="259"/>
                  </a:cubicBezTo>
                  <a:cubicBezTo>
                    <a:pt x="183" y="282"/>
                    <a:pt x="183" y="282"/>
                    <a:pt x="183" y="282"/>
                  </a:cubicBezTo>
                  <a:cubicBezTo>
                    <a:pt x="206" y="266"/>
                    <a:pt x="206" y="266"/>
                    <a:pt x="206" y="266"/>
                  </a:cubicBezTo>
                  <a:cubicBezTo>
                    <a:pt x="192" y="230"/>
                    <a:pt x="192" y="230"/>
                    <a:pt x="192" y="230"/>
                  </a:cubicBezTo>
                  <a:cubicBezTo>
                    <a:pt x="209" y="211"/>
                    <a:pt x="209" y="211"/>
                    <a:pt x="209" y="211"/>
                  </a:cubicBezTo>
                  <a:cubicBezTo>
                    <a:pt x="248" y="211"/>
                    <a:pt x="248" y="211"/>
                    <a:pt x="248" y="211"/>
                  </a:cubicBezTo>
                  <a:cubicBezTo>
                    <a:pt x="256" y="185"/>
                    <a:pt x="256" y="185"/>
                    <a:pt x="256" y="185"/>
                  </a:cubicBezTo>
                  <a:cubicBezTo>
                    <a:pt x="223" y="164"/>
                    <a:pt x="223" y="164"/>
                    <a:pt x="223" y="164"/>
                  </a:cubicBezTo>
                  <a:lnTo>
                    <a:pt x="223" y="138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5" name="Freeform 418"/>
            <p:cNvSpPr>
              <a:spLocks noEditPoints="1"/>
            </p:cNvSpPr>
            <p:nvPr/>
          </p:nvSpPr>
          <p:spPr bwMode="auto">
            <a:xfrm>
              <a:off x="1525547" y="5815225"/>
              <a:ext cx="52654" cy="52654"/>
            </a:xfrm>
            <a:custGeom>
              <a:avLst/>
              <a:gdLst>
                <a:gd name="T0" fmla="*/ 15 w 31"/>
                <a:gd name="T1" fmla="*/ 0 h 31"/>
                <a:gd name="T2" fmla="*/ 0 w 31"/>
                <a:gd name="T3" fmla="*/ 16 h 31"/>
                <a:gd name="T4" fmla="*/ 15 w 31"/>
                <a:gd name="T5" fmla="*/ 31 h 31"/>
                <a:gd name="T6" fmla="*/ 31 w 31"/>
                <a:gd name="T7" fmla="*/ 16 h 31"/>
                <a:gd name="T8" fmla="*/ 15 w 31"/>
                <a:gd name="T9" fmla="*/ 0 h 31"/>
                <a:gd name="T10" fmla="*/ 15 w 31"/>
                <a:gd name="T11" fmla="*/ 27 h 31"/>
                <a:gd name="T12" fmla="*/ 4 w 31"/>
                <a:gd name="T13" fmla="*/ 16 h 31"/>
                <a:gd name="T14" fmla="*/ 15 w 31"/>
                <a:gd name="T15" fmla="*/ 4 h 31"/>
                <a:gd name="T16" fmla="*/ 27 w 31"/>
                <a:gd name="T17" fmla="*/ 16 h 31"/>
                <a:gd name="T18" fmla="*/ 15 w 31"/>
                <a:gd name="T19" fmla="*/ 2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" h="31">
                  <a:moveTo>
                    <a:pt x="15" y="0"/>
                  </a:moveTo>
                  <a:cubicBezTo>
                    <a:pt x="7" y="0"/>
                    <a:pt x="0" y="7"/>
                    <a:pt x="0" y="16"/>
                  </a:cubicBezTo>
                  <a:cubicBezTo>
                    <a:pt x="0" y="24"/>
                    <a:pt x="7" y="31"/>
                    <a:pt x="15" y="31"/>
                  </a:cubicBezTo>
                  <a:cubicBezTo>
                    <a:pt x="24" y="31"/>
                    <a:pt x="31" y="24"/>
                    <a:pt x="31" y="16"/>
                  </a:cubicBezTo>
                  <a:cubicBezTo>
                    <a:pt x="31" y="7"/>
                    <a:pt x="24" y="0"/>
                    <a:pt x="15" y="0"/>
                  </a:cubicBezTo>
                  <a:close/>
                  <a:moveTo>
                    <a:pt x="15" y="27"/>
                  </a:moveTo>
                  <a:cubicBezTo>
                    <a:pt x="9" y="27"/>
                    <a:pt x="4" y="22"/>
                    <a:pt x="4" y="16"/>
                  </a:cubicBezTo>
                  <a:cubicBezTo>
                    <a:pt x="4" y="9"/>
                    <a:pt x="9" y="4"/>
                    <a:pt x="15" y="4"/>
                  </a:cubicBezTo>
                  <a:cubicBezTo>
                    <a:pt x="22" y="4"/>
                    <a:pt x="27" y="9"/>
                    <a:pt x="27" y="16"/>
                  </a:cubicBezTo>
                  <a:cubicBezTo>
                    <a:pt x="27" y="22"/>
                    <a:pt x="22" y="27"/>
                    <a:pt x="15" y="27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6" name="Freeform 419"/>
            <p:cNvSpPr>
              <a:spLocks noEditPoints="1"/>
            </p:cNvSpPr>
            <p:nvPr/>
          </p:nvSpPr>
          <p:spPr bwMode="auto">
            <a:xfrm>
              <a:off x="1474337" y="5766178"/>
              <a:ext cx="155075" cy="152911"/>
            </a:xfrm>
            <a:custGeom>
              <a:avLst/>
              <a:gdLst>
                <a:gd name="T0" fmla="*/ 91 w 91"/>
                <a:gd name="T1" fmla="*/ 35 h 90"/>
                <a:gd name="T2" fmla="*/ 88 w 91"/>
                <a:gd name="T3" fmla="*/ 27 h 90"/>
                <a:gd name="T4" fmla="*/ 76 w 91"/>
                <a:gd name="T5" fmla="*/ 28 h 90"/>
                <a:gd name="T6" fmla="*/ 72 w 91"/>
                <a:gd name="T7" fmla="*/ 22 h 90"/>
                <a:gd name="T8" fmla="*/ 76 w 91"/>
                <a:gd name="T9" fmla="*/ 11 h 90"/>
                <a:gd name="T10" fmla="*/ 70 w 91"/>
                <a:gd name="T11" fmla="*/ 6 h 90"/>
                <a:gd name="T12" fmla="*/ 61 w 91"/>
                <a:gd name="T13" fmla="*/ 14 h 90"/>
                <a:gd name="T14" fmla="*/ 53 w 91"/>
                <a:gd name="T15" fmla="*/ 12 h 90"/>
                <a:gd name="T16" fmla="*/ 50 w 91"/>
                <a:gd name="T17" fmla="*/ 0 h 90"/>
                <a:gd name="T18" fmla="*/ 41 w 91"/>
                <a:gd name="T19" fmla="*/ 0 h 90"/>
                <a:gd name="T20" fmla="*/ 38 w 91"/>
                <a:gd name="T21" fmla="*/ 11 h 90"/>
                <a:gd name="T22" fmla="*/ 30 w 91"/>
                <a:gd name="T23" fmla="*/ 13 h 90"/>
                <a:gd name="T24" fmla="*/ 22 w 91"/>
                <a:gd name="T25" fmla="*/ 6 h 90"/>
                <a:gd name="T26" fmla="*/ 15 w 91"/>
                <a:gd name="T27" fmla="*/ 12 h 90"/>
                <a:gd name="T28" fmla="*/ 19 w 91"/>
                <a:gd name="T29" fmla="*/ 22 h 90"/>
                <a:gd name="T30" fmla="*/ 15 w 91"/>
                <a:gd name="T31" fmla="*/ 27 h 90"/>
                <a:gd name="T32" fmla="*/ 3 w 91"/>
                <a:gd name="T33" fmla="*/ 26 h 90"/>
                <a:gd name="T34" fmla="*/ 0 w 91"/>
                <a:gd name="T35" fmla="*/ 34 h 90"/>
                <a:gd name="T36" fmla="*/ 11 w 91"/>
                <a:gd name="T37" fmla="*/ 40 h 90"/>
                <a:gd name="T38" fmla="*/ 10 w 91"/>
                <a:gd name="T39" fmla="*/ 48 h 90"/>
                <a:gd name="T40" fmla="*/ 0 w 91"/>
                <a:gd name="T41" fmla="*/ 54 h 90"/>
                <a:gd name="T42" fmla="*/ 3 w 91"/>
                <a:gd name="T43" fmla="*/ 62 h 90"/>
                <a:gd name="T44" fmla="*/ 15 w 91"/>
                <a:gd name="T45" fmla="*/ 61 h 90"/>
                <a:gd name="T46" fmla="*/ 18 w 91"/>
                <a:gd name="T47" fmla="*/ 68 h 90"/>
                <a:gd name="T48" fmla="*/ 15 w 91"/>
                <a:gd name="T49" fmla="*/ 78 h 90"/>
                <a:gd name="T50" fmla="*/ 22 w 91"/>
                <a:gd name="T51" fmla="*/ 83 h 90"/>
                <a:gd name="T52" fmla="*/ 31 w 91"/>
                <a:gd name="T53" fmla="*/ 76 h 90"/>
                <a:gd name="T54" fmla="*/ 38 w 91"/>
                <a:gd name="T55" fmla="*/ 79 h 90"/>
                <a:gd name="T56" fmla="*/ 41 w 91"/>
                <a:gd name="T57" fmla="*/ 90 h 90"/>
                <a:gd name="T58" fmla="*/ 49 w 91"/>
                <a:gd name="T59" fmla="*/ 90 h 90"/>
                <a:gd name="T60" fmla="*/ 52 w 91"/>
                <a:gd name="T61" fmla="*/ 78 h 90"/>
                <a:gd name="T62" fmla="*/ 61 w 91"/>
                <a:gd name="T63" fmla="*/ 76 h 90"/>
                <a:gd name="T64" fmla="*/ 69 w 91"/>
                <a:gd name="T65" fmla="*/ 83 h 90"/>
                <a:gd name="T66" fmla="*/ 76 w 91"/>
                <a:gd name="T67" fmla="*/ 78 h 90"/>
                <a:gd name="T68" fmla="*/ 72 w 91"/>
                <a:gd name="T69" fmla="*/ 68 h 90"/>
                <a:gd name="T70" fmla="*/ 76 w 91"/>
                <a:gd name="T71" fmla="*/ 62 h 90"/>
                <a:gd name="T72" fmla="*/ 88 w 91"/>
                <a:gd name="T73" fmla="*/ 62 h 90"/>
                <a:gd name="T74" fmla="*/ 91 w 91"/>
                <a:gd name="T75" fmla="*/ 55 h 90"/>
                <a:gd name="T76" fmla="*/ 81 w 91"/>
                <a:gd name="T77" fmla="*/ 48 h 90"/>
                <a:gd name="T78" fmla="*/ 81 w 91"/>
                <a:gd name="T79" fmla="*/ 41 h 90"/>
                <a:gd name="T80" fmla="*/ 91 w 91"/>
                <a:gd name="T81" fmla="*/ 35 h 90"/>
                <a:gd name="T82" fmla="*/ 45 w 91"/>
                <a:gd name="T83" fmla="*/ 63 h 90"/>
                <a:gd name="T84" fmla="*/ 27 w 91"/>
                <a:gd name="T85" fmla="*/ 45 h 90"/>
                <a:gd name="T86" fmla="*/ 45 w 91"/>
                <a:gd name="T87" fmla="*/ 26 h 90"/>
                <a:gd name="T88" fmla="*/ 64 w 91"/>
                <a:gd name="T89" fmla="*/ 45 h 90"/>
                <a:gd name="T90" fmla="*/ 45 w 91"/>
                <a:gd name="T91" fmla="*/ 63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91" h="90">
                  <a:moveTo>
                    <a:pt x="91" y="35"/>
                  </a:moveTo>
                  <a:cubicBezTo>
                    <a:pt x="88" y="27"/>
                    <a:pt x="88" y="27"/>
                    <a:pt x="88" y="27"/>
                  </a:cubicBezTo>
                  <a:cubicBezTo>
                    <a:pt x="76" y="28"/>
                    <a:pt x="76" y="28"/>
                    <a:pt x="76" y="28"/>
                  </a:cubicBezTo>
                  <a:cubicBezTo>
                    <a:pt x="72" y="22"/>
                    <a:pt x="72" y="22"/>
                    <a:pt x="72" y="22"/>
                  </a:cubicBezTo>
                  <a:cubicBezTo>
                    <a:pt x="76" y="11"/>
                    <a:pt x="76" y="11"/>
                    <a:pt x="76" y="11"/>
                  </a:cubicBezTo>
                  <a:cubicBezTo>
                    <a:pt x="70" y="6"/>
                    <a:pt x="70" y="6"/>
                    <a:pt x="70" y="6"/>
                  </a:cubicBezTo>
                  <a:cubicBezTo>
                    <a:pt x="61" y="14"/>
                    <a:pt x="61" y="14"/>
                    <a:pt x="61" y="14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38" y="11"/>
                    <a:pt x="38" y="11"/>
                    <a:pt x="38" y="11"/>
                  </a:cubicBezTo>
                  <a:cubicBezTo>
                    <a:pt x="30" y="13"/>
                    <a:pt x="30" y="13"/>
                    <a:pt x="30" y="13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0" y="48"/>
                    <a:pt x="10" y="48"/>
                    <a:pt x="10" y="48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3" y="62"/>
                    <a:pt x="3" y="62"/>
                    <a:pt x="3" y="62"/>
                  </a:cubicBezTo>
                  <a:cubicBezTo>
                    <a:pt x="15" y="61"/>
                    <a:pt x="15" y="61"/>
                    <a:pt x="15" y="61"/>
                  </a:cubicBezTo>
                  <a:cubicBezTo>
                    <a:pt x="18" y="68"/>
                    <a:pt x="18" y="68"/>
                    <a:pt x="18" y="68"/>
                  </a:cubicBezTo>
                  <a:cubicBezTo>
                    <a:pt x="15" y="78"/>
                    <a:pt x="15" y="78"/>
                    <a:pt x="15" y="78"/>
                  </a:cubicBezTo>
                  <a:cubicBezTo>
                    <a:pt x="22" y="83"/>
                    <a:pt x="22" y="83"/>
                    <a:pt x="22" y="83"/>
                  </a:cubicBezTo>
                  <a:cubicBezTo>
                    <a:pt x="31" y="76"/>
                    <a:pt x="31" y="76"/>
                    <a:pt x="31" y="76"/>
                  </a:cubicBezTo>
                  <a:cubicBezTo>
                    <a:pt x="38" y="79"/>
                    <a:pt x="38" y="79"/>
                    <a:pt x="38" y="79"/>
                  </a:cubicBezTo>
                  <a:cubicBezTo>
                    <a:pt x="41" y="90"/>
                    <a:pt x="41" y="90"/>
                    <a:pt x="41" y="90"/>
                  </a:cubicBezTo>
                  <a:cubicBezTo>
                    <a:pt x="49" y="90"/>
                    <a:pt x="49" y="90"/>
                    <a:pt x="49" y="90"/>
                  </a:cubicBezTo>
                  <a:cubicBezTo>
                    <a:pt x="52" y="78"/>
                    <a:pt x="52" y="78"/>
                    <a:pt x="52" y="78"/>
                  </a:cubicBezTo>
                  <a:cubicBezTo>
                    <a:pt x="61" y="76"/>
                    <a:pt x="61" y="76"/>
                    <a:pt x="61" y="76"/>
                  </a:cubicBezTo>
                  <a:cubicBezTo>
                    <a:pt x="69" y="83"/>
                    <a:pt x="69" y="83"/>
                    <a:pt x="69" y="83"/>
                  </a:cubicBezTo>
                  <a:cubicBezTo>
                    <a:pt x="76" y="78"/>
                    <a:pt x="76" y="78"/>
                    <a:pt x="76" y="78"/>
                  </a:cubicBezTo>
                  <a:cubicBezTo>
                    <a:pt x="72" y="68"/>
                    <a:pt x="72" y="68"/>
                    <a:pt x="72" y="68"/>
                  </a:cubicBezTo>
                  <a:cubicBezTo>
                    <a:pt x="76" y="62"/>
                    <a:pt x="76" y="62"/>
                    <a:pt x="76" y="62"/>
                  </a:cubicBezTo>
                  <a:cubicBezTo>
                    <a:pt x="88" y="62"/>
                    <a:pt x="88" y="62"/>
                    <a:pt x="88" y="62"/>
                  </a:cubicBezTo>
                  <a:cubicBezTo>
                    <a:pt x="91" y="55"/>
                    <a:pt x="91" y="55"/>
                    <a:pt x="91" y="55"/>
                  </a:cubicBezTo>
                  <a:cubicBezTo>
                    <a:pt x="81" y="48"/>
                    <a:pt x="81" y="48"/>
                    <a:pt x="81" y="48"/>
                  </a:cubicBezTo>
                  <a:cubicBezTo>
                    <a:pt x="81" y="41"/>
                    <a:pt x="81" y="41"/>
                    <a:pt x="81" y="41"/>
                  </a:cubicBezTo>
                  <a:lnTo>
                    <a:pt x="91" y="35"/>
                  </a:lnTo>
                  <a:close/>
                  <a:moveTo>
                    <a:pt x="45" y="63"/>
                  </a:moveTo>
                  <a:cubicBezTo>
                    <a:pt x="35" y="63"/>
                    <a:pt x="27" y="55"/>
                    <a:pt x="27" y="45"/>
                  </a:cubicBezTo>
                  <a:cubicBezTo>
                    <a:pt x="27" y="34"/>
                    <a:pt x="35" y="26"/>
                    <a:pt x="45" y="26"/>
                  </a:cubicBezTo>
                  <a:cubicBezTo>
                    <a:pt x="56" y="26"/>
                    <a:pt x="64" y="34"/>
                    <a:pt x="64" y="45"/>
                  </a:cubicBezTo>
                  <a:cubicBezTo>
                    <a:pt x="64" y="55"/>
                    <a:pt x="56" y="63"/>
                    <a:pt x="45" y="63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7" name="Freeform 420"/>
            <p:cNvSpPr>
              <a:spLocks/>
            </p:cNvSpPr>
            <p:nvPr/>
          </p:nvSpPr>
          <p:spPr bwMode="auto">
            <a:xfrm>
              <a:off x="1429617" y="5457471"/>
              <a:ext cx="119732" cy="177435"/>
            </a:xfrm>
            <a:custGeom>
              <a:avLst/>
              <a:gdLst>
                <a:gd name="T0" fmla="*/ 23 w 70"/>
                <a:gd name="T1" fmla="*/ 91 h 104"/>
                <a:gd name="T2" fmla="*/ 20 w 70"/>
                <a:gd name="T3" fmla="*/ 104 h 104"/>
                <a:gd name="T4" fmla="*/ 70 w 70"/>
                <a:gd name="T5" fmla="*/ 60 h 104"/>
                <a:gd name="T6" fmla="*/ 70 w 70"/>
                <a:gd name="T7" fmla="*/ 52 h 104"/>
                <a:gd name="T8" fmla="*/ 18 w 70"/>
                <a:gd name="T9" fmla="*/ 0 h 104"/>
                <a:gd name="T10" fmla="*/ 0 w 70"/>
                <a:gd name="T11" fmla="*/ 3 h 104"/>
                <a:gd name="T12" fmla="*/ 8 w 70"/>
                <a:gd name="T13" fmla="*/ 13 h 104"/>
                <a:gd name="T14" fmla="*/ 18 w 70"/>
                <a:gd name="T15" fmla="*/ 12 h 104"/>
                <a:gd name="T16" fmla="*/ 58 w 70"/>
                <a:gd name="T17" fmla="*/ 52 h 104"/>
                <a:gd name="T18" fmla="*/ 23 w 70"/>
                <a:gd name="T19" fmla="*/ 91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0" h="104">
                  <a:moveTo>
                    <a:pt x="23" y="91"/>
                  </a:moveTo>
                  <a:cubicBezTo>
                    <a:pt x="22" y="96"/>
                    <a:pt x="22" y="100"/>
                    <a:pt x="20" y="104"/>
                  </a:cubicBezTo>
                  <a:cubicBezTo>
                    <a:pt x="46" y="103"/>
                    <a:pt x="66" y="84"/>
                    <a:pt x="70" y="60"/>
                  </a:cubicBezTo>
                  <a:cubicBezTo>
                    <a:pt x="70" y="57"/>
                    <a:pt x="70" y="55"/>
                    <a:pt x="70" y="52"/>
                  </a:cubicBezTo>
                  <a:cubicBezTo>
                    <a:pt x="70" y="23"/>
                    <a:pt x="47" y="0"/>
                    <a:pt x="18" y="0"/>
                  </a:cubicBezTo>
                  <a:cubicBezTo>
                    <a:pt x="12" y="0"/>
                    <a:pt x="6" y="1"/>
                    <a:pt x="0" y="3"/>
                  </a:cubicBezTo>
                  <a:cubicBezTo>
                    <a:pt x="3" y="6"/>
                    <a:pt x="6" y="10"/>
                    <a:pt x="8" y="13"/>
                  </a:cubicBezTo>
                  <a:cubicBezTo>
                    <a:pt x="11" y="13"/>
                    <a:pt x="15" y="12"/>
                    <a:pt x="18" y="12"/>
                  </a:cubicBezTo>
                  <a:cubicBezTo>
                    <a:pt x="40" y="12"/>
                    <a:pt x="58" y="30"/>
                    <a:pt x="58" y="52"/>
                  </a:cubicBezTo>
                  <a:cubicBezTo>
                    <a:pt x="58" y="72"/>
                    <a:pt x="43" y="89"/>
                    <a:pt x="23" y="91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8" name="Freeform 421"/>
            <p:cNvSpPr>
              <a:spLocks noEditPoints="1"/>
            </p:cNvSpPr>
            <p:nvPr/>
          </p:nvSpPr>
          <p:spPr bwMode="auto">
            <a:xfrm>
              <a:off x="1084124" y="5402654"/>
              <a:ext cx="366410" cy="356312"/>
            </a:xfrm>
            <a:custGeom>
              <a:avLst/>
              <a:gdLst>
                <a:gd name="T0" fmla="*/ 205 w 215"/>
                <a:gd name="T1" fmla="*/ 143 h 209"/>
                <a:gd name="T2" fmla="*/ 208 w 215"/>
                <a:gd name="T3" fmla="*/ 135 h 209"/>
                <a:gd name="T4" fmla="*/ 211 w 215"/>
                <a:gd name="T5" fmla="*/ 122 h 209"/>
                <a:gd name="T6" fmla="*/ 197 w 215"/>
                <a:gd name="T7" fmla="*/ 52 h 209"/>
                <a:gd name="T8" fmla="*/ 190 w 215"/>
                <a:gd name="T9" fmla="*/ 42 h 209"/>
                <a:gd name="T10" fmla="*/ 184 w 215"/>
                <a:gd name="T11" fmla="*/ 35 h 209"/>
                <a:gd name="T12" fmla="*/ 177 w 215"/>
                <a:gd name="T13" fmla="*/ 29 h 209"/>
                <a:gd name="T14" fmla="*/ 136 w 215"/>
                <a:gd name="T15" fmla="*/ 8 h 209"/>
                <a:gd name="T16" fmla="*/ 130 w 215"/>
                <a:gd name="T17" fmla="*/ 6 h 209"/>
                <a:gd name="T18" fmla="*/ 36 w 215"/>
                <a:gd name="T19" fmla="*/ 40 h 209"/>
                <a:gd name="T20" fmla="*/ 47 w 215"/>
                <a:gd name="T21" fmla="*/ 182 h 209"/>
                <a:gd name="T22" fmla="*/ 128 w 215"/>
                <a:gd name="T23" fmla="*/ 204 h 209"/>
                <a:gd name="T24" fmla="*/ 188 w 215"/>
                <a:gd name="T25" fmla="*/ 171 h 209"/>
                <a:gd name="T26" fmla="*/ 205 w 215"/>
                <a:gd name="T27" fmla="*/ 143 h 209"/>
                <a:gd name="T28" fmla="*/ 152 w 215"/>
                <a:gd name="T29" fmla="*/ 140 h 209"/>
                <a:gd name="T30" fmla="*/ 127 w 215"/>
                <a:gd name="T31" fmla="*/ 157 h 209"/>
                <a:gd name="T32" fmla="*/ 76 w 215"/>
                <a:gd name="T33" fmla="*/ 146 h 209"/>
                <a:gd name="T34" fmla="*/ 70 w 215"/>
                <a:gd name="T35" fmla="*/ 70 h 209"/>
                <a:gd name="T36" fmla="*/ 86 w 215"/>
                <a:gd name="T37" fmla="*/ 57 h 209"/>
                <a:gd name="T38" fmla="*/ 146 w 215"/>
                <a:gd name="T39" fmla="*/ 64 h 209"/>
                <a:gd name="T40" fmla="*/ 159 w 215"/>
                <a:gd name="T41" fmla="*/ 81 h 209"/>
                <a:gd name="T42" fmla="*/ 165 w 215"/>
                <a:gd name="T43" fmla="*/ 110 h 209"/>
                <a:gd name="T44" fmla="*/ 152 w 215"/>
                <a:gd name="T45" fmla="*/ 14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15" h="209">
                  <a:moveTo>
                    <a:pt x="205" y="143"/>
                  </a:moveTo>
                  <a:cubicBezTo>
                    <a:pt x="206" y="141"/>
                    <a:pt x="207" y="138"/>
                    <a:pt x="208" y="135"/>
                  </a:cubicBezTo>
                  <a:cubicBezTo>
                    <a:pt x="209" y="131"/>
                    <a:pt x="210" y="127"/>
                    <a:pt x="211" y="122"/>
                  </a:cubicBezTo>
                  <a:cubicBezTo>
                    <a:pt x="215" y="98"/>
                    <a:pt x="210" y="73"/>
                    <a:pt x="197" y="52"/>
                  </a:cubicBezTo>
                  <a:cubicBezTo>
                    <a:pt x="195" y="49"/>
                    <a:pt x="193" y="45"/>
                    <a:pt x="190" y="42"/>
                  </a:cubicBezTo>
                  <a:cubicBezTo>
                    <a:pt x="188" y="39"/>
                    <a:pt x="186" y="37"/>
                    <a:pt x="184" y="35"/>
                  </a:cubicBezTo>
                  <a:cubicBezTo>
                    <a:pt x="182" y="33"/>
                    <a:pt x="180" y="31"/>
                    <a:pt x="177" y="29"/>
                  </a:cubicBezTo>
                  <a:cubicBezTo>
                    <a:pt x="165" y="18"/>
                    <a:pt x="151" y="11"/>
                    <a:pt x="136" y="8"/>
                  </a:cubicBezTo>
                  <a:cubicBezTo>
                    <a:pt x="134" y="7"/>
                    <a:pt x="132" y="7"/>
                    <a:pt x="130" y="6"/>
                  </a:cubicBezTo>
                  <a:cubicBezTo>
                    <a:pt x="96" y="0"/>
                    <a:pt x="60" y="12"/>
                    <a:pt x="36" y="40"/>
                  </a:cubicBezTo>
                  <a:cubicBezTo>
                    <a:pt x="0" y="82"/>
                    <a:pt x="4" y="145"/>
                    <a:pt x="47" y="182"/>
                  </a:cubicBezTo>
                  <a:cubicBezTo>
                    <a:pt x="70" y="202"/>
                    <a:pt x="100" y="209"/>
                    <a:pt x="128" y="204"/>
                  </a:cubicBezTo>
                  <a:cubicBezTo>
                    <a:pt x="151" y="201"/>
                    <a:pt x="172" y="189"/>
                    <a:pt x="188" y="171"/>
                  </a:cubicBezTo>
                  <a:cubicBezTo>
                    <a:pt x="195" y="162"/>
                    <a:pt x="201" y="153"/>
                    <a:pt x="205" y="143"/>
                  </a:cubicBezTo>
                  <a:close/>
                  <a:moveTo>
                    <a:pt x="152" y="140"/>
                  </a:moveTo>
                  <a:cubicBezTo>
                    <a:pt x="145" y="149"/>
                    <a:pt x="136" y="154"/>
                    <a:pt x="127" y="157"/>
                  </a:cubicBezTo>
                  <a:cubicBezTo>
                    <a:pt x="110" y="162"/>
                    <a:pt x="91" y="159"/>
                    <a:pt x="76" y="146"/>
                  </a:cubicBezTo>
                  <a:cubicBezTo>
                    <a:pt x="54" y="127"/>
                    <a:pt x="51" y="93"/>
                    <a:pt x="70" y="70"/>
                  </a:cubicBezTo>
                  <a:cubicBezTo>
                    <a:pt x="75" y="65"/>
                    <a:pt x="80" y="61"/>
                    <a:pt x="86" y="57"/>
                  </a:cubicBezTo>
                  <a:cubicBezTo>
                    <a:pt x="105" y="48"/>
                    <a:pt x="129" y="50"/>
                    <a:pt x="146" y="64"/>
                  </a:cubicBezTo>
                  <a:cubicBezTo>
                    <a:pt x="152" y="69"/>
                    <a:pt x="156" y="75"/>
                    <a:pt x="159" y="81"/>
                  </a:cubicBezTo>
                  <a:cubicBezTo>
                    <a:pt x="164" y="90"/>
                    <a:pt x="166" y="100"/>
                    <a:pt x="165" y="110"/>
                  </a:cubicBezTo>
                  <a:cubicBezTo>
                    <a:pt x="164" y="121"/>
                    <a:pt x="160" y="132"/>
                    <a:pt x="152" y="140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9" name="Freeform 422"/>
            <p:cNvSpPr>
              <a:spLocks/>
            </p:cNvSpPr>
            <p:nvPr/>
          </p:nvSpPr>
          <p:spPr bwMode="auto">
            <a:xfrm>
              <a:off x="1011996" y="5697657"/>
              <a:ext cx="173829" cy="181041"/>
            </a:xfrm>
            <a:custGeom>
              <a:avLst/>
              <a:gdLst>
                <a:gd name="T0" fmla="*/ 60 w 102"/>
                <a:gd name="T1" fmla="*/ 0 h 106"/>
                <a:gd name="T2" fmla="*/ 14 w 102"/>
                <a:gd name="T3" fmla="*/ 54 h 106"/>
                <a:gd name="T4" fmla="*/ 19 w 102"/>
                <a:gd name="T5" fmla="*/ 89 h 106"/>
                <a:gd name="T6" fmla="*/ 56 w 102"/>
                <a:gd name="T7" fmla="*/ 89 h 106"/>
                <a:gd name="T8" fmla="*/ 102 w 102"/>
                <a:gd name="T9" fmla="*/ 35 h 106"/>
                <a:gd name="T10" fmla="*/ 79 w 102"/>
                <a:gd name="T11" fmla="*/ 20 h 106"/>
                <a:gd name="T12" fmla="*/ 60 w 102"/>
                <a:gd name="T13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2" h="106">
                  <a:moveTo>
                    <a:pt x="60" y="0"/>
                  </a:moveTo>
                  <a:cubicBezTo>
                    <a:pt x="14" y="54"/>
                    <a:pt x="14" y="54"/>
                    <a:pt x="14" y="54"/>
                  </a:cubicBezTo>
                  <a:cubicBezTo>
                    <a:pt x="14" y="54"/>
                    <a:pt x="0" y="73"/>
                    <a:pt x="19" y="89"/>
                  </a:cubicBezTo>
                  <a:cubicBezTo>
                    <a:pt x="38" y="106"/>
                    <a:pt x="56" y="89"/>
                    <a:pt x="56" y="89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94" y="31"/>
                    <a:pt x="86" y="26"/>
                    <a:pt x="79" y="20"/>
                  </a:cubicBezTo>
                  <a:cubicBezTo>
                    <a:pt x="71" y="14"/>
                    <a:pt x="65" y="7"/>
                    <a:pt x="60" y="0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sp>
        <p:nvSpPr>
          <p:cNvPr id="63" name="矩形 62"/>
          <p:cNvSpPr/>
          <p:nvPr/>
        </p:nvSpPr>
        <p:spPr>
          <a:xfrm rot="10800000" flipH="1" flipV="1">
            <a:off x="320090" y="1726422"/>
            <a:ext cx="2853834" cy="610743"/>
          </a:xfrm>
          <a:prstGeom prst="rect">
            <a:avLst/>
          </a:prstGeom>
          <a:solidFill>
            <a:srgbClr val="262626">
              <a:alpha val="75000"/>
            </a:srgbClr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1070309" y="1829473"/>
            <a:ext cx="135339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步骤</a:t>
            </a: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</a:p>
        </p:txBody>
      </p:sp>
      <p:sp>
        <p:nvSpPr>
          <p:cNvPr id="64" name="矩形 63"/>
          <p:cNvSpPr/>
          <p:nvPr/>
        </p:nvSpPr>
        <p:spPr>
          <a:xfrm rot="10800000" flipH="1" flipV="1">
            <a:off x="3216819" y="1726422"/>
            <a:ext cx="2853834" cy="610743"/>
          </a:xfrm>
          <a:prstGeom prst="rect">
            <a:avLst/>
          </a:prstGeom>
          <a:solidFill>
            <a:srgbClr val="262626">
              <a:alpha val="75000"/>
            </a:srgbClr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3967039" y="1829473"/>
            <a:ext cx="135339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步骤</a:t>
            </a:r>
            <a:r>
              <a:rPr lang="en-US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en-US" altLang="zh-CN" sz="20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5" name="矩形 64"/>
          <p:cNvSpPr/>
          <p:nvPr/>
        </p:nvSpPr>
        <p:spPr>
          <a:xfrm rot="10800000" flipH="1" flipV="1">
            <a:off x="6113548" y="1726422"/>
            <a:ext cx="2853834" cy="610743"/>
          </a:xfrm>
          <a:prstGeom prst="rect">
            <a:avLst/>
          </a:prstGeom>
          <a:solidFill>
            <a:srgbClr val="262626">
              <a:alpha val="75000"/>
            </a:srgbClr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矩形 65"/>
          <p:cNvSpPr/>
          <p:nvPr/>
        </p:nvSpPr>
        <p:spPr>
          <a:xfrm>
            <a:off x="6863767" y="1829473"/>
            <a:ext cx="135339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步骤</a:t>
            </a:r>
            <a:r>
              <a:rPr lang="en-US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en-US" altLang="zh-CN" sz="20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7" name="矩形 66"/>
          <p:cNvSpPr/>
          <p:nvPr/>
        </p:nvSpPr>
        <p:spPr>
          <a:xfrm rot="10800000" flipH="1" flipV="1">
            <a:off x="9010277" y="1726421"/>
            <a:ext cx="2853834" cy="610743"/>
          </a:xfrm>
          <a:prstGeom prst="rect">
            <a:avLst/>
          </a:prstGeom>
          <a:solidFill>
            <a:srgbClr val="262626">
              <a:alpha val="75000"/>
            </a:srgbClr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矩形 67"/>
          <p:cNvSpPr/>
          <p:nvPr/>
        </p:nvSpPr>
        <p:spPr>
          <a:xfrm>
            <a:off x="9760496" y="1829472"/>
            <a:ext cx="135339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步骤</a:t>
            </a:r>
            <a:r>
              <a:rPr lang="en-US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en-US" altLang="zh-CN" sz="20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4" name="矩形 73"/>
          <p:cNvSpPr/>
          <p:nvPr/>
        </p:nvSpPr>
        <p:spPr>
          <a:xfrm>
            <a:off x="813679" y="2730825"/>
            <a:ext cx="205226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要制作一个精美的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，需要考虑多方面的因素，版面设计，文字和背景色彩的搭配，模板的应用，动画的自定义设计，视频、音频、图片的应用，声音的添加等内容都要综合考虑。</a:t>
            </a:r>
          </a:p>
        </p:txBody>
      </p:sp>
      <p:sp>
        <p:nvSpPr>
          <p:cNvPr id="77" name="矩形 76"/>
          <p:cNvSpPr/>
          <p:nvPr/>
        </p:nvSpPr>
        <p:spPr>
          <a:xfrm>
            <a:off x="3572875" y="2730825"/>
            <a:ext cx="205226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要制作一个精美的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，需要考虑多方面的因素，版面设计，文字和背景色彩的搭配，模板的应用，动画的自定义设计，视频、音频、图片的应用，声音的添加等内容都要综合考虑。</a:t>
            </a:r>
          </a:p>
        </p:txBody>
      </p:sp>
      <p:sp>
        <p:nvSpPr>
          <p:cNvPr id="78" name="矩形 77"/>
          <p:cNvSpPr/>
          <p:nvPr/>
        </p:nvSpPr>
        <p:spPr>
          <a:xfrm>
            <a:off x="6511672" y="2730825"/>
            <a:ext cx="205226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要制作一个精美的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，需要考虑多方面的因素，版面设计，文字和背景色彩的搭配，模板的应用，动画的自定义设计，视频、音频、图片的应用，声音的添加等内容都要综合考虑。</a:t>
            </a:r>
          </a:p>
        </p:txBody>
      </p:sp>
      <p:sp>
        <p:nvSpPr>
          <p:cNvPr id="79" name="矩形 78"/>
          <p:cNvSpPr/>
          <p:nvPr/>
        </p:nvSpPr>
        <p:spPr>
          <a:xfrm>
            <a:off x="9411062" y="2730825"/>
            <a:ext cx="205226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要制作一个精美的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，需要考虑多方面的因素，版面设计，文字和背景色彩的搭配，模板的应用，动画的自定义设计，视频、音频、图片的应用，声音的添加等内容都要综合考虑。</a:t>
            </a:r>
          </a:p>
        </p:txBody>
      </p:sp>
      <p:sp>
        <p:nvSpPr>
          <p:cNvPr id="81" name="等腰三角形 80"/>
          <p:cNvSpPr/>
          <p:nvPr/>
        </p:nvSpPr>
        <p:spPr>
          <a:xfrm>
            <a:off x="2380270" y="5733712"/>
            <a:ext cx="1638300" cy="385694"/>
          </a:xfrm>
          <a:prstGeom prst="triangl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等腰三角形 81"/>
          <p:cNvSpPr/>
          <p:nvPr/>
        </p:nvSpPr>
        <p:spPr>
          <a:xfrm>
            <a:off x="5277533" y="5661835"/>
            <a:ext cx="1638300" cy="385694"/>
          </a:xfrm>
          <a:prstGeom prst="triangl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" name="等腰三角形 82"/>
          <p:cNvSpPr/>
          <p:nvPr/>
        </p:nvSpPr>
        <p:spPr>
          <a:xfrm>
            <a:off x="8177424" y="5696817"/>
            <a:ext cx="1638300" cy="385694"/>
          </a:xfrm>
          <a:prstGeom prst="triangl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9656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矩形 43"/>
          <p:cNvSpPr/>
          <p:nvPr/>
        </p:nvSpPr>
        <p:spPr>
          <a:xfrm rot="10800000" flipH="1" flipV="1">
            <a:off x="535690" y="1717950"/>
            <a:ext cx="3845810" cy="4591050"/>
          </a:xfrm>
          <a:prstGeom prst="rect">
            <a:avLst/>
          </a:prstGeom>
          <a:solidFill>
            <a:srgbClr val="262626">
              <a:alpha val="75000"/>
            </a:srgbClr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98170" y="398089"/>
            <a:ext cx="2116430" cy="51499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订单预测</a:t>
            </a:r>
          </a:p>
        </p:txBody>
      </p:sp>
      <p:sp>
        <p:nvSpPr>
          <p:cNvPr id="11" name="矩形 10"/>
          <p:cNvSpPr/>
          <p:nvPr/>
        </p:nvSpPr>
        <p:spPr>
          <a:xfrm>
            <a:off x="0" y="398089"/>
            <a:ext cx="398170" cy="514991"/>
          </a:xfrm>
          <a:prstGeom prst="rect">
            <a:avLst/>
          </a:prstGeom>
          <a:solidFill>
            <a:srgbClr val="FFC000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0" name="组合 29"/>
          <p:cNvGrpSpPr/>
          <p:nvPr/>
        </p:nvGrpSpPr>
        <p:grpSpPr>
          <a:xfrm>
            <a:off x="1924701" y="2136586"/>
            <a:ext cx="1067785" cy="864832"/>
            <a:chOff x="2005919" y="1589250"/>
            <a:chExt cx="842455" cy="682330"/>
          </a:xfrm>
          <a:solidFill>
            <a:schemeClr val="bg1"/>
          </a:solidFill>
        </p:grpSpPr>
        <p:sp>
          <p:nvSpPr>
            <p:cNvPr id="31" name="Freeform 639"/>
            <p:cNvSpPr>
              <a:spLocks noEditPoints="1"/>
            </p:cNvSpPr>
            <p:nvPr/>
          </p:nvSpPr>
          <p:spPr bwMode="auto">
            <a:xfrm>
              <a:off x="2551928" y="1972970"/>
              <a:ext cx="296446" cy="298610"/>
            </a:xfrm>
            <a:custGeom>
              <a:avLst/>
              <a:gdLst>
                <a:gd name="T0" fmla="*/ 87 w 174"/>
                <a:gd name="T1" fmla="*/ 0 h 175"/>
                <a:gd name="T2" fmla="*/ 61 w 174"/>
                <a:gd name="T3" fmla="*/ 4 h 175"/>
                <a:gd name="T4" fmla="*/ 44 w 174"/>
                <a:gd name="T5" fmla="*/ 11 h 175"/>
                <a:gd name="T6" fmla="*/ 35 w 174"/>
                <a:gd name="T7" fmla="*/ 17 h 175"/>
                <a:gd name="T8" fmla="*/ 0 w 174"/>
                <a:gd name="T9" fmla="*/ 87 h 175"/>
                <a:gd name="T10" fmla="*/ 1 w 174"/>
                <a:gd name="T11" fmla="*/ 103 h 175"/>
                <a:gd name="T12" fmla="*/ 5 w 174"/>
                <a:gd name="T13" fmla="*/ 117 h 175"/>
                <a:gd name="T14" fmla="*/ 11 w 174"/>
                <a:gd name="T15" fmla="*/ 130 h 175"/>
                <a:gd name="T16" fmla="*/ 87 w 174"/>
                <a:gd name="T17" fmla="*/ 175 h 175"/>
                <a:gd name="T18" fmla="*/ 174 w 174"/>
                <a:gd name="T19" fmla="*/ 87 h 175"/>
                <a:gd name="T20" fmla="*/ 87 w 174"/>
                <a:gd name="T21" fmla="*/ 0 h 175"/>
                <a:gd name="T22" fmla="*/ 87 w 174"/>
                <a:gd name="T23" fmla="*/ 151 h 175"/>
                <a:gd name="T24" fmla="*/ 29 w 174"/>
                <a:gd name="T25" fmla="*/ 113 h 175"/>
                <a:gd name="T26" fmla="*/ 24 w 174"/>
                <a:gd name="T27" fmla="*/ 87 h 175"/>
                <a:gd name="T28" fmla="*/ 28 w 174"/>
                <a:gd name="T29" fmla="*/ 64 h 175"/>
                <a:gd name="T30" fmla="*/ 62 w 174"/>
                <a:gd name="T31" fmla="*/ 29 h 175"/>
                <a:gd name="T32" fmla="*/ 87 w 174"/>
                <a:gd name="T33" fmla="*/ 24 h 175"/>
                <a:gd name="T34" fmla="*/ 150 w 174"/>
                <a:gd name="T35" fmla="*/ 87 h 175"/>
                <a:gd name="T36" fmla="*/ 87 w 174"/>
                <a:gd name="T37" fmla="*/ 151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74" h="175">
                  <a:moveTo>
                    <a:pt x="87" y="0"/>
                  </a:moveTo>
                  <a:cubicBezTo>
                    <a:pt x="78" y="0"/>
                    <a:pt x="69" y="2"/>
                    <a:pt x="61" y="4"/>
                  </a:cubicBezTo>
                  <a:cubicBezTo>
                    <a:pt x="55" y="6"/>
                    <a:pt x="50" y="8"/>
                    <a:pt x="44" y="11"/>
                  </a:cubicBezTo>
                  <a:cubicBezTo>
                    <a:pt x="41" y="13"/>
                    <a:pt x="38" y="15"/>
                    <a:pt x="35" y="17"/>
                  </a:cubicBezTo>
                  <a:cubicBezTo>
                    <a:pt x="14" y="33"/>
                    <a:pt x="0" y="59"/>
                    <a:pt x="0" y="87"/>
                  </a:cubicBezTo>
                  <a:cubicBezTo>
                    <a:pt x="0" y="93"/>
                    <a:pt x="0" y="98"/>
                    <a:pt x="1" y="103"/>
                  </a:cubicBezTo>
                  <a:cubicBezTo>
                    <a:pt x="2" y="108"/>
                    <a:pt x="3" y="113"/>
                    <a:pt x="5" y="117"/>
                  </a:cubicBezTo>
                  <a:cubicBezTo>
                    <a:pt x="6" y="122"/>
                    <a:pt x="8" y="126"/>
                    <a:pt x="11" y="130"/>
                  </a:cubicBezTo>
                  <a:cubicBezTo>
                    <a:pt x="26" y="157"/>
                    <a:pt x="54" y="175"/>
                    <a:pt x="87" y="175"/>
                  </a:cubicBezTo>
                  <a:cubicBezTo>
                    <a:pt x="135" y="175"/>
                    <a:pt x="174" y="136"/>
                    <a:pt x="174" y="87"/>
                  </a:cubicBezTo>
                  <a:cubicBezTo>
                    <a:pt x="174" y="39"/>
                    <a:pt x="135" y="0"/>
                    <a:pt x="87" y="0"/>
                  </a:cubicBezTo>
                  <a:close/>
                  <a:moveTo>
                    <a:pt x="87" y="151"/>
                  </a:moveTo>
                  <a:cubicBezTo>
                    <a:pt x="61" y="151"/>
                    <a:pt x="39" y="135"/>
                    <a:pt x="29" y="113"/>
                  </a:cubicBezTo>
                  <a:cubicBezTo>
                    <a:pt x="25" y="105"/>
                    <a:pt x="24" y="97"/>
                    <a:pt x="24" y="87"/>
                  </a:cubicBezTo>
                  <a:cubicBezTo>
                    <a:pt x="24" y="79"/>
                    <a:pt x="25" y="71"/>
                    <a:pt x="28" y="64"/>
                  </a:cubicBezTo>
                  <a:cubicBezTo>
                    <a:pt x="34" y="48"/>
                    <a:pt x="47" y="36"/>
                    <a:pt x="62" y="29"/>
                  </a:cubicBezTo>
                  <a:cubicBezTo>
                    <a:pt x="70" y="26"/>
                    <a:pt x="78" y="24"/>
                    <a:pt x="87" y="24"/>
                  </a:cubicBezTo>
                  <a:cubicBezTo>
                    <a:pt x="122" y="24"/>
                    <a:pt x="150" y="52"/>
                    <a:pt x="150" y="87"/>
                  </a:cubicBezTo>
                  <a:cubicBezTo>
                    <a:pt x="150" y="122"/>
                    <a:pt x="122" y="151"/>
                    <a:pt x="87" y="151"/>
                  </a:cubicBezTo>
                  <a:close/>
                </a:path>
              </a:pathLst>
            </a:custGeom>
            <a:solidFill>
              <a:srgbClr val="FFC000">
                <a:alpha val="75000"/>
              </a:srgbClr>
            </a:solidFill>
            <a:ln>
              <a:noFill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2" name="Freeform 640"/>
            <p:cNvSpPr>
              <a:spLocks/>
            </p:cNvSpPr>
            <p:nvPr/>
          </p:nvSpPr>
          <p:spPr bwMode="auto">
            <a:xfrm>
              <a:off x="2626941" y="2044377"/>
              <a:ext cx="81505" cy="102422"/>
            </a:xfrm>
            <a:custGeom>
              <a:avLst/>
              <a:gdLst>
                <a:gd name="T0" fmla="*/ 44 w 48"/>
                <a:gd name="T1" fmla="*/ 0 h 60"/>
                <a:gd name="T2" fmla="*/ 41 w 48"/>
                <a:gd name="T3" fmla="*/ 2 h 60"/>
                <a:gd name="T4" fmla="*/ 40 w 48"/>
                <a:gd name="T5" fmla="*/ 5 h 60"/>
                <a:gd name="T6" fmla="*/ 40 w 48"/>
                <a:gd name="T7" fmla="*/ 43 h 60"/>
                <a:gd name="T8" fmla="*/ 4 w 48"/>
                <a:gd name="T9" fmla="*/ 52 h 60"/>
                <a:gd name="T10" fmla="*/ 1 w 48"/>
                <a:gd name="T11" fmla="*/ 57 h 60"/>
                <a:gd name="T12" fmla="*/ 5 w 48"/>
                <a:gd name="T13" fmla="*/ 60 h 60"/>
                <a:gd name="T14" fmla="*/ 6 w 48"/>
                <a:gd name="T15" fmla="*/ 60 h 60"/>
                <a:gd name="T16" fmla="*/ 45 w 48"/>
                <a:gd name="T17" fmla="*/ 50 h 60"/>
                <a:gd name="T18" fmla="*/ 48 w 48"/>
                <a:gd name="T19" fmla="*/ 46 h 60"/>
                <a:gd name="T20" fmla="*/ 48 w 48"/>
                <a:gd name="T21" fmla="*/ 46 h 60"/>
                <a:gd name="T22" fmla="*/ 48 w 48"/>
                <a:gd name="T23" fmla="*/ 46 h 60"/>
                <a:gd name="T24" fmla="*/ 48 w 48"/>
                <a:gd name="T25" fmla="*/ 45 h 60"/>
                <a:gd name="T26" fmla="*/ 48 w 48"/>
                <a:gd name="T27" fmla="*/ 5 h 60"/>
                <a:gd name="T28" fmla="*/ 44 w 48"/>
                <a:gd name="T29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8" h="60">
                  <a:moveTo>
                    <a:pt x="44" y="0"/>
                  </a:moveTo>
                  <a:cubicBezTo>
                    <a:pt x="43" y="0"/>
                    <a:pt x="42" y="1"/>
                    <a:pt x="41" y="2"/>
                  </a:cubicBezTo>
                  <a:cubicBezTo>
                    <a:pt x="41" y="2"/>
                    <a:pt x="40" y="3"/>
                    <a:pt x="40" y="5"/>
                  </a:cubicBezTo>
                  <a:cubicBezTo>
                    <a:pt x="40" y="43"/>
                    <a:pt x="40" y="43"/>
                    <a:pt x="40" y="43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1" y="53"/>
                    <a:pt x="0" y="55"/>
                    <a:pt x="1" y="57"/>
                  </a:cubicBezTo>
                  <a:cubicBezTo>
                    <a:pt x="1" y="59"/>
                    <a:pt x="3" y="60"/>
                    <a:pt x="5" y="60"/>
                  </a:cubicBezTo>
                  <a:cubicBezTo>
                    <a:pt x="5" y="60"/>
                    <a:pt x="5" y="60"/>
                    <a:pt x="6" y="60"/>
                  </a:cubicBezTo>
                  <a:cubicBezTo>
                    <a:pt x="45" y="50"/>
                    <a:pt x="45" y="50"/>
                    <a:pt x="45" y="50"/>
                  </a:cubicBezTo>
                  <a:cubicBezTo>
                    <a:pt x="47" y="50"/>
                    <a:pt x="48" y="48"/>
                    <a:pt x="48" y="46"/>
                  </a:cubicBezTo>
                  <a:cubicBezTo>
                    <a:pt x="48" y="46"/>
                    <a:pt x="48" y="46"/>
                    <a:pt x="48" y="46"/>
                  </a:cubicBezTo>
                  <a:cubicBezTo>
                    <a:pt x="48" y="46"/>
                    <a:pt x="48" y="46"/>
                    <a:pt x="48" y="46"/>
                  </a:cubicBezTo>
                  <a:cubicBezTo>
                    <a:pt x="48" y="46"/>
                    <a:pt x="48" y="46"/>
                    <a:pt x="48" y="45"/>
                  </a:cubicBezTo>
                  <a:cubicBezTo>
                    <a:pt x="48" y="5"/>
                    <a:pt x="48" y="5"/>
                    <a:pt x="48" y="5"/>
                  </a:cubicBezTo>
                  <a:cubicBezTo>
                    <a:pt x="48" y="2"/>
                    <a:pt x="47" y="0"/>
                    <a:pt x="44" y="0"/>
                  </a:cubicBezTo>
                  <a:close/>
                </a:path>
              </a:pathLst>
            </a:custGeom>
            <a:solidFill>
              <a:srgbClr val="FFC000">
                <a:alpha val="75000"/>
              </a:srgbClr>
            </a:solidFill>
            <a:ln>
              <a:noFill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5" name="Freeform 641"/>
            <p:cNvSpPr>
              <a:spLocks/>
            </p:cNvSpPr>
            <p:nvPr/>
          </p:nvSpPr>
          <p:spPr bwMode="auto">
            <a:xfrm>
              <a:off x="2551928" y="1826550"/>
              <a:ext cx="100258" cy="158681"/>
            </a:xfrm>
            <a:custGeom>
              <a:avLst/>
              <a:gdLst>
                <a:gd name="T0" fmla="*/ 34 w 59"/>
                <a:gd name="T1" fmla="*/ 93 h 93"/>
                <a:gd name="T2" fmla="*/ 40 w 59"/>
                <a:gd name="T3" fmla="*/ 90 h 93"/>
                <a:gd name="T4" fmla="*/ 59 w 59"/>
                <a:gd name="T5" fmla="*/ 79 h 93"/>
                <a:gd name="T6" fmla="*/ 39 w 59"/>
                <a:gd name="T7" fmla="*/ 35 h 93"/>
                <a:gd name="T8" fmla="*/ 6 w 59"/>
                <a:gd name="T9" fmla="*/ 0 h 93"/>
                <a:gd name="T10" fmla="*/ 0 w 59"/>
                <a:gd name="T11" fmla="*/ 30 h 93"/>
                <a:gd name="T12" fmla="*/ 34 w 59"/>
                <a:gd name="T13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93">
                  <a:moveTo>
                    <a:pt x="34" y="93"/>
                  </a:moveTo>
                  <a:cubicBezTo>
                    <a:pt x="40" y="90"/>
                    <a:pt x="40" y="90"/>
                    <a:pt x="40" y="90"/>
                  </a:cubicBezTo>
                  <a:cubicBezTo>
                    <a:pt x="59" y="79"/>
                    <a:pt x="59" y="79"/>
                    <a:pt x="59" y="79"/>
                  </a:cubicBezTo>
                  <a:cubicBezTo>
                    <a:pt x="55" y="63"/>
                    <a:pt x="48" y="48"/>
                    <a:pt x="39" y="35"/>
                  </a:cubicBezTo>
                  <a:cubicBezTo>
                    <a:pt x="30" y="21"/>
                    <a:pt x="19" y="10"/>
                    <a:pt x="6" y="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18" y="46"/>
                    <a:pt x="30" y="68"/>
                    <a:pt x="34" y="93"/>
                  </a:cubicBezTo>
                  <a:close/>
                </a:path>
              </a:pathLst>
            </a:custGeom>
            <a:solidFill>
              <a:srgbClr val="FFC000">
                <a:alpha val="75000"/>
              </a:srgbClr>
            </a:solidFill>
            <a:ln>
              <a:noFill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8" name="Freeform 642"/>
            <p:cNvSpPr>
              <a:spLocks/>
            </p:cNvSpPr>
            <p:nvPr/>
          </p:nvSpPr>
          <p:spPr bwMode="auto">
            <a:xfrm>
              <a:off x="2304529" y="2165552"/>
              <a:ext cx="247399" cy="78620"/>
            </a:xfrm>
            <a:custGeom>
              <a:avLst/>
              <a:gdLst>
                <a:gd name="T0" fmla="*/ 135 w 145"/>
                <a:gd name="T1" fmla="*/ 0 h 46"/>
                <a:gd name="T2" fmla="*/ 72 w 145"/>
                <a:gd name="T3" fmla="*/ 19 h 46"/>
                <a:gd name="T4" fmla="*/ 10 w 145"/>
                <a:gd name="T5" fmla="*/ 0 h 46"/>
                <a:gd name="T6" fmla="*/ 5 w 145"/>
                <a:gd name="T7" fmla="*/ 12 h 46"/>
                <a:gd name="T8" fmla="*/ 0 w 145"/>
                <a:gd name="T9" fmla="*/ 25 h 46"/>
                <a:gd name="T10" fmla="*/ 72 w 145"/>
                <a:gd name="T11" fmla="*/ 46 h 46"/>
                <a:gd name="T12" fmla="*/ 145 w 145"/>
                <a:gd name="T13" fmla="*/ 25 h 46"/>
                <a:gd name="T14" fmla="*/ 138 w 145"/>
                <a:gd name="T15" fmla="*/ 9 h 46"/>
                <a:gd name="T16" fmla="*/ 135 w 145"/>
                <a:gd name="T17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5" h="46">
                  <a:moveTo>
                    <a:pt x="135" y="0"/>
                  </a:moveTo>
                  <a:cubicBezTo>
                    <a:pt x="117" y="12"/>
                    <a:pt x="96" y="19"/>
                    <a:pt x="72" y="19"/>
                  </a:cubicBezTo>
                  <a:cubicBezTo>
                    <a:pt x="49" y="19"/>
                    <a:pt x="28" y="12"/>
                    <a:pt x="10" y="0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21" y="38"/>
                    <a:pt x="46" y="46"/>
                    <a:pt x="72" y="46"/>
                  </a:cubicBezTo>
                  <a:cubicBezTo>
                    <a:pt x="99" y="46"/>
                    <a:pt x="124" y="39"/>
                    <a:pt x="145" y="25"/>
                  </a:cubicBezTo>
                  <a:cubicBezTo>
                    <a:pt x="138" y="9"/>
                    <a:pt x="138" y="9"/>
                    <a:pt x="138" y="9"/>
                  </a:cubicBezTo>
                  <a:lnTo>
                    <a:pt x="135" y="0"/>
                  </a:lnTo>
                  <a:close/>
                </a:path>
              </a:pathLst>
            </a:custGeom>
            <a:solidFill>
              <a:srgbClr val="FFC000">
                <a:alpha val="75000"/>
              </a:srgbClr>
            </a:solidFill>
            <a:ln>
              <a:noFill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9" name="Freeform 643"/>
            <p:cNvSpPr>
              <a:spLocks/>
            </p:cNvSpPr>
            <p:nvPr/>
          </p:nvSpPr>
          <p:spPr bwMode="auto">
            <a:xfrm>
              <a:off x="2321119" y="1724129"/>
              <a:ext cx="213499" cy="188975"/>
            </a:xfrm>
            <a:custGeom>
              <a:avLst/>
              <a:gdLst>
                <a:gd name="T0" fmla="*/ 57 w 125"/>
                <a:gd name="T1" fmla="*/ 111 h 111"/>
                <a:gd name="T2" fmla="*/ 68 w 125"/>
                <a:gd name="T3" fmla="*/ 111 h 111"/>
                <a:gd name="T4" fmla="*/ 125 w 125"/>
                <a:gd name="T5" fmla="*/ 91 h 111"/>
                <a:gd name="T6" fmla="*/ 125 w 125"/>
                <a:gd name="T7" fmla="*/ 90 h 111"/>
                <a:gd name="T8" fmla="*/ 125 w 125"/>
                <a:gd name="T9" fmla="*/ 82 h 111"/>
                <a:gd name="T10" fmla="*/ 125 w 125"/>
                <a:gd name="T11" fmla="*/ 50 h 111"/>
                <a:gd name="T12" fmla="*/ 125 w 125"/>
                <a:gd name="T13" fmla="*/ 44 h 111"/>
                <a:gd name="T14" fmla="*/ 109 w 125"/>
                <a:gd name="T15" fmla="*/ 13 h 111"/>
                <a:gd name="T16" fmla="*/ 81 w 125"/>
                <a:gd name="T17" fmla="*/ 0 h 111"/>
                <a:gd name="T18" fmla="*/ 62 w 125"/>
                <a:gd name="T19" fmla="*/ 7 h 111"/>
                <a:gd name="T20" fmla="*/ 70 w 125"/>
                <a:gd name="T21" fmla="*/ 35 h 111"/>
                <a:gd name="T22" fmla="*/ 77 w 125"/>
                <a:gd name="T23" fmla="*/ 61 h 111"/>
                <a:gd name="T24" fmla="*/ 76 w 125"/>
                <a:gd name="T25" fmla="*/ 63 h 111"/>
                <a:gd name="T26" fmla="*/ 62 w 125"/>
                <a:gd name="T27" fmla="*/ 82 h 111"/>
                <a:gd name="T28" fmla="*/ 49 w 125"/>
                <a:gd name="T29" fmla="*/ 63 h 111"/>
                <a:gd name="T30" fmla="*/ 48 w 125"/>
                <a:gd name="T31" fmla="*/ 61 h 111"/>
                <a:gd name="T32" fmla="*/ 55 w 125"/>
                <a:gd name="T33" fmla="*/ 35 h 111"/>
                <a:gd name="T34" fmla="*/ 62 w 125"/>
                <a:gd name="T35" fmla="*/ 7 h 111"/>
                <a:gd name="T36" fmla="*/ 44 w 125"/>
                <a:gd name="T37" fmla="*/ 0 h 111"/>
                <a:gd name="T38" fmla="*/ 0 w 125"/>
                <a:gd name="T39" fmla="*/ 44 h 111"/>
                <a:gd name="T40" fmla="*/ 0 w 125"/>
                <a:gd name="T41" fmla="*/ 50 h 111"/>
                <a:gd name="T42" fmla="*/ 0 w 125"/>
                <a:gd name="T43" fmla="*/ 82 h 111"/>
                <a:gd name="T44" fmla="*/ 0 w 125"/>
                <a:gd name="T45" fmla="*/ 90 h 111"/>
                <a:gd name="T46" fmla="*/ 0 w 125"/>
                <a:gd name="T47" fmla="*/ 91 h 111"/>
                <a:gd name="T48" fmla="*/ 57 w 125"/>
                <a:gd name="T49" fmla="*/ 111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25" h="111">
                  <a:moveTo>
                    <a:pt x="57" y="111"/>
                  </a:moveTo>
                  <a:cubicBezTo>
                    <a:pt x="68" y="111"/>
                    <a:pt x="68" y="111"/>
                    <a:pt x="68" y="111"/>
                  </a:cubicBezTo>
                  <a:cubicBezTo>
                    <a:pt x="123" y="111"/>
                    <a:pt x="125" y="91"/>
                    <a:pt x="125" y="91"/>
                  </a:cubicBezTo>
                  <a:cubicBezTo>
                    <a:pt x="125" y="91"/>
                    <a:pt x="125" y="91"/>
                    <a:pt x="125" y="90"/>
                  </a:cubicBezTo>
                  <a:cubicBezTo>
                    <a:pt x="125" y="88"/>
                    <a:pt x="125" y="86"/>
                    <a:pt x="125" y="82"/>
                  </a:cubicBezTo>
                  <a:cubicBezTo>
                    <a:pt x="125" y="76"/>
                    <a:pt x="125" y="66"/>
                    <a:pt x="125" y="50"/>
                  </a:cubicBezTo>
                  <a:cubicBezTo>
                    <a:pt x="125" y="48"/>
                    <a:pt x="125" y="46"/>
                    <a:pt x="125" y="44"/>
                  </a:cubicBezTo>
                  <a:cubicBezTo>
                    <a:pt x="125" y="30"/>
                    <a:pt x="118" y="20"/>
                    <a:pt x="109" y="13"/>
                  </a:cubicBezTo>
                  <a:cubicBezTo>
                    <a:pt x="100" y="6"/>
                    <a:pt x="89" y="2"/>
                    <a:pt x="81" y="0"/>
                  </a:cubicBezTo>
                  <a:cubicBezTo>
                    <a:pt x="62" y="7"/>
                    <a:pt x="62" y="7"/>
                    <a:pt x="62" y="7"/>
                  </a:cubicBezTo>
                  <a:cubicBezTo>
                    <a:pt x="70" y="35"/>
                    <a:pt x="70" y="35"/>
                    <a:pt x="70" y="35"/>
                  </a:cubicBezTo>
                  <a:cubicBezTo>
                    <a:pt x="77" y="61"/>
                    <a:pt x="77" y="61"/>
                    <a:pt x="77" y="61"/>
                  </a:cubicBezTo>
                  <a:cubicBezTo>
                    <a:pt x="76" y="63"/>
                    <a:pt x="76" y="63"/>
                    <a:pt x="76" y="63"/>
                  </a:cubicBezTo>
                  <a:cubicBezTo>
                    <a:pt x="62" y="82"/>
                    <a:pt x="62" y="82"/>
                    <a:pt x="62" y="82"/>
                  </a:cubicBezTo>
                  <a:cubicBezTo>
                    <a:pt x="49" y="63"/>
                    <a:pt x="49" y="63"/>
                    <a:pt x="49" y="63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55" y="35"/>
                    <a:pt x="55" y="35"/>
                    <a:pt x="55" y="35"/>
                  </a:cubicBezTo>
                  <a:cubicBezTo>
                    <a:pt x="62" y="7"/>
                    <a:pt x="62" y="7"/>
                    <a:pt x="62" y="7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27" y="4"/>
                    <a:pt x="0" y="16"/>
                    <a:pt x="0" y="44"/>
                  </a:cubicBezTo>
                  <a:cubicBezTo>
                    <a:pt x="0" y="46"/>
                    <a:pt x="0" y="48"/>
                    <a:pt x="0" y="50"/>
                  </a:cubicBezTo>
                  <a:cubicBezTo>
                    <a:pt x="0" y="66"/>
                    <a:pt x="0" y="76"/>
                    <a:pt x="0" y="82"/>
                  </a:cubicBezTo>
                  <a:cubicBezTo>
                    <a:pt x="0" y="86"/>
                    <a:pt x="0" y="88"/>
                    <a:pt x="0" y="90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2" y="111"/>
                    <a:pt x="57" y="111"/>
                  </a:cubicBezTo>
                  <a:close/>
                </a:path>
              </a:pathLst>
            </a:custGeom>
            <a:solidFill>
              <a:srgbClr val="FFC000">
                <a:alpha val="75000"/>
              </a:srgbClr>
            </a:solidFill>
            <a:ln>
              <a:noFill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0" name="Oval 644"/>
            <p:cNvSpPr>
              <a:spLocks noChangeArrowheads="1"/>
            </p:cNvSpPr>
            <p:nvPr/>
          </p:nvSpPr>
          <p:spPr bwMode="auto">
            <a:xfrm>
              <a:off x="2374493" y="1589250"/>
              <a:ext cx="107471" cy="124782"/>
            </a:xfrm>
            <a:prstGeom prst="ellipse">
              <a:avLst/>
            </a:prstGeom>
            <a:solidFill>
              <a:srgbClr val="FFC000">
                <a:alpha val="75000"/>
              </a:srgbClr>
            </a:solidFill>
            <a:ln>
              <a:noFill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1" name="Freeform 645"/>
            <p:cNvSpPr>
              <a:spLocks/>
            </p:cNvSpPr>
            <p:nvPr/>
          </p:nvSpPr>
          <p:spPr bwMode="auto">
            <a:xfrm>
              <a:off x="2203550" y="1830157"/>
              <a:ext cx="100979" cy="155075"/>
            </a:xfrm>
            <a:custGeom>
              <a:avLst/>
              <a:gdLst>
                <a:gd name="T0" fmla="*/ 25 w 59"/>
                <a:gd name="T1" fmla="*/ 91 h 91"/>
                <a:gd name="T2" fmla="*/ 59 w 59"/>
                <a:gd name="T3" fmla="*/ 28 h 91"/>
                <a:gd name="T4" fmla="*/ 50 w 59"/>
                <a:gd name="T5" fmla="*/ 0 h 91"/>
                <a:gd name="T6" fmla="*/ 0 w 59"/>
                <a:gd name="T7" fmla="*/ 77 h 91"/>
                <a:gd name="T8" fmla="*/ 19 w 59"/>
                <a:gd name="T9" fmla="*/ 88 h 91"/>
                <a:gd name="T10" fmla="*/ 25 w 59"/>
                <a:gd name="T11" fmla="*/ 9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9" h="91">
                  <a:moveTo>
                    <a:pt x="25" y="91"/>
                  </a:moveTo>
                  <a:cubicBezTo>
                    <a:pt x="29" y="66"/>
                    <a:pt x="41" y="44"/>
                    <a:pt x="59" y="28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26" y="19"/>
                    <a:pt x="7" y="46"/>
                    <a:pt x="0" y="77"/>
                  </a:cubicBezTo>
                  <a:cubicBezTo>
                    <a:pt x="19" y="88"/>
                    <a:pt x="19" y="88"/>
                    <a:pt x="19" y="88"/>
                  </a:cubicBezTo>
                  <a:lnTo>
                    <a:pt x="25" y="91"/>
                  </a:lnTo>
                  <a:close/>
                </a:path>
              </a:pathLst>
            </a:custGeom>
            <a:solidFill>
              <a:srgbClr val="FFC000">
                <a:alpha val="75000"/>
              </a:srgbClr>
            </a:solidFill>
            <a:ln>
              <a:noFill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2" name="Freeform 646"/>
            <p:cNvSpPr>
              <a:spLocks noEditPoints="1"/>
            </p:cNvSpPr>
            <p:nvPr/>
          </p:nvSpPr>
          <p:spPr bwMode="auto">
            <a:xfrm>
              <a:off x="2005919" y="1972970"/>
              <a:ext cx="298610" cy="298610"/>
            </a:xfrm>
            <a:custGeom>
              <a:avLst/>
              <a:gdLst>
                <a:gd name="T0" fmla="*/ 140 w 175"/>
                <a:gd name="T1" fmla="*/ 17 h 175"/>
                <a:gd name="T2" fmla="*/ 130 w 175"/>
                <a:gd name="T3" fmla="*/ 11 h 175"/>
                <a:gd name="T4" fmla="*/ 114 w 175"/>
                <a:gd name="T5" fmla="*/ 4 h 175"/>
                <a:gd name="T6" fmla="*/ 87 w 175"/>
                <a:gd name="T7" fmla="*/ 0 h 175"/>
                <a:gd name="T8" fmla="*/ 0 w 175"/>
                <a:gd name="T9" fmla="*/ 87 h 175"/>
                <a:gd name="T10" fmla="*/ 87 w 175"/>
                <a:gd name="T11" fmla="*/ 175 h 175"/>
                <a:gd name="T12" fmla="*/ 164 w 175"/>
                <a:gd name="T13" fmla="*/ 130 h 175"/>
                <a:gd name="T14" fmla="*/ 168 w 175"/>
                <a:gd name="T15" fmla="*/ 120 h 175"/>
                <a:gd name="T16" fmla="*/ 173 w 175"/>
                <a:gd name="T17" fmla="*/ 103 h 175"/>
                <a:gd name="T18" fmla="*/ 175 w 175"/>
                <a:gd name="T19" fmla="*/ 87 h 175"/>
                <a:gd name="T20" fmla="*/ 140 w 175"/>
                <a:gd name="T21" fmla="*/ 17 h 175"/>
                <a:gd name="T22" fmla="*/ 87 w 175"/>
                <a:gd name="T23" fmla="*/ 151 h 175"/>
                <a:gd name="T24" fmla="*/ 24 w 175"/>
                <a:gd name="T25" fmla="*/ 87 h 175"/>
                <a:gd name="T26" fmla="*/ 87 w 175"/>
                <a:gd name="T27" fmla="*/ 24 h 175"/>
                <a:gd name="T28" fmla="*/ 112 w 175"/>
                <a:gd name="T29" fmla="*/ 29 h 175"/>
                <a:gd name="T30" fmla="*/ 146 w 175"/>
                <a:gd name="T31" fmla="*/ 64 h 175"/>
                <a:gd name="T32" fmla="*/ 151 w 175"/>
                <a:gd name="T33" fmla="*/ 87 h 175"/>
                <a:gd name="T34" fmla="*/ 145 w 175"/>
                <a:gd name="T35" fmla="*/ 113 h 175"/>
                <a:gd name="T36" fmla="*/ 87 w 175"/>
                <a:gd name="T37" fmla="*/ 151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75" h="175">
                  <a:moveTo>
                    <a:pt x="140" y="17"/>
                  </a:moveTo>
                  <a:cubicBezTo>
                    <a:pt x="137" y="15"/>
                    <a:pt x="134" y="13"/>
                    <a:pt x="130" y="11"/>
                  </a:cubicBezTo>
                  <a:cubicBezTo>
                    <a:pt x="125" y="8"/>
                    <a:pt x="120" y="6"/>
                    <a:pt x="114" y="4"/>
                  </a:cubicBezTo>
                  <a:cubicBezTo>
                    <a:pt x="105" y="2"/>
                    <a:pt x="97" y="0"/>
                    <a:pt x="87" y="0"/>
                  </a:cubicBezTo>
                  <a:cubicBezTo>
                    <a:pt x="39" y="0"/>
                    <a:pt x="0" y="39"/>
                    <a:pt x="0" y="87"/>
                  </a:cubicBezTo>
                  <a:cubicBezTo>
                    <a:pt x="0" y="136"/>
                    <a:pt x="39" y="175"/>
                    <a:pt x="87" y="175"/>
                  </a:cubicBezTo>
                  <a:cubicBezTo>
                    <a:pt x="120" y="175"/>
                    <a:pt x="149" y="157"/>
                    <a:pt x="164" y="130"/>
                  </a:cubicBezTo>
                  <a:cubicBezTo>
                    <a:pt x="165" y="127"/>
                    <a:pt x="167" y="124"/>
                    <a:pt x="168" y="120"/>
                  </a:cubicBezTo>
                  <a:cubicBezTo>
                    <a:pt x="171" y="115"/>
                    <a:pt x="172" y="109"/>
                    <a:pt x="173" y="103"/>
                  </a:cubicBezTo>
                  <a:cubicBezTo>
                    <a:pt x="174" y="98"/>
                    <a:pt x="175" y="93"/>
                    <a:pt x="175" y="87"/>
                  </a:cubicBezTo>
                  <a:cubicBezTo>
                    <a:pt x="175" y="59"/>
                    <a:pt x="161" y="33"/>
                    <a:pt x="140" y="17"/>
                  </a:cubicBezTo>
                  <a:close/>
                  <a:moveTo>
                    <a:pt x="87" y="151"/>
                  </a:moveTo>
                  <a:cubicBezTo>
                    <a:pt x="52" y="151"/>
                    <a:pt x="24" y="122"/>
                    <a:pt x="24" y="87"/>
                  </a:cubicBezTo>
                  <a:cubicBezTo>
                    <a:pt x="24" y="52"/>
                    <a:pt x="52" y="24"/>
                    <a:pt x="87" y="24"/>
                  </a:cubicBezTo>
                  <a:cubicBezTo>
                    <a:pt x="96" y="24"/>
                    <a:pt x="105" y="26"/>
                    <a:pt x="112" y="29"/>
                  </a:cubicBezTo>
                  <a:cubicBezTo>
                    <a:pt x="128" y="36"/>
                    <a:pt x="140" y="48"/>
                    <a:pt x="146" y="64"/>
                  </a:cubicBezTo>
                  <a:cubicBezTo>
                    <a:pt x="149" y="71"/>
                    <a:pt x="151" y="79"/>
                    <a:pt x="151" y="87"/>
                  </a:cubicBezTo>
                  <a:cubicBezTo>
                    <a:pt x="151" y="96"/>
                    <a:pt x="149" y="105"/>
                    <a:pt x="145" y="113"/>
                  </a:cubicBezTo>
                  <a:cubicBezTo>
                    <a:pt x="136" y="135"/>
                    <a:pt x="113" y="151"/>
                    <a:pt x="87" y="151"/>
                  </a:cubicBezTo>
                  <a:close/>
                </a:path>
              </a:pathLst>
            </a:custGeom>
            <a:solidFill>
              <a:srgbClr val="FFC000">
                <a:alpha val="75000"/>
              </a:srgbClr>
            </a:solidFill>
            <a:ln>
              <a:noFill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3" name="Freeform 647"/>
            <p:cNvSpPr>
              <a:spLocks noEditPoints="1"/>
            </p:cNvSpPr>
            <p:nvPr/>
          </p:nvSpPr>
          <p:spPr bwMode="auto">
            <a:xfrm>
              <a:off x="2111948" y="2047983"/>
              <a:ext cx="90160" cy="150026"/>
            </a:xfrm>
            <a:custGeom>
              <a:avLst/>
              <a:gdLst>
                <a:gd name="T0" fmla="*/ 46 w 53"/>
                <a:gd name="T1" fmla="*/ 40 h 88"/>
                <a:gd name="T2" fmla="*/ 40 w 53"/>
                <a:gd name="T3" fmla="*/ 37 h 88"/>
                <a:gd name="T4" fmla="*/ 30 w 53"/>
                <a:gd name="T5" fmla="*/ 34 h 88"/>
                <a:gd name="T6" fmla="*/ 30 w 53"/>
                <a:gd name="T7" fmla="*/ 17 h 88"/>
                <a:gd name="T8" fmla="*/ 38 w 53"/>
                <a:gd name="T9" fmla="*/ 24 h 88"/>
                <a:gd name="T10" fmla="*/ 44 w 53"/>
                <a:gd name="T11" fmla="*/ 28 h 88"/>
                <a:gd name="T12" fmla="*/ 49 w 53"/>
                <a:gd name="T13" fmla="*/ 27 h 88"/>
                <a:gd name="T14" fmla="*/ 50 w 53"/>
                <a:gd name="T15" fmla="*/ 23 h 88"/>
                <a:gd name="T16" fmla="*/ 49 w 53"/>
                <a:gd name="T17" fmla="*/ 19 h 88"/>
                <a:gd name="T18" fmla="*/ 46 w 53"/>
                <a:gd name="T19" fmla="*/ 14 h 88"/>
                <a:gd name="T20" fmla="*/ 39 w 53"/>
                <a:gd name="T21" fmla="*/ 10 h 88"/>
                <a:gd name="T22" fmla="*/ 30 w 53"/>
                <a:gd name="T23" fmla="*/ 8 h 88"/>
                <a:gd name="T24" fmla="*/ 30 w 53"/>
                <a:gd name="T25" fmla="*/ 4 h 88"/>
                <a:gd name="T26" fmla="*/ 26 w 53"/>
                <a:gd name="T27" fmla="*/ 0 h 88"/>
                <a:gd name="T28" fmla="*/ 23 w 53"/>
                <a:gd name="T29" fmla="*/ 4 h 88"/>
                <a:gd name="T30" fmla="*/ 23 w 53"/>
                <a:gd name="T31" fmla="*/ 8 h 88"/>
                <a:gd name="T32" fmla="*/ 7 w 53"/>
                <a:gd name="T33" fmla="*/ 14 h 88"/>
                <a:gd name="T34" fmla="*/ 2 w 53"/>
                <a:gd name="T35" fmla="*/ 26 h 88"/>
                <a:gd name="T36" fmla="*/ 5 w 53"/>
                <a:gd name="T37" fmla="*/ 35 h 88"/>
                <a:gd name="T38" fmla="*/ 12 w 53"/>
                <a:gd name="T39" fmla="*/ 40 h 88"/>
                <a:gd name="T40" fmla="*/ 23 w 53"/>
                <a:gd name="T41" fmla="*/ 44 h 88"/>
                <a:gd name="T42" fmla="*/ 23 w 53"/>
                <a:gd name="T43" fmla="*/ 64 h 88"/>
                <a:gd name="T44" fmla="*/ 18 w 53"/>
                <a:gd name="T45" fmla="*/ 61 h 88"/>
                <a:gd name="T46" fmla="*/ 15 w 53"/>
                <a:gd name="T47" fmla="*/ 58 h 88"/>
                <a:gd name="T48" fmla="*/ 12 w 53"/>
                <a:gd name="T49" fmla="*/ 53 h 88"/>
                <a:gd name="T50" fmla="*/ 10 w 53"/>
                <a:gd name="T51" fmla="*/ 50 h 88"/>
                <a:gd name="T52" fmla="*/ 6 w 53"/>
                <a:gd name="T53" fmla="*/ 49 h 88"/>
                <a:gd name="T54" fmla="*/ 2 w 53"/>
                <a:gd name="T55" fmla="*/ 51 h 88"/>
                <a:gd name="T56" fmla="*/ 0 w 53"/>
                <a:gd name="T57" fmla="*/ 54 h 88"/>
                <a:gd name="T58" fmla="*/ 1 w 53"/>
                <a:gd name="T59" fmla="*/ 60 h 88"/>
                <a:gd name="T60" fmla="*/ 6 w 53"/>
                <a:gd name="T61" fmla="*/ 66 h 88"/>
                <a:gd name="T62" fmla="*/ 13 w 53"/>
                <a:gd name="T63" fmla="*/ 70 h 88"/>
                <a:gd name="T64" fmla="*/ 23 w 53"/>
                <a:gd name="T65" fmla="*/ 72 h 88"/>
                <a:gd name="T66" fmla="*/ 23 w 53"/>
                <a:gd name="T67" fmla="*/ 84 h 88"/>
                <a:gd name="T68" fmla="*/ 24 w 53"/>
                <a:gd name="T69" fmla="*/ 87 h 88"/>
                <a:gd name="T70" fmla="*/ 27 w 53"/>
                <a:gd name="T71" fmla="*/ 88 h 88"/>
                <a:gd name="T72" fmla="*/ 29 w 53"/>
                <a:gd name="T73" fmla="*/ 87 h 88"/>
                <a:gd name="T74" fmla="*/ 30 w 53"/>
                <a:gd name="T75" fmla="*/ 83 h 88"/>
                <a:gd name="T76" fmla="*/ 30 w 53"/>
                <a:gd name="T77" fmla="*/ 72 h 88"/>
                <a:gd name="T78" fmla="*/ 42 w 53"/>
                <a:gd name="T79" fmla="*/ 69 h 88"/>
                <a:gd name="T80" fmla="*/ 50 w 53"/>
                <a:gd name="T81" fmla="*/ 62 h 88"/>
                <a:gd name="T82" fmla="*/ 53 w 53"/>
                <a:gd name="T83" fmla="*/ 53 h 88"/>
                <a:gd name="T84" fmla="*/ 51 w 53"/>
                <a:gd name="T85" fmla="*/ 46 h 88"/>
                <a:gd name="T86" fmla="*/ 46 w 53"/>
                <a:gd name="T87" fmla="*/ 40 h 88"/>
                <a:gd name="T88" fmla="*/ 23 w 53"/>
                <a:gd name="T89" fmla="*/ 33 h 88"/>
                <a:gd name="T90" fmla="*/ 17 w 53"/>
                <a:gd name="T91" fmla="*/ 30 h 88"/>
                <a:gd name="T92" fmla="*/ 14 w 53"/>
                <a:gd name="T93" fmla="*/ 25 h 88"/>
                <a:gd name="T94" fmla="*/ 17 w 53"/>
                <a:gd name="T95" fmla="*/ 19 h 88"/>
                <a:gd name="T96" fmla="*/ 23 w 53"/>
                <a:gd name="T97" fmla="*/ 16 h 88"/>
                <a:gd name="T98" fmla="*/ 23 w 53"/>
                <a:gd name="T99" fmla="*/ 33 h 88"/>
                <a:gd name="T100" fmla="*/ 37 w 53"/>
                <a:gd name="T101" fmla="*/ 61 h 88"/>
                <a:gd name="T102" fmla="*/ 30 w 53"/>
                <a:gd name="T103" fmla="*/ 64 h 88"/>
                <a:gd name="T104" fmla="*/ 30 w 53"/>
                <a:gd name="T105" fmla="*/ 45 h 88"/>
                <a:gd name="T106" fmla="*/ 38 w 53"/>
                <a:gd name="T107" fmla="*/ 49 h 88"/>
                <a:gd name="T108" fmla="*/ 40 w 53"/>
                <a:gd name="T109" fmla="*/ 55 h 88"/>
                <a:gd name="T110" fmla="*/ 37 w 53"/>
                <a:gd name="T111" fmla="*/ 61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53" h="88">
                  <a:moveTo>
                    <a:pt x="46" y="40"/>
                  </a:moveTo>
                  <a:cubicBezTo>
                    <a:pt x="44" y="39"/>
                    <a:pt x="42" y="38"/>
                    <a:pt x="40" y="37"/>
                  </a:cubicBezTo>
                  <a:cubicBezTo>
                    <a:pt x="37" y="36"/>
                    <a:pt x="34" y="35"/>
                    <a:pt x="30" y="34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34" y="18"/>
                    <a:pt x="37" y="20"/>
                    <a:pt x="38" y="24"/>
                  </a:cubicBezTo>
                  <a:cubicBezTo>
                    <a:pt x="39" y="27"/>
                    <a:pt x="41" y="28"/>
                    <a:pt x="44" y="28"/>
                  </a:cubicBezTo>
                  <a:cubicBezTo>
                    <a:pt x="46" y="28"/>
                    <a:pt x="47" y="28"/>
                    <a:pt x="49" y="27"/>
                  </a:cubicBezTo>
                  <a:cubicBezTo>
                    <a:pt x="50" y="26"/>
                    <a:pt x="50" y="24"/>
                    <a:pt x="50" y="23"/>
                  </a:cubicBezTo>
                  <a:cubicBezTo>
                    <a:pt x="50" y="22"/>
                    <a:pt x="50" y="20"/>
                    <a:pt x="49" y="19"/>
                  </a:cubicBezTo>
                  <a:cubicBezTo>
                    <a:pt x="48" y="17"/>
                    <a:pt x="47" y="16"/>
                    <a:pt x="46" y="14"/>
                  </a:cubicBezTo>
                  <a:cubicBezTo>
                    <a:pt x="44" y="12"/>
                    <a:pt x="41" y="11"/>
                    <a:pt x="39" y="10"/>
                  </a:cubicBezTo>
                  <a:cubicBezTo>
                    <a:pt x="36" y="9"/>
                    <a:pt x="33" y="8"/>
                    <a:pt x="30" y="8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30" y="1"/>
                    <a:pt x="29" y="0"/>
                    <a:pt x="26" y="0"/>
                  </a:cubicBezTo>
                  <a:cubicBezTo>
                    <a:pt x="24" y="0"/>
                    <a:pt x="23" y="1"/>
                    <a:pt x="23" y="4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16" y="9"/>
                    <a:pt x="11" y="10"/>
                    <a:pt x="7" y="14"/>
                  </a:cubicBezTo>
                  <a:cubicBezTo>
                    <a:pt x="4" y="17"/>
                    <a:pt x="2" y="21"/>
                    <a:pt x="2" y="26"/>
                  </a:cubicBezTo>
                  <a:cubicBezTo>
                    <a:pt x="2" y="29"/>
                    <a:pt x="3" y="32"/>
                    <a:pt x="5" y="35"/>
                  </a:cubicBezTo>
                  <a:cubicBezTo>
                    <a:pt x="7" y="37"/>
                    <a:pt x="9" y="39"/>
                    <a:pt x="12" y="40"/>
                  </a:cubicBezTo>
                  <a:cubicBezTo>
                    <a:pt x="15" y="42"/>
                    <a:pt x="19" y="43"/>
                    <a:pt x="23" y="44"/>
                  </a:cubicBezTo>
                  <a:cubicBezTo>
                    <a:pt x="23" y="64"/>
                    <a:pt x="23" y="64"/>
                    <a:pt x="23" y="64"/>
                  </a:cubicBezTo>
                  <a:cubicBezTo>
                    <a:pt x="21" y="63"/>
                    <a:pt x="19" y="62"/>
                    <a:pt x="18" y="61"/>
                  </a:cubicBezTo>
                  <a:cubicBezTo>
                    <a:pt x="16" y="60"/>
                    <a:pt x="15" y="59"/>
                    <a:pt x="15" y="58"/>
                  </a:cubicBezTo>
                  <a:cubicBezTo>
                    <a:pt x="14" y="57"/>
                    <a:pt x="13" y="55"/>
                    <a:pt x="12" y="53"/>
                  </a:cubicBezTo>
                  <a:cubicBezTo>
                    <a:pt x="12" y="51"/>
                    <a:pt x="11" y="51"/>
                    <a:pt x="10" y="50"/>
                  </a:cubicBezTo>
                  <a:cubicBezTo>
                    <a:pt x="9" y="49"/>
                    <a:pt x="8" y="49"/>
                    <a:pt x="6" y="49"/>
                  </a:cubicBezTo>
                  <a:cubicBezTo>
                    <a:pt x="5" y="49"/>
                    <a:pt x="3" y="50"/>
                    <a:pt x="2" y="51"/>
                  </a:cubicBezTo>
                  <a:cubicBezTo>
                    <a:pt x="0" y="52"/>
                    <a:pt x="0" y="53"/>
                    <a:pt x="0" y="54"/>
                  </a:cubicBezTo>
                  <a:cubicBezTo>
                    <a:pt x="0" y="56"/>
                    <a:pt x="0" y="58"/>
                    <a:pt x="1" y="60"/>
                  </a:cubicBezTo>
                  <a:cubicBezTo>
                    <a:pt x="2" y="62"/>
                    <a:pt x="4" y="64"/>
                    <a:pt x="6" y="66"/>
                  </a:cubicBezTo>
                  <a:cubicBezTo>
                    <a:pt x="8" y="67"/>
                    <a:pt x="10" y="69"/>
                    <a:pt x="13" y="70"/>
                  </a:cubicBezTo>
                  <a:cubicBezTo>
                    <a:pt x="16" y="71"/>
                    <a:pt x="19" y="72"/>
                    <a:pt x="23" y="72"/>
                  </a:cubicBezTo>
                  <a:cubicBezTo>
                    <a:pt x="23" y="84"/>
                    <a:pt x="23" y="84"/>
                    <a:pt x="23" y="84"/>
                  </a:cubicBezTo>
                  <a:cubicBezTo>
                    <a:pt x="23" y="85"/>
                    <a:pt x="23" y="86"/>
                    <a:pt x="24" y="87"/>
                  </a:cubicBezTo>
                  <a:cubicBezTo>
                    <a:pt x="24" y="87"/>
                    <a:pt x="25" y="88"/>
                    <a:pt x="27" y="88"/>
                  </a:cubicBezTo>
                  <a:cubicBezTo>
                    <a:pt x="28" y="88"/>
                    <a:pt x="29" y="87"/>
                    <a:pt x="29" y="87"/>
                  </a:cubicBezTo>
                  <a:cubicBezTo>
                    <a:pt x="29" y="86"/>
                    <a:pt x="30" y="85"/>
                    <a:pt x="30" y="83"/>
                  </a:cubicBezTo>
                  <a:cubicBezTo>
                    <a:pt x="30" y="72"/>
                    <a:pt x="30" y="72"/>
                    <a:pt x="30" y="72"/>
                  </a:cubicBezTo>
                  <a:cubicBezTo>
                    <a:pt x="34" y="72"/>
                    <a:pt x="39" y="71"/>
                    <a:pt x="42" y="69"/>
                  </a:cubicBezTo>
                  <a:cubicBezTo>
                    <a:pt x="46" y="67"/>
                    <a:pt x="48" y="65"/>
                    <a:pt x="50" y="62"/>
                  </a:cubicBezTo>
                  <a:cubicBezTo>
                    <a:pt x="52" y="59"/>
                    <a:pt x="53" y="56"/>
                    <a:pt x="53" y="53"/>
                  </a:cubicBezTo>
                  <a:cubicBezTo>
                    <a:pt x="53" y="51"/>
                    <a:pt x="52" y="48"/>
                    <a:pt x="51" y="46"/>
                  </a:cubicBezTo>
                  <a:cubicBezTo>
                    <a:pt x="50" y="44"/>
                    <a:pt x="48" y="42"/>
                    <a:pt x="46" y="40"/>
                  </a:cubicBezTo>
                  <a:close/>
                  <a:moveTo>
                    <a:pt x="23" y="33"/>
                  </a:moveTo>
                  <a:cubicBezTo>
                    <a:pt x="20" y="32"/>
                    <a:pt x="18" y="31"/>
                    <a:pt x="17" y="30"/>
                  </a:cubicBezTo>
                  <a:cubicBezTo>
                    <a:pt x="15" y="28"/>
                    <a:pt x="14" y="27"/>
                    <a:pt x="14" y="25"/>
                  </a:cubicBezTo>
                  <a:cubicBezTo>
                    <a:pt x="14" y="22"/>
                    <a:pt x="15" y="20"/>
                    <a:pt x="17" y="19"/>
                  </a:cubicBezTo>
                  <a:cubicBezTo>
                    <a:pt x="18" y="18"/>
                    <a:pt x="20" y="17"/>
                    <a:pt x="23" y="16"/>
                  </a:cubicBezTo>
                  <a:lnTo>
                    <a:pt x="23" y="33"/>
                  </a:lnTo>
                  <a:close/>
                  <a:moveTo>
                    <a:pt x="37" y="61"/>
                  </a:moveTo>
                  <a:cubicBezTo>
                    <a:pt x="36" y="62"/>
                    <a:pt x="33" y="63"/>
                    <a:pt x="30" y="64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3" y="46"/>
                    <a:pt x="36" y="47"/>
                    <a:pt x="38" y="49"/>
                  </a:cubicBezTo>
                  <a:cubicBezTo>
                    <a:pt x="39" y="50"/>
                    <a:pt x="40" y="52"/>
                    <a:pt x="40" y="55"/>
                  </a:cubicBezTo>
                  <a:cubicBezTo>
                    <a:pt x="40" y="57"/>
                    <a:pt x="39" y="59"/>
                    <a:pt x="37" y="61"/>
                  </a:cubicBezTo>
                  <a:close/>
                </a:path>
              </a:pathLst>
            </a:custGeom>
            <a:solidFill>
              <a:srgbClr val="FFC000">
                <a:alpha val="75000"/>
              </a:srgbClr>
            </a:solidFill>
            <a:ln>
              <a:noFill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sp>
        <p:nvSpPr>
          <p:cNvPr id="45" name="矩形 44"/>
          <p:cNvSpPr/>
          <p:nvPr/>
        </p:nvSpPr>
        <p:spPr>
          <a:xfrm>
            <a:off x="1114630" y="3917249"/>
            <a:ext cx="268793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要制作一个精美的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，需要考虑多方面的因素，版面设计，文字和背景色彩的搭配，模板的应用，动画的自定义设计，视频、音频、图片的应用，声音的添加等内容都要综合考虑。</a:t>
            </a:r>
          </a:p>
        </p:txBody>
      </p:sp>
      <p:sp>
        <p:nvSpPr>
          <p:cNvPr id="46" name="矩形 45"/>
          <p:cNvSpPr/>
          <p:nvPr/>
        </p:nvSpPr>
        <p:spPr>
          <a:xfrm rot="10800000" flipH="1" flipV="1">
            <a:off x="4408878" y="3429000"/>
            <a:ext cx="1828792" cy="2880000"/>
          </a:xfrm>
          <a:prstGeom prst="rect">
            <a:avLst/>
          </a:prstGeom>
          <a:solidFill>
            <a:srgbClr val="262626">
              <a:alpha val="75000"/>
            </a:srgbClr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矩形 56"/>
          <p:cNvSpPr/>
          <p:nvPr/>
        </p:nvSpPr>
        <p:spPr>
          <a:xfrm rot="10800000" flipH="1" flipV="1">
            <a:off x="8101289" y="1723002"/>
            <a:ext cx="1828792" cy="1692000"/>
          </a:xfrm>
          <a:prstGeom prst="rect">
            <a:avLst/>
          </a:prstGeom>
          <a:solidFill>
            <a:srgbClr val="262626">
              <a:alpha val="75000"/>
            </a:srgbClr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矩形 57"/>
          <p:cNvSpPr/>
          <p:nvPr/>
        </p:nvSpPr>
        <p:spPr>
          <a:xfrm rot="10800000" flipH="1" flipV="1">
            <a:off x="9936772" y="3429000"/>
            <a:ext cx="1828792" cy="2877476"/>
          </a:xfrm>
          <a:prstGeom prst="rect">
            <a:avLst/>
          </a:prstGeom>
          <a:solidFill>
            <a:srgbClr val="262626">
              <a:alpha val="75000"/>
            </a:srgbClr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矩形 58"/>
          <p:cNvSpPr/>
          <p:nvPr/>
        </p:nvSpPr>
        <p:spPr>
          <a:xfrm rot="10800000" flipH="1" flipV="1">
            <a:off x="9936772" y="1720476"/>
            <a:ext cx="1828792" cy="1692000"/>
          </a:xfrm>
          <a:prstGeom prst="rect">
            <a:avLst/>
          </a:prstGeom>
          <a:solidFill>
            <a:srgbClr val="262626">
              <a:alpha val="75000"/>
            </a:srgbClr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矩形 65"/>
          <p:cNvSpPr/>
          <p:nvPr/>
        </p:nvSpPr>
        <p:spPr>
          <a:xfrm>
            <a:off x="10162970" y="2115107"/>
            <a:ext cx="137639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6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60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8387817" y="2115107"/>
            <a:ext cx="137639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6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80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8" name="矩形 67"/>
          <p:cNvSpPr/>
          <p:nvPr/>
        </p:nvSpPr>
        <p:spPr>
          <a:xfrm rot="10800000" flipH="1" flipV="1">
            <a:off x="8102926" y="3426475"/>
            <a:ext cx="1828792" cy="2880000"/>
          </a:xfrm>
          <a:prstGeom prst="rect">
            <a:avLst/>
          </a:prstGeom>
          <a:solidFill>
            <a:srgbClr val="262626">
              <a:alpha val="75000"/>
            </a:srgbClr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矩形 68"/>
          <p:cNvSpPr/>
          <p:nvPr/>
        </p:nvSpPr>
        <p:spPr>
          <a:xfrm rot="10800000" flipH="1" flipV="1">
            <a:off x="4407241" y="1720476"/>
            <a:ext cx="1828792" cy="1692000"/>
          </a:xfrm>
          <a:prstGeom prst="rect">
            <a:avLst/>
          </a:prstGeom>
          <a:solidFill>
            <a:srgbClr val="FFC000">
              <a:alpha val="75000"/>
            </a:srgbClr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矩形 69"/>
          <p:cNvSpPr/>
          <p:nvPr/>
        </p:nvSpPr>
        <p:spPr>
          <a:xfrm>
            <a:off x="4668028" y="2115107"/>
            <a:ext cx="137639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6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75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4596315" y="4107749"/>
            <a:ext cx="1271085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要制作一个精美的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，需要考虑多方面的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因素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8393831" y="4107749"/>
            <a:ext cx="1271085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要制作一个精美的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，需要考虑多方面的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因素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4" name="矩形 73"/>
          <p:cNvSpPr/>
          <p:nvPr/>
        </p:nvSpPr>
        <p:spPr>
          <a:xfrm>
            <a:off x="10222623" y="4107749"/>
            <a:ext cx="1271085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要制作一个精美的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，需要考虑多方面的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因素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5" name="图片 7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6686" t="32958" r="55781" b="42371"/>
          <a:stretch>
            <a:fillRect/>
          </a:stretch>
        </p:blipFill>
        <p:spPr>
          <a:xfrm>
            <a:off x="6255084" y="1720476"/>
            <a:ext cx="1828792" cy="1692000"/>
          </a:xfrm>
          <a:custGeom>
            <a:avLst/>
            <a:gdLst>
              <a:gd name="connsiteX0" fmla="*/ 0 w 1828792"/>
              <a:gd name="connsiteY0" fmla="*/ 0 h 1692000"/>
              <a:gd name="connsiteX1" fmla="*/ 1828792 w 1828792"/>
              <a:gd name="connsiteY1" fmla="*/ 0 h 1692000"/>
              <a:gd name="connsiteX2" fmla="*/ 1828792 w 1828792"/>
              <a:gd name="connsiteY2" fmla="*/ 1692000 h 1692000"/>
              <a:gd name="connsiteX3" fmla="*/ 0 w 1828792"/>
              <a:gd name="connsiteY3" fmla="*/ 1692000 h 1692000"/>
              <a:gd name="connsiteX4" fmla="*/ 0 w 1828792"/>
              <a:gd name="connsiteY4" fmla="*/ 0 h 16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8792" h="1692000">
                <a:moveTo>
                  <a:pt x="0" y="0"/>
                </a:moveTo>
                <a:lnTo>
                  <a:pt x="1828792" y="0"/>
                </a:lnTo>
                <a:lnTo>
                  <a:pt x="1828792" y="1692000"/>
                </a:lnTo>
                <a:lnTo>
                  <a:pt x="0" y="1692000"/>
                </a:lnTo>
                <a:lnTo>
                  <a:pt x="0" y="0"/>
                </a:lnTo>
                <a:close/>
              </a:path>
            </a:pathLst>
          </a:cu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pic>
        <p:nvPicPr>
          <p:cNvPr id="76" name="图片 7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6686" t="57870" r="55781" b="135"/>
          <a:stretch>
            <a:fillRect/>
          </a:stretch>
        </p:blipFill>
        <p:spPr>
          <a:xfrm>
            <a:off x="6255084" y="3429000"/>
            <a:ext cx="1828792" cy="2880000"/>
          </a:xfrm>
          <a:custGeom>
            <a:avLst/>
            <a:gdLst>
              <a:gd name="connsiteX0" fmla="*/ 0 w 1828792"/>
              <a:gd name="connsiteY0" fmla="*/ 0 h 2880000"/>
              <a:gd name="connsiteX1" fmla="*/ 1828792 w 1828792"/>
              <a:gd name="connsiteY1" fmla="*/ 0 h 2880000"/>
              <a:gd name="connsiteX2" fmla="*/ 1828792 w 1828792"/>
              <a:gd name="connsiteY2" fmla="*/ 2880000 h 2880000"/>
              <a:gd name="connsiteX3" fmla="*/ 0 w 1828792"/>
              <a:gd name="connsiteY3" fmla="*/ 2880000 h 2880000"/>
              <a:gd name="connsiteX4" fmla="*/ 0 w 1828792"/>
              <a:gd name="connsiteY4" fmla="*/ 0 h 288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8792" h="2880000">
                <a:moveTo>
                  <a:pt x="0" y="0"/>
                </a:moveTo>
                <a:lnTo>
                  <a:pt x="1828792" y="0"/>
                </a:lnTo>
                <a:lnTo>
                  <a:pt x="1828792" y="2880000"/>
                </a:lnTo>
                <a:lnTo>
                  <a:pt x="0" y="2880000"/>
                </a:lnTo>
                <a:lnTo>
                  <a:pt x="0" y="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4208558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0" y="2189164"/>
            <a:ext cx="8534400" cy="1903185"/>
          </a:xfrm>
          <a:prstGeom prst="rect">
            <a:avLst/>
          </a:prstGeom>
          <a:solidFill>
            <a:srgbClr val="FFC000">
              <a:alpha val="75000"/>
            </a:srgbClr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97882" y="2189164"/>
            <a:ext cx="5798004" cy="19240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9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THANKS</a:t>
            </a:r>
            <a:endParaRPr lang="zh-CN" altLang="en-US" sz="9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16632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b="1" u="sng" dirty="0" err="1" smtClean="0">
                <a:hlinkClick r:id="rId2"/>
              </a:rPr>
              <a:t>Colarider</a:t>
            </a:r>
            <a:r>
              <a:rPr lang="en-US" altLang="zh-CN" b="1" u="sng" dirty="0" smtClean="0"/>
              <a:t>    </a:t>
            </a:r>
            <a:r>
              <a:rPr lang="zh-CN" altLang="en-US" b="1" u="sng" dirty="0" smtClean="0"/>
              <a:t>作品</a:t>
            </a:r>
            <a:endParaRPr lang="en-US" altLang="zh-CN" b="1" u="sng" dirty="0" smtClean="0"/>
          </a:p>
          <a:p>
            <a:endParaRPr lang="en-US" altLang="zh-CN" b="1" u="sng" dirty="0"/>
          </a:p>
          <a:p>
            <a:endParaRPr lang="en-US" altLang="zh-CN" b="1" u="sng" dirty="0" smtClean="0"/>
          </a:p>
          <a:p>
            <a:endParaRPr lang="en-US" altLang="zh-CN" b="1" u="sng" dirty="0"/>
          </a:p>
          <a:p>
            <a:r>
              <a:rPr lang="en-US" altLang="zh-CN" b="1" u="sng" dirty="0" smtClean="0"/>
              <a:t>51PPT</a:t>
            </a:r>
            <a:r>
              <a:rPr lang="zh-CN" altLang="en-US" b="1" u="sng" dirty="0" smtClean="0"/>
              <a:t>模板网   </a:t>
            </a:r>
            <a:r>
              <a:rPr lang="en-US" altLang="zh-CN" b="1" u="sng" dirty="0" smtClean="0">
                <a:hlinkClick r:id="rId3"/>
              </a:rPr>
              <a:t>www.51pptmoban.com</a:t>
            </a:r>
            <a:r>
              <a:rPr lang="en-US" altLang="zh-CN" b="1" u="sng" dirty="0" smtClean="0"/>
              <a:t>   </a:t>
            </a:r>
            <a:r>
              <a:rPr lang="zh-CN" altLang="en-US" b="1" u="sng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836236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61769" y="0"/>
            <a:ext cx="10430231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0" y="0"/>
            <a:ext cx="4244441" cy="6878638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0" y="3117540"/>
            <a:ext cx="12192000" cy="1430491"/>
          </a:xfrm>
          <a:prstGeom prst="rect">
            <a:avLst/>
          </a:prstGeom>
          <a:solidFill>
            <a:srgbClr val="FFC000">
              <a:alpha val="75000"/>
            </a:srgbClr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1059" y="994252"/>
            <a:ext cx="824791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9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Arial" panose="020B0604020202020204" pitchFamily="34" charset="0"/>
              </a:rPr>
              <a:t>1</a:t>
            </a:r>
            <a:endParaRPr lang="zh-CN" altLang="en-US" sz="9600" dirty="0">
              <a:solidFill>
                <a:schemeClr val="tx1">
                  <a:lumMod val="50000"/>
                  <a:lumOff val="50000"/>
                </a:schemeClr>
              </a:solidFill>
              <a:latin typeface="方正粗黑宋简体" panose="02000000000000000000" pitchFamily="2" charset="-122"/>
              <a:ea typeface="方正粗黑宋简体" panose="02000000000000000000" pitchFamily="2" charset="-122"/>
              <a:cs typeface="Arial" panose="020B060402020202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167691" y="1386428"/>
            <a:ext cx="270382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4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公司概况</a:t>
            </a:r>
            <a:endParaRPr lang="zh-CN" altLang="en-US" sz="4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21210" y="3641294"/>
            <a:ext cx="226003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公司简介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360373" y="3641294"/>
            <a:ext cx="226003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公司性质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199536" y="3641294"/>
            <a:ext cx="226003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主要业务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038699" y="3641294"/>
            <a:ext cx="226003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项目团队</a:t>
            </a:r>
          </a:p>
        </p:txBody>
      </p:sp>
    </p:spTree>
    <p:extLst>
      <p:ext uri="{BB962C8B-B14F-4D97-AF65-F5344CB8AC3E}">
        <p14:creationId xmlns:p14="http://schemas.microsoft.com/office/powerpoint/2010/main" val="2537190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98170" y="398089"/>
            <a:ext cx="2173580" cy="51499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6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公司简介</a:t>
            </a: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59445" r="-156"/>
          <a:stretch/>
        </p:blipFill>
        <p:spPr>
          <a:xfrm>
            <a:off x="0" y="1390650"/>
            <a:ext cx="12211050" cy="2800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0" y="4268520"/>
            <a:ext cx="12192000" cy="2589480"/>
          </a:xfrm>
          <a:prstGeom prst="rect">
            <a:avLst/>
          </a:prstGeom>
          <a:solidFill>
            <a:srgbClr val="FFC000">
              <a:alpha val="75000"/>
            </a:srgbClr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1144588" y="4562667"/>
            <a:ext cx="9829799" cy="18461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要制作一个精美的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，需要考虑多方面的因素，版面设计，文字和背景色彩的搭配，模板的应用，动画的自定义设计，视频、音频、图片的应用，声音的添加等内容都要综合考虑。</a:t>
            </a:r>
            <a:endParaRPr lang="en-US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0" y="398089"/>
            <a:ext cx="398170" cy="514991"/>
          </a:xfrm>
          <a:prstGeom prst="rect">
            <a:avLst/>
          </a:prstGeom>
          <a:solidFill>
            <a:srgbClr val="FFC000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58036"/>
          <a:stretch/>
        </p:blipFill>
        <p:spPr>
          <a:xfrm>
            <a:off x="0" y="1390650"/>
            <a:ext cx="12211050" cy="2877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0578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900"/>
          <a:stretch>
            <a:fillRect/>
          </a:stretch>
        </p:blipFill>
        <p:spPr>
          <a:xfrm>
            <a:off x="5690614" y="0"/>
            <a:ext cx="6501386" cy="6858000"/>
          </a:xfrm>
          <a:custGeom>
            <a:avLst/>
            <a:gdLst>
              <a:gd name="connsiteX0" fmla="*/ 0 w 6501386"/>
              <a:gd name="connsiteY0" fmla="*/ 0 h 6858000"/>
              <a:gd name="connsiteX1" fmla="*/ 6501386 w 6501386"/>
              <a:gd name="connsiteY1" fmla="*/ 0 h 6858000"/>
              <a:gd name="connsiteX2" fmla="*/ 6501386 w 6501386"/>
              <a:gd name="connsiteY2" fmla="*/ 6858000 h 6858000"/>
              <a:gd name="connsiteX3" fmla="*/ 3281936 w 6501386"/>
              <a:gd name="connsiteY3" fmla="*/ 6858000 h 6858000"/>
              <a:gd name="connsiteX4" fmla="*/ 2400300 w 6501386"/>
              <a:gd name="connsiteY4" fmla="*/ 3295650 h 6858000"/>
              <a:gd name="connsiteX5" fmla="*/ 1607965 w 6501386"/>
              <a:gd name="connsiteY5" fmla="*/ 3295650 h 6858000"/>
              <a:gd name="connsiteX6" fmla="*/ 1200150 w 6501386"/>
              <a:gd name="connsiteY6" fmla="*/ 1647825 h 6858000"/>
              <a:gd name="connsiteX7" fmla="*/ 407815 w 6501386"/>
              <a:gd name="connsiteY7" fmla="*/ 1647825 h 6858000"/>
              <a:gd name="connsiteX8" fmla="*/ 0 w 6501386"/>
              <a:gd name="connsiteY8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501386" h="6858000">
                <a:moveTo>
                  <a:pt x="0" y="0"/>
                </a:moveTo>
                <a:lnTo>
                  <a:pt x="6501386" y="0"/>
                </a:lnTo>
                <a:lnTo>
                  <a:pt x="6501386" y="6858000"/>
                </a:lnTo>
                <a:lnTo>
                  <a:pt x="3281936" y="6858000"/>
                </a:lnTo>
                <a:lnTo>
                  <a:pt x="2400300" y="3295650"/>
                </a:lnTo>
                <a:lnTo>
                  <a:pt x="1607965" y="3295650"/>
                </a:lnTo>
                <a:lnTo>
                  <a:pt x="1200150" y="1647825"/>
                </a:lnTo>
                <a:lnTo>
                  <a:pt x="407815" y="1647825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8" name="任意多边形 7"/>
          <p:cNvSpPr/>
          <p:nvPr/>
        </p:nvSpPr>
        <p:spPr>
          <a:xfrm flipH="1">
            <a:off x="4940807" y="0"/>
            <a:ext cx="4076700" cy="6858000"/>
          </a:xfrm>
          <a:custGeom>
            <a:avLst/>
            <a:gdLst>
              <a:gd name="connsiteX0" fmla="*/ 4076700 w 4076700"/>
              <a:gd name="connsiteY0" fmla="*/ 0 h 6858000"/>
              <a:gd name="connsiteX1" fmla="*/ 3281936 w 4076700"/>
              <a:gd name="connsiteY1" fmla="*/ 0 h 6858000"/>
              <a:gd name="connsiteX2" fmla="*/ 2874121 w 4076700"/>
              <a:gd name="connsiteY2" fmla="*/ 1647825 h 6858000"/>
              <a:gd name="connsiteX3" fmla="*/ 2081786 w 4076700"/>
              <a:gd name="connsiteY3" fmla="*/ 1647825 h 6858000"/>
              <a:gd name="connsiteX4" fmla="*/ 1673971 w 4076700"/>
              <a:gd name="connsiteY4" fmla="*/ 3295650 h 6858000"/>
              <a:gd name="connsiteX5" fmla="*/ 881636 w 4076700"/>
              <a:gd name="connsiteY5" fmla="*/ 3295650 h 6858000"/>
              <a:gd name="connsiteX6" fmla="*/ 0 w 4076700"/>
              <a:gd name="connsiteY6" fmla="*/ 6858000 h 6858000"/>
              <a:gd name="connsiteX7" fmla="*/ 794764 w 4076700"/>
              <a:gd name="connsiteY7" fmla="*/ 6858000 h 6858000"/>
              <a:gd name="connsiteX8" fmla="*/ 1202580 w 4076700"/>
              <a:gd name="connsiteY8" fmla="*/ 5210175 h 6858000"/>
              <a:gd name="connsiteX9" fmla="*/ 1994914 w 4076700"/>
              <a:gd name="connsiteY9" fmla="*/ 5210175 h 6858000"/>
              <a:gd name="connsiteX10" fmla="*/ 2402730 w 4076700"/>
              <a:gd name="connsiteY10" fmla="*/ 3562350 h 6858000"/>
              <a:gd name="connsiteX11" fmla="*/ 3195064 w 4076700"/>
              <a:gd name="connsiteY11" fmla="*/ 35623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076700" h="6858000">
                <a:moveTo>
                  <a:pt x="4076700" y="0"/>
                </a:moveTo>
                <a:lnTo>
                  <a:pt x="3281936" y="0"/>
                </a:lnTo>
                <a:lnTo>
                  <a:pt x="2874121" y="1647825"/>
                </a:lnTo>
                <a:lnTo>
                  <a:pt x="2081786" y="1647825"/>
                </a:lnTo>
                <a:lnTo>
                  <a:pt x="1673971" y="3295650"/>
                </a:lnTo>
                <a:lnTo>
                  <a:pt x="881636" y="3295650"/>
                </a:lnTo>
                <a:lnTo>
                  <a:pt x="0" y="6858000"/>
                </a:lnTo>
                <a:lnTo>
                  <a:pt x="794764" y="6858000"/>
                </a:lnTo>
                <a:lnTo>
                  <a:pt x="1202580" y="5210175"/>
                </a:lnTo>
                <a:lnTo>
                  <a:pt x="1994914" y="5210175"/>
                </a:lnTo>
                <a:lnTo>
                  <a:pt x="2402730" y="3562350"/>
                </a:lnTo>
                <a:lnTo>
                  <a:pt x="3195064" y="3562350"/>
                </a:lnTo>
                <a:close/>
              </a:path>
            </a:pathLst>
          </a:custGeom>
          <a:solidFill>
            <a:srgbClr val="FFC000">
              <a:alpha val="75000"/>
            </a:srgbClr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398170" y="398089"/>
            <a:ext cx="2135480" cy="51499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6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公司性质</a:t>
            </a:r>
          </a:p>
        </p:txBody>
      </p:sp>
      <p:sp>
        <p:nvSpPr>
          <p:cNvPr id="20" name="矩形 19"/>
          <p:cNvSpPr/>
          <p:nvPr/>
        </p:nvSpPr>
        <p:spPr>
          <a:xfrm>
            <a:off x="0" y="398089"/>
            <a:ext cx="398170" cy="514991"/>
          </a:xfrm>
          <a:prstGeom prst="rect">
            <a:avLst/>
          </a:prstGeom>
          <a:solidFill>
            <a:srgbClr val="FFC000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635281" y="2073716"/>
            <a:ext cx="4795420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要制作一个精美的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，需要考虑多方面的因素，版面设计，文字和背景色彩的搭配，模板的应用，动画的自定义设计，视频、音频、图片的应用，声音的添加等内容都要综合考虑。</a:t>
            </a:r>
            <a:endParaRPr lang="en-US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17427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398170" y="398089"/>
            <a:ext cx="2116430" cy="51499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6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主要业务</a:t>
            </a:r>
          </a:p>
        </p:txBody>
      </p:sp>
      <p:sp>
        <p:nvSpPr>
          <p:cNvPr id="20" name="矩形 19"/>
          <p:cNvSpPr/>
          <p:nvPr/>
        </p:nvSpPr>
        <p:spPr>
          <a:xfrm>
            <a:off x="0" y="398089"/>
            <a:ext cx="398170" cy="514991"/>
          </a:xfrm>
          <a:prstGeom prst="rect">
            <a:avLst/>
          </a:prstGeom>
          <a:solidFill>
            <a:srgbClr val="FFC000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4094654" y="1941803"/>
            <a:ext cx="1080000" cy="1080000"/>
          </a:xfrm>
          <a:prstGeom prst="ellipse">
            <a:avLst/>
          </a:prstGeom>
          <a:solidFill>
            <a:srgbClr val="FFC000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6975458" y="1941803"/>
            <a:ext cx="1080000" cy="1080000"/>
          </a:xfrm>
          <a:prstGeom prst="ellipse">
            <a:avLst/>
          </a:prstGeom>
          <a:solidFill>
            <a:srgbClr val="FFC000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6967687" y="4758398"/>
            <a:ext cx="1080000" cy="1080000"/>
          </a:xfrm>
          <a:prstGeom prst="ellipse">
            <a:avLst/>
          </a:prstGeom>
          <a:solidFill>
            <a:srgbClr val="FFC000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4082866" y="4758397"/>
            <a:ext cx="1080000" cy="1080000"/>
          </a:xfrm>
          <a:prstGeom prst="ellipse">
            <a:avLst/>
          </a:prstGeom>
          <a:solidFill>
            <a:srgbClr val="FFC000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225958" y="2224307"/>
            <a:ext cx="801851" cy="51499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6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36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114532" y="2224307"/>
            <a:ext cx="801851" cy="51499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6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36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230090" y="5040901"/>
            <a:ext cx="801851" cy="51499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6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36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114532" y="5040901"/>
            <a:ext cx="801851" cy="51499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6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sz="36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069035" y="1971824"/>
            <a:ext cx="180719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在此输入标题</a:t>
            </a:r>
            <a:endParaRPr lang="en-US" altLang="zh-CN" sz="20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8194530" y="1941803"/>
            <a:ext cx="180719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在此输入标题</a:t>
            </a:r>
            <a:endParaRPr lang="en-US" altLang="zh-CN" sz="20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8216589" y="4778692"/>
            <a:ext cx="180719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在此输入标题</a:t>
            </a:r>
            <a:endParaRPr lang="en-US" altLang="zh-CN" sz="20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041630" y="4761935"/>
            <a:ext cx="180719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在此输入标题</a:t>
            </a:r>
            <a:endParaRPr lang="en-US" altLang="zh-CN" sz="20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383051" y="2371934"/>
            <a:ext cx="284620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要制作一个精美的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，需要考虑多方面的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因素。</a:t>
            </a:r>
            <a:endParaRPr lang="zh-CN" altLang="en-US" dirty="0"/>
          </a:p>
        </p:txBody>
      </p:sp>
      <p:sp>
        <p:nvSpPr>
          <p:cNvPr id="23" name="矩形 22"/>
          <p:cNvSpPr/>
          <p:nvPr/>
        </p:nvSpPr>
        <p:spPr>
          <a:xfrm>
            <a:off x="8210964" y="2371934"/>
            <a:ext cx="284620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要制作一个精美的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，需要考虑多方面的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因素。</a:t>
            </a:r>
            <a:endParaRPr lang="zh-CN" altLang="en-US" dirty="0"/>
          </a:p>
        </p:txBody>
      </p:sp>
      <p:sp>
        <p:nvSpPr>
          <p:cNvPr id="24" name="矩形 23"/>
          <p:cNvSpPr/>
          <p:nvPr/>
        </p:nvSpPr>
        <p:spPr>
          <a:xfrm>
            <a:off x="8239345" y="5192098"/>
            <a:ext cx="284620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要制作一个精美的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，需要考虑多方面的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因素。</a:t>
            </a:r>
            <a:endParaRPr lang="zh-CN" altLang="en-US" dirty="0"/>
          </a:p>
        </p:txBody>
      </p:sp>
      <p:sp>
        <p:nvSpPr>
          <p:cNvPr id="27" name="矩形 26"/>
          <p:cNvSpPr/>
          <p:nvPr/>
        </p:nvSpPr>
        <p:spPr>
          <a:xfrm>
            <a:off x="1383051" y="5148749"/>
            <a:ext cx="284620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要制作一个精美的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，需要考虑多方面的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因素。</a:t>
            </a:r>
            <a:endParaRPr lang="zh-CN" altLang="en-US" dirty="0"/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25" t="4890" r="23615" b="9089"/>
          <a:stretch>
            <a:fillRect/>
          </a:stretch>
        </p:blipFill>
        <p:spPr>
          <a:xfrm>
            <a:off x="4660004" y="2542592"/>
            <a:ext cx="2812403" cy="2725326"/>
          </a:xfrm>
          <a:custGeom>
            <a:avLst/>
            <a:gdLst>
              <a:gd name="connsiteX0" fmla="*/ 592023 w 2812403"/>
              <a:gd name="connsiteY0" fmla="*/ 0 h 2725326"/>
              <a:gd name="connsiteX1" fmla="*/ 2220380 w 2812403"/>
              <a:gd name="connsiteY1" fmla="*/ 0 h 2725326"/>
              <a:gd name="connsiteX2" fmla="*/ 2812403 w 2812403"/>
              <a:gd name="connsiteY2" fmla="*/ 592023 h 2725326"/>
              <a:gd name="connsiteX3" fmla="*/ 2812403 w 2812403"/>
              <a:gd name="connsiteY3" fmla="*/ 2133303 h 2725326"/>
              <a:gd name="connsiteX4" fmla="*/ 2220380 w 2812403"/>
              <a:gd name="connsiteY4" fmla="*/ 2725326 h 2725326"/>
              <a:gd name="connsiteX5" fmla="*/ 592023 w 2812403"/>
              <a:gd name="connsiteY5" fmla="*/ 2725326 h 2725326"/>
              <a:gd name="connsiteX6" fmla="*/ 0 w 2812403"/>
              <a:gd name="connsiteY6" fmla="*/ 2133303 h 2725326"/>
              <a:gd name="connsiteX7" fmla="*/ 0 w 2812403"/>
              <a:gd name="connsiteY7" fmla="*/ 592023 h 2725326"/>
              <a:gd name="connsiteX8" fmla="*/ 592023 w 2812403"/>
              <a:gd name="connsiteY8" fmla="*/ 0 h 27253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812403" h="2725326">
                <a:moveTo>
                  <a:pt x="592023" y="0"/>
                </a:moveTo>
                <a:lnTo>
                  <a:pt x="2220380" y="0"/>
                </a:lnTo>
                <a:cubicBezTo>
                  <a:pt x="2220380" y="326965"/>
                  <a:pt x="2485438" y="592023"/>
                  <a:pt x="2812403" y="592023"/>
                </a:cubicBezTo>
                <a:lnTo>
                  <a:pt x="2812403" y="2133303"/>
                </a:lnTo>
                <a:cubicBezTo>
                  <a:pt x="2485438" y="2133303"/>
                  <a:pt x="2220380" y="2398361"/>
                  <a:pt x="2220380" y="2725326"/>
                </a:cubicBezTo>
                <a:lnTo>
                  <a:pt x="592023" y="2725326"/>
                </a:lnTo>
                <a:cubicBezTo>
                  <a:pt x="592023" y="2398361"/>
                  <a:pt x="326965" y="2133303"/>
                  <a:pt x="0" y="2133303"/>
                </a:cubicBezTo>
                <a:lnTo>
                  <a:pt x="0" y="592023"/>
                </a:lnTo>
                <a:cubicBezTo>
                  <a:pt x="326965" y="592023"/>
                  <a:pt x="592023" y="326965"/>
                  <a:pt x="592023" y="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63431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11868150" y="1450377"/>
            <a:ext cx="323850" cy="4553642"/>
          </a:xfrm>
          <a:prstGeom prst="rect">
            <a:avLst/>
          </a:prstGeom>
          <a:solidFill>
            <a:srgbClr val="FFC000">
              <a:alpha val="75000"/>
            </a:srgbClr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Rectangle 14"/>
          <p:cNvSpPr>
            <a:spLocks/>
          </p:cNvSpPr>
          <p:nvPr/>
        </p:nvSpPr>
        <p:spPr bwMode="auto">
          <a:xfrm>
            <a:off x="8643998" y="2030517"/>
            <a:ext cx="2445242" cy="1696681"/>
          </a:xfrm>
          <a:prstGeom prst="rect">
            <a:avLst/>
          </a:prstGeom>
          <a:solidFill>
            <a:srgbClr val="262626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schemeClr val="lt1"/>
              </a:solidFill>
            </a:endParaRPr>
          </a:p>
        </p:txBody>
      </p:sp>
      <p:sp>
        <p:nvSpPr>
          <p:cNvPr id="6" name="Rectangle 28"/>
          <p:cNvSpPr/>
          <p:nvPr/>
        </p:nvSpPr>
        <p:spPr bwMode="auto">
          <a:xfrm>
            <a:off x="6204601" y="2030517"/>
            <a:ext cx="2444407" cy="169668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342900"/>
            <a:r>
              <a:rPr lang="en-US" dirty="0"/>
              <a:t> </a:t>
            </a:r>
          </a:p>
        </p:txBody>
      </p:sp>
      <p:sp>
        <p:nvSpPr>
          <p:cNvPr id="10" name="Rectangle 17"/>
          <p:cNvSpPr>
            <a:spLocks/>
          </p:cNvSpPr>
          <p:nvPr/>
        </p:nvSpPr>
        <p:spPr bwMode="auto">
          <a:xfrm>
            <a:off x="8643996" y="3966833"/>
            <a:ext cx="2445241" cy="1697517"/>
          </a:xfrm>
          <a:prstGeom prst="rect">
            <a:avLst/>
          </a:prstGeom>
          <a:solidFill>
            <a:srgbClr val="262626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schemeClr val="lt1"/>
              </a:solidFill>
            </a:endParaRPr>
          </a:p>
        </p:txBody>
      </p:sp>
      <p:sp>
        <p:nvSpPr>
          <p:cNvPr id="11" name="Rectangle 29"/>
          <p:cNvSpPr/>
          <p:nvPr/>
        </p:nvSpPr>
        <p:spPr bwMode="auto">
          <a:xfrm>
            <a:off x="6212948" y="3966836"/>
            <a:ext cx="2444405" cy="1695846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342900"/>
            <a:r>
              <a:rPr lang="en-US" dirty="0"/>
              <a:t> </a:t>
            </a:r>
          </a:p>
        </p:txBody>
      </p:sp>
      <p:sp>
        <p:nvSpPr>
          <p:cNvPr id="15" name="Rectangle 8"/>
          <p:cNvSpPr>
            <a:spLocks/>
          </p:cNvSpPr>
          <p:nvPr/>
        </p:nvSpPr>
        <p:spPr bwMode="auto">
          <a:xfrm>
            <a:off x="3484805" y="2030517"/>
            <a:ext cx="2445241" cy="1696681"/>
          </a:xfrm>
          <a:prstGeom prst="rect">
            <a:avLst/>
          </a:prstGeom>
          <a:solidFill>
            <a:srgbClr val="262626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>
              <a:solidFill>
                <a:schemeClr val="lt1"/>
              </a:solidFill>
            </a:endParaRPr>
          </a:p>
        </p:txBody>
      </p:sp>
      <p:sp>
        <p:nvSpPr>
          <p:cNvPr id="16" name="Rectangle 27"/>
          <p:cNvSpPr/>
          <p:nvPr/>
        </p:nvSpPr>
        <p:spPr bwMode="auto">
          <a:xfrm>
            <a:off x="1063625" y="2030517"/>
            <a:ext cx="2444406" cy="1696681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342900"/>
            <a:r>
              <a:rPr lang="en-US" dirty="0"/>
              <a:t> </a:t>
            </a:r>
          </a:p>
        </p:txBody>
      </p:sp>
      <p:sp>
        <p:nvSpPr>
          <p:cNvPr id="20" name="Rectangle 11"/>
          <p:cNvSpPr>
            <a:spLocks/>
          </p:cNvSpPr>
          <p:nvPr/>
        </p:nvSpPr>
        <p:spPr bwMode="auto">
          <a:xfrm>
            <a:off x="3484805" y="3966836"/>
            <a:ext cx="2445241" cy="1697517"/>
          </a:xfrm>
          <a:prstGeom prst="rect">
            <a:avLst/>
          </a:prstGeom>
          <a:solidFill>
            <a:srgbClr val="262626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schemeClr val="lt1"/>
              </a:solidFill>
            </a:endParaRPr>
          </a:p>
        </p:txBody>
      </p:sp>
      <p:sp>
        <p:nvSpPr>
          <p:cNvPr id="21" name="Rectangle 31"/>
          <p:cNvSpPr/>
          <p:nvPr/>
        </p:nvSpPr>
        <p:spPr bwMode="auto">
          <a:xfrm>
            <a:off x="1063625" y="3970176"/>
            <a:ext cx="2444406" cy="1694177"/>
          </a:xfrm>
          <a:prstGeom prst="rect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342900"/>
            <a:r>
              <a:rPr lang="en-US" dirty="0"/>
              <a:t> </a:t>
            </a:r>
          </a:p>
        </p:txBody>
      </p:sp>
      <p:sp>
        <p:nvSpPr>
          <p:cNvPr id="22" name="矩形 21"/>
          <p:cNvSpPr/>
          <p:nvPr/>
        </p:nvSpPr>
        <p:spPr>
          <a:xfrm>
            <a:off x="398170" y="398089"/>
            <a:ext cx="2116430" cy="51499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6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项目团队</a:t>
            </a:r>
          </a:p>
        </p:txBody>
      </p:sp>
      <p:sp>
        <p:nvSpPr>
          <p:cNvPr id="23" name="矩形 22"/>
          <p:cNvSpPr/>
          <p:nvPr/>
        </p:nvSpPr>
        <p:spPr>
          <a:xfrm>
            <a:off x="0" y="398089"/>
            <a:ext cx="398170" cy="514991"/>
          </a:xfrm>
          <a:prstGeom prst="rect">
            <a:avLst/>
          </a:prstGeom>
          <a:solidFill>
            <a:srgbClr val="FFC000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3656548" y="2417192"/>
            <a:ext cx="210175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要制作一个精美的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，需要考虑多方面的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因素。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8818247" y="2417192"/>
            <a:ext cx="210175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要制作一个精美的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，需要考虑多方面的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因素。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3656548" y="4353094"/>
            <a:ext cx="210175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要制作一个精美的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，需要考虑多方面的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因素。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8818247" y="4353094"/>
            <a:ext cx="210175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要制作一个精美的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，需要考虑多方面的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因素。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945752" y="5902320"/>
            <a:ext cx="752334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要制作一个精美的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，需要考虑多方面的因素，版面设计，文字和背景色彩的搭配，模板的应用，动画的自定义设计，视频、音频、图片的应用，声音的添加等内容都要综合考虑。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38040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61769" y="0"/>
            <a:ext cx="10430231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0" y="0"/>
            <a:ext cx="4244441" cy="6878638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0" y="3117540"/>
            <a:ext cx="12192000" cy="1430491"/>
          </a:xfrm>
          <a:prstGeom prst="rect">
            <a:avLst/>
          </a:prstGeom>
          <a:solidFill>
            <a:srgbClr val="FFC000">
              <a:alpha val="75000"/>
            </a:srgbClr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1059" y="994252"/>
            <a:ext cx="824791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96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Arial" panose="020B0604020202020204" pitchFamily="34" charset="0"/>
              </a:rPr>
              <a:t>2</a:t>
            </a:r>
            <a:endParaRPr lang="zh-CN" altLang="en-US" sz="9600" dirty="0">
              <a:solidFill>
                <a:schemeClr val="tx1">
                  <a:lumMod val="50000"/>
                  <a:lumOff val="50000"/>
                </a:schemeClr>
              </a:solidFill>
              <a:latin typeface="方正粗黑宋简体" panose="02000000000000000000" pitchFamily="2" charset="-122"/>
              <a:ea typeface="方正粗黑宋简体" panose="02000000000000000000" pitchFamily="2" charset="-122"/>
              <a:cs typeface="Arial" panose="020B060402020202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167691" y="1386428"/>
            <a:ext cx="270382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4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市场分析</a:t>
            </a:r>
          </a:p>
        </p:txBody>
      </p:sp>
      <p:sp>
        <p:nvSpPr>
          <p:cNvPr id="7" name="矩形 6"/>
          <p:cNvSpPr/>
          <p:nvPr/>
        </p:nvSpPr>
        <p:spPr>
          <a:xfrm>
            <a:off x="521210" y="3641294"/>
            <a:ext cx="226003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现状分析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360373" y="3641294"/>
            <a:ext cx="226003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需求预测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199536" y="3641294"/>
            <a:ext cx="226003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价格分析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038699" y="3641294"/>
            <a:ext cx="226003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竞争分析</a:t>
            </a:r>
          </a:p>
        </p:txBody>
      </p:sp>
    </p:spTree>
    <p:extLst>
      <p:ext uri="{BB962C8B-B14F-4D97-AF65-F5344CB8AC3E}">
        <p14:creationId xmlns:p14="http://schemas.microsoft.com/office/powerpoint/2010/main" val="4204466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398170" y="398089"/>
            <a:ext cx="2116430" cy="51499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6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现状分析</a:t>
            </a:r>
          </a:p>
        </p:txBody>
      </p:sp>
      <p:sp>
        <p:nvSpPr>
          <p:cNvPr id="20" name="矩形 19"/>
          <p:cNvSpPr/>
          <p:nvPr/>
        </p:nvSpPr>
        <p:spPr>
          <a:xfrm>
            <a:off x="0" y="398089"/>
            <a:ext cx="398170" cy="514991"/>
          </a:xfrm>
          <a:prstGeom prst="rect">
            <a:avLst/>
          </a:prstGeom>
          <a:solidFill>
            <a:srgbClr val="FFC000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 rot="5400000">
            <a:off x="4476752" y="-857248"/>
            <a:ext cx="3238497" cy="12192000"/>
          </a:xfrm>
          <a:prstGeom prst="rect">
            <a:avLst/>
          </a:prstGeom>
          <a:solidFill>
            <a:srgbClr val="262626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1211473" y="1637938"/>
            <a:ext cx="984769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要制作一个精美的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，需要考虑多方面的因素，版面设计，文字和背景色彩的搭配，模板的应用，动画的自定义设计，视频、音频、图片的应用，声音的添加等内容都要综合考虑。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digital-camera_155692"/>
          <p:cNvSpPr>
            <a:spLocks noChangeAspect="1"/>
          </p:cNvSpPr>
          <p:nvPr/>
        </p:nvSpPr>
        <p:spPr bwMode="auto">
          <a:xfrm>
            <a:off x="1206965" y="4256702"/>
            <a:ext cx="720000" cy="563035"/>
          </a:xfrm>
          <a:custGeom>
            <a:avLst/>
            <a:gdLst>
              <a:gd name="connsiteX0" fmla="*/ 303336 w 606580"/>
              <a:gd name="connsiteY0" fmla="*/ 221461 h 474341"/>
              <a:gd name="connsiteX1" fmla="*/ 257000 w 606580"/>
              <a:gd name="connsiteY1" fmla="*/ 267443 h 474341"/>
              <a:gd name="connsiteX2" fmla="*/ 303336 w 606580"/>
              <a:gd name="connsiteY2" fmla="*/ 313518 h 474341"/>
              <a:gd name="connsiteX3" fmla="*/ 349579 w 606580"/>
              <a:gd name="connsiteY3" fmla="*/ 267443 h 474341"/>
              <a:gd name="connsiteX4" fmla="*/ 303336 w 606580"/>
              <a:gd name="connsiteY4" fmla="*/ 221461 h 474341"/>
              <a:gd name="connsiteX5" fmla="*/ 0 w 606580"/>
              <a:gd name="connsiteY5" fmla="*/ 203229 h 474341"/>
              <a:gd name="connsiteX6" fmla="*/ 174277 w 606580"/>
              <a:gd name="connsiteY6" fmla="*/ 203229 h 474341"/>
              <a:gd name="connsiteX7" fmla="*/ 158864 w 606580"/>
              <a:gd name="connsiteY7" fmla="*/ 267462 h 474341"/>
              <a:gd name="connsiteX8" fmla="*/ 303336 w 606580"/>
              <a:gd name="connsiteY8" fmla="*/ 411035 h 474341"/>
              <a:gd name="connsiteX9" fmla="*/ 447809 w 606580"/>
              <a:gd name="connsiteY9" fmla="*/ 267462 h 474341"/>
              <a:gd name="connsiteX10" fmla="*/ 432303 w 606580"/>
              <a:gd name="connsiteY10" fmla="*/ 203229 h 474341"/>
              <a:gd name="connsiteX11" fmla="*/ 606580 w 606580"/>
              <a:gd name="connsiteY11" fmla="*/ 203229 h 474341"/>
              <a:gd name="connsiteX12" fmla="*/ 606580 w 606580"/>
              <a:gd name="connsiteY12" fmla="*/ 436525 h 474341"/>
              <a:gd name="connsiteX13" fmla="*/ 568698 w 606580"/>
              <a:gd name="connsiteY13" fmla="*/ 474341 h 474341"/>
              <a:gd name="connsiteX14" fmla="*/ 37882 w 606580"/>
              <a:gd name="connsiteY14" fmla="*/ 474341 h 474341"/>
              <a:gd name="connsiteX15" fmla="*/ 0 w 606580"/>
              <a:gd name="connsiteY15" fmla="*/ 436525 h 474341"/>
              <a:gd name="connsiteX16" fmla="*/ 303336 w 606580"/>
              <a:gd name="connsiteY16" fmla="*/ 161665 h 474341"/>
              <a:gd name="connsiteX17" fmla="*/ 409843 w 606580"/>
              <a:gd name="connsiteY17" fmla="*/ 267443 h 474341"/>
              <a:gd name="connsiteX18" fmla="*/ 303336 w 606580"/>
              <a:gd name="connsiteY18" fmla="*/ 373220 h 474341"/>
              <a:gd name="connsiteX19" fmla="*/ 196736 w 606580"/>
              <a:gd name="connsiteY19" fmla="*/ 267443 h 474341"/>
              <a:gd name="connsiteX20" fmla="*/ 303336 w 606580"/>
              <a:gd name="connsiteY20" fmla="*/ 161665 h 474341"/>
              <a:gd name="connsiteX21" fmla="*/ 230079 w 606580"/>
              <a:gd name="connsiteY21" fmla="*/ 0 h 474341"/>
              <a:gd name="connsiteX22" fmla="*/ 376501 w 606580"/>
              <a:gd name="connsiteY22" fmla="*/ 0 h 474341"/>
              <a:gd name="connsiteX23" fmla="*/ 437317 w 606580"/>
              <a:gd name="connsiteY23" fmla="*/ 60543 h 474341"/>
              <a:gd name="connsiteX24" fmla="*/ 568698 w 606580"/>
              <a:gd name="connsiteY24" fmla="*/ 60543 h 474341"/>
              <a:gd name="connsiteX25" fmla="*/ 606580 w 606580"/>
              <a:gd name="connsiteY25" fmla="*/ 98371 h 474341"/>
              <a:gd name="connsiteX26" fmla="*/ 606580 w 606580"/>
              <a:gd name="connsiteY26" fmla="*/ 165405 h 474341"/>
              <a:gd name="connsiteX27" fmla="*/ 404820 w 606580"/>
              <a:gd name="connsiteY27" fmla="*/ 165405 h 474341"/>
              <a:gd name="connsiteX28" fmla="*/ 303336 w 606580"/>
              <a:gd name="connsiteY28" fmla="*/ 123868 h 474341"/>
              <a:gd name="connsiteX29" fmla="*/ 201853 w 606580"/>
              <a:gd name="connsiteY29" fmla="*/ 165405 h 474341"/>
              <a:gd name="connsiteX30" fmla="*/ 0 w 606580"/>
              <a:gd name="connsiteY30" fmla="*/ 165405 h 474341"/>
              <a:gd name="connsiteX31" fmla="*/ 0 w 606580"/>
              <a:gd name="connsiteY31" fmla="*/ 98371 h 474341"/>
              <a:gd name="connsiteX32" fmla="*/ 37882 w 606580"/>
              <a:gd name="connsiteY32" fmla="*/ 60543 h 474341"/>
              <a:gd name="connsiteX33" fmla="*/ 169263 w 606580"/>
              <a:gd name="connsiteY33" fmla="*/ 60543 h 474341"/>
              <a:gd name="connsiteX34" fmla="*/ 230079 w 606580"/>
              <a:gd name="connsiteY34" fmla="*/ 0 h 474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606580" h="474341">
                <a:moveTo>
                  <a:pt x="303336" y="221461"/>
                </a:moveTo>
                <a:cubicBezTo>
                  <a:pt x="277800" y="221461"/>
                  <a:pt x="257000" y="242041"/>
                  <a:pt x="257000" y="267443"/>
                </a:cubicBezTo>
                <a:cubicBezTo>
                  <a:pt x="257000" y="292844"/>
                  <a:pt x="277800" y="313518"/>
                  <a:pt x="303336" y="313518"/>
                </a:cubicBezTo>
                <a:cubicBezTo>
                  <a:pt x="328779" y="313518"/>
                  <a:pt x="349579" y="292844"/>
                  <a:pt x="349579" y="267443"/>
                </a:cubicBezTo>
                <a:cubicBezTo>
                  <a:pt x="349579" y="242041"/>
                  <a:pt x="328872" y="221461"/>
                  <a:pt x="303336" y="221461"/>
                </a:cubicBezTo>
                <a:close/>
                <a:moveTo>
                  <a:pt x="0" y="203229"/>
                </a:moveTo>
                <a:lnTo>
                  <a:pt x="174277" y="203229"/>
                </a:lnTo>
                <a:cubicBezTo>
                  <a:pt x="164528" y="222601"/>
                  <a:pt x="158864" y="244383"/>
                  <a:pt x="158864" y="267462"/>
                </a:cubicBezTo>
                <a:cubicBezTo>
                  <a:pt x="158864" y="346617"/>
                  <a:pt x="223672" y="411035"/>
                  <a:pt x="303336" y="411035"/>
                </a:cubicBezTo>
                <a:cubicBezTo>
                  <a:pt x="383001" y="411035"/>
                  <a:pt x="447809" y="346617"/>
                  <a:pt x="447809" y="267462"/>
                </a:cubicBezTo>
                <a:cubicBezTo>
                  <a:pt x="447809" y="244383"/>
                  <a:pt x="442145" y="222601"/>
                  <a:pt x="432303" y="203229"/>
                </a:cubicBezTo>
                <a:lnTo>
                  <a:pt x="606580" y="203229"/>
                </a:lnTo>
                <a:lnTo>
                  <a:pt x="606580" y="436525"/>
                </a:lnTo>
                <a:cubicBezTo>
                  <a:pt x="606580" y="457287"/>
                  <a:pt x="589589" y="474341"/>
                  <a:pt x="568698" y="474341"/>
                </a:cubicBezTo>
                <a:lnTo>
                  <a:pt x="37882" y="474341"/>
                </a:lnTo>
                <a:cubicBezTo>
                  <a:pt x="17084" y="474341"/>
                  <a:pt x="0" y="457287"/>
                  <a:pt x="0" y="436525"/>
                </a:cubicBezTo>
                <a:close/>
                <a:moveTo>
                  <a:pt x="303336" y="161665"/>
                </a:moveTo>
                <a:cubicBezTo>
                  <a:pt x="362022" y="161665"/>
                  <a:pt x="409843" y="209131"/>
                  <a:pt x="409843" y="267443"/>
                </a:cubicBezTo>
                <a:cubicBezTo>
                  <a:pt x="409843" y="325755"/>
                  <a:pt x="362114" y="373220"/>
                  <a:pt x="303336" y="373220"/>
                </a:cubicBezTo>
                <a:cubicBezTo>
                  <a:pt x="244557" y="373220"/>
                  <a:pt x="196736" y="325755"/>
                  <a:pt x="196736" y="267443"/>
                </a:cubicBezTo>
                <a:cubicBezTo>
                  <a:pt x="196736" y="209131"/>
                  <a:pt x="244557" y="161665"/>
                  <a:pt x="303336" y="161665"/>
                </a:cubicBezTo>
                <a:close/>
                <a:moveTo>
                  <a:pt x="230079" y="0"/>
                </a:moveTo>
                <a:lnTo>
                  <a:pt x="376501" y="0"/>
                </a:lnTo>
                <a:cubicBezTo>
                  <a:pt x="410019" y="0"/>
                  <a:pt x="437317" y="27165"/>
                  <a:pt x="437317" y="60543"/>
                </a:cubicBezTo>
                <a:lnTo>
                  <a:pt x="568698" y="60543"/>
                </a:lnTo>
                <a:cubicBezTo>
                  <a:pt x="589589" y="60543"/>
                  <a:pt x="606580" y="77603"/>
                  <a:pt x="606580" y="98371"/>
                </a:cubicBezTo>
                <a:lnTo>
                  <a:pt x="606580" y="165405"/>
                </a:lnTo>
                <a:lnTo>
                  <a:pt x="404820" y="165405"/>
                </a:lnTo>
                <a:cubicBezTo>
                  <a:pt x="378730" y="139722"/>
                  <a:pt x="342797" y="123868"/>
                  <a:pt x="303336" y="123868"/>
                </a:cubicBezTo>
                <a:cubicBezTo>
                  <a:pt x="263783" y="123868"/>
                  <a:pt x="227943" y="139722"/>
                  <a:pt x="201853" y="165405"/>
                </a:cubicBezTo>
                <a:lnTo>
                  <a:pt x="0" y="165405"/>
                </a:lnTo>
                <a:lnTo>
                  <a:pt x="0" y="98371"/>
                </a:lnTo>
                <a:cubicBezTo>
                  <a:pt x="0" y="77603"/>
                  <a:pt x="17084" y="60543"/>
                  <a:pt x="37882" y="60543"/>
                </a:cubicBezTo>
                <a:lnTo>
                  <a:pt x="169263" y="60543"/>
                </a:lnTo>
                <a:cubicBezTo>
                  <a:pt x="169263" y="27165"/>
                  <a:pt x="196561" y="0"/>
                  <a:pt x="230079" y="0"/>
                </a:cubicBezTo>
                <a:close/>
              </a:path>
            </a:pathLst>
          </a:custGeom>
          <a:solidFill>
            <a:srgbClr val="FFD040">
              <a:alpha val="75000"/>
            </a:srgbClr>
          </a:solidFill>
          <a:ln>
            <a:noFill/>
          </a:ln>
        </p:spPr>
      </p:sp>
      <p:sp>
        <p:nvSpPr>
          <p:cNvPr id="10" name="folder-silhouette-variant-with-add-sign_31478"/>
          <p:cNvSpPr>
            <a:spLocks noChangeAspect="1"/>
          </p:cNvSpPr>
          <p:nvPr/>
        </p:nvSpPr>
        <p:spPr bwMode="auto">
          <a:xfrm>
            <a:off x="4251034" y="4256702"/>
            <a:ext cx="720000" cy="587316"/>
          </a:xfrm>
          <a:custGeom>
            <a:avLst/>
            <a:gdLst>
              <a:gd name="connsiteX0" fmla="*/ 432241 w 608838"/>
              <a:gd name="connsiteY0" fmla="*/ 320587 h 496640"/>
              <a:gd name="connsiteX1" fmla="*/ 432241 w 608838"/>
              <a:gd name="connsiteY1" fmla="*/ 361457 h 496640"/>
              <a:gd name="connsiteX2" fmla="*/ 391310 w 608838"/>
              <a:gd name="connsiteY2" fmla="*/ 361457 h 496640"/>
              <a:gd name="connsiteX3" fmla="*/ 391310 w 608838"/>
              <a:gd name="connsiteY3" fmla="*/ 396667 h 496640"/>
              <a:gd name="connsiteX4" fmla="*/ 432241 w 608838"/>
              <a:gd name="connsiteY4" fmla="*/ 396667 h 496640"/>
              <a:gd name="connsiteX5" fmla="*/ 432241 w 608838"/>
              <a:gd name="connsiteY5" fmla="*/ 437851 h 496640"/>
              <a:gd name="connsiteX6" fmla="*/ 467504 w 608838"/>
              <a:gd name="connsiteY6" fmla="*/ 437851 h 496640"/>
              <a:gd name="connsiteX7" fmla="*/ 467504 w 608838"/>
              <a:gd name="connsiteY7" fmla="*/ 396667 h 496640"/>
              <a:gd name="connsiteX8" fmla="*/ 508750 w 608838"/>
              <a:gd name="connsiteY8" fmla="*/ 396667 h 496640"/>
              <a:gd name="connsiteX9" fmla="*/ 508750 w 608838"/>
              <a:gd name="connsiteY9" fmla="*/ 361457 h 496640"/>
              <a:gd name="connsiteX10" fmla="*/ 467504 w 608838"/>
              <a:gd name="connsiteY10" fmla="*/ 361457 h 496640"/>
              <a:gd name="connsiteX11" fmla="*/ 467504 w 608838"/>
              <a:gd name="connsiteY11" fmla="*/ 320587 h 496640"/>
              <a:gd name="connsiteX12" fmla="*/ 449873 w 608838"/>
              <a:gd name="connsiteY12" fmla="*/ 261798 h 496640"/>
              <a:gd name="connsiteX13" fmla="*/ 567627 w 608838"/>
              <a:gd name="connsiteY13" fmla="*/ 379062 h 496640"/>
              <a:gd name="connsiteX14" fmla="*/ 449873 w 608838"/>
              <a:gd name="connsiteY14" fmla="*/ 496640 h 496640"/>
              <a:gd name="connsiteX15" fmla="*/ 332433 w 608838"/>
              <a:gd name="connsiteY15" fmla="*/ 379062 h 496640"/>
              <a:gd name="connsiteX16" fmla="*/ 449873 w 608838"/>
              <a:gd name="connsiteY16" fmla="*/ 261798 h 496640"/>
              <a:gd name="connsiteX17" fmla="*/ 33684 w 608838"/>
              <a:gd name="connsiteY17" fmla="*/ 0 h 496640"/>
              <a:gd name="connsiteX18" fmla="*/ 169052 w 608838"/>
              <a:gd name="connsiteY18" fmla="*/ 0 h 496640"/>
              <a:gd name="connsiteX19" fmla="*/ 203051 w 608838"/>
              <a:gd name="connsiteY19" fmla="*/ 33636 h 496640"/>
              <a:gd name="connsiteX20" fmla="*/ 203051 w 608838"/>
              <a:gd name="connsiteY20" fmla="*/ 67586 h 496640"/>
              <a:gd name="connsiteX21" fmla="*/ 236735 w 608838"/>
              <a:gd name="connsiteY21" fmla="*/ 101222 h 496640"/>
              <a:gd name="connsiteX22" fmla="*/ 574839 w 608838"/>
              <a:gd name="connsiteY22" fmla="*/ 101222 h 496640"/>
              <a:gd name="connsiteX23" fmla="*/ 608838 w 608838"/>
              <a:gd name="connsiteY23" fmla="*/ 135172 h 496640"/>
              <a:gd name="connsiteX24" fmla="*/ 608838 w 608838"/>
              <a:gd name="connsiteY24" fmla="*/ 438839 h 496640"/>
              <a:gd name="connsiteX25" fmla="*/ 575154 w 608838"/>
              <a:gd name="connsiteY25" fmla="*/ 472789 h 496640"/>
              <a:gd name="connsiteX26" fmla="*/ 555321 w 608838"/>
              <a:gd name="connsiteY26" fmla="*/ 472789 h 496640"/>
              <a:gd name="connsiteX27" fmla="*/ 591209 w 608838"/>
              <a:gd name="connsiteY27" fmla="*/ 379111 h 496640"/>
              <a:gd name="connsiteX28" fmla="*/ 450175 w 608838"/>
              <a:gd name="connsiteY28" fmla="*/ 238281 h 496640"/>
              <a:gd name="connsiteX29" fmla="*/ 308826 w 608838"/>
              <a:gd name="connsiteY29" fmla="*/ 379111 h 496640"/>
              <a:gd name="connsiteX30" fmla="*/ 344715 w 608838"/>
              <a:gd name="connsiteY30" fmla="*/ 472789 h 496640"/>
              <a:gd name="connsiteX31" fmla="*/ 33684 w 608838"/>
              <a:gd name="connsiteY31" fmla="*/ 472789 h 496640"/>
              <a:gd name="connsiteX32" fmla="*/ 0 w 608838"/>
              <a:gd name="connsiteY32" fmla="*/ 438839 h 496640"/>
              <a:gd name="connsiteX33" fmla="*/ 0 w 608838"/>
              <a:gd name="connsiteY33" fmla="*/ 33636 h 496640"/>
              <a:gd name="connsiteX34" fmla="*/ 33684 w 608838"/>
              <a:gd name="connsiteY34" fmla="*/ 0 h 4966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608838" h="496640">
                <a:moveTo>
                  <a:pt x="432241" y="320587"/>
                </a:moveTo>
                <a:lnTo>
                  <a:pt x="432241" y="361457"/>
                </a:lnTo>
                <a:lnTo>
                  <a:pt x="391310" y="361457"/>
                </a:lnTo>
                <a:lnTo>
                  <a:pt x="391310" y="396667"/>
                </a:lnTo>
                <a:lnTo>
                  <a:pt x="432241" y="396667"/>
                </a:lnTo>
                <a:lnTo>
                  <a:pt x="432241" y="437851"/>
                </a:lnTo>
                <a:lnTo>
                  <a:pt x="467504" y="437851"/>
                </a:lnTo>
                <a:lnTo>
                  <a:pt x="467504" y="396667"/>
                </a:lnTo>
                <a:lnTo>
                  <a:pt x="508750" y="396667"/>
                </a:lnTo>
                <a:lnTo>
                  <a:pt x="508750" y="361457"/>
                </a:lnTo>
                <a:lnTo>
                  <a:pt x="467504" y="361457"/>
                </a:lnTo>
                <a:lnTo>
                  <a:pt x="467504" y="320587"/>
                </a:lnTo>
                <a:close/>
                <a:moveTo>
                  <a:pt x="449873" y="261798"/>
                </a:moveTo>
                <a:cubicBezTo>
                  <a:pt x="515047" y="261798"/>
                  <a:pt x="567627" y="314299"/>
                  <a:pt x="567627" y="379062"/>
                </a:cubicBezTo>
                <a:cubicBezTo>
                  <a:pt x="567627" y="444139"/>
                  <a:pt x="515047" y="496640"/>
                  <a:pt x="449873" y="496640"/>
                </a:cubicBezTo>
                <a:cubicBezTo>
                  <a:pt x="385013" y="496640"/>
                  <a:pt x="332433" y="444139"/>
                  <a:pt x="332433" y="379062"/>
                </a:cubicBezTo>
                <a:cubicBezTo>
                  <a:pt x="332433" y="314299"/>
                  <a:pt x="385013" y="261798"/>
                  <a:pt x="449873" y="261798"/>
                </a:cubicBezTo>
                <a:close/>
                <a:moveTo>
                  <a:pt x="33684" y="0"/>
                </a:moveTo>
                <a:lnTo>
                  <a:pt x="169052" y="0"/>
                </a:lnTo>
                <a:cubicBezTo>
                  <a:pt x="187625" y="0"/>
                  <a:pt x="203051" y="15089"/>
                  <a:pt x="203051" y="33636"/>
                </a:cubicBezTo>
                <a:lnTo>
                  <a:pt x="203051" y="67586"/>
                </a:lnTo>
                <a:cubicBezTo>
                  <a:pt x="203051" y="86133"/>
                  <a:pt x="218162" y="101222"/>
                  <a:pt x="236735" y="101222"/>
                </a:cubicBezTo>
                <a:lnTo>
                  <a:pt x="574839" y="101222"/>
                </a:lnTo>
                <a:cubicBezTo>
                  <a:pt x="593413" y="101222"/>
                  <a:pt x="608838" y="116625"/>
                  <a:pt x="608838" y="135172"/>
                </a:cubicBezTo>
                <a:lnTo>
                  <a:pt x="608838" y="438839"/>
                </a:lnTo>
                <a:cubicBezTo>
                  <a:pt x="608838" y="457700"/>
                  <a:pt x="593413" y="472789"/>
                  <a:pt x="575154" y="472789"/>
                </a:cubicBezTo>
                <a:lnTo>
                  <a:pt x="555321" y="472789"/>
                </a:lnTo>
                <a:cubicBezTo>
                  <a:pt x="577672" y="447955"/>
                  <a:pt x="591209" y="415262"/>
                  <a:pt x="591209" y="379111"/>
                </a:cubicBezTo>
                <a:cubicBezTo>
                  <a:pt x="591209" y="301466"/>
                  <a:pt x="527933" y="238281"/>
                  <a:pt x="450175" y="238281"/>
                </a:cubicBezTo>
                <a:cubicBezTo>
                  <a:pt x="372103" y="238281"/>
                  <a:pt x="308826" y="301466"/>
                  <a:pt x="308826" y="379111"/>
                </a:cubicBezTo>
                <a:cubicBezTo>
                  <a:pt x="308826" y="415262"/>
                  <a:pt x="322678" y="447955"/>
                  <a:pt x="344715" y="472789"/>
                </a:cubicBezTo>
                <a:lnTo>
                  <a:pt x="33684" y="472789"/>
                </a:lnTo>
                <a:cubicBezTo>
                  <a:pt x="15111" y="472789"/>
                  <a:pt x="0" y="457700"/>
                  <a:pt x="0" y="438839"/>
                </a:cubicBezTo>
                <a:lnTo>
                  <a:pt x="0" y="33636"/>
                </a:lnTo>
                <a:cubicBezTo>
                  <a:pt x="0" y="15089"/>
                  <a:pt x="15111" y="0"/>
                  <a:pt x="33684" y="0"/>
                </a:cubicBezTo>
                <a:close/>
              </a:path>
            </a:pathLst>
          </a:custGeom>
          <a:solidFill>
            <a:srgbClr val="FFD040">
              <a:alpha val="75000"/>
            </a:srgbClr>
          </a:solidFill>
          <a:ln>
            <a:noFill/>
          </a:ln>
        </p:spPr>
      </p:sp>
      <p:sp>
        <p:nvSpPr>
          <p:cNvPr id="11" name="house-black-silhouette-without-door_20176"/>
          <p:cNvSpPr>
            <a:spLocks noChangeAspect="1"/>
          </p:cNvSpPr>
          <p:nvPr/>
        </p:nvSpPr>
        <p:spPr bwMode="auto">
          <a:xfrm>
            <a:off x="7295103" y="4127980"/>
            <a:ext cx="720000" cy="691757"/>
          </a:xfrm>
          <a:custGeom>
            <a:avLst/>
            <a:gdLst>
              <a:gd name="T0" fmla="*/ 4061 w 4135"/>
              <a:gd name="T1" fmla="*/ 1951 h 3979"/>
              <a:gd name="T2" fmla="*/ 4045 w 4135"/>
              <a:gd name="T3" fmla="*/ 1672 h 3979"/>
              <a:gd name="T4" fmla="*/ 2217 w 4135"/>
              <a:gd name="T5" fmla="*/ 73 h 3979"/>
              <a:gd name="T6" fmla="*/ 1920 w 4135"/>
              <a:gd name="T7" fmla="*/ 76 h 3979"/>
              <a:gd name="T8" fmla="*/ 86 w 4135"/>
              <a:gd name="T9" fmla="*/ 1757 h 3979"/>
              <a:gd name="T10" fmla="*/ 77 w 4135"/>
              <a:gd name="T11" fmla="*/ 2036 h 3979"/>
              <a:gd name="T12" fmla="*/ 123 w 4135"/>
              <a:gd name="T13" fmla="*/ 2084 h 3979"/>
              <a:gd name="T14" fmla="*/ 398 w 4135"/>
              <a:gd name="T15" fmla="*/ 2105 h 3979"/>
              <a:gd name="T16" fmla="*/ 535 w 4135"/>
              <a:gd name="T17" fmla="*/ 1982 h 3979"/>
              <a:gd name="T18" fmla="*/ 535 w 4135"/>
              <a:gd name="T19" fmla="*/ 3780 h 3979"/>
              <a:gd name="T20" fmla="*/ 735 w 4135"/>
              <a:gd name="T21" fmla="*/ 3979 h 3979"/>
              <a:gd name="T22" fmla="*/ 1450 w 4135"/>
              <a:gd name="T23" fmla="*/ 3979 h 3979"/>
              <a:gd name="T24" fmla="*/ 1649 w 4135"/>
              <a:gd name="T25" fmla="*/ 3780 h 3979"/>
              <a:gd name="T26" fmla="*/ 1649 w 4135"/>
              <a:gd name="T27" fmla="*/ 2522 h 3979"/>
              <a:gd name="T28" fmla="*/ 2561 w 4135"/>
              <a:gd name="T29" fmla="*/ 2522 h 3979"/>
              <a:gd name="T30" fmla="*/ 2561 w 4135"/>
              <a:gd name="T31" fmla="*/ 3780 h 3979"/>
              <a:gd name="T32" fmla="*/ 2749 w 4135"/>
              <a:gd name="T33" fmla="*/ 3979 h 3979"/>
              <a:gd name="T34" fmla="*/ 3506 w 4135"/>
              <a:gd name="T35" fmla="*/ 3979 h 3979"/>
              <a:gd name="T36" fmla="*/ 3706 w 4135"/>
              <a:gd name="T37" fmla="*/ 3779 h 3979"/>
              <a:gd name="T38" fmla="*/ 3706 w 4135"/>
              <a:gd name="T39" fmla="*/ 2008 h 3979"/>
              <a:gd name="T40" fmla="*/ 3790 w 4135"/>
              <a:gd name="T41" fmla="*/ 2082 h 3979"/>
              <a:gd name="T42" fmla="*/ 4009 w 4135"/>
              <a:gd name="T43" fmla="*/ 2008 h 3979"/>
              <a:gd name="T44" fmla="*/ 4061 w 4135"/>
              <a:gd name="T45" fmla="*/ 1951 h 39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4135" h="3979">
                <a:moveTo>
                  <a:pt x="4061" y="1951"/>
                </a:moveTo>
                <a:cubicBezTo>
                  <a:pt x="4135" y="1870"/>
                  <a:pt x="4128" y="1745"/>
                  <a:pt x="4045" y="1672"/>
                </a:cubicBezTo>
                <a:lnTo>
                  <a:pt x="2217" y="73"/>
                </a:lnTo>
                <a:cubicBezTo>
                  <a:pt x="2134" y="0"/>
                  <a:pt x="2001" y="2"/>
                  <a:pt x="1920" y="76"/>
                </a:cubicBezTo>
                <a:lnTo>
                  <a:pt x="86" y="1757"/>
                </a:lnTo>
                <a:cubicBezTo>
                  <a:pt x="4" y="1832"/>
                  <a:pt x="0" y="1957"/>
                  <a:pt x="77" y="2036"/>
                </a:cubicBezTo>
                <a:lnTo>
                  <a:pt x="123" y="2084"/>
                </a:lnTo>
                <a:cubicBezTo>
                  <a:pt x="199" y="2163"/>
                  <a:pt x="322" y="2173"/>
                  <a:pt x="398" y="2105"/>
                </a:cubicBezTo>
                <a:lnTo>
                  <a:pt x="535" y="1982"/>
                </a:lnTo>
                <a:lnTo>
                  <a:pt x="535" y="3780"/>
                </a:lnTo>
                <a:cubicBezTo>
                  <a:pt x="535" y="3890"/>
                  <a:pt x="624" y="3979"/>
                  <a:pt x="735" y="3979"/>
                </a:cubicBezTo>
                <a:lnTo>
                  <a:pt x="1450" y="3979"/>
                </a:lnTo>
                <a:cubicBezTo>
                  <a:pt x="1560" y="3979"/>
                  <a:pt x="1649" y="3890"/>
                  <a:pt x="1649" y="3780"/>
                </a:cubicBezTo>
                <a:lnTo>
                  <a:pt x="1649" y="2522"/>
                </a:lnTo>
                <a:lnTo>
                  <a:pt x="2561" y="2522"/>
                </a:lnTo>
                <a:lnTo>
                  <a:pt x="2561" y="3780"/>
                </a:lnTo>
                <a:cubicBezTo>
                  <a:pt x="2560" y="3890"/>
                  <a:pt x="2638" y="3979"/>
                  <a:pt x="2749" y="3979"/>
                </a:cubicBezTo>
                <a:lnTo>
                  <a:pt x="3506" y="3979"/>
                </a:lnTo>
                <a:cubicBezTo>
                  <a:pt x="3616" y="3979"/>
                  <a:pt x="3706" y="3890"/>
                  <a:pt x="3706" y="3779"/>
                </a:cubicBezTo>
                <a:lnTo>
                  <a:pt x="3706" y="2008"/>
                </a:lnTo>
                <a:cubicBezTo>
                  <a:pt x="3706" y="2008"/>
                  <a:pt x="3744" y="2041"/>
                  <a:pt x="3790" y="2082"/>
                </a:cubicBezTo>
                <a:cubicBezTo>
                  <a:pt x="3837" y="2123"/>
                  <a:pt x="3935" y="2090"/>
                  <a:pt x="4009" y="2008"/>
                </a:cubicBezTo>
                <a:lnTo>
                  <a:pt x="4061" y="1951"/>
                </a:lnTo>
                <a:close/>
              </a:path>
            </a:pathLst>
          </a:custGeom>
          <a:solidFill>
            <a:srgbClr val="FFD040">
              <a:alpha val="75000"/>
            </a:srgbClr>
          </a:solidFill>
          <a:ln>
            <a:noFill/>
          </a:ln>
        </p:spPr>
      </p:sp>
      <p:sp>
        <p:nvSpPr>
          <p:cNvPr id="12" name="computer-in-laptop-variant_36147"/>
          <p:cNvSpPr>
            <a:spLocks noChangeAspect="1"/>
          </p:cNvSpPr>
          <p:nvPr/>
        </p:nvSpPr>
        <p:spPr bwMode="auto">
          <a:xfrm>
            <a:off x="10339172" y="4291171"/>
            <a:ext cx="720000" cy="518377"/>
          </a:xfrm>
          <a:custGeom>
            <a:avLst/>
            <a:gdLst>
              <a:gd name="connsiteX0" fmla="*/ 67330 w 598589"/>
              <a:gd name="connsiteY0" fmla="*/ 319563 h 430966"/>
              <a:gd name="connsiteX1" fmla="*/ 292377 w 598589"/>
              <a:gd name="connsiteY1" fmla="*/ 319563 h 430966"/>
              <a:gd name="connsiteX2" fmla="*/ 306212 w 598589"/>
              <a:gd name="connsiteY2" fmla="*/ 319563 h 430966"/>
              <a:gd name="connsiteX3" fmla="*/ 532182 w 598589"/>
              <a:gd name="connsiteY3" fmla="*/ 319563 h 430966"/>
              <a:gd name="connsiteX4" fmla="*/ 598589 w 598589"/>
              <a:gd name="connsiteY4" fmla="*/ 408870 h 430966"/>
              <a:gd name="connsiteX5" fmla="*/ 598589 w 598589"/>
              <a:gd name="connsiteY5" fmla="*/ 430966 h 430966"/>
              <a:gd name="connsiteX6" fmla="*/ 0 w 598589"/>
              <a:gd name="connsiteY6" fmla="*/ 430966 h 430966"/>
              <a:gd name="connsiteX7" fmla="*/ 0 w 598589"/>
              <a:gd name="connsiteY7" fmla="*/ 408870 h 430966"/>
              <a:gd name="connsiteX8" fmla="*/ 114368 w 598589"/>
              <a:gd name="connsiteY8" fmla="*/ 46976 h 430966"/>
              <a:gd name="connsiteX9" fmla="*/ 114368 w 598589"/>
              <a:gd name="connsiteY9" fmla="*/ 258828 h 430966"/>
              <a:gd name="connsiteX10" fmla="*/ 485256 w 598589"/>
              <a:gd name="connsiteY10" fmla="*/ 258828 h 430966"/>
              <a:gd name="connsiteX11" fmla="*/ 485256 w 598589"/>
              <a:gd name="connsiteY11" fmla="*/ 46976 h 430966"/>
              <a:gd name="connsiteX12" fmla="*/ 67315 w 598589"/>
              <a:gd name="connsiteY12" fmla="*/ 0 h 430966"/>
              <a:gd name="connsiteX13" fmla="*/ 532309 w 598589"/>
              <a:gd name="connsiteY13" fmla="*/ 0 h 430966"/>
              <a:gd name="connsiteX14" fmla="*/ 532309 w 598589"/>
              <a:gd name="connsiteY14" fmla="*/ 305804 h 430966"/>
              <a:gd name="connsiteX15" fmla="*/ 67315 w 598589"/>
              <a:gd name="connsiteY15" fmla="*/ 305804 h 430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598589" h="430966">
                <a:moveTo>
                  <a:pt x="67330" y="319563"/>
                </a:moveTo>
                <a:lnTo>
                  <a:pt x="292377" y="319563"/>
                </a:lnTo>
                <a:lnTo>
                  <a:pt x="306212" y="319563"/>
                </a:lnTo>
                <a:lnTo>
                  <a:pt x="532182" y="319563"/>
                </a:lnTo>
                <a:lnTo>
                  <a:pt x="598589" y="408870"/>
                </a:lnTo>
                <a:lnTo>
                  <a:pt x="598589" y="430966"/>
                </a:lnTo>
                <a:lnTo>
                  <a:pt x="0" y="430966"/>
                </a:lnTo>
                <a:lnTo>
                  <a:pt x="0" y="408870"/>
                </a:lnTo>
                <a:close/>
                <a:moveTo>
                  <a:pt x="114368" y="46976"/>
                </a:moveTo>
                <a:lnTo>
                  <a:pt x="114368" y="258828"/>
                </a:lnTo>
                <a:lnTo>
                  <a:pt x="485256" y="258828"/>
                </a:lnTo>
                <a:lnTo>
                  <a:pt x="485256" y="46976"/>
                </a:lnTo>
                <a:close/>
                <a:moveTo>
                  <a:pt x="67315" y="0"/>
                </a:moveTo>
                <a:lnTo>
                  <a:pt x="532309" y="0"/>
                </a:lnTo>
                <a:lnTo>
                  <a:pt x="532309" y="305804"/>
                </a:lnTo>
                <a:lnTo>
                  <a:pt x="67315" y="305804"/>
                </a:lnTo>
                <a:close/>
              </a:path>
            </a:pathLst>
          </a:custGeom>
          <a:solidFill>
            <a:srgbClr val="FFD040">
              <a:alpha val="75000"/>
            </a:srgbClr>
          </a:solidFill>
          <a:ln>
            <a:noFill/>
          </a:ln>
        </p:spPr>
      </p:sp>
      <p:sp>
        <p:nvSpPr>
          <p:cNvPr id="13" name="矩形 12"/>
          <p:cNvSpPr/>
          <p:nvPr/>
        </p:nvSpPr>
        <p:spPr>
          <a:xfrm>
            <a:off x="669303" y="4915538"/>
            <a:ext cx="180719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在此输入标题</a:t>
            </a:r>
            <a:endParaRPr lang="en-US" altLang="zh-CN" sz="20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36743" y="5324284"/>
            <a:ext cx="244028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要制作一个精美的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，需要考虑多方面的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因素。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720015" y="4915538"/>
            <a:ext cx="180719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在此输入标题</a:t>
            </a:r>
            <a:endParaRPr lang="en-US" altLang="zh-CN" sz="20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540388" y="5324982"/>
            <a:ext cx="239946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要制作一个精美的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，需要考虑多方面的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因素。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770727" y="4915538"/>
            <a:ext cx="180719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在此输入标题</a:t>
            </a:r>
            <a:endParaRPr lang="en-US" altLang="zh-CN" sz="20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643825" y="5324284"/>
            <a:ext cx="230150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要制作一个精美的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，需要考虑多方面的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因素。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9821439" y="4915538"/>
            <a:ext cx="180719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在此输入标题</a:t>
            </a:r>
            <a:endParaRPr lang="en-US" altLang="zh-CN" sz="20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9740806" y="5324284"/>
            <a:ext cx="245119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要制作一个精美的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，需要考虑多方面的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因素。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4285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3331</TotalTime>
  <Words>3408</Words>
  <Application>Microsoft Office PowerPoint</Application>
  <PresentationFormat>宽屏</PresentationFormat>
  <Paragraphs>168</Paragraphs>
  <Slides>24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1" baseType="lpstr">
      <vt:lpstr>Avant GardeBook</vt:lpstr>
      <vt:lpstr>等线</vt:lpstr>
      <vt:lpstr>等线 Light</vt:lpstr>
      <vt:lpstr>方正粗黑宋简体</vt:lpstr>
      <vt:lpstr>微软雅黑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www.51pptmoban.com</dc:title>
  <dc:creator>Colarider</dc:creator>
  <cp:keywords>51PPT模板网</cp:keywords>
  <dc:description>www.51pptmoban.com</dc:description>
  <cp:lastModifiedBy>阳光 男孩</cp:lastModifiedBy>
  <cp:revision>113</cp:revision>
  <dcterms:created xsi:type="dcterms:W3CDTF">2020-01-27T09:07:37Z</dcterms:created>
  <dcterms:modified xsi:type="dcterms:W3CDTF">2020-02-01T11:57:33Z</dcterms:modified>
</cp:coreProperties>
</file>