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401" r:id="rId2"/>
    <p:sldId id="3402" r:id="rId3"/>
    <p:sldId id="3403" r:id="rId4"/>
    <p:sldId id="3332" r:id="rId5"/>
    <p:sldId id="3334" r:id="rId6"/>
    <p:sldId id="3335" r:id="rId7"/>
    <p:sldId id="3329" r:id="rId8"/>
    <p:sldId id="3328" r:id="rId9"/>
    <p:sldId id="3416" r:id="rId10"/>
    <p:sldId id="3408" r:id="rId11"/>
    <p:sldId id="3341" r:id="rId12"/>
    <p:sldId id="3330" r:id="rId13"/>
    <p:sldId id="3354" r:id="rId14"/>
    <p:sldId id="3417" r:id="rId15"/>
    <p:sldId id="3331" r:id="rId16"/>
    <p:sldId id="3355" r:id="rId17"/>
    <p:sldId id="3336" r:id="rId18"/>
    <p:sldId id="3353" r:id="rId19"/>
    <p:sldId id="3333" r:id="rId20"/>
    <p:sldId id="3326" r:id="rId21"/>
    <p:sldId id="3418" r:id="rId22"/>
    <p:sldId id="3327" r:id="rId23"/>
    <p:sldId id="3407" r:id="rId24"/>
    <p:sldId id="3409" r:id="rId25"/>
    <p:sldId id="3410" r:id="rId26"/>
    <p:sldId id="3419" r:id="rId27"/>
    <p:sldId id="3420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1F16"/>
    <a:srgbClr val="EDEDED"/>
    <a:srgbClr val="7F7F7F"/>
    <a:srgbClr val="BD392F"/>
    <a:srgbClr val="150F59"/>
    <a:srgbClr val="FFFFFF"/>
    <a:srgbClr val="297E9B"/>
    <a:srgbClr val="900000"/>
    <a:srgbClr val="0FC7D3"/>
    <a:srgbClr val="EC2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2986" autoAdjust="0"/>
  </p:normalViewPr>
  <p:slideViewPr>
    <p:cSldViewPr>
      <p:cViewPr>
        <p:scale>
          <a:sx n="50" d="100"/>
          <a:sy n="50" d="100"/>
        </p:scale>
        <p:origin x="1075" y="835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31-46EC-8AE0-4B36E65E097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31-46EC-8AE0-4B36E65E097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-618279536"/>
        <c:axId val="-618277904"/>
      </c:barChart>
      <c:dateAx>
        <c:axId val="-618279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618277904"/>
        <c:crosses val="autoZero"/>
        <c:auto val="0"/>
        <c:lblOffset val="100"/>
        <c:baseTimeUnit val="days"/>
      </c:dateAx>
      <c:valAx>
        <c:axId val="-618277904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-618279536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F47-4150-8DE8-869E03851D3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-618276272"/>
        <c:axId val="-618282256"/>
      </c:barChart>
      <c:catAx>
        <c:axId val="-61827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618282256"/>
        <c:crosses val="autoZero"/>
        <c:auto val="1"/>
        <c:lblAlgn val="ctr"/>
        <c:lblOffset val="100"/>
        <c:noMultiLvlLbl val="0"/>
      </c:catAx>
      <c:valAx>
        <c:axId val="-61828225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-61827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2020/2/1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508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50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50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92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818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91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02639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62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8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65410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43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1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88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569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622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2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9927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6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96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92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2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50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267691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157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012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420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7072603"/>
            <a:ext cx="12118007" cy="1600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/>
          <a:srcRect l="44499"/>
          <a:stretch/>
        </p:blipFill>
        <p:spPr>
          <a:xfrm>
            <a:off x="11842023" y="5691381"/>
            <a:ext cx="1016727" cy="154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451410"/>
            <a:ext cx="12893112" cy="4498860"/>
            <a:chOff x="0" y="1096045"/>
            <a:chExt cx="12893112" cy="44988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337"/>
            <a:stretch/>
          </p:blipFill>
          <p:spPr>
            <a:xfrm>
              <a:off x="7871753" y="1672109"/>
              <a:ext cx="2950110" cy="224817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096045"/>
              <a:ext cx="12893112" cy="449886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117007" y="447973"/>
            <a:ext cx="2502518" cy="5611728"/>
            <a:chOff x="3192636" y="492102"/>
            <a:chExt cx="2502518" cy="5611728"/>
          </a:xfrm>
        </p:grpSpPr>
        <p:sp>
          <p:nvSpPr>
            <p:cNvPr id="12" name="文本框 11"/>
            <p:cNvSpPr txBox="1"/>
            <p:nvPr/>
          </p:nvSpPr>
          <p:spPr>
            <a:xfrm>
              <a:off x="4156271" y="492102"/>
              <a:ext cx="1538883" cy="46063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dirty="0" smtClean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众志成城</a:t>
              </a:r>
              <a:endParaRPr lang="zh-CN" altLang="en-US" sz="8800" dirty="0">
                <a:ln w="5715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192636" y="1394849"/>
              <a:ext cx="1107996" cy="47089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 smtClean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战胜新型肺炎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360"/>
            <a:ext cx="12858750" cy="2232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9481" y="5196622"/>
            <a:ext cx="4574150" cy="183976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16773" y="3760485"/>
            <a:ext cx="492443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汇报人：东方之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134769" y="447973"/>
            <a:ext cx="2502518" cy="5611728"/>
            <a:chOff x="3192636" y="492102"/>
            <a:chExt cx="2502518" cy="5611728"/>
          </a:xfrm>
        </p:grpSpPr>
        <p:sp>
          <p:nvSpPr>
            <p:cNvPr id="83" name="文本框 82"/>
            <p:cNvSpPr txBox="1"/>
            <p:nvPr/>
          </p:nvSpPr>
          <p:spPr>
            <a:xfrm>
              <a:off x="4156271" y="492102"/>
              <a:ext cx="1538883" cy="46063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dirty="0" smtClean="0">
                  <a:ln w="25400">
                    <a:noFill/>
                  </a:ln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众志成城</a:t>
              </a:r>
              <a:endParaRPr lang="zh-CN" altLang="en-US" sz="8800" dirty="0">
                <a:ln w="25400">
                  <a:noFill/>
                </a:ln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192636" y="1394849"/>
              <a:ext cx="1107996" cy="47089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 smtClean="0">
                  <a:ln w="25400">
                    <a:noFill/>
                  </a:ln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战胜新型肺炎</a:t>
              </a:r>
              <a:endParaRPr lang="zh-CN" altLang="en-US" sz="6000" dirty="0">
                <a:ln w="25400">
                  <a:noFill/>
                </a:ln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246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五边形 43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45" name="矩形 44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2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7367" y="2497345"/>
            <a:ext cx="4932343" cy="2656740"/>
            <a:chOff x="7087113" y="1744117"/>
            <a:chExt cx="4932343" cy="2656740"/>
          </a:xfrm>
        </p:grpSpPr>
        <p:sp>
          <p:nvSpPr>
            <p:cNvPr id="25" name="Rectangle 24"/>
            <p:cNvSpPr/>
            <p:nvPr/>
          </p:nvSpPr>
          <p:spPr>
            <a:xfrm>
              <a:off x="7087113" y="2461548"/>
              <a:ext cx="2466171" cy="19393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127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553285" y="1744117"/>
              <a:ext cx="2466171" cy="2656738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333293" y="2461545"/>
              <a:ext cx="1972477" cy="1278004"/>
              <a:chOff x="3779016" y="5292615"/>
              <a:chExt cx="1972964" cy="1278320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3873926" y="5292615"/>
                <a:ext cx="526993" cy="52699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+mj-lt"/>
                  </a:rPr>
                  <a:t>01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779016" y="5775822"/>
                <a:ext cx="1800937" cy="3771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779017" y="6109156"/>
                <a:ext cx="1972963" cy="4617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点击添加相关标题文字，点击添加相关标题文字，点击添加相关标题文字，</a:t>
                </a:r>
                <a:endParaRPr lang="en-US" sz="8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922070" y="2378642"/>
              <a:ext cx="1997055" cy="1896955"/>
              <a:chOff x="6368433" y="5209687"/>
              <a:chExt cx="1997549" cy="1897424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6368433" y="5209687"/>
                <a:ext cx="1800938" cy="377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6392557" y="5579416"/>
                <a:ext cx="1973425" cy="4399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点击添加相关标题文字，点击添加相关标题文字，点击添加相关标题文字，</a:t>
                </a:r>
                <a:endParaRPr lang="en-US" sz="8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7001860" y="6430367"/>
                <a:ext cx="755428" cy="676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797" dirty="0">
                    <a:solidFill>
                      <a:schemeClr val="bg1"/>
                    </a:solidFill>
                    <a:latin typeface="+mj-lt"/>
                  </a:rPr>
                  <a:t>02</a:t>
                </a:r>
              </a:p>
            </p:txBody>
          </p:sp>
        </p:grpSp>
      </p:grpSp>
      <p:sp>
        <p:nvSpPr>
          <p:cNvPr id="21" name="五边形 20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2" name="矩形 21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99" y="1990984"/>
            <a:ext cx="4484638" cy="366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5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45" name="矩形 44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51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966" y="1312069"/>
            <a:ext cx="4975667" cy="5179669"/>
          </a:xfrm>
          <a:prstGeom prst="rect">
            <a:avLst/>
          </a:prstGeom>
        </p:spPr>
      </p:pic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1238283" y="1446415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9014838" y="1446415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5" name="五边形 24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矩形 25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4499"/>
          <a:stretch/>
        </p:blipFill>
        <p:spPr>
          <a:xfrm>
            <a:off x="8301583" y="324379"/>
            <a:ext cx="4557168" cy="6908272"/>
          </a:xfrm>
          <a:prstGeom prst="rect">
            <a:avLst/>
          </a:prstGeom>
        </p:spPr>
      </p:pic>
      <p:sp>
        <p:nvSpPr>
          <p:cNvPr id="26" name="五边形 25"/>
          <p:cNvSpPr/>
          <p:nvPr/>
        </p:nvSpPr>
        <p:spPr>
          <a:xfrm>
            <a:off x="1748855" y="2608213"/>
            <a:ext cx="2899015" cy="113113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464339" y="260821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104657" y="292459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7385" y="2675353"/>
            <a:ext cx="1005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25236"/>
          <a:stretch/>
        </p:blipFill>
        <p:spPr>
          <a:xfrm>
            <a:off x="0" y="4071656"/>
            <a:ext cx="8980618" cy="316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46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56" name="矩形 55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2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4268" b="18613"/>
          <a:stretch/>
        </p:blipFill>
        <p:spPr>
          <a:xfrm>
            <a:off x="0" y="3544318"/>
            <a:ext cx="12858750" cy="3672408"/>
          </a:xfrm>
          <a:prstGeom prst="rect">
            <a:avLst/>
          </a:prstGeom>
        </p:spPr>
      </p:pic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7797527" y="1600101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7200" y="1600101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15" name="矩形 14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84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>
              <p:ext uri="{D42A27DB-BD31-4B8C-83A1-F6EECF244321}">
                <p14:modId xmlns:p14="http://schemas.microsoft.com/office/powerpoint/2010/main" val="525436145"/>
              </p:ext>
            </p:extLst>
          </p:nvPr>
        </p:nvGraphicFramePr>
        <p:xfrm>
          <a:off x="1773562" y="1635722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3854777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008450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3854777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2545348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2790667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372012"/>
            <a:ext cx="872920" cy="2954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372012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372012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372012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184277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3786163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388050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4989936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172384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3785300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382800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4981385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0" name="矩形 29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9" name="矩形 8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07" y="1031608"/>
            <a:ext cx="4680520" cy="608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5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五边形 27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0" name="矩形 29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3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04258" y="2405443"/>
            <a:ext cx="5726881" cy="913091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0" name="矩形 29"/>
          <p:cNvSpPr/>
          <p:nvPr/>
        </p:nvSpPr>
        <p:spPr>
          <a:xfrm>
            <a:off x="5804259" y="3684885"/>
            <a:ext cx="5726881" cy="913091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9" name="矩形 38"/>
          <p:cNvSpPr/>
          <p:nvPr/>
        </p:nvSpPr>
        <p:spPr>
          <a:xfrm>
            <a:off x="5804259" y="4988045"/>
            <a:ext cx="5726881" cy="913091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901216" y="2344626"/>
            <a:ext cx="7202439" cy="2513184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804259" y="1086184"/>
            <a:ext cx="5726881" cy="913091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五边形 25"/>
          <p:cNvSpPr/>
          <p:nvPr/>
        </p:nvSpPr>
        <p:spPr>
          <a:xfrm>
            <a:off x="5161805" y="995690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1" name="五边形 30"/>
          <p:cNvSpPr/>
          <p:nvPr/>
        </p:nvSpPr>
        <p:spPr>
          <a:xfrm>
            <a:off x="5161805" y="2299124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5161805" y="3575588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18"/>
          <p:cNvSpPr txBox="1"/>
          <p:nvPr/>
        </p:nvSpPr>
        <p:spPr>
          <a:xfrm>
            <a:off x="8517607" y="3883678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5161805" y="4879022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8517607" y="1312069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6" name="文本框 18"/>
          <p:cNvSpPr txBox="1"/>
          <p:nvPr/>
        </p:nvSpPr>
        <p:spPr>
          <a:xfrm>
            <a:off x="8517607" y="2541968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7" name="文本框 18"/>
          <p:cNvSpPr txBox="1"/>
          <p:nvPr/>
        </p:nvSpPr>
        <p:spPr>
          <a:xfrm>
            <a:off x="8517607" y="5191867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3092" y="667908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-627348" y="1604647"/>
            <a:ext cx="27286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794" y="1053427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33794" y="2354158"/>
            <a:ext cx="982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033794" y="3654889"/>
            <a:ext cx="1005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33794" y="4955620"/>
            <a:ext cx="9813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82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9" grpId="0" animBg="1"/>
      <p:bldP spid="23" grpId="0" animBg="1"/>
      <p:bldP spid="26" grpId="0" animBg="1"/>
      <p:bldP spid="31" grpId="0" animBg="1"/>
      <p:bldP spid="36" grpId="0" animBg="1"/>
      <p:bldP spid="38" grpId="0"/>
      <p:bldP spid="41" grpId="0" animBg="1"/>
      <p:bldP spid="45" grpId="0"/>
      <p:bldP spid="46" grpId="0"/>
      <p:bldP spid="47" grpId="0"/>
      <p:bldP spid="4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1" name="矩形 30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4499"/>
          <a:stretch/>
        </p:blipFill>
        <p:spPr>
          <a:xfrm>
            <a:off x="8301583" y="324379"/>
            <a:ext cx="4557168" cy="6908272"/>
          </a:xfrm>
          <a:prstGeom prst="rect">
            <a:avLst/>
          </a:prstGeom>
        </p:spPr>
      </p:pic>
      <p:sp>
        <p:nvSpPr>
          <p:cNvPr id="26" name="五边形 25"/>
          <p:cNvSpPr/>
          <p:nvPr/>
        </p:nvSpPr>
        <p:spPr>
          <a:xfrm>
            <a:off x="1748855" y="2608213"/>
            <a:ext cx="2899015" cy="113113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464339" y="260821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104657" y="292459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7385" y="2675353"/>
            <a:ext cx="9813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25236"/>
          <a:stretch/>
        </p:blipFill>
        <p:spPr>
          <a:xfrm>
            <a:off x="0" y="4071656"/>
            <a:ext cx="8980618" cy="316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0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496868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496354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496868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496747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496868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496354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496354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496354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496354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290023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290023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290023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1888133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1908758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1849830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2721969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2721970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2721970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五边形 29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1" name="矩形 30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0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62" name="矩形 61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1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矩形 25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9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1888133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439002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1797247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4606845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五边形 22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0" name="矩形 29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451410"/>
            <a:ext cx="12893112" cy="4498860"/>
            <a:chOff x="0" y="1096045"/>
            <a:chExt cx="12893112" cy="44988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337"/>
            <a:stretch/>
          </p:blipFill>
          <p:spPr>
            <a:xfrm>
              <a:off x="7871753" y="1672109"/>
              <a:ext cx="2950110" cy="224817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096045"/>
              <a:ext cx="12893112" cy="449886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027237" y="1456085"/>
            <a:ext cx="2502518" cy="2533963"/>
            <a:chOff x="3192636" y="492102"/>
            <a:chExt cx="2502518" cy="2533963"/>
          </a:xfrm>
        </p:grpSpPr>
        <p:sp>
          <p:nvSpPr>
            <p:cNvPr id="12" name="文本框 11"/>
            <p:cNvSpPr txBox="1"/>
            <p:nvPr/>
          </p:nvSpPr>
          <p:spPr>
            <a:xfrm>
              <a:off x="4156271" y="492102"/>
              <a:ext cx="1538883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dirty="0" smtClean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谢谢</a:t>
              </a:r>
              <a:endParaRPr lang="zh-CN" altLang="en-US" sz="8800" dirty="0">
                <a:ln w="5715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192636" y="1394849"/>
              <a:ext cx="1107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 smtClean="0">
                  <a:ln w="571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观看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360"/>
            <a:ext cx="12858750" cy="2232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9481" y="5196622"/>
            <a:ext cx="4574150" cy="183976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16773" y="3760485"/>
            <a:ext cx="492443" cy="20159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汇报人：东方之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044999" y="1456085"/>
            <a:ext cx="2502518" cy="2533963"/>
            <a:chOff x="3192636" y="492102"/>
            <a:chExt cx="2502518" cy="2533963"/>
          </a:xfrm>
        </p:grpSpPr>
        <p:sp>
          <p:nvSpPr>
            <p:cNvPr id="83" name="文本框 82"/>
            <p:cNvSpPr txBox="1"/>
            <p:nvPr/>
          </p:nvSpPr>
          <p:spPr>
            <a:xfrm>
              <a:off x="4156271" y="492102"/>
              <a:ext cx="1538883" cy="23493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dirty="0" smtClean="0">
                  <a:ln w="25400">
                    <a:noFill/>
                  </a:ln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谢谢</a:t>
              </a:r>
              <a:endParaRPr lang="zh-CN" altLang="en-US" sz="8800" dirty="0">
                <a:ln w="25400">
                  <a:noFill/>
                </a:ln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192636" y="1394849"/>
              <a:ext cx="1107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000" dirty="0">
                  <a:ln w="25400">
                    <a:noFill/>
                  </a:ln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54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53111" y="2824237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8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4499"/>
          <a:stretch/>
        </p:blipFill>
        <p:spPr>
          <a:xfrm>
            <a:off x="8301583" y="324379"/>
            <a:ext cx="4557168" cy="6908272"/>
          </a:xfrm>
          <a:prstGeom prst="rect">
            <a:avLst/>
          </a:prstGeom>
        </p:spPr>
      </p:pic>
      <p:sp>
        <p:nvSpPr>
          <p:cNvPr id="26" name="五边形 25"/>
          <p:cNvSpPr/>
          <p:nvPr/>
        </p:nvSpPr>
        <p:spPr>
          <a:xfrm>
            <a:off x="1748855" y="2608213"/>
            <a:ext cx="2899015" cy="113113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464339" y="260821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104657" y="292459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7385" y="2675353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25236"/>
          <a:stretch/>
        </p:blipFill>
        <p:spPr>
          <a:xfrm>
            <a:off x="0" y="4071656"/>
            <a:ext cx="8980618" cy="316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18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五边形 69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9" name="矩形 68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21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五边形 36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8" name="矩形 37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28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1" name="五边形 30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33" name="矩形 32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2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3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4650741" y="1910373"/>
            <a:ext cx="3921642" cy="3201459"/>
            <a:chOff x="2934848" y="1057173"/>
            <a:chExt cx="3352690" cy="2736990"/>
          </a:xfrm>
        </p:grpSpPr>
        <p:grpSp>
          <p:nvGrpSpPr>
            <p:cNvPr id="4" name="Group 189"/>
            <p:cNvGrpSpPr/>
            <p:nvPr/>
          </p:nvGrpSpPr>
          <p:grpSpPr>
            <a:xfrm>
              <a:off x="4653082" y="1221946"/>
              <a:ext cx="395845" cy="464439"/>
              <a:chOff x="4913463" y="1279524"/>
              <a:chExt cx="395845" cy="464439"/>
            </a:xfrm>
          </p:grpSpPr>
          <p:grpSp>
            <p:nvGrpSpPr>
              <p:cNvPr id="5" name="Group 149"/>
              <p:cNvGrpSpPr/>
              <p:nvPr/>
            </p:nvGrpSpPr>
            <p:grpSpPr>
              <a:xfrm>
                <a:off x="4913463" y="1279524"/>
                <a:ext cx="395845" cy="464439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31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48"/>
              <p:cNvGrpSpPr/>
              <p:nvPr/>
            </p:nvGrpSpPr>
            <p:grpSpPr>
              <a:xfrm>
                <a:off x="5042077" y="1345260"/>
                <a:ext cx="142904" cy="275805"/>
                <a:chOff x="5094288" y="1274763"/>
                <a:chExt cx="158750" cy="306387"/>
              </a:xfrm>
            </p:grpSpPr>
            <p:sp>
              <p:nvSpPr>
                <p:cNvPr id="21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Group 179"/>
            <p:cNvGrpSpPr/>
            <p:nvPr/>
          </p:nvGrpSpPr>
          <p:grpSpPr>
            <a:xfrm>
              <a:off x="4069367" y="3008190"/>
              <a:ext cx="670221" cy="785973"/>
              <a:chOff x="4379002" y="3038673"/>
              <a:chExt cx="670221" cy="785973"/>
            </a:xfrm>
          </p:grpSpPr>
          <p:grpSp>
            <p:nvGrpSpPr>
              <p:cNvPr id="13" name="Group 151"/>
              <p:cNvGrpSpPr/>
              <p:nvPr/>
            </p:nvGrpSpPr>
            <p:grpSpPr>
              <a:xfrm>
                <a:off x="4379002" y="3038673"/>
                <a:ext cx="670221" cy="785973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42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52"/>
              <p:cNvGrpSpPr/>
              <p:nvPr/>
            </p:nvGrpSpPr>
            <p:grpSpPr>
              <a:xfrm>
                <a:off x="4486179" y="3178719"/>
                <a:ext cx="484446" cy="368694"/>
                <a:chOff x="4476750" y="3311525"/>
                <a:chExt cx="538163" cy="409576"/>
              </a:xfrm>
            </p:grpSpPr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180"/>
            <p:cNvGrpSpPr/>
            <p:nvPr/>
          </p:nvGrpSpPr>
          <p:grpSpPr>
            <a:xfrm>
              <a:off x="4830009" y="3066085"/>
              <a:ext cx="438716" cy="508547"/>
              <a:chOff x="5217849" y="2905765"/>
              <a:chExt cx="438716" cy="508547"/>
            </a:xfrm>
          </p:grpSpPr>
          <p:grpSp>
            <p:nvGrpSpPr>
              <p:cNvPr id="16" name="Group 150"/>
              <p:cNvGrpSpPr/>
              <p:nvPr/>
            </p:nvGrpSpPr>
            <p:grpSpPr>
              <a:xfrm>
                <a:off x="5217849" y="2905765"/>
                <a:ext cx="438716" cy="508547"/>
                <a:chOff x="5289550" y="3008313"/>
                <a:chExt cx="487363" cy="564939"/>
              </a:xfrm>
              <a:solidFill>
                <a:schemeClr val="accent3"/>
              </a:solidFill>
            </p:grpSpPr>
            <p:sp>
              <p:nvSpPr>
                <p:cNvPr id="47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27"/>
                <p:cNvSpPr>
                  <a:spLocks/>
                </p:cNvSpPr>
                <p:nvPr/>
              </p:nvSpPr>
              <p:spPr bwMode="auto">
                <a:xfrm>
                  <a:off x="5413375" y="3457364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5313595" y="2975796"/>
                <a:ext cx="260086" cy="264373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2"/>
            <p:cNvGrpSpPr/>
            <p:nvPr/>
          </p:nvGrpSpPr>
          <p:grpSpPr>
            <a:xfrm>
              <a:off x="4677609" y="2445889"/>
              <a:ext cx="530175" cy="620204"/>
              <a:chOff x="4974912" y="2319866"/>
              <a:chExt cx="530175" cy="620204"/>
            </a:xfrm>
          </p:grpSpPr>
          <p:grpSp>
            <p:nvGrpSpPr>
              <p:cNvPr id="18" name="Group 144"/>
              <p:cNvGrpSpPr/>
              <p:nvPr/>
            </p:nvGrpSpPr>
            <p:grpSpPr>
              <a:xfrm>
                <a:off x="4974912" y="2319866"/>
                <a:ext cx="530175" cy="620204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3"/>
              <p:cNvGrpSpPr/>
              <p:nvPr/>
            </p:nvGrpSpPr>
            <p:grpSpPr>
              <a:xfrm>
                <a:off x="5070658" y="2422757"/>
                <a:ext cx="367264" cy="327250"/>
                <a:chOff x="5126038" y="2471738"/>
                <a:chExt cx="407988" cy="363537"/>
              </a:xfrm>
            </p:grpSpPr>
            <p:sp>
              <p:nvSpPr>
                <p:cNvPr id="52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" name="Group 181"/>
            <p:cNvGrpSpPr/>
            <p:nvPr/>
          </p:nvGrpSpPr>
          <p:grpSpPr>
            <a:xfrm>
              <a:off x="5211009" y="2151693"/>
              <a:ext cx="448719" cy="491590"/>
              <a:chOff x="5632271" y="2338443"/>
              <a:chExt cx="448719" cy="491590"/>
            </a:xfrm>
          </p:grpSpPr>
          <p:grpSp>
            <p:nvGrpSpPr>
              <p:cNvPr id="224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59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90"/>
            <p:cNvGrpSpPr/>
            <p:nvPr/>
          </p:nvGrpSpPr>
          <p:grpSpPr>
            <a:xfrm>
              <a:off x="5001768" y="1626364"/>
              <a:ext cx="503023" cy="588765"/>
              <a:chOff x="5262149" y="1683942"/>
              <a:chExt cx="503023" cy="588765"/>
            </a:xfrm>
          </p:grpSpPr>
          <p:grpSp>
            <p:nvGrpSpPr>
              <p:cNvPr id="226" name="Group 146"/>
              <p:cNvGrpSpPr/>
              <p:nvPr/>
            </p:nvGrpSpPr>
            <p:grpSpPr>
              <a:xfrm>
                <a:off x="5262149" y="1683944"/>
                <a:ext cx="503023" cy="588766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69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7" name="Group 147"/>
              <p:cNvGrpSpPr/>
              <p:nvPr/>
            </p:nvGrpSpPr>
            <p:grpSpPr>
              <a:xfrm>
                <a:off x="5403626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64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8" name="Group 191"/>
            <p:cNvGrpSpPr/>
            <p:nvPr/>
          </p:nvGrpSpPr>
          <p:grpSpPr>
            <a:xfrm>
              <a:off x="4376034" y="1760089"/>
              <a:ext cx="530175" cy="620204"/>
              <a:chOff x="4479035" y="1763969"/>
              <a:chExt cx="530175" cy="620204"/>
            </a:xfrm>
          </p:grpSpPr>
          <p:grpSp>
            <p:nvGrpSpPr>
              <p:cNvPr id="229" name="Group 140"/>
              <p:cNvGrpSpPr/>
              <p:nvPr/>
            </p:nvGrpSpPr>
            <p:grpSpPr>
              <a:xfrm>
                <a:off x="4479035" y="1763969"/>
                <a:ext cx="530175" cy="620204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79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0" name="Group 139"/>
              <p:cNvGrpSpPr/>
              <p:nvPr/>
            </p:nvGrpSpPr>
            <p:grpSpPr>
              <a:xfrm>
                <a:off x="4534767" y="1825418"/>
                <a:ext cx="394416" cy="392987"/>
                <a:chOff x="4530725" y="1808163"/>
                <a:chExt cx="438150" cy="436563"/>
              </a:xfrm>
            </p:grpSpPr>
            <p:sp>
              <p:nvSpPr>
                <p:cNvPr id="74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1" name="Group 188"/>
            <p:cNvGrpSpPr/>
            <p:nvPr/>
          </p:nvGrpSpPr>
          <p:grpSpPr>
            <a:xfrm>
              <a:off x="54047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232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7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2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84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3" name="Group 192"/>
            <p:cNvGrpSpPr/>
            <p:nvPr/>
          </p:nvGrpSpPr>
          <p:grpSpPr>
            <a:xfrm>
              <a:off x="3737321" y="1965363"/>
              <a:ext cx="484446" cy="568759"/>
              <a:chOff x="3847398" y="1964034"/>
              <a:chExt cx="484446" cy="568759"/>
            </a:xfrm>
          </p:grpSpPr>
          <p:grpSp>
            <p:nvGrpSpPr>
              <p:cNvPr id="244" name="Group 138"/>
              <p:cNvGrpSpPr/>
              <p:nvPr/>
            </p:nvGrpSpPr>
            <p:grpSpPr>
              <a:xfrm>
                <a:off x="3847398" y="1964034"/>
                <a:ext cx="484446" cy="5687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4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37"/>
              <p:cNvGrpSpPr/>
              <p:nvPr/>
            </p:nvGrpSpPr>
            <p:grpSpPr>
              <a:xfrm>
                <a:off x="4003147" y="2066925"/>
                <a:ext cx="218643" cy="275805"/>
                <a:chOff x="3940175" y="2076450"/>
                <a:chExt cx="242888" cy="306388"/>
              </a:xfrm>
            </p:grpSpPr>
            <p:sp>
              <p:nvSpPr>
                <p:cNvPr id="92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187"/>
            <p:cNvGrpSpPr/>
            <p:nvPr/>
          </p:nvGrpSpPr>
          <p:grpSpPr>
            <a:xfrm>
              <a:off x="5638800" y="1782125"/>
              <a:ext cx="420138" cy="491591"/>
              <a:chOff x="3434404" y="1506741"/>
              <a:chExt cx="420138" cy="491591"/>
            </a:xfrm>
          </p:grpSpPr>
          <p:grpSp>
            <p:nvGrpSpPr>
              <p:cNvPr id="247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99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8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8" name="Group 186"/>
            <p:cNvGrpSpPr/>
            <p:nvPr/>
          </p:nvGrpSpPr>
          <p:grpSpPr>
            <a:xfrm>
              <a:off x="3919732" y="1549973"/>
              <a:ext cx="454435" cy="491590"/>
              <a:chOff x="3130019" y="2054064"/>
              <a:chExt cx="454435" cy="491590"/>
            </a:xfrm>
          </p:grpSpPr>
          <p:grpSp>
            <p:nvGrpSpPr>
              <p:cNvPr id="249" name="Group 133"/>
              <p:cNvGrpSpPr/>
              <p:nvPr/>
            </p:nvGrpSpPr>
            <p:grpSpPr>
              <a:xfrm>
                <a:off x="3164316" y="2054064"/>
                <a:ext cx="420138" cy="491590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04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Freeform 76"/>
              <p:cNvSpPr>
                <a:spLocks noEditPoints="1"/>
              </p:cNvSpPr>
              <p:nvPr/>
            </p:nvSpPr>
            <p:spPr bwMode="auto">
              <a:xfrm>
                <a:off x="3130019" y="2151239"/>
                <a:ext cx="398703" cy="261515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0" name="Group 185"/>
            <p:cNvGrpSpPr/>
            <p:nvPr/>
          </p:nvGrpSpPr>
          <p:grpSpPr>
            <a:xfrm>
              <a:off x="5867400" y="1329948"/>
              <a:ext cx="420138" cy="491590"/>
              <a:chOff x="3164316" y="2615677"/>
              <a:chExt cx="420138" cy="491590"/>
            </a:xfrm>
          </p:grpSpPr>
          <p:grpSp>
            <p:nvGrpSpPr>
              <p:cNvPr id="251" name="Group 134"/>
              <p:cNvGrpSpPr/>
              <p:nvPr/>
            </p:nvGrpSpPr>
            <p:grpSpPr>
              <a:xfrm>
                <a:off x="3164316" y="2615677"/>
                <a:ext cx="420138" cy="491590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109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Freeform 77"/>
              <p:cNvSpPr>
                <a:spLocks/>
              </p:cNvSpPr>
              <p:nvPr/>
            </p:nvSpPr>
            <p:spPr bwMode="auto">
              <a:xfrm>
                <a:off x="3270065" y="2715710"/>
                <a:ext cx="222931" cy="205782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84"/>
            <p:cNvGrpSpPr/>
            <p:nvPr/>
          </p:nvGrpSpPr>
          <p:grpSpPr>
            <a:xfrm>
              <a:off x="3534609" y="2515228"/>
              <a:ext cx="585907" cy="685941"/>
              <a:chOff x="3680200" y="2572806"/>
              <a:chExt cx="585907" cy="685941"/>
            </a:xfrm>
          </p:grpSpPr>
          <p:grpSp>
            <p:nvGrpSpPr>
              <p:cNvPr id="253" name="Group 136"/>
              <p:cNvGrpSpPr/>
              <p:nvPr/>
            </p:nvGrpSpPr>
            <p:grpSpPr>
              <a:xfrm>
                <a:off x="3680200" y="2572806"/>
                <a:ext cx="585907" cy="685941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118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Group 135"/>
              <p:cNvGrpSpPr/>
              <p:nvPr/>
            </p:nvGrpSpPr>
            <p:grpSpPr>
              <a:xfrm>
                <a:off x="3813101" y="2709950"/>
                <a:ext cx="320105" cy="344393"/>
                <a:chOff x="3729038" y="2790825"/>
                <a:chExt cx="355600" cy="382588"/>
              </a:xfrm>
            </p:grpSpPr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5" name="Group 183"/>
            <p:cNvGrpSpPr/>
            <p:nvPr/>
          </p:nvGrpSpPr>
          <p:grpSpPr>
            <a:xfrm>
              <a:off x="4145772" y="2426627"/>
              <a:ext cx="418710" cy="491590"/>
              <a:chOff x="4406153" y="2484205"/>
              <a:chExt cx="418710" cy="491590"/>
            </a:xfrm>
          </p:grpSpPr>
          <p:grpSp>
            <p:nvGrpSpPr>
              <p:cNvPr id="33" name="Group 142"/>
              <p:cNvGrpSpPr/>
              <p:nvPr/>
            </p:nvGrpSpPr>
            <p:grpSpPr>
              <a:xfrm>
                <a:off x="4406153" y="2484205"/>
                <a:ext cx="418710" cy="491590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131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41"/>
              <p:cNvGrpSpPr/>
              <p:nvPr/>
            </p:nvGrpSpPr>
            <p:grpSpPr>
              <a:xfrm>
                <a:off x="4509044" y="2544225"/>
                <a:ext cx="251512" cy="324393"/>
                <a:chOff x="4502150" y="2606675"/>
                <a:chExt cx="279401" cy="360363"/>
              </a:xfrm>
            </p:grpSpPr>
            <p:sp>
              <p:nvSpPr>
                <p:cNvPr id="123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Group 187"/>
            <p:cNvGrpSpPr/>
            <p:nvPr/>
          </p:nvGrpSpPr>
          <p:grpSpPr>
            <a:xfrm>
              <a:off x="3317183" y="1782125"/>
              <a:ext cx="420138" cy="491591"/>
              <a:chOff x="3434404" y="1506741"/>
              <a:chExt cx="420138" cy="491591"/>
            </a:xfrm>
          </p:grpSpPr>
          <p:grpSp>
            <p:nvGrpSpPr>
              <p:cNvPr id="44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80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190"/>
            <p:cNvGrpSpPr/>
            <p:nvPr/>
          </p:nvGrpSpPr>
          <p:grpSpPr>
            <a:xfrm rot="18664717">
              <a:off x="3001639" y="2101716"/>
              <a:ext cx="503023" cy="614379"/>
              <a:chOff x="5262149" y="1683944"/>
              <a:chExt cx="503023" cy="614379"/>
            </a:xfrm>
          </p:grpSpPr>
          <p:grpSp>
            <p:nvGrpSpPr>
              <p:cNvPr id="49" name="Group 146"/>
              <p:cNvGrpSpPr/>
              <p:nvPr/>
            </p:nvGrpSpPr>
            <p:grpSpPr>
              <a:xfrm>
                <a:off x="5262149" y="1683944"/>
                <a:ext cx="503023" cy="614379"/>
                <a:chOff x="5338763" y="1651000"/>
                <a:chExt cx="558800" cy="682503"/>
              </a:xfrm>
              <a:solidFill>
                <a:schemeClr val="accent3"/>
              </a:solidFill>
            </p:grpSpPr>
            <p:sp>
              <p:nvSpPr>
                <p:cNvPr id="192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Freeform 49"/>
                <p:cNvSpPr>
                  <a:spLocks/>
                </p:cNvSpPr>
                <p:nvPr/>
              </p:nvSpPr>
              <p:spPr bwMode="auto">
                <a:xfrm>
                  <a:off x="5504852" y="2171700"/>
                  <a:ext cx="118072" cy="1618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Group 147"/>
              <p:cNvGrpSpPr/>
              <p:nvPr/>
            </p:nvGrpSpPr>
            <p:grpSpPr>
              <a:xfrm>
                <a:off x="5403627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187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1" name="Group 188"/>
            <p:cNvGrpSpPr/>
            <p:nvPr/>
          </p:nvGrpSpPr>
          <p:grpSpPr>
            <a:xfrm>
              <a:off x="35086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56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0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197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181"/>
            <p:cNvGrpSpPr/>
            <p:nvPr/>
          </p:nvGrpSpPr>
          <p:grpSpPr>
            <a:xfrm rot="19050093">
              <a:off x="2934848" y="1389968"/>
              <a:ext cx="448719" cy="491590"/>
              <a:chOff x="5632271" y="2338443"/>
              <a:chExt cx="448719" cy="491590"/>
            </a:xfrm>
          </p:grpSpPr>
          <p:grpSp>
            <p:nvGrpSpPr>
              <p:cNvPr id="62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5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181"/>
            <p:cNvGrpSpPr/>
            <p:nvPr/>
          </p:nvGrpSpPr>
          <p:grpSpPr>
            <a:xfrm>
              <a:off x="4204363" y="1057173"/>
              <a:ext cx="448719" cy="491590"/>
              <a:chOff x="5632271" y="2338443"/>
              <a:chExt cx="448719" cy="491590"/>
            </a:xfrm>
          </p:grpSpPr>
          <p:grpSp>
            <p:nvGrpSpPr>
              <p:cNvPr id="71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10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13" name="Freeform 45"/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ooter Text"/>
          <p:cNvSpPr txBox="1"/>
          <p:nvPr/>
        </p:nvSpPr>
        <p:spPr>
          <a:xfrm>
            <a:off x="8933941" y="1901919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72" name="Group 181"/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2"/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3" name="Freeform 45"/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ooter Text"/>
          <p:cNvSpPr txBox="1"/>
          <p:nvPr/>
        </p:nvSpPr>
        <p:spPr>
          <a:xfrm>
            <a:off x="8933941" y="275912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5" name="Freeform 45"/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ooter Text"/>
          <p:cNvSpPr txBox="1"/>
          <p:nvPr/>
        </p:nvSpPr>
        <p:spPr>
          <a:xfrm>
            <a:off x="8933941" y="368026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7" name="Freeform 45"/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ooter Text"/>
          <p:cNvSpPr txBox="1"/>
          <p:nvPr/>
        </p:nvSpPr>
        <p:spPr>
          <a:xfrm>
            <a:off x="8933941" y="460904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ooter Text"/>
          <p:cNvSpPr txBox="1"/>
          <p:nvPr/>
        </p:nvSpPr>
        <p:spPr>
          <a:xfrm>
            <a:off x="8933941" y="5434135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aphicFrame>
        <p:nvGraphicFramePr>
          <p:cNvPr id="241" name="Chart 240"/>
          <p:cNvGraphicFramePr/>
          <p:nvPr/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9" name="五边形 168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171" name="矩形 170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172" name="图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4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9" grpId="0"/>
      <p:bldP spid="233" grpId="0" animBg="1"/>
      <p:bldP spid="234" grpId="0"/>
      <p:bldP spid="235" grpId="0" animBg="1"/>
      <p:bldP spid="236" grpId="0"/>
      <p:bldP spid="237" grpId="0" animBg="1"/>
      <p:bldP spid="238" grpId="0"/>
      <p:bldP spid="239" grpId="0" animBg="1"/>
      <p:bldP spid="240" grpId="0"/>
      <p:bldGraphic spid="241" grpId="0">
        <p:bldAsOne/>
      </p:bldGraphic>
      <p:bldP spid="1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5" name="五边形 84"/>
          <p:cNvSpPr/>
          <p:nvPr/>
        </p:nvSpPr>
        <p:spPr>
          <a:xfrm>
            <a:off x="0" y="231717"/>
            <a:ext cx="1676847" cy="56736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87" name="矩形 86"/>
          <p:cNvSpPr/>
          <p:nvPr/>
        </p:nvSpPr>
        <p:spPr>
          <a:xfrm>
            <a:off x="1803918" y="17993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4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" y="87933"/>
            <a:ext cx="821717" cy="7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1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  <p:bldP spid="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4499"/>
          <a:stretch/>
        </p:blipFill>
        <p:spPr>
          <a:xfrm>
            <a:off x="8301583" y="324379"/>
            <a:ext cx="4557168" cy="6908272"/>
          </a:xfrm>
          <a:prstGeom prst="rect">
            <a:avLst/>
          </a:prstGeom>
        </p:spPr>
      </p:pic>
      <p:sp>
        <p:nvSpPr>
          <p:cNvPr id="26" name="五边形 25"/>
          <p:cNvSpPr/>
          <p:nvPr/>
        </p:nvSpPr>
        <p:spPr>
          <a:xfrm>
            <a:off x="1748855" y="2608213"/>
            <a:ext cx="2899015" cy="1131139"/>
          </a:xfrm>
          <a:prstGeom prst="homePlate">
            <a:avLst>
              <a:gd name="adj" fmla="val 30537"/>
            </a:avLst>
          </a:prstGeom>
          <a:solidFill>
            <a:srgbClr val="C00000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464339" y="260821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104657" y="292459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7385" y="2675353"/>
            <a:ext cx="982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25236"/>
          <a:stretch/>
        </p:blipFill>
        <p:spPr>
          <a:xfrm>
            <a:off x="0" y="4071656"/>
            <a:ext cx="8980618" cy="316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28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4C0C0BE-2453-4EF4-A75A-9B26901EF7F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292"/>
</p:tagLst>
</file>

<file path=ppt/theme/theme1.xml><?xml version="1.0" encoding="utf-8"?>
<a:theme xmlns:a="http://schemas.openxmlformats.org/drawingml/2006/main" name="第一PPT，www.1ppt.com">
  <a:themeElements>
    <a:clrScheme name="自定义 87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7A7A"/>
      </a:accent1>
      <a:accent2>
        <a:srgbClr val="C00000"/>
      </a:accent2>
      <a:accent3>
        <a:srgbClr val="7A7A7A"/>
      </a:accent3>
      <a:accent4>
        <a:srgbClr val="C00000"/>
      </a:accent4>
      <a:accent5>
        <a:srgbClr val="7A7A7A"/>
      </a:accent5>
      <a:accent6>
        <a:srgbClr val="C00000"/>
      </a:accent6>
      <a:hlink>
        <a:srgbClr val="7A7A7A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3069</Words>
  <Application>Microsoft Office PowerPoint</Application>
  <PresentationFormat>自定义</PresentationFormat>
  <Paragraphs>261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Agency FB</vt:lpstr>
      <vt:lpstr>BrowalliaUPC</vt:lpstr>
      <vt:lpstr>FontAwesome</vt:lpstr>
      <vt:lpstr>Helvetica Light</vt:lpstr>
      <vt:lpstr>Lato</vt:lpstr>
      <vt:lpstr>Lato Regular</vt:lpstr>
      <vt:lpstr>League Gothic Regular</vt:lpstr>
      <vt:lpstr>Raleway</vt:lpstr>
      <vt:lpstr>Roboto</vt:lpstr>
      <vt:lpstr>SimSun-ExtB</vt:lpstr>
      <vt:lpstr>汉仪程行简</vt:lpstr>
      <vt:lpstr>楷体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肺炎</dc:title>
  <dc:creator>东方之P</dc:creator>
  <cp:keywords>www.51pptmoban.com</cp:keywords>
  <dc:description>www.51pptmoban.com</dc:description>
  <cp:lastModifiedBy>阳光 男孩</cp:lastModifiedBy>
  <cp:revision>60</cp:revision>
  <dcterms:created xsi:type="dcterms:W3CDTF">2016-10-17T14:00:15Z</dcterms:created>
  <dcterms:modified xsi:type="dcterms:W3CDTF">2020-02-01T11:56:26Z</dcterms:modified>
</cp:coreProperties>
</file>