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74" r:id="rId5"/>
    <p:sldId id="284" r:id="rId6"/>
    <p:sldId id="285" r:id="rId7"/>
    <p:sldId id="275" r:id="rId8"/>
    <p:sldId id="263" r:id="rId9"/>
    <p:sldId id="278" r:id="rId10"/>
    <p:sldId id="280" r:id="rId11"/>
    <p:sldId id="286" r:id="rId12"/>
    <p:sldId id="287" r:id="rId13"/>
    <p:sldId id="281" r:id="rId14"/>
    <p:sldId id="264" r:id="rId15"/>
    <p:sldId id="282" r:id="rId16"/>
    <p:sldId id="288" r:id="rId17"/>
    <p:sldId id="290" r:id="rId18"/>
    <p:sldId id="289" r:id="rId19"/>
    <p:sldId id="291" r:id="rId20"/>
    <p:sldId id="265" r:id="rId21"/>
    <p:sldId id="292" r:id="rId22"/>
    <p:sldId id="294" r:id="rId23"/>
    <p:sldId id="293" r:id="rId24"/>
    <p:sldId id="283" r:id="rId25"/>
    <p:sldId id="266" r:id="rId26"/>
    <p:sldId id="295" r:id="rId27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B52"/>
    <a:srgbClr val="FFFBEF"/>
    <a:srgbClr val="F3D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830" y="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158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0375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254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472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20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9710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450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8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1335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0704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0120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093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09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0024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4911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8457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618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1334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319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559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854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716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288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133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00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20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82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65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1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4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77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47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23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44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花卉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" y="5715"/>
            <a:ext cx="12193905" cy="685927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607435" y="2024380"/>
            <a:ext cx="2200910" cy="2788285"/>
            <a:chOff x="5681" y="3188"/>
            <a:chExt cx="3466" cy="439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704" y="3196"/>
              <a:ext cx="0" cy="4339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 flipV="1">
              <a:off x="5681" y="3210"/>
              <a:ext cx="3466" cy="8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V="1">
              <a:off x="5681" y="7527"/>
              <a:ext cx="3466" cy="8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 flipV="1">
              <a:off x="9116" y="3188"/>
              <a:ext cx="8" cy="875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 flipV="1">
              <a:off x="9108" y="6704"/>
              <a:ext cx="8" cy="875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4262755" y="2622550"/>
            <a:ext cx="89535" cy="570230"/>
          </a:xfrm>
          <a:prstGeom prst="rect">
            <a:avLst/>
          </a:prstGeom>
          <a:solidFill>
            <a:srgbClr val="E94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58970" y="3215640"/>
            <a:ext cx="28086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韩范</a:t>
            </a:r>
            <a:r>
              <a:rPr lang="en-US" altLang="zh-CN" sz="20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dirty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清</a:t>
            </a:r>
            <a:r>
              <a:rPr lang="zh-CN" altLang="en-US" sz="20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新模</a:t>
            </a:r>
            <a:r>
              <a:rPr lang="zh-CN" altLang="en-US" sz="2000" dirty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板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364355" y="4138930"/>
            <a:ext cx="4897755" cy="0"/>
          </a:xfrm>
          <a:prstGeom prst="line">
            <a:avLst/>
          </a:prstGeom>
          <a:ln w="12700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389245" y="3735705"/>
            <a:ext cx="280860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单击此处输入公司名称</a:t>
            </a: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4979035" y="3691890"/>
            <a:ext cx="410210" cy="351790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E94B5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92495" y="4312285"/>
            <a:ext cx="32696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>
                <a:solidFill>
                  <a:srgbClr val="E94B52"/>
                </a:solidFill>
                <a:latin typeface="Monotype Corsiva" panose="03010101010201010101" charset="0"/>
                <a:ea typeface="微软雅黑" panose="020B0503020204020204" charset="-122"/>
              </a:rPr>
              <a:t>No one indebted for others,while many people don't know how to cherish others. </a:t>
            </a:r>
          </a:p>
        </p:txBody>
      </p:sp>
      <p:pic>
        <p:nvPicPr>
          <p:cNvPr id="16" name="图片 15" descr="玫瑰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8470" y="1765300"/>
            <a:ext cx="1439545" cy="12896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53890" y="2560955"/>
            <a:ext cx="28136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E94B52"/>
                </a:solidFill>
                <a:latin typeface="华文中宋" panose="02010600040101010101" charset="-122"/>
                <a:ea typeface="华文中宋" panose="02010600040101010101" charset="-122"/>
              </a:rPr>
              <a:t>小清新花卉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/>
      <p:bldP spid="80" grpId="0" animBg="1"/>
      <p:bldP spid="1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grpSp>
        <p:nvGrpSpPr>
          <p:cNvPr id="17413" name="组合 4"/>
          <p:cNvGrpSpPr/>
          <p:nvPr/>
        </p:nvGrpSpPr>
        <p:grpSpPr bwMode="auto">
          <a:xfrm>
            <a:off x="4245293" y="1932940"/>
            <a:ext cx="3703637" cy="3686175"/>
            <a:chOff x="0" y="0"/>
            <a:chExt cx="3478201" cy="3489505"/>
          </a:xfrm>
          <a:solidFill>
            <a:srgbClr val="E94B52"/>
          </a:solidFill>
        </p:grpSpPr>
        <p:grpSp>
          <p:nvGrpSpPr>
            <p:cNvPr id="15382" name="组合 5"/>
            <p:cNvGrpSpPr/>
            <p:nvPr/>
          </p:nvGrpSpPr>
          <p:grpSpPr bwMode="auto">
            <a:xfrm>
              <a:off x="0" y="0"/>
              <a:ext cx="3478201" cy="3489505"/>
              <a:chOff x="0" y="0"/>
              <a:chExt cx="4670716" cy="4567596"/>
            </a:xfrm>
            <a:grpFill/>
          </p:grpSpPr>
          <p:sp>
            <p:nvSpPr>
              <p:cNvPr id="15388" name="任意多边形 11"/>
              <p:cNvSpPr/>
              <p:nvPr/>
            </p:nvSpPr>
            <p:spPr bwMode="auto">
              <a:xfrm rot="5213487">
                <a:off x="2391157" y="2216793"/>
                <a:ext cx="2385637" cy="2173474"/>
              </a:xfrm>
              <a:custGeom>
                <a:avLst/>
                <a:gdLst>
                  <a:gd name="T0" fmla="*/ 0 w 2385637"/>
                  <a:gd name="T1" fmla="*/ 297380 h 2173474"/>
                  <a:gd name="T2" fmla="*/ 354401 w 2385637"/>
                  <a:gd name="T3" fmla="*/ 12686 h 2173474"/>
                  <a:gd name="T4" fmla="*/ 354414 w 2385637"/>
                  <a:gd name="T5" fmla="*/ 12446 h 2173474"/>
                  <a:gd name="T6" fmla="*/ 354668 w 2385637"/>
                  <a:gd name="T7" fmla="*/ 12471 h 2173474"/>
                  <a:gd name="T8" fmla="*/ 370193 w 2385637"/>
                  <a:gd name="T9" fmla="*/ 0 h 2173474"/>
                  <a:gd name="T10" fmla="*/ 369437 w 2385637"/>
                  <a:gd name="T11" fmla="*/ 13924 h 2173474"/>
                  <a:gd name="T12" fmla="*/ 434657 w 2385637"/>
                  <a:gd name="T13" fmla="*/ 20339 h 2173474"/>
                  <a:gd name="T14" fmla="*/ 2385439 w 2385637"/>
                  <a:gd name="T15" fmla="*/ 2148492 h 2173474"/>
                  <a:gd name="T16" fmla="*/ 2385637 w 2385637"/>
                  <a:gd name="T17" fmla="*/ 2173474 h 2173474"/>
                  <a:gd name="T18" fmla="*/ 2369869 w 2385637"/>
                  <a:gd name="T19" fmla="*/ 2172618 h 2173474"/>
                  <a:gd name="T20" fmla="*/ 2086456 w 2385637"/>
                  <a:gd name="T21" fmla="*/ 1772471 h 2173474"/>
                  <a:gd name="T22" fmla="*/ 1761374 w 2385637"/>
                  <a:gd name="T23" fmla="*/ 2139572 h 2173474"/>
                  <a:gd name="T24" fmla="*/ 1759067 w 2385637"/>
                  <a:gd name="T25" fmla="*/ 2139447 h 2173474"/>
                  <a:gd name="T26" fmla="*/ 1746088 w 2385637"/>
                  <a:gd name="T27" fmla="*/ 2020129 h 2173474"/>
                  <a:gd name="T28" fmla="*/ 333387 w 2385637"/>
                  <a:gd name="T29" fmla="*/ 634638 h 2173474"/>
                  <a:gd name="T30" fmla="*/ 320690 w 2385637"/>
                  <a:gd name="T31" fmla="*/ 633429 h 2173474"/>
                  <a:gd name="T32" fmla="*/ 321485 w 2385637"/>
                  <a:gd name="T33" fmla="*/ 618780 h 2173474"/>
                  <a:gd name="T34" fmla="*/ 0 w 2385637"/>
                  <a:gd name="T35" fmla="*/ 297380 h 21734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85637" h="2173474">
                    <a:moveTo>
                      <a:pt x="0" y="297380"/>
                    </a:moveTo>
                    <a:lnTo>
                      <a:pt x="354401" y="12686"/>
                    </a:lnTo>
                    <a:lnTo>
                      <a:pt x="354414" y="12446"/>
                    </a:lnTo>
                    <a:lnTo>
                      <a:pt x="354668" y="12471"/>
                    </a:lnTo>
                    <a:lnTo>
                      <a:pt x="370193" y="0"/>
                    </a:lnTo>
                    <a:lnTo>
                      <a:pt x="369437" y="13924"/>
                    </a:lnTo>
                    <a:lnTo>
                      <a:pt x="434657" y="20339"/>
                    </a:lnTo>
                    <a:cubicBezTo>
                      <a:pt x="1505641" y="177108"/>
                      <a:pt x="2322340" y="1069218"/>
                      <a:pt x="2385439" y="2148492"/>
                    </a:cubicBezTo>
                    <a:lnTo>
                      <a:pt x="2385637" y="2173474"/>
                    </a:lnTo>
                    <a:lnTo>
                      <a:pt x="2369869" y="2172618"/>
                    </a:lnTo>
                    <a:lnTo>
                      <a:pt x="2086456" y="1772471"/>
                    </a:lnTo>
                    <a:lnTo>
                      <a:pt x="1761374" y="2139572"/>
                    </a:lnTo>
                    <a:lnTo>
                      <a:pt x="1759067" y="2139447"/>
                    </a:lnTo>
                    <a:lnTo>
                      <a:pt x="1746088" y="2020129"/>
                    </a:lnTo>
                    <a:cubicBezTo>
                      <a:pt x="1632095" y="1306710"/>
                      <a:pt x="1062674" y="736717"/>
                      <a:pt x="333387" y="634638"/>
                    </a:cubicBezTo>
                    <a:lnTo>
                      <a:pt x="320690" y="633429"/>
                    </a:lnTo>
                    <a:lnTo>
                      <a:pt x="321485" y="618780"/>
                    </a:lnTo>
                    <a:lnTo>
                      <a:pt x="0" y="2973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389" name="任意多边形 12"/>
              <p:cNvSpPr/>
              <p:nvPr/>
            </p:nvSpPr>
            <p:spPr bwMode="auto">
              <a:xfrm rot="-5612919">
                <a:off x="6770" y="62297"/>
                <a:ext cx="2356590" cy="2370130"/>
              </a:xfrm>
              <a:custGeom>
                <a:avLst/>
                <a:gdLst>
                  <a:gd name="T0" fmla="*/ 2354513 w 2356590"/>
                  <a:gd name="T1" fmla="*/ 2370130 h 2370130"/>
                  <a:gd name="T2" fmla="*/ 2352887 w 2356590"/>
                  <a:gd name="T3" fmla="*/ 2370061 h 2370130"/>
                  <a:gd name="T4" fmla="*/ 2070221 w 2356590"/>
                  <a:gd name="T5" fmla="*/ 1964401 h 2370130"/>
                  <a:gd name="T6" fmla="*/ 1732621 w 2356590"/>
                  <a:gd name="T7" fmla="*/ 2339790 h 2370130"/>
                  <a:gd name="T8" fmla="*/ 1731307 w 2356590"/>
                  <a:gd name="T9" fmla="*/ 2174302 h 2370130"/>
                  <a:gd name="T10" fmla="*/ 464391 w 2356590"/>
                  <a:gd name="T11" fmla="*/ 654726 h 2370130"/>
                  <a:gd name="T12" fmla="*/ 333444 w 2356590"/>
                  <a:gd name="T13" fmla="*/ 629243 h 2370130"/>
                  <a:gd name="T14" fmla="*/ 333222 w 2356590"/>
                  <a:gd name="T15" fmla="*/ 632818 h 2370130"/>
                  <a:gd name="T16" fmla="*/ 0 w 2356590"/>
                  <a:gd name="T17" fmla="*/ 294527 h 2370130"/>
                  <a:gd name="T18" fmla="*/ 372466 w 2356590"/>
                  <a:gd name="T19" fmla="*/ 0 h 2370130"/>
                  <a:gd name="T20" fmla="*/ 372048 w 2356590"/>
                  <a:gd name="T21" fmla="*/ 6747 h 2370130"/>
                  <a:gd name="T22" fmla="*/ 416146 w 2356590"/>
                  <a:gd name="T23" fmla="*/ 11224 h 2370130"/>
                  <a:gd name="T24" fmla="*/ 2354513 w 2356590"/>
                  <a:gd name="T25" fmla="*/ 2370130 h 23701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356590" h="2370130">
                    <a:moveTo>
                      <a:pt x="2354513" y="2370130"/>
                    </a:moveTo>
                    <a:lnTo>
                      <a:pt x="2352887" y="2370061"/>
                    </a:lnTo>
                    <a:lnTo>
                      <a:pt x="2070221" y="1964401"/>
                    </a:lnTo>
                    <a:lnTo>
                      <a:pt x="1732621" y="2339790"/>
                    </a:lnTo>
                    <a:lnTo>
                      <a:pt x="1731307" y="2174302"/>
                    </a:lnTo>
                    <a:cubicBezTo>
                      <a:pt x="1688428" y="1440911"/>
                      <a:pt x="1167602" y="826223"/>
                      <a:pt x="464391" y="654726"/>
                    </a:cubicBezTo>
                    <a:lnTo>
                      <a:pt x="333444" y="629243"/>
                    </a:lnTo>
                    <a:lnTo>
                      <a:pt x="333222" y="632818"/>
                    </a:lnTo>
                    <a:lnTo>
                      <a:pt x="0" y="294527"/>
                    </a:lnTo>
                    <a:lnTo>
                      <a:pt x="372466" y="0"/>
                    </a:lnTo>
                    <a:lnTo>
                      <a:pt x="372048" y="6747"/>
                    </a:lnTo>
                    <a:lnTo>
                      <a:pt x="416146" y="11224"/>
                    </a:lnTo>
                    <a:cubicBezTo>
                      <a:pt x="1556107" y="185404"/>
                      <a:pt x="2404224" y="1193468"/>
                      <a:pt x="2354513" y="2370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390" name="任意多边形 13"/>
              <p:cNvSpPr/>
              <p:nvPr/>
            </p:nvSpPr>
            <p:spPr bwMode="auto">
              <a:xfrm rot="-5400000">
                <a:off x="2229329" y="-103241"/>
                <a:ext cx="2265138" cy="2471620"/>
              </a:xfrm>
              <a:custGeom>
                <a:avLst/>
                <a:gdLst>
                  <a:gd name="T0" fmla="*/ 2265138 w 2265138"/>
                  <a:gd name="T1" fmla="*/ 353522 h 2471620"/>
                  <a:gd name="T2" fmla="*/ 2253902 w 2265138"/>
                  <a:gd name="T3" fmla="*/ 353522 h 2471620"/>
                  <a:gd name="T4" fmla="*/ 2251840 w 2265138"/>
                  <a:gd name="T5" fmla="*/ 400774 h 2471620"/>
                  <a:gd name="T6" fmla="*/ 8338 w 2265138"/>
                  <a:gd name="T7" fmla="*/ 2471620 h 2471620"/>
                  <a:gd name="T8" fmla="*/ 8109 w 2265138"/>
                  <a:gd name="T9" fmla="*/ 2456683 h 2471620"/>
                  <a:gd name="T10" fmla="*/ 387041 w 2265138"/>
                  <a:gd name="T11" fmla="*/ 2156156 h 2471620"/>
                  <a:gd name="T12" fmla="*/ 0 w 2265138"/>
                  <a:gd name="T13" fmla="*/ 1849200 h 2471620"/>
                  <a:gd name="T14" fmla="*/ 167994 w 2265138"/>
                  <a:gd name="T15" fmla="*/ 1838182 h 2471620"/>
                  <a:gd name="T16" fmla="*/ 1612178 w 2265138"/>
                  <a:gd name="T17" fmla="*/ 485955 h 2471620"/>
                  <a:gd name="T18" fmla="*/ 1632136 w 2265138"/>
                  <a:gd name="T19" fmla="*/ 338634 h 2471620"/>
                  <a:gd name="T20" fmla="*/ 1644455 w 2265138"/>
                  <a:gd name="T21" fmla="*/ 338634 h 2471620"/>
                  <a:gd name="T22" fmla="*/ 1948121 w 2265138"/>
                  <a:gd name="T23" fmla="*/ 0 h 2471620"/>
                  <a:gd name="T24" fmla="*/ 2251786 w 2265138"/>
                  <a:gd name="T25" fmla="*/ 338633 h 2471620"/>
                  <a:gd name="T26" fmla="*/ 2254552 w 2265138"/>
                  <a:gd name="T27" fmla="*/ 338633 h 2471620"/>
                  <a:gd name="T28" fmla="*/ 2254423 w 2265138"/>
                  <a:gd name="T29" fmla="*/ 341574 h 2471620"/>
                  <a:gd name="T30" fmla="*/ 2265138 w 2265138"/>
                  <a:gd name="T31" fmla="*/ 353522 h 24716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65138" h="2471620">
                    <a:moveTo>
                      <a:pt x="2265138" y="353522"/>
                    </a:moveTo>
                    <a:lnTo>
                      <a:pt x="2253902" y="353522"/>
                    </a:lnTo>
                    <a:lnTo>
                      <a:pt x="2251840" y="400774"/>
                    </a:lnTo>
                    <a:cubicBezTo>
                      <a:pt x="2143521" y="1548866"/>
                      <a:pt x="1185911" y="2453565"/>
                      <a:pt x="8338" y="2471620"/>
                    </a:cubicBezTo>
                    <a:lnTo>
                      <a:pt x="8109" y="2456683"/>
                    </a:lnTo>
                    <a:lnTo>
                      <a:pt x="387041" y="2156156"/>
                    </a:lnTo>
                    <a:lnTo>
                      <a:pt x="0" y="1849200"/>
                    </a:lnTo>
                    <a:lnTo>
                      <a:pt x="167994" y="1838182"/>
                    </a:lnTo>
                    <a:cubicBezTo>
                      <a:pt x="897705" y="1753189"/>
                      <a:pt x="1481415" y="1197866"/>
                      <a:pt x="1612178" y="485955"/>
                    </a:cubicBezTo>
                    <a:lnTo>
                      <a:pt x="1632136" y="338634"/>
                    </a:lnTo>
                    <a:lnTo>
                      <a:pt x="1644455" y="338634"/>
                    </a:lnTo>
                    <a:lnTo>
                      <a:pt x="1948121" y="0"/>
                    </a:lnTo>
                    <a:lnTo>
                      <a:pt x="2251786" y="338633"/>
                    </a:lnTo>
                    <a:lnTo>
                      <a:pt x="2254552" y="338633"/>
                    </a:lnTo>
                    <a:lnTo>
                      <a:pt x="2254423" y="341574"/>
                    </a:lnTo>
                    <a:lnTo>
                      <a:pt x="2265138" y="3535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391" name="任意多边形 14"/>
              <p:cNvSpPr/>
              <p:nvPr/>
            </p:nvSpPr>
            <p:spPr bwMode="auto">
              <a:xfrm>
                <a:off x="49688" y="2314265"/>
                <a:ext cx="2614415" cy="2253331"/>
              </a:xfrm>
              <a:custGeom>
                <a:avLst/>
                <a:gdLst>
                  <a:gd name="T0" fmla="*/ 622266 w 2614415"/>
                  <a:gd name="T1" fmla="*/ 0 h 2253331"/>
                  <a:gd name="T2" fmla="*/ 2140617 w 2614415"/>
                  <a:gd name="T3" fmla="*/ 1623509 h 2253331"/>
                  <a:gd name="T4" fmla="*/ 2149517 w 2614415"/>
                  <a:gd name="T5" fmla="*/ 1623839 h 2253331"/>
                  <a:gd name="T6" fmla="*/ 2149517 w 2614415"/>
                  <a:gd name="T7" fmla="*/ 1625407 h 2253331"/>
                  <a:gd name="T8" fmla="*/ 2260893 w 2614415"/>
                  <a:gd name="T9" fmla="*/ 1625407 h 2253331"/>
                  <a:gd name="T10" fmla="*/ 2260893 w 2614415"/>
                  <a:gd name="T11" fmla="*/ 1619297 h 2253331"/>
                  <a:gd name="T12" fmla="*/ 2267707 w 2614415"/>
                  <a:gd name="T13" fmla="*/ 1625407 h 2253331"/>
                  <a:gd name="T14" fmla="*/ 2274961 w 2614415"/>
                  <a:gd name="T15" fmla="*/ 1625407 h 2253331"/>
                  <a:gd name="T16" fmla="*/ 2274961 w 2614415"/>
                  <a:gd name="T17" fmla="*/ 1631913 h 2253331"/>
                  <a:gd name="T18" fmla="*/ 2614415 w 2614415"/>
                  <a:gd name="T19" fmla="*/ 1936314 h 2253331"/>
                  <a:gd name="T20" fmla="*/ 2260893 w 2614415"/>
                  <a:gd name="T21" fmla="*/ 2253331 h 2253331"/>
                  <a:gd name="T22" fmla="*/ 2260893 w 2614415"/>
                  <a:gd name="T23" fmla="*/ 2239263 h 2253331"/>
                  <a:gd name="T24" fmla="*/ 2149518 w 2614415"/>
                  <a:gd name="T25" fmla="*/ 2239263 h 2253331"/>
                  <a:gd name="T26" fmla="*/ 2149518 w 2614415"/>
                  <a:gd name="T27" fmla="*/ 2245898 h 2253331"/>
                  <a:gd name="T28" fmla="*/ 2085475 w 2614415"/>
                  <a:gd name="T29" fmla="*/ 2243523 h 2253331"/>
                  <a:gd name="T30" fmla="*/ 0 w 2614415"/>
                  <a:gd name="T31" fmla="*/ 13612 h 2253331"/>
                  <a:gd name="T32" fmla="*/ 29391 w 2614415"/>
                  <a:gd name="T33" fmla="*/ 12969 h 2253331"/>
                  <a:gd name="T34" fmla="*/ 316683 w 2614415"/>
                  <a:gd name="T35" fmla="*/ 375214 h 2253331"/>
                  <a:gd name="T36" fmla="*/ 614121 w 2614415"/>
                  <a:gd name="T37" fmla="*/ 178 h 2253331"/>
                  <a:gd name="T38" fmla="*/ 622266 w 2614415"/>
                  <a:gd name="T39" fmla="*/ 0 h 225333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614415" h="2253331">
                    <a:moveTo>
                      <a:pt x="622266" y="0"/>
                    </a:moveTo>
                    <a:cubicBezTo>
                      <a:pt x="641018" y="857240"/>
                      <a:pt x="1304239" y="1550114"/>
                      <a:pt x="2140617" y="1623509"/>
                    </a:cubicBezTo>
                    <a:lnTo>
                      <a:pt x="2149517" y="1623839"/>
                    </a:lnTo>
                    <a:lnTo>
                      <a:pt x="2149517" y="1625407"/>
                    </a:lnTo>
                    <a:lnTo>
                      <a:pt x="2260893" y="1625407"/>
                    </a:lnTo>
                    <a:lnTo>
                      <a:pt x="2260893" y="1619297"/>
                    </a:lnTo>
                    <a:lnTo>
                      <a:pt x="2267707" y="1625407"/>
                    </a:lnTo>
                    <a:lnTo>
                      <a:pt x="2274961" y="1625407"/>
                    </a:lnTo>
                    <a:lnTo>
                      <a:pt x="2274961" y="1631913"/>
                    </a:lnTo>
                    <a:lnTo>
                      <a:pt x="2614415" y="1936314"/>
                    </a:lnTo>
                    <a:lnTo>
                      <a:pt x="2260893" y="2253331"/>
                    </a:lnTo>
                    <a:lnTo>
                      <a:pt x="2260893" y="2239263"/>
                    </a:lnTo>
                    <a:lnTo>
                      <a:pt x="2149518" y="2239263"/>
                    </a:lnTo>
                    <a:lnTo>
                      <a:pt x="2149518" y="2245898"/>
                    </a:lnTo>
                    <a:lnTo>
                      <a:pt x="2085475" y="2243523"/>
                    </a:lnTo>
                    <a:cubicBezTo>
                      <a:pt x="936698" y="2142714"/>
                      <a:pt x="25756" y="1191041"/>
                      <a:pt x="0" y="13612"/>
                    </a:cubicBezTo>
                    <a:lnTo>
                      <a:pt x="29391" y="12969"/>
                    </a:lnTo>
                    <a:lnTo>
                      <a:pt x="316683" y="375214"/>
                    </a:lnTo>
                    <a:lnTo>
                      <a:pt x="614121" y="178"/>
                    </a:lnTo>
                    <a:lnTo>
                      <a:pt x="622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5383" name="椭圆 6"/>
            <p:cNvSpPr>
              <a:spLocks noChangeArrowheads="1"/>
            </p:cNvSpPr>
            <p:nvPr/>
          </p:nvSpPr>
          <p:spPr bwMode="auto">
            <a:xfrm>
              <a:off x="786670" y="865248"/>
              <a:ext cx="1834758" cy="183475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单击此处输入文本</a:t>
              </a:r>
            </a:p>
          </p:txBody>
        </p:sp>
        <p:sp>
          <p:nvSpPr>
            <p:cNvPr id="15384" name="文本框 7"/>
            <p:cNvSpPr txBox="1">
              <a:spLocks noChangeArrowheads="1"/>
            </p:cNvSpPr>
            <p:nvPr/>
          </p:nvSpPr>
          <p:spPr bwMode="auto">
            <a:xfrm rot="-3073967">
              <a:off x="242643" y="467873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</a:p>
          </p:txBody>
        </p:sp>
        <p:sp>
          <p:nvSpPr>
            <p:cNvPr id="15385" name="文本框 8"/>
            <p:cNvSpPr txBox="1">
              <a:spLocks noChangeArrowheads="1"/>
            </p:cNvSpPr>
            <p:nvPr/>
          </p:nvSpPr>
          <p:spPr bwMode="auto">
            <a:xfrm rot="2826034">
              <a:off x="2353559" y="551609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</a:p>
          </p:txBody>
        </p:sp>
        <p:sp>
          <p:nvSpPr>
            <p:cNvPr id="15386" name="文本框 9"/>
            <p:cNvSpPr txBox="1">
              <a:spLocks noChangeArrowheads="1"/>
            </p:cNvSpPr>
            <p:nvPr/>
          </p:nvSpPr>
          <p:spPr bwMode="auto">
            <a:xfrm rot="2637075">
              <a:off x="336504" y="2691457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</a:p>
          </p:txBody>
        </p:sp>
        <p:sp>
          <p:nvSpPr>
            <p:cNvPr id="15387" name="文本框 10"/>
            <p:cNvSpPr txBox="1">
              <a:spLocks noChangeArrowheads="1"/>
            </p:cNvSpPr>
            <p:nvPr/>
          </p:nvSpPr>
          <p:spPr bwMode="auto">
            <a:xfrm rot="-3073967">
              <a:off x="2493118" y="2428711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</a:p>
          </p:txBody>
        </p:sp>
      </p:grpSp>
      <p:sp>
        <p:nvSpPr>
          <p:cNvPr id="17424" name="矩形 15"/>
          <p:cNvSpPr>
            <a:spLocks noChangeArrowheads="1"/>
          </p:cNvSpPr>
          <p:nvPr/>
        </p:nvSpPr>
        <p:spPr bwMode="auto">
          <a:xfrm>
            <a:off x="1552893" y="4801235"/>
            <a:ext cx="266700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en-US" altLang="zh-CN" sz="1200" dirty="0" err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6" name="文本框 17"/>
          <p:cNvSpPr txBox="1">
            <a:spLocks noChangeArrowheads="1"/>
          </p:cNvSpPr>
          <p:nvPr/>
        </p:nvSpPr>
        <p:spPr bwMode="auto">
          <a:xfrm>
            <a:off x="1552893" y="4465320"/>
            <a:ext cx="2312987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7" name="矩形 18"/>
          <p:cNvSpPr>
            <a:spLocks noChangeArrowheads="1"/>
          </p:cNvSpPr>
          <p:nvPr/>
        </p:nvSpPr>
        <p:spPr bwMode="auto">
          <a:xfrm>
            <a:off x="1556068" y="2251393"/>
            <a:ext cx="266700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en-US" altLang="zh-CN" sz="1200" dirty="0" err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9" name="文本框 20"/>
          <p:cNvSpPr txBox="1">
            <a:spLocks noChangeArrowheads="1"/>
          </p:cNvSpPr>
          <p:nvPr/>
        </p:nvSpPr>
        <p:spPr bwMode="auto">
          <a:xfrm>
            <a:off x="1552893" y="1931988"/>
            <a:ext cx="2312987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0" name="矩形 21"/>
          <p:cNvSpPr>
            <a:spLocks noChangeArrowheads="1"/>
          </p:cNvSpPr>
          <p:nvPr/>
        </p:nvSpPr>
        <p:spPr bwMode="auto">
          <a:xfrm>
            <a:off x="8223885" y="2264093"/>
            <a:ext cx="266700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en-US" altLang="zh-CN" sz="1200" dirty="0" err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2" name="文本框 23"/>
          <p:cNvSpPr txBox="1">
            <a:spLocks noChangeArrowheads="1"/>
          </p:cNvSpPr>
          <p:nvPr/>
        </p:nvSpPr>
        <p:spPr bwMode="auto">
          <a:xfrm>
            <a:off x="8154988" y="1932623"/>
            <a:ext cx="2312987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3" name="矩形 24"/>
          <p:cNvSpPr>
            <a:spLocks noChangeArrowheads="1"/>
          </p:cNvSpPr>
          <p:nvPr/>
        </p:nvSpPr>
        <p:spPr bwMode="auto">
          <a:xfrm>
            <a:off x="8362315" y="4714875"/>
            <a:ext cx="266700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en-US" altLang="zh-CN" sz="1200" dirty="0" err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5" name="文本框 26"/>
          <p:cNvSpPr txBox="1">
            <a:spLocks noChangeArrowheads="1"/>
          </p:cNvSpPr>
          <p:nvPr/>
        </p:nvSpPr>
        <p:spPr bwMode="auto">
          <a:xfrm>
            <a:off x="8361998" y="4423410"/>
            <a:ext cx="2312987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6" name="菱形 27"/>
          <p:cNvSpPr>
            <a:spLocks noChangeArrowheads="1"/>
          </p:cNvSpPr>
          <p:nvPr/>
        </p:nvSpPr>
        <p:spPr bwMode="auto">
          <a:xfrm>
            <a:off x="1192530" y="1852613"/>
            <a:ext cx="360363" cy="403225"/>
          </a:xfrm>
          <a:prstGeom prst="diamond">
            <a:avLst/>
          </a:prstGeom>
          <a:solidFill>
            <a:srgbClr val="E94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17437" name="菱形 28"/>
          <p:cNvSpPr>
            <a:spLocks noChangeArrowheads="1"/>
          </p:cNvSpPr>
          <p:nvPr/>
        </p:nvSpPr>
        <p:spPr bwMode="auto">
          <a:xfrm>
            <a:off x="1195705" y="4397693"/>
            <a:ext cx="360363" cy="403225"/>
          </a:xfrm>
          <a:prstGeom prst="diamond">
            <a:avLst/>
          </a:prstGeom>
          <a:solidFill>
            <a:srgbClr val="E94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7438" name="菱形 29"/>
          <p:cNvSpPr>
            <a:spLocks noChangeArrowheads="1"/>
          </p:cNvSpPr>
          <p:nvPr/>
        </p:nvSpPr>
        <p:spPr bwMode="auto">
          <a:xfrm>
            <a:off x="7794943" y="1902460"/>
            <a:ext cx="360362" cy="403225"/>
          </a:xfrm>
          <a:prstGeom prst="diamond">
            <a:avLst/>
          </a:prstGeom>
          <a:solidFill>
            <a:srgbClr val="E94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17439" name="菱形 30"/>
          <p:cNvSpPr>
            <a:spLocks noChangeArrowheads="1"/>
          </p:cNvSpPr>
          <p:nvPr/>
        </p:nvSpPr>
        <p:spPr bwMode="auto">
          <a:xfrm>
            <a:off x="8000048" y="4381183"/>
            <a:ext cx="361950" cy="403225"/>
          </a:xfrm>
          <a:prstGeom prst="diamond">
            <a:avLst/>
          </a:prstGeom>
          <a:solidFill>
            <a:srgbClr val="E94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 bldLvl="0" animBg="1" autoUpdateAnimBg="0"/>
      <p:bldP spid="17426" grpId="0" bldLvl="0" animBg="1" autoUpdateAnimBg="0"/>
      <p:bldP spid="17427" grpId="0" bldLvl="0" animBg="1" autoUpdateAnimBg="0"/>
      <p:bldP spid="17429" grpId="0" bldLvl="0" animBg="1" autoUpdateAnimBg="0"/>
      <p:bldP spid="17430" grpId="0" bldLvl="0" animBg="1" autoUpdateAnimBg="0"/>
      <p:bldP spid="17432" grpId="0" bldLvl="0" animBg="1" autoUpdateAnimBg="0"/>
      <p:bldP spid="17433" grpId="0" bldLvl="0" animBg="1" autoUpdateAnimBg="0"/>
      <p:bldP spid="17435" grpId="0" bldLvl="0" animBg="1" autoUpdateAnimBg="0"/>
      <p:bldP spid="17436" grpId="0" bldLvl="0" animBg="1" autoUpdateAnimBg="0"/>
      <p:bldP spid="17437" grpId="0" bldLvl="0" animBg="1" autoUpdateAnimBg="0"/>
      <p:bldP spid="17438" grpId="0" bldLvl="0" animBg="1" autoUpdateAnimBg="0"/>
      <p:bldP spid="17439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68" name="矩形: 圆角 3"/>
          <p:cNvSpPr/>
          <p:nvPr/>
        </p:nvSpPr>
        <p:spPr>
          <a:xfrm>
            <a:off x="826770" y="2091055"/>
            <a:ext cx="7920355" cy="1428750"/>
          </a:xfrm>
          <a:prstGeom prst="roundRect">
            <a:avLst/>
          </a:prstGeom>
          <a:solidFill>
            <a:srgbClr val="E94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endParaRPr lang="en-US" altLang="zh-CN" sz="2400" dirty="0">
              <a:solidFill>
                <a:srgbClr val="2C4E7C">
                  <a:lumMod val="20000"/>
                  <a:lumOff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1007110" y="2556510"/>
            <a:ext cx="70415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</p:txBody>
      </p:sp>
      <p:sp>
        <p:nvSpPr>
          <p:cNvPr id="10" name="TextBox 24"/>
          <p:cNvSpPr txBox="1"/>
          <p:nvPr/>
        </p:nvSpPr>
        <p:spPr>
          <a:xfrm>
            <a:off x="1007239" y="223739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1007110" y="4281805"/>
            <a:ext cx="933704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</a:p>
        </p:txBody>
      </p:sp>
      <p:pic>
        <p:nvPicPr>
          <p:cNvPr id="11" name="图片 10" descr="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0000">
            <a:off x="8256270" y="1788795"/>
            <a:ext cx="3357245" cy="2229485"/>
          </a:xfrm>
          <a:prstGeom prst="rect">
            <a:avLst/>
          </a:prstGeom>
          <a:ln w="127000">
            <a:solidFill>
              <a:schemeClr val="bg1"/>
            </a:solidFill>
          </a:ln>
          <a:effectLst>
            <a:outerShdw blurRad="127000" dist="152400" dir="2700000" algn="tl" rotWithShape="0">
              <a:prstClr val="black">
                <a:alpha val="6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ldLvl="0" animBg="1"/>
      <p:bldP spid="5" grpId="0"/>
      <p:bldP spid="10" grpId="0"/>
      <p:bldP spid="102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007235" y="2109470"/>
            <a:ext cx="1013460" cy="1380490"/>
            <a:chOff x="4246" y="3753"/>
            <a:chExt cx="1596" cy="2174"/>
          </a:xfrm>
        </p:grpSpPr>
        <p:sp>
          <p:nvSpPr>
            <p:cNvPr id="7" name="MH_SubTitle_1"/>
            <p:cNvSpPr/>
            <p:nvPr>
              <p:custDataLst>
                <p:tags r:id="rId4"/>
              </p:custDataLst>
            </p:nvPr>
          </p:nvSpPr>
          <p:spPr>
            <a:xfrm>
              <a:off x="4246" y="3753"/>
              <a:ext cx="1596" cy="2175"/>
            </a:xfrm>
            <a:custGeom>
              <a:avLst/>
              <a:gdLst>
                <a:gd name="connsiteX0" fmla="*/ 555581 w 1138390"/>
                <a:gd name="connsiteY0" fmla="*/ 138889 h 1550820"/>
                <a:gd name="connsiteX1" fmla="*/ 181310 w 1138390"/>
                <a:gd name="connsiteY1" fmla="*/ 513159 h 1550820"/>
                <a:gd name="connsiteX2" fmla="*/ 555581 w 1138390"/>
                <a:gd name="connsiteY2" fmla="*/ 887431 h 1550820"/>
                <a:gd name="connsiteX3" fmla="*/ 929852 w 1138390"/>
                <a:gd name="connsiteY3" fmla="*/ 513160 h 1550820"/>
                <a:gd name="connsiteX4" fmla="*/ 555581 w 1138390"/>
                <a:gd name="connsiteY4" fmla="*/ 138889 h 1550820"/>
                <a:gd name="connsiteX5" fmla="*/ 586782 w 1138390"/>
                <a:gd name="connsiteY5" fmla="*/ 273 h 1550820"/>
                <a:gd name="connsiteX6" fmla="*/ 983919 w 1138390"/>
                <a:gd name="connsiteY6" fmla="*/ 179343 h 1550820"/>
                <a:gd name="connsiteX7" fmla="*/ 959048 w 1138390"/>
                <a:gd name="connsiteY7" fmla="*/ 983920 h 1550820"/>
                <a:gd name="connsiteX8" fmla="*/ 538851 w 1138390"/>
                <a:gd name="connsiteY8" fmla="*/ 1550820 h 1550820"/>
                <a:gd name="connsiteX9" fmla="*/ 154471 w 1138390"/>
                <a:gd name="connsiteY9" fmla="*/ 959049 h 1550820"/>
                <a:gd name="connsiteX10" fmla="*/ 179342 w 1138390"/>
                <a:gd name="connsiteY10" fmla="*/ 154471 h 1550820"/>
                <a:gd name="connsiteX11" fmla="*/ 586782 w 1138390"/>
                <a:gd name="connsiteY11" fmla="*/ 273 h 15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rgbClr val="E94B52">
                <a:alpha val="80000"/>
              </a:srgb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612000" anchor="ctr">
              <a:norm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4797" y="4280"/>
              <a:ext cx="449" cy="449"/>
            </a:xfrm>
            <a:custGeom>
              <a:avLst/>
              <a:gdLst>
                <a:gd name="T0" fmla="*/ 184 w 213"/>
                <a:gd name="T1" fmla="*/ 77 h 213"/>
                <a:gd name="T2" fmla="*/ 184 w 213"/>
                <a:gd name="T3" fmla="*/ 10 h 213"/>
                <a:gd name="T4" fmla="*/ 145 w 213"/>
                <a:gd name="T5" fmla="*/ 10 h 213"/>
                <a:gd name="T6" fmla="*/ 145 w 213"/>
                <a:gd name="T7" fmla="*/ 39 h 213"/>
                <a:gd name="T8" fmla="*/ 106 w 213"/>
                <a:gd name="T9" fmla="*/ 0 h 213"/>
                <a:gd name="T10" fmla="*/ 0 w 213"/>
                <a:gd name="T11" fmla="*/ 106 h 213"/>
                <a:gd name="T12" fmla="*/ 19 w 213"/>
                <a:gd name="T13" fmla="*/ 106 h 213"/>
                <a:gd name="T14" fmla="*/ 19 w 213"/>
                <a:gd name="T15" fmla="*/ 213 h 213"/>
                <a:gd name="T16" fmla="*/ 77 w 213"/>
                <a:gd name="T17" fmla="*/ 213 h 213"/>
                <a:gd name="T18" fmla="*/ 77 w 213"/>
                <a:gd name="T19" fmla="*/ 126 h 213"/>
                <a:gd name="T20" fmla="*/ 135 w 213"/>
                <a:gd name="T21" fmla="*/ 126 h 213"/>
                <a:gd name="T22" fmla="*/ 135 w 213"/>
                <a:gd name="T23" fmla="*/ 213 h 213"/>
                <a:gd name="T24" fmla="*/ 193 w 213"/>
                <a:gd name="T25" fmla="*/ 213 h 213"/>
                <a:gd name="T26" fmla="*/ 193 w 213"/>
                <a:gd name="T27" fmla="*/ 106 h 213"/>
                <a:gd name="T28" fmla="*/ 213 w 213"/>
                <a:gd name="T29" fmla="*/ 106 h 213"/>
                <a:gd name="T30" fmla="*/ 184 w 213"/>
                <a:gd name="T31" fmla="*/ 7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184" y="77"/>
                  </a:moveTo>
                  <a:lnTo>
                    <a:pt x="184" y="10"/>
                  </a:lnTo>
                  <a:lnTo>
                    <a:pt x="145" y="10"/>
                  </a:lnTo>
                  <a:lnTo>
                    <a:pt x="145" y="39"/>
                  </a:lnTo>
                  <a:lnTo>
                    <a:pt x="106" y="0"/>
                  </a:lnTo>
                  <a:lnTo>
                    <a:pt x="0" y="106"/>
                  </a:lnTo>
                  <a:lnTo>
                    <a:pt x="19" y="106"/>
                  </a:lnTo>
                  <a:lnTo>
                    <a:pt x="19" y="213"/>
                  </a:lnTo>
                  <a:lnTo>
                    <a:pt x="77" y="213"/>
                  </a:lnTo>
                  <a:lnTo>
                    <a:pt x="77" y="126"/>
                  </a:lnTo>
                  <a:lnTo>
                    <a:pt x="135" y="126"/>
                  </a:lnTo>
                  <a:lnTo>
                    <a:pt x="135" y="213"/>
                  </a:lnTo>
                  <a:lnTo>
                    <a:pt x="193" y="213"/>
                  </a:lnTo>
                  <a:lnTo>
                    <a:pt x="193" y="106"/>
                  </a:lnTo>
                  <a:lnTo>
                    <a:pt x="213" y="106"/>
                  </a:lnTo>
                  <a:lnTo>
                    <a:pt x="184" y="77"/>
                  </a:lnTo>
                  <a:close/>
                </a:path>
              </a:pathLst>
            </a:custGeom>
            <a:solidFill>
              <a:srgbClr val="E94B52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36060" y="1837055"/>
            <a:ext cx="1413510" cy="1926590"/>
            <a:chOff x="7325" y="3607"/>
            <a:chExt cx="2226" cy="3034"/>
          </a:xfrm>
        </p:grpSpPr>
        <p:sp>
          <p:nvSpPr>
            <p:cNvPr id="8" name="MH_SubTitle_2"/>
            <p:cNvSpPr/>
            <p:nvPr>
              <p:custDataLst>
                <p:tags r:id="rId3"/>
              </p:custDataLst>
            </p:nvPr>
          </p:nvSpPr>
          <p:spPr>
            <a:xfrm>
              <a:off x="7325" y="3607"/>
              <a:ext cx="2226" cy="3034"/>
            </a:xfrm>
            <a:custGeom>
              <a:avLst/>
              <a:gdLst>
                <a:gd name="connsiteX0" fmla="*/ 555581 w 1138390"/>
                <a:gd name="connsiteY0" fmla="*/ 138889 h 1550820"/>
                <a:gd name="connsiteX1" fmla="*/ 181310 w 1138390"/>
                <a:gd name="connsiteY1" fmla="*/ 513159 h 1550820"/>
                <a:gd name="connsiteX2" fmla="*/ 555581 w 1138390"/>
                <a:gd name="connsiteY2" fmla="*/ 887431 h 1550820"/>
                <a:gd name="connsiteX3" fmla="*/ 929852 w 1138390"/>
                <a:gd name="connsiteY3" fmla="*/ 513160 h 1550820"/>
                <a:gd name="connsiteX4" fmla="*/ 555581 w 1138390"/>
                <a:gd name="connsiteY4" fmla="*/ 138889 h 1550820"/>
                <a:gd name="connsiteX5" fmla="*/ 586782 w 1138390"/>
                <a:gd name="connsiteY5" fmla="*/ 273 h 1550820"/>
                <a:gd name="connsiteX6" fmla="*/ 983919 w 1138390"/>
                <a:gd name="connsiteY6" fmla="*/ 179343 h 1550820"/>
                <a:gd name="connsiteX7" fmla="*/ 959048 w 1138390"/>
                <a:gd name="connsiteY7" fmla="*/ 983920 h 1550820"/>
                <a:gd name="connsiteX8" fmla="*/ 538851 w 1138390"/>
                <a:gd name="connsiteY8" fmla="*/ 1550820 h 1550820"/>
                <a:gd name="connsiteX9" fmla="*/ 154471 w 1138390"/>
                <a:gd name="connsiteY9" fmla="*/ 959049 h 1550820"/>
                <a:gd name="connsiteX10" fmla="*/ 179342 w 1138390"/>
                <a:gd name="connsiteY10" fmla="*/ 154471 h 1550820"/>
                <a:gd name="connsiteX11" fmla="*/ 586782 w 1138390"/>
                <a:gd name="connsiteY11" fmla="*/ 273 h 15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rgbClr val="E94B52">
                <a:alpha val="70000"/>
              </a:srgb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828000" anchor="ctr">
              <a:normAutofit/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8090" y="4280"/>
              <a:ext cx="695" cy="695"/>
            </a:xfrm>
            <a:custGeom>
              <a:avLst/>
              <a:gdLst>
                <a:gd name="T0" fmla="*/ 108 w 132"/>
                <a:gd name="T1" fmla="*/ 0 h 132"/>
                <a:gd name="T2" fmla="*/ 24 w 132"/>
                <a:gd name="T3" fmla="*/ 0 h 132"/>
                <a:gd name="T4" fmla="*/ 0 w 132"/>
                <a:gd name="T5" fmla="*/ 24 h 132"/>
                <a:gd name="T6" fmla="*/ 0 w 132"/>
                <a:gd name="T7" fmla="*/ 108 h 132"/>
                <a:gd name="T8" fmla="*/ 24 w 132"/>
                <a:gd name="T9" fmla="*/ 132 h 132"/>
                <a:gd name="T10" fmla="*/ 108 w 132"/>
                <a:gd name="T11" fmla="*/ 132 h 132"/>
                <a:gd name="T12" fmla="*/ 132 w 132"/>
                <a:gd name="T13" fmla="*/ 108 h 132"/>
                <a:gd name="T14" fmla="*/ 132 w 132"/>
                <a:gd name="T15" fmla="*/ 24 h 132"/>
                <a:gd name="T16" fmla="*/ 108 w 132"/>
                <a:gd name="T17" fmla="*/ 0 h 132"/>
                <a:gd name="T18" fmla="*/ 108 w 132"/>
                <a:gd name="T19" fmla="*/ 78 h 132"/>
                <a:gd name="T20" fmla="*/ 78 w 132"/>
                <a:gd name="T21" fmla="*/ 78 h 132"/>
                <a:gd name="T22" fmla="*/ 78 w 132"/>
                <a:gd name="T23" fmla="*/ 108 h 132"/>
                <a:gd name="T24" fmla="*/ 54 w 132"/>
                <a:gd name="T25" fmla="*/ 108 h 132"/>
                <a:gd name="T26" fmla="*/ 54 w 132"/>
                <a:gd name="T27" fmla="*/ 78 h 132"/>
                <a:gd name="T28" fmla="*/ 24 w 132"/>
                <a:gd name="T29" fmla="*/ 78 h 132"/>
                <a:gd name="T30" fmla="*/ 24 w 132"/>
                <a:gd name="T31" fmla="*/ 54 h 132"/>
                <a:gd name="T32" fmla="*/ 54 w 132"/>
                <a:gd name="T33" fmla="*/ 54 h 132"/>
                <a:gd name="T34" fmla="*/ 54 w 132"/>
                <a:gd name="T35" fmla="*/ 24 h 132"/>
                <a:gd name="T36" fmla="*/ 78 w 132"/>
                <a:gd name="T37" fmla="*/ 24 h 132"/>
                <a:gd name="T38" fmla="*/ 78 w 132"/>
                <a:gd name="T39" fmla="*/ 54 h 132"/>
                <a:gd name="T40" fmla="*/ 108 w 132"/>
                <a:gd name="T41" fmla="*/ 54 h 132"/>
                <a:gd name="T42" fmla="*/ 108 w 132"/>
                <a:gd name="T43" fmla="*/ 7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132">
                  <a:moveTo>
                    <a:pt x="10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1"/>
                    <a:pt x="11" y="132"/>
                    <a:pt x="24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21" y="132"/>
                    <a:pt x="132" y="121"/>
                    <a:pt x="132" y="108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11"/>
                    <a:pt x="121" y="0"/>
                    <a:pt x="108" y="0"/>
                  </a:cubicBezTo>
                  <a:moveTo>
                    <a:pt x="108" y="78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108" y="54"/>
                    <a:pt x="108" y="54"/>
                    <a:pt x="108" y="54"/>
                  </a:cubicBezTo>
                  <a:lnTo>
                    <a:pt x="108" y="78"/>
                  </a:lnTo>
                  <a:close/>
                </a:path>
              </a:pathLst>
            </a:custGeom>
            <a:solidFill>
              <a:srgbClr val="E94B52">
                <a:alpha val="70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35065" y="1541780"/>
            <a:ext cx="1758950" cy="2397760"/>
            <a:chOff x="10454" y="3282"/>
            <a:chExt cx="2770" cy="3776"/>
          </a:xfrm>
        </p:grpSpPr>
        <p:sp>
          <p:nvSpPr>
            <p:cNvPr id="9" name="MH_SubTitle_3"/>
            <p:cNvSpPr/>
            <p:nvPr>
              <p:custDataLst>
                <p:tags r:id="rId2"/>
              </p:custDataLst>
            </p:nvPr>
          </p:nvSpPr>
          <p:spPr>
            <a:xfrm>
              <a:off x="10454" y="3282"/>
              <a:ext cx="2771" cy="3776"/>
            </a:xfrm>
            <a:custGeom>
              <a:avLst/>
              <a:gdLst>
                <a:gd name="connsiteX0" fmla="*/ 555581 w 1138390"/>
                <a:gd name="connsiteY0" fmla="*/ 138889 h 1550820"/>
                <a:gd name="connsiteX1" fmla="*/ 181310 w 1138390"/>
                <a:gd name="connsiteY1" fmla="*/ 513159 h 1550820"/>
                <a:gd name="connsiteX2" fmla="*/ 555581 w 1138390"/>
                <a:gd name="connsiteY2" fmla="*/ 887431 h 1550820"/>
                <a:gd name="connsiteX3" fmla="*/ 929852 w 1138390"/>
                <a:gd name="connsiteY3" fmla="*/ 513160 h 1550820"/>
                <a:gd name="connsiteX4" fmla="*/ 555581 w 1138390"/>
                <a:gd name="connsiteY4" fmla="*/ 138889 h 1550820"/>
                <a:gd name="connsiteX5" fmla="*/ 586782 w 1138390"/>
                <a:gd name="connsiteY5" fmla="*/ 273 h 1550820"/>
                <a:gd name="connsiteX6" fmla="*/ 983919 w 1138390"/>
                <a:gd name="connsiteY6" fmla="*/ 179343 h 1550820"/>
                <a:gd name="connsiteX7" fmla="*/ 959048 w 1138390"/>
                <a:gd name="connsiteY7" fmla="*/ 983920 h 1550820"/>
                <a:gd name="connsiteX8" fmla="*/ 538851 w 1138390"/>
                <a:gd name="connsiteY8" fmla="*/ 1550820 h 1550820"/>
                <a:gd name="connsiteX9" fmla="*/ 154471 w 1138390"/>
                <a:gd name="connsiteY9" fmla="*/ 959049 h 1550820"/>
                <a:gd name="connsiteX10" fmla="*/ 179342 w 1138390"/>
                <a:gd name="connsiteY10" fmla="*/ 154471 h 1550820"/>
                <a:gd name="connsiteX11" fmla="*/ 586782 w 1138390"/>
                <a:gd name="connsiteY11" fmla="*/ 273 h 15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rgbClr val="E94B52">
                <a:alpha val="60000"/>
              </a:srgb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116000" anchor="ctr">
              <a:normAutofit/>
            </a:bodyPr>
            <a:lstStyle/>
            <a:p>
              <a:pPr algn="ctr">
                <a:defRPr/>
              </a:pPr>
              <a:endParaRPr lang="zh-CN" altLang="en-US" sz="3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1411" y="4080"/>
              <a:ext cx="857" cy="850"/>
            </a:xfrm>
            <a:custGeom>
              <a:avLst/>
              <a:gdLst>
                <a:gd name="T0" fmla="*/ 140 w 145"/>
                <a:gd name="T1" fmla="*/ 124 h 144"/>
                <a:gd name="T2" fmla="*/ 106 w 145"/>
                <a:gd name="T3" fmla="*/ 89 h 144"/>
                <a:gd name="T4" fmla="*/ 105 w 145"/>
                <a:gd name="T5" fmla="*/ 88 h 144"/>
                <a:gd name="T6" fmla="*/ 114 w 145"/>
                <a:gd name="T7" fmla="*/ 57 h 144"/>
                <a:gd name="T8" fmla="*/ 57 w 145"/>
                <a:gd name="T9" fmla="*/ 0 h 144"/>
                <a:gd name="T10" fmla="*/ 0 w 145"/>
                <a:gd name="T11" fmla="*/ 57 h 144"/>
                <a:gd name="T12" fmla="*/ 57 w 145"/>
                <a:gd name="T13" fmla="*/ 114 h 144"/>
                <a:gd name="T14" fmla="*/ 88 w 145"/>
                <a:gd name="T15" fmla="*/ 105 h 144"/>
                <a:gd name="T16" fmla="*/ 89 w 145"/>
                <a:gd name="T17" fmla="*/ 106 h 144"/>
                <a:gd name="T18" fmla="*/ 124 w 145"/>
                <a:gd name="T19" fmla="*/ 140 h 144"/>
                <a:gd name="T20" fmla="*/ 132 w 145"/>
                <a:gd name="T21" fmla="*/ 144 h 144"/>
                <a:gd name="T22" fmla="*/ 140 w 145"/>
                <a:gd name="T23" fmla="*/ 140 h 144"/>
                <a:gd name="T24" fmla="*/ 140 w 145"/>
                <a:gd name="T25" fmla="*/ 124 h 144"/>
                <a:gd name="T26" fmla="*/ 57 w 145"/>
                <a:gd name="T27" fmla="*/ 96 h 144"/>
                <a:gd name="T28" fmla="*/ 18 w 145"/>
                <a:gd name="T29" fmla="*/ 57 h 144"/>
                <a:gd name="T30" fmla="*/ 57 w 145"/>
                <a:gd name="T31" fmla="*/ 18 h 144"/>
                <a:gd name="T32" fmla="*/ 96 w 145"/>
                <a:gd name="T33" fmla="*/ 57 h 144"/>
                <a:gd name="T34" fmla="*/ 57 w 145"/>
                <a:gd name="T35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144">
                  <a:moveTo>
                    <a:pt x="140" y="124"/>
                  </a:moveTo>
                  <a:cubicBezTo>
                    <a:pt x="106" y="89"/>
                    <a:pt x="106" y="89"/>
                    <a:pt x="106" y="89"/>
                  </a:cubicBezTo>
                  <a:cubicBezTo>
                    <a:pt x="106" y="89"/>
                    <a:pt x="105" y="88"/>
                    <a:pt x="105" y="88"/>
                  </a:cubicBezTo>
                  <a:cubicBezTo>
                    <a:pt x="111" y="79"/>
                    <a:pt x="114" y="68"/>
                    <a:pt x="114" y="57"/>
                  </a:cubicBezTo>
                  <a:cubicBezTo>
                    <a:pt x="114" y="26"/>
                    <a:pt x="88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88"/>
                    <a:pt x="26" y="114"/>
                    <a:pt x="57" y="114"/>
                  </a:cubicBezTo>
                  <a:cubicBezTo>
                    <a:pt x="68" y="114"/>
                    <a:pt x="79" y="111"/>
                    <a:pt x="88" y="105"/>
                  </a:cubicBezTo>
                  <a:cubicBezTo>
                    <a:pt x="88" y="105"/>
                    <a:pt x="89" y="106"/>
                    <a:pt x="89" y="106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6" y="143"/>
                    <a:pt x="129" y="144"/>
                    <a:pt x="132" y="144"/>
                  </a:cubicBezTo>
                  <a:cubicBezTo>
                    <a:pt x="135" y="144"/>
                    <a:pt x="138" y="143"/>
                    <a:pt x="140" y="140"/>
                  </a:cubicBezTo>
                  <a:cubicBezTo>
                    <a:pt x="145" y="136"/>
                    <a:pt x="145" y="128"/>
                    <a:pt x="140" y="124"/>
                  </a:cubicBezTo>
                  <a:moveTo>
                    <a:pt x="57" y="96"/>
                  </a:moveTo>
                  <a:cubicBezTo>
                    <a:pt x="36" y="96"/>
                    <a:pt x="18" y="78"/>
                    <a:pt x="18" y="57"/>
                  </a:cubicBezTo>
                  <a:cubicBezTo>
                    <a:pt x="18" y="35"/>
                    <a:pt x="36" y="18"/>
                    <a:pt x="57" y="18"/>
                  </a:cubicBezTo>
                  <a:cubicBezTo>
                    <a:pt x="78" y="18"/>
                    <a:pt x="96" y="35"/>
                    <a:pt x="96" y="57"/>
                  </a:cubicBezTo>
                  <a:cubicBezTo>
                    <a:pt x="96" y="78"/>
                    <a:pt x="78" y="96"/>
                    <a:pt x="57" y="96"/>
                  </a:cubicBezTo>
                </a:path>
              </a:pathLst>
            </a:custGeom>
            <a:solidFill>
              <a:srgbClr val="E94B52">
                <a:alpha val="60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60130" y="1301750"/>
            <a:ext cx="2059940" cy="2806700"/>
            <a:chOff x="14247" y="3121"/>
            <a:chExt cx="3244" cy="4420"/>
          </a:xfrm>
        </p:grpSpPr>
        <p:sp>
          <p:nvSpPr>
            <p:cNvPr id="2" name="MH_SubTitle_3"/>
            <p:cNvSpPr/>
            <p:nvPr>
              <p:custDataLst>
                <p:tags r:id="rId1"/>
              </p:custDataLst>
            </p:nvPr>
          </p:nvSpPr>
          <p:spPr>
            <a:xfrm>
              <a:off x="14247" y="3121"/>
              <a:ext cx="3244" cy="4420"/>
            </a:xfrm>
            <a:custGeom>
              <a:avLst/>
              <a:gdLst>
                <a:gd name="connsiteX0" fmla="*/ 555581 w 1138390"/>
                <a:gd name="connsiteY0" fmla="*/ 138889 h 1550820"/>
                <a:gd name="connsiteX1" fmla="*/ 181310 w 1138390"/>
                <a:gd name="connsiteY1" fmla="*/ 513159 h 1550820"/>
                <a:gd name="connsiteX2" fmla="*/ 555581 w 1138390"/>
                <a:gd name="connsiteY2" fmla="*/ 887431 h 1550820"/>
                <a:gd name="connsiteX3" fmla="*/ 929852 w 1138390"/>
                <a:gd name="connsiteY3" fmla="*/ 513160 h 1550820"/>
                <a:gd name="connsiteX4" fmla="*/ 555581 w 1138390"/>
                <a:gd name="connsiteY4" fmla="*/ 138889 h 1550820"/>
                <a:gd name="connsiteX5" fmla="*/ 586782 w 1138390"/>
                <a:gd name="connsiteY5" fmla="*/ 273 h 1550820"/>
                <a:gd name="connsiteX6" fmla="*/ 983919 w 1138390"/>
                <a:gd name="connsiteY6" fmla="*/ 179343 h 1550820"/>
                <a:gd name="connsiteX7" fmla="*/ 959048 w 1138390"/>
                <a:gd name="connsiteY7" fmla="*/ 983920 h 1550820"/>
                <a:gd name="connsiteX8" fmla="*/ 538851 w 1138390"/>
                <a:gd name="connsiteY8" fmla="*/ 1550820 h 1550820"/>
                <a:gd name="connsiteX9" fmla="*/ 154471 w 1138390"/>
                <a:gd name="connsiteY9" fmla="*/ 959049 h 1550820"/>
                <a:gd name="connsiteX10" fmla="*/ 179342 w 1138390"/>
                <a:gd name="connsiteY10" fmla="*/ 154471 h 1550820"/>
                <a:gd name="connsiteX11" fmla="*/ 586782 w 1138390"/>
                <a:gd name="connsiteY11" fmla="*/ 273 h 15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rgbClr val="E94B52">
                <a:alpha val="50000"/>
              </a:srgb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116000" anchor="ctr">
              <a:normAutofit/>
            </a:bodyPr>
            <a:lstStyle/>
            <a:p>
              <a:pPr algn="ctr">
                <a:defRPr/>
              </a:pPr>
              <a:endParaRPr lang="zh-CN" altLang="en-US" sz="3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" name="Freeform 17"/>
            <p:cNvSpPr>
              <a:spLocks noEditPoints="1"/>
            </p:cNvSpPr>
            <p:nvPr/>
          </p:nvSpPr>
          <p:spPr bwMode="auto">
            <a:xfrm>
              <a:off x="15390" y="3952"/>
              <a:ext cx="958" cy="1548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rgbClr val="E94B52">
                <a:alpha val="50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373505" y="362013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309370" y="3939540"/>
            <a:ext cx="22148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698875" y="3986530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635375" y="4305935"/>
            <a:ext cx="22148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071235" y="424624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007735" y="4565650"/>
            <a:ext cx="22148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92820" y="435292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529320" y="4672330"/>
            <a:ext cx="22148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grpSp>
        <p:nvGrpSpPr>
          <p:cNvPr id="4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44" name="文本框 43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45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46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0" grpId="0"/>
      <p:bldP spid="31" grpId="0"/>
      <p:bldP spid="32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132281" y="1745638"/>
            <a:ext cx="2930525" cy="1421765"/>
            <a:chOff x="3086561" y="1903118"/>
            <a:chExt cx="2930525" cy="1421765"/>
          </a:xfrm>
        </p:grpSpPr>
        <p:sp>
          <p:nvSpPr>
            <p:cNvPr id="24" name="文本框 23"/>
            <p:cNvSpPr txBox="1"/>
            <p:nvPr/>
          </p:nvSpPr>
          <p:spPr>
            <a:xfrm>
              <a:off x="3086561" y="1903118"/>
              <a:ext cx="2098040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400" dirty="0">
                <a:solidFill>
                  <a:srgbClr val="006A6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86561" y="2136163"/>
              <a:ext cx="2930525" cy="1188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056640" y="1628775"/>
            <a:ext cx="1722120" cy="1722120"/>
          </a:xfrm>
          <a:prstGeom prst="ellipse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56640" y="3797935"/>
            <a:ext cx="1722120" cy="1722120"/>
          </a:xfrm>
          <a:prstGeom prst="ellipse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75400" y="1613535"/>
            <a:ext cx="1722120" cy="1722120"/>
          </a:xfrm>
          <a:prstGeom prst="ellipse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375400" y="3797935"/>
            <a:ext cx="1722120" cy="1722120"/>
          </a:xfrm>
          <a:prstGeom prst="ellipse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132281" y="3914163"/>
            <a:ext cx="2930525" cy="1421765"/>
            <a:chOff x="3086561" y="1903118"/>
            <a:chExt cx="2930525" cy="1421765"/>
          </a:xfrm>
        </p:grpSpPr>
        <p:sp>
          <p:nvSpPr>
            <p:cNvPr id="17" name="文本框 16"/>
            <p:cNvSpPr txBox="1"/>
            <p:nvPr/>
          </p:nvSpPr>
          <p:spPr>
            <a:xfrm>
              <a:off x="3086561" y="1903118"/>
              <a:ext cx="2098040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400" dirty="0">
                <a:solidFill>
                  <a:srgbClr val="006A6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086561" y="2136163"/>
              <a:ext cx="2930525" cy="1188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40881" y="1745638"/>
            <a:ext cx="2930525" cy="1421765"/>
            <a:chOff x="3086561" y="1903118"/>
            <a:chExt cx="2930525" cy="1421765"/>
          </a:xfrm>
        </p:grpSpPr>
        <p:sp>
          <p:nvSpPr>
            <p:cNvPr id="36" name="文本框 35"/>
            <p:cNvSpPr txBox="1"/>
            <p:nvPr/>
          </p:nvSpPr>
          <p:spPr>
            <a:xfrm>
              <a:off x="3086561" y="1903118"/>
              <a:ext cx="2098040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400" dirty="0">
                <a:solidFill>
                  <a:srgbClr val="006A6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086561" y="2136163"/>
              <a:ext cx="2930525" cy="1188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440881" y="3914163"/>
            <a:ext cx="2930525" cy="1421765"/>
            <a:chOff x="3086561" y="1903118"/>
            <a:chExt cx="2930525" cy="1421765"/>
          </a:xfrm>
        </p:grpSpPr>
        <p:sp>
          <p:nvSpPr>
            <p:cNvPr id="39" name="文本框 38"/>
            <p:cNvSpPr txBox="1"/>
            <p:nvPr/>
          </p:nvSpPr>
          <p:spPr>
            <a:xfrm>
              <a:off x="3086561" y="1903118"/>
              <a:ext cx="2098040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400" dirty="0">
                <a:solidFill>
                  <a:srgbClr val="006A6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086561" y="2136163"/>
              <a:ext cx="2930525" cy="1188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左下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4540" y="3529330"/>
            <a:ext cx="2899410" cy="3690620"/>
          </a:xfrm>
          <a:prstGeom prst="rect">
            <a:avLst/>
          </a:prstGeom>
        </p:spPr>
      </p:pic>
      <p:pic>
        <p:nvPicPr>
          <p:cNvPr id="11" name="图片 10" descr="右上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1115" y="-661670"/>
            <a:ext cx="4130040" cy="237172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985770" y="2390775"/>
            <a:ext cx="6247130" cy="1512570"/>
            <a:chOff x="4888" y="2893"/>
            <a:chExt cx="9838" cy="2382"/>
          </a:xfrm>
        </p:grpSpPr>
        <p:sp>
          <p:nvSpPr>
            <p:cNvPr id="14" name="剪去单角的矩形 13"/>
            <p:cNvSpPr/>
            <p:nvPr/>
          </p:nvSpPr>
          <p:spPr>
            <a:xfrm flipV="1">
              <a:off x="4888" y="2893"/>
              <a:ext cx="9838" cy="2383"/>
            </a:xfrm>
            <a:prstGeom prst="snip1Rect">
              <a:avLst>
                <a:gd name="adj" fmla="val 50000"/>
              </a:avLst>
            </a:prstGeom>
            <a:noFill/>
            <a:ln w="25400">
              <a:solidFill>
                <a:srgbClr val="E94B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剪去单角的矩形 14"/>
            <p:cNvSpPr/>
            <p:nvPr/>
          </p:nvSpPr>
          <p:spPr>
            <a:xfrm flipV="1">
              <a:off x="5073" y="3085"/>
              <a:ext cx="9426" cy="2000"/>
            </a:xfrm>
            <a:prstGeom prst="snip1Rect">
              <a:avLst>
                <a:gd name="adj" fmla="val 50000"/>
              </a:avLst>
            </a:prstGeom>
            <a:noFill/>
            <a:ln w="12700" cmpd="sng">
              <a:solidFill>
                <a:srgbClr val="E94B5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945380" y="2590165"/>
            <a:ext cx="33185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  <a:p>
            <a:pPr algn="dist" fontAlgn="auto">
              <a:lnSpc>
                <a:spcPct val="150000"/>
              </a:lnSpc>
            </a:pPr>
            <a:r>
              <a:rPr lang="zh-CN" altLang="en-US" sz="16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  <a:endParaRPr lang="zh-CN" altLang="en-US" sz="24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9950" y="2661285"/>
            <a:ext cx="108331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638675" y="2763520"/>
            <a:ext cx="0" cy="694055"/>
          </a:xfrm>
          <a:prstGeom prst="line">
            <a:avLst/>
          </a:prstGeom>
          <a:ln w="25400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玫瑰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945" y="1941830"/>
            <a:ext cx="1491615" cy="1336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61" name="Line 31"/>
          <p:cNvSpPr/>
          <p:nvPr/>
        </p:nvSpPr>
        <p:spPr>
          <a:xfrm>
            <a:off x="652463" y="3633788"/>
            <a:ext cx="10798175" cy="0"/>
          </a:xfrm>
          <a:prstGeom prst="line">
            <a:avLst/>
          </a:prstGeom>
          <a:ln w="6350" cap="flat" cmpd="sng">
            <a:solidFill>
              <a:srgbClr val="E94B5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2" name="Line 32"/>
          <p:cNvSpPr/>
          <p:nvPr/>
        </p:nvSpPr>
        <p:spPr>
          <a:xfrm>
            <a:off x="5972175" y="1758950"/>
            <a:ext cx="0" cy="3730625"/>
          </a:xfrm>
          <a:prstGeom prst="line">
            <a:avLst/>
          </a:prstGeom>
          <a:ln w="6350" cap="flat" cmpd="sng">
            <a:solidFill>
              <a:srgbClr val="E94B5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TextBox 23"/>
          <p:cNvSpPr txBox="1"/>
          <p:nvPr/>
        </p:nvSpPr>
        <p:spPr>
          <a:xfrm>
            <a:off x="7730490" y="222250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729984" y="193132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7730490" y="407924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7738874" y="378552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409575" y="225044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2596009" y="194402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409575" y="410464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2596009" y="378552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6250" y="1943735"/>
            <a:ext cx="1436370" cy="1436370"/>
            <a:chOff x="6750" y="3061"/>
            <a:chExt cx="2262" cy="2262"/>
          </a:xfrm>
        </p:grpSpPr>
        <p:grpSp>
          <p:nvGrpSpPr>
            <p:cNvPr id="14358" name="组合 13"/>
            <p:cNvGrpSpPr/>
            <p:nvPr/>
          </p:nvGrpSpPr>
          <p:grpSpPr>
            <a:xfrm>
              <a:off x="6750" y="3061"/>
              <a:ext cx="2262" cy="2263"/>
              <a:chOff x="850277" y="2206172"/>
              <a:chExt cx="2013812" cy="2013812"/>
            </a:xfrm>
          </p:grpSpPr>
          <p:sp>
            <p:nvSpPr>
              <p:cNvPr id="2" name="饼形 1"/>
              <p:cNvSpPr/>
              <p:nvPr/>
            </p:nvSpPr>
            <p:spPr>
              <a:xfrm>
                <a:off x="850277" y="2206172"/>
                <a:ext cx="2013812" cy="2013812"/>
              </a:xfrm>
              <a:prstGeom prst="pie">
                <a:avLst>
                  <a:gd name="adj1" fmla="val 0"/>
                  <a:gd name="adj2" fmla="val 16189716"/>
                </a:avLst>
              </a:prstGeom>
              <a:solidFill>
                <a:srgbClr val="E94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饼形 19"/>
              <p:cNvSpPr/>
              <p:nvPr/>
            </p:nvSpPr>
            <p:spPr>
              <a:xfrm>
                <a:off x="850277" y="2206172"/>
                <a:ext cx="2013812" cy="2013812"/>
              </a:xfrm>
              <a:prstGeom prst="pie">
                <a:avLst>
                  <a:gd name="adj1" fmla="val 16175099"/>
                  <a:gd name="adj2" fmla="val 123505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1113901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304" y="3864"/>
              <a:ext cx="1154" cy="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75%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86250" y="3896360"/>
            <a:ext cx="1436370" cy="1436370"/>
            <a:chOff x="6750" y="6136"/>
            <a:chExt cx="2262" cy="2262"/>
          </a:xfrm>
        </p:grpSpPr>
        <p:grpSp>
          <p:nvGrpSpPr>
            <p:cNvPr id="14364" name="组合 22"/>
            <p:cNvGrpSpPr/>
            <p:nvPr/>
          </p:nvGrpSpPr>
          <p:grpSpPr>
            <a:xfrm>
              <a:off x="6750" y="6136"/>
              <a:ext cx="2262" cy="2263"/>
              <a:chOff x="4314001" y="2206172"/>
              <a:chExt cx="2013812" cy="2013812"/>
            </a:xfrm>
          </p:grpSpPr>
          <p:sp>
            <p:nvSpPr>
              <p:cNvPr id="24" name="饼形 23"/>
              <p:cNvSpPr/>
              <p:nvPr/>
            </p:nvSpPr>
            <p:spPr>
              <a:xfrm>
                <a:off x="4314001" y="2206172"/>
                <a:ext cx="2013812" cy="2013812"/>
              </a:xfrm>
              <a:prstGeom prst="pie">
                <a:avLst>
                  <a:gd name="adj1" fmla="val 5310308"/>
                  <a:gd name="adj2" fmla="val 16189716"/>
                </a:avLst>
              </a:prstGeom>
              <a:solidFill>
                <a:srgbClr val="E94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>
              <a:xfrm>
                <a:off x="4314001" y="2206172"/>
                <a:ext cx="2013812" cy="2013812"/>
              </a:xfrm>
              <a:prstGeom prst="pie">
                <a:avLst>
                  <a:gd name="adj1" fmla="val 16175099"/>
                  <a:gd name="adj2" fmla="val 5409114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577625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7291" y="6939"/>
              <a:ext cx="1154" cy="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50%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85230" y="1918335"/>
            <a:ext cx="1436370" cy="1449070"/>
            <a:chOff x="9924" y="3041"/>
            <a:chExt cx="2262" cy="2282"/>
          </a:xfrm>
        </p:grpSpPr>
        <p:grpSp>
          <p:nvGrpSpPr>
            <p:cNvPr id="14376" name="组合 34"/>
            <p:cNvGrpSpPr/>
            <p:nvPr/>
          </p:nvGrpSpPr>
          <p:grpSpPr>
            <a:xfrm>
              <a:off x="9924" y="3041"/>
              <a:ext cx="2263" cy="2283"/>
              <a:chOff x="6471503" y="2206172"/>
              <a:chExt cx="2013812" cy="2031610"/>
            </a:xfrm>
          </p:grpSpPr>
          <p:sp>
            <p:nvSpPr>
              <p:cNvPr id="37" name="饼形 36"/>
              <p:cNvSpPr/>
              <p:nvPr/>
            </p:nvSpPr>
            <p:spPr>
              <a:xfrm>
                <a:off x="6471503" y="2223970"/>
                <a:ext cx="2013812" cy="2013812"/>
              </a:xfrm>
              <a:prstGeom prst="pie">
                <a:avLst>
                  <a:gd name="adj1" fmla="val 18163554"/>
                  <a:gd name="adj2" fmla="val 16189716"/>
                </a:avLst>
              </a:prstGeom>
              <a:solidFill>
                <a:srgbClr val="E94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饼形 37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16175099"/>
                  <a:gd name="adj2" fmla="val 18230302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735127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0479" y="3864"/>
              <a:ext cx="1154" cy="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90%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76975" y="3896995"/>
            <a:ext cx="1436370" cy="1436370"/>
            <a:chOff x="9911" y="5941"/>
            <a:chExt cx="2262" cy="2262"/>
          </a:xfrm>
        </p:grpSpPr>
        <p:grpSp>
          <p:nvGrpSpPr>
            <p:cNvPr id="14370" name="组合 26"/>
            <p:cNvGrpSpPr/>
            <p:nvPr/>
          </p:nvGrpSpPr>
          <p:grpSpPr>
            <a:xfrm>
              <a:off x="9911" y="5941"/>
              <a:ext cx="2263" cy="2263"/>
              <a:chOff x="6471503" y="2206172"/>
              <a:chExt cx="2013812" cy="2013812"/>
            </a:xfrm>
          </p:grpSpPr>
          <p:sp>
            <p:nvSpPr>
              <p:cNvPr id="28" name="饼形 27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20250322"/>
                  <a:gd name="adj2" fmla="val 16189716"/>
                </a:avLst>
              </a:prstGeom>
              <a:solidFill>
                <a:srgbClr val="E94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饼形 28"/>
              <p:cNvSpPr/>
              <p:nvPr/>
            </p:nvSpPr>
            <p:spPr>
              <a:xfrm>
                <a:off x="6471503" y="2206172"/>
                <a:ext cx="2013812" cy="2013812"/>
              </a:xfrm>
              <a:prstGeom prst="pie">
                <a:avLst>
                  <a:gd name="adj1" fmla="val 16175099"/>
                  <a:gd name="adj2" fmla="val 2956713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6735127" y="2481294"/>
                <a:ext cx="1463571" cy="14635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0466" y="6744"/>
              <a:ext cx="1154" cy="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60%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 bldLvl="0" animBg="1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0" y="1479550"/>
            <a:ext cx="12238355" cy="1986280"/>
          </a:xfrm>
          <a:prstGeom prst="rect">
            <a:avLst/>
          </a:prstGeom>
          <a:solidFill>
            <a:srgbClr val="E94B52">
              <a:alpha val="15000"/>
            </a:srgb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23"/>
          <p:cNvSpPr txBox="1"/>
          <p:nvPr/>
        </p:nvSpPr>
        <p:spPr>
          <a:xfrm>
            <a:off x="5911215" y="2291715"/>
            <a:ext cx="55740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5911344" y="185067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1560" y="2291715"/>
            <a:ext cx="2164080" cy="3174365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91840" y="2291715"/>
            <a:ext cx="2164080" cy="3174365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Group 75"/>
          <p:cNvGrpSpPr/>
          <p:nvPr/>
        </p:nvGrpSpPr>
        <p:grpSpPr>
          <a:xfrm>
            <a:off x="6096635" y="3956685"/>
            <a:ext cx="414655" cy="405130"/>
            <a:chOff x="4080141" y="798258"/>
            <a:chExt cx="328062" cy="319755"/>
          </a:xfrm>
          <a:solidFill>
            <a:srgbClr val="E94B52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6096635" y="4690110"/>
            <a:ext cx="433705" cy="3556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E94B5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61" name="Group 81"/>
          <p:cNvGrpSpPr/>
          <p:nvPr/>
        </p:nvGrpSpPr>
        <p:grpSpPr>
          <a:xfrm>
            <a:off x="8966835" y="3950970"/>
            <a:ext cx="406400" cy="370205"/>
            <a:chOff x="4821392" y="2301522"/>
            <a:chExt cx="321831" cy="292764"/>
          </a:xfrm>
          <a:solidFill>
            <a:srgbClr val="E94B52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81" name="Group 85"/>
          <p:cNvGrpSpPr/>
          <p:nvPr/>
        </p:nvGrpSpPr>
        <p:grpSpPr>
          <a:xfrm>
            <a:off x="8966835" y="4618990"/>
            <a:ext cx="365125" cy="486410"/>
            <a:chOff x="5575100" y="3734191"/>
            <a:chExt cx="315602" cy="419419"/>
          </a:xfrm>
          <a:solidFill>
            <a:srgbClr val="E94B52"/>
          </a:solidFill>
        </p:grpSpPr>
        <p:sp>
          <p:nvSpPr>
            <p:cNvPr id="4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699885" y="3855085"/>
            <a:ext cx="22237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Happiness is about having each tiny wish come ture.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99885" y="4547870"/>
            <a:ext cx="22237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Happiness is about having each tiny wish come ture.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615805" y="3855085"/>
            <a:ext cx="22237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Happiness is about having each tiny wish come ture.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615805" y="4542155"/>
            <a:ext cx="22237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Happiness is about having each tiny wish come ture.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11" grpId="0"/>
      <p:bldP spid="12" grpId="0"/>
      <p:bldP spid="2" grpId="0" animBg="1"/>
      <p:bldP spid="3" grpId="0" animBg="1"/>
      <p:bldP spid="20" grpId="0" animBg="1"/>
      <p:bldP spid="5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346700" y="3721100"/>
            <a:ext cx="2828290" cy="1511300"/>
            <a:chOff x="8420" y="5860"/>
            <a:chExt cx="4454" cy="2380"/>
          </a:xfrm>
        </p:grpSpPr>
        <p:sp>
          <p:nvSpPr>
            <p:cNvPr id="18442" name="Freeform 10"/>
            <p:cNvSpPr/>
            <p:nvPr/>
          </p:nvSpPr>
          <p:spPr bwMode="auto">
            <a:xfrm>
              <a:off x="8420" y="5860"/>
              <a:ext cx="4455" cy="2380"/>
            </a:xfrm>
            <a:custGeom>
              <a:avLst/>
              <a:gdLst>
                <a:gd name="T0" fmla="*/ 0 w 852"/>
                <a:gd name="T1" fmla="*/ 0 h 455"/>
                <a:gd name="T2" fmla="*/ 25 w 852"/>
                <a:gd name="T3" fmla="*/ 115 h 455"/>
                <a:gd name="T4" fmla="*/ 40 w 852"/>
                <a:gd name="T5" fmla="*/ 87 h 455"/>
                <a:gd name="T6" fmla="*/ 364 w 852"/>
                <a:gd name="T7" fmla="*/ 280 h 455"/>
                <a:gd name="T8" fmla="*/ 432 w 852"/>
                <a:gd name="T9" fmla="*/ 271 h 455"/>
                <a:gd name="T10" fmla="*/ 647 w 852"/>
                <a:gd name="T11" fmla="*/ 451 h 455"/>
                <a:gd name="T12" fmla="*/ 848 w 852"/>
                <a:gd name="T13" fmla="*/ 235 h 455"/>
                <a:gd name="T14" fmla="*/ 682 w 852"/>
                <a:gd name="T15" fmla="*/ 38 h 455"/>
                <a:gd name="T16" fmla="*/ 667 w 852"/>
                <a:gd name="T17" fmla="*/ 35 h 455"/>
                <a:gd name="T18" fmla="*/ 662 w 852"/>
                <a:gd name="T19" fmla="*/ 45 h 455"/>
                <a:gd name="T20" fmla="*/ 659 w 852"/>
                <a:gd name="T21" fmla="*/ 52 h 455"/>
                <a:gd name="T22" fmla="*/ 656 w 852"/>
                <a:gd name="T23" fmla="*/ 57 h 455"/>
                <a:gd name="T24" fmla="*/ 651 w 852"/>
                <a:gd name="T25" fmla="*/ 67 h 455"/>
                <a:gd name="T26" fmla="*/ 648 w 852"/>
                <a:gd name="T27" fmla="*/ 73 h 455"/>
                <a:gd name="T28" fmla="*/ 644 w 852"/>
                <a:gd name="T29" fmla="*/ 79 h 455"/>
                <a:gd name="T30" fmla="*/ 638 w 852"/>
                <a:gd name="T31" fmla="*/ 88 h 455"/>
                <a:gd name="T32" fmla="*/ 634 w 852"/>
                <a:gd name="T33" fmla="*/ 94 h 455"/>
                <a:gd name="T34" fmla="*/ 631 w 852"/>
                <a:gd name="T35" fmla="*/ 99 h 455"/>
                <a:gd name="T36" fmla="*/ 623 w 852"/>
                <a:gd name="T37" fmla="*/ 109 h 455"/>
                <a:gd name="T38" fmla="*/ 620 w 852"/>
                <a:gd name="T39" fmla="*/ 113 h 455"/>
                <a:gd name="T40" fmla="*/ 615 w 852"/>
                <a:gd name="T41" fmla="*/ 119 h 455"/>
                <a:gd name="T42" fmla="*/ 611 w 852"/>
                <a:gd name="T43" fmla="*/ 123 h 455"/>
                <a:gd name="T44" fmla="*/ 603 w 852"/>
                <a:gd name="T45" fmla="*/ 133 h 455"/>
                <a:gd name="T46" fmla="*/ 600 w 852"/>
                <a:gd name="T47" fmla="*/ 137 h 455"/>
                <a:gd name="T48" fmla="*/ 590 w 852"/>
                <a:gd name="T49" fmla="*/ 147 h 455"/>
                <a:gd name="T50" fmla="*/ 587 w 852"/>
                <a:gd name="T51" fmla="*/ 149 h 455"/>
                <a:gd name="T52" fmla="*/ 581 w 852"/>
                <a:gd name="T53" fmla="*/ 155 h 455"/>
                <a:gd name="T54" fmla="*/ 578 w 852"/>
                <a:gd name="T55" fmla="*/ 157 h 455"/>
                <a:gd name="T56" fmla="*/ 566 w 852"/>
                <a:gd name="T57" fmla="*/ 167 h 455"/>
                <a:gd name="T58" fmla="*/ 564 w 852"/>
                <a:gd name="T59" fmla="*/ 170 h 455"/>
                <a:gd name="T60" fmla="*/ 541 w 852"/>
                <a:gd name="T61" fmla="*/ 186 h 455"/>
                <a:gd name="T62" fmla="*/ 540 w 852"/>
                <a:gd name="T63" fmla="*/ 187 h 455"/>
                <a:gd name="T64" fmla="*/ 525 w 852"/>
                <a:gd name="T65" fmla="*/ 196 h 455"/>
                <a:gd name="T66" fmla="*/ 523 w 852"/>
                <a:gd name="T67" fmla="*/ 197 h 455"/>
                <a:gd name="T68" fmla="*/ 498 w 852"/>
                <a:gd name="T69" fmla="*/ 211 h 455"/>
                <a:gd name="T70" fmla="*/ 497 w 852"/>
                <a:gd name="T71" fmla="*/ 212 h 455"/>
                <a:gd name="T72" fmla="*/ 480 w 852"/>
                <a:gd name="T73" fmla="*/ 219 h 455"/>
                <a:gd name="T74" fmla="*/ 479 w 852"/>
                <a:gd name="T75" fmla="*/ 220 h 455"/>
                <a:gd name="T76" fmla="*/ 451 w 852"/>
                <a:gd name="T77" fmla="*/ 230 h 455"/>
                <a:gd name="T78" fmla="*/ 449 w 852"/>
                <a:gd name="T79" fmla="*/ 230 h 455"/>
                <a:gd name="T80" fmla="*/ 430 w 852"/>
                <a:gd name="T81" fmla="*/ 236 h 455"/>
                <a:gd name="T82" fmla="*/ 357 w 852"/>
                <a:gd name="T83" fmla="*/ 246 h 455"/>
                <a:gd name="T84" fmla="*/ 47 w 852"/>
                <a:gd name="T85" fmla="*/ 83 h 455"/>
                <a:gd name="T86" fmla="*/ 85 w 852"/>
                <a:gd name="T87" fmla="*/ 82 h 455"/>
                <a:gd name="T88" fmla="*/ 0 w 852"/>
                <a:gd name="T8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2" h="455">
                  <a:moveTo>
                    <a:pt x="0" y="0"/>
                  </a:moveTo>
                  <a:cubicBezTo>
                    <a:pt x="25" y="115"/>
                    <a:pt x="25" y="115"/>
                    <a:pt x="25" y="115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98" y="205"/>
                    <a:pt x="223" y="285"/>
                    <a:pt x="364" y="280"/>
                  </a:cubicBezTo>
                  <a:cubicBezTo>
                    <a:pt x="387" y="279"/>
                    <a:pt x="410" y="276"/>
                    <a:pt x="432" y="271"/>
                  </a:cubicBezTo>
                  <a:cubicBezTo>
                    <a:pt x="447" y="376"/>
                    <a:pt x="539" y="455"/>
                    <a:pt x="647" y="451"/>
                  </a:cubicBezTo>
                  <a:cubicBezTo>
                    <a:pt x="762" y="447"/>
                    <a:pt x="852" y="350"/>
                    <a:pt x="848" y="235"/>
                  </a:cubicBezTo>
                  <a:cubicBezTo>
                    <a:pt x="845" y="137"/>
                    <a:pt x="774" y="57"/>
                    <a:pt x="682" y="38"/>
                  </a:cubicBezTo>
                  <a:cubicBezTo>
                    <a:pt x="677" y="37"/>
                    <a:pt x="672" y="36"/>
                    <a:pt x="667" y="35"/>
                  </a:cubicBezTo>
                  <a:cubicBezTo>
                    <a:pt x="665" y="38"/>
                    <a:pt x="664" y="42"/>
                    <a:pt x="662" y="45"/>
                  </a:cubicBezTo>
                  <a:cubicBezTo>
                    <a:pt x="661" y="47"/>
                    <a:pt x="660" y="49"/>
                    <a:pt x="659" y="52"/>
                  </a:cubicBezTo>
                  <a:cubicBezTo>
                    <a:pt x="658" y="53"/>
                    <a:pt x="657" y="55"/>
                    <a:pt x="656" y="57"/>
                  </a:cubicBezTo>
                  <a:cubicBezTo>
                    <a:pt x="655" y="61"/>
                    <a:pt x="653" y="64"/>
                    <a:pt x="651" y="67"/>
                  </a:cubicBezTo>
                  <a:cubicBezTo>
                    <a:pt x="650" y="69"/>
                    <a:pt x="649" y="71"/>
                    <a:pt x="648" y="73"/>
                  </a:cubicBezTo>
                  <a:cubicBezTo>
                    <a:pt x="646" y="75"/>
                    <a:pt x="645" y="77"/>
                    <a:pt x="644" y="79"/>
                  </a:cubicBezTo>
                  <a:cubicBezTo>
                    <a:pt x="642" y="82"/>
                    <a:pt x="640" y="85"/>
                    <a:pt x="638" y="88"/>
                  </a:cubicBezTo>
                  <a:cubicBezTo>
                    <a:pt x="637" y="90"/>
                    <a:pt x="635" y="92"/>
                    <a:pt x="634" y="94"/>
                  </a:cubicBezTo>
                  <a:cubicBezTo>
                    <a:pt x="633" y="96"/>
                    <a:pt x="632" y="97"/>
                    <a:pt x="631" y="99"/>
                  </a:cubicBezTo>
                  <a:cubicBezTo>
                    <a:pt x="628" y="102"/>
                    <a:pt x="626" y="106"/>
                    <a:pt x="623" y="109"/>
                  </a:cubicBezTo>
                  <a:cubicBezTo>
                    <a:pt x="622" y="110"/>
                    <a:pt x="621" y="112"/>
                    <a:pt x="620" y="113"/>
                  </a:cubicBezTo>
                  <a:cubicBezTo>
                    <a:pt x="618" y="115"/>
                    <a:pt x="617" y="117"/>
                    <a:pt x="615" y="119"/>
                  </a:cubicBezTo>
                  <a:cubicBezTo>
                    <a:pt x="614" y="121"/>
                    <a:pt x="613" y="122"/>
                    <a:pt x="611" y="123"/>
                  </a:cubicBezTo>
                  <a:cubicBezTo>
                    <a:pt x="609" y="127"/>
                    <a:pt x="606" y="130"/>
                    <a:pt x="603" y="133"/>
                  </a:cubicBezTo>
                  <a:cubicBezTo>
                    <a:pt x="602" y="134"/>
                    <a:pt x="601" y="135"/>
                    <a:pt x="600" y="137"/>
                  </a:cubicBezTo>
                  <a:cubicBezTo>
                    <a:pt x="596" y="140"/>
                    <a:pt x="593" y="143"/>
                    <a:pt x="590" y="147"/>
                  </a:cubicBezTo>
                  <a:cubicBezTo>
                    <a:pt x="589" y="147"/>
                    <a:pt x="588" y="148"/>
                    <a:pt x="587" y="149"/>
                  </a:cubicBezTo>
                  <a:cubicBezTo>
                    <a:pt x="585" y="151"/>
                    <a:pt x="583" y="153"/>
                    <a:pt x="581" y="155"/>
                  </a:cubicBezTo>
                  <a:cubicBezTo>
                    <a:pt x="580" y="156"/>
                    <a:pt x="579" y="157"/>
                    <a:pt x="578" y="157"/>
                  </a:cubicBezTo>
                  <a:cubicBezTo>
                    <a:pt x="574" y="161"/>
                    <a:pt x="570" y="164"/>
                    <a:pt x="566" y="167"/>
                  </a:cubicBezTo>
                  <a:cubicBezTo>
                    <a:pt x="566" y="168"/>
                    <a:pt x="565" y="169"/>
                    <a:pt x="564" y="170"/>
                  </a:cubicBezTo>
                  <a:cubicBezTo>
                    <a:pt x="556" y="175"/>
                    <a:pt x="549" y="181"/>
                    <a:pt x="541" y="186"/>
                  </a:cubicBezTo>
                  <a:cubicBezTo>
                    <a:pt x="541" y="186"/>
                    <a:pt x="540" y="187"/>
                    <a:pt x="540" y="187"/>
                  </a:cubicBezTo>
                  <a:cubicBezTo>
                    <a:pt x="535" y="190"/>
                    <a:pt x="530" y="193"/>
                    <a:pt x="525" y="196"/>
                  </a:cubicBezTo>
                  <a:cubicBezTo>
                    <a:pt x="525" y="197"/>
                    <a:pt x="524" y="197"/>
                    <a:pt x="523" y="197"/>
                  </a:cubicBezTo>
                  <a:cubicBezTo>
                    <a:pt x="515" y="202"/>
                    <a:pt x="507" y="207"/>
                    <a:pt x="498" y="211"/>
                  </a:cubicBezTo>
                  <a:cubicBezTo>
                    <a:pt x="497" y="211"/>
                    <a:pt x="497" y="212"/>
                    <a:pt x="497" y="212"/>
                  </a:cubicBezTo>
                  <a:cubicBezTo>
                    <a:pt x="491" y="214"/>
                    <a:pt x="485" y="217"/>
                    <a:pt x="480" y="219"/>
                  </a:cubicBezTo>
                  <a:cubicBezTo>
                    <a:pt x="479" y="219"/>
                    <a:pt x="479" y="220"/>
                    <a:pt x="479" y="220"/>
                  </a:cubicBezTo>
                  <a:cubicBezTo>
                    <a:pt x="470" y="223"/>
                    <a:pt x="460" y="227"/>
                    <a:pt x="451" y="230"/>
                  </a:cubicBezTo>
                  <a:cubicBezTo>
                    <a:pt x="450" y="230"/>
                    <a:pt x="450" y="230"/>
                    <a:pt x="449" y="230"/>
                  </a:cubicBezTo>
                  <a:cubicBezTo>
                    <a:pt x="443" y="232"/>
                    <a:pt x="437" y="234"/>
                    <a:pt x="430" y="236"/>
                  </a:cubicBezTo>
                  <a:cubicBezTo>
                    <a:pt x="407" y="242"/>
                    <a:pt x="382" y="245"/>
                    <a:pt x="357" y="246"/>
                  </a:cubicBezTo>
                  <a:cubicBezTo>
                    <a:pt x="227" y="251"/>
                    <a:pt x="112" y="185"/>
                    <a:pt x="47" y="83"/>
                  </a:cubicBezTo>
                  <a:cubicBezTo>
                    <a:pt x="85" y="82"/>
                    <a:pt x="85" y="82"/>
                    <a:pt x="85" y="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45" name="Freeform 13"/>
            <p:cNvSpPr>
              <a:spLocks noEditPoints="1"/>
            </p:cNvSpPr>
            <p:nvPr/>
          </p:nvSpPr>
          <p:spPr bwMode="auto">
            <a:xfrm>
              <a:off x="11547" y="6973"/>
              <a:ext cx="693" cy="782"/>
            </a:xfrm>
            <a:custGeom>
              <a:avLst/>
              <a:gdLst>
                <a:gd name="T0" fmla="*/ 85 w 91"/>
                <a:gd name="T1" fmla="*/ 0 h 103"/>
                <a:gd name="T2" fmla="*/ 7 w 91"/>
                <a:gd name="T3" fmla="*/ 0 h 103"/>
                <a:gd name="T4" fmla="*/ 0 w 91"/>
                <a:gd name="T5" fmla="*/ 6 h 103"/>
                <a:gd name="T6" fmla="*/ 0 w 91"/>
                <a:gd name="T7" fmla="*/ 97 h 103"/>
                <a:gd name="T8" fmla="*/ 7 w 91"/>
                <a:gd name="T9" fmla="*/ 103 h 103"/>
                <a:gd name="T10" fmla="*/ 85 w 91"/>
                <a:gd name="T11" fmla="*/ 103 h 103"/>
                <a:gd name="T12" fmla="*/ 91 w 91"/>
                <a:gd name="T13" fmla="*/ 97 h 103"/>
                <a:gd name="T14" fmla="*/ 91 w 91"/>
                <a:gd name="T15" fmla="*/ 6 h 103"/>
                <a:gd name="T16" fmla="*/ 85 w 91"/>
                <a:gd name="T17" fmla="*/ 0 h 103"/>
                <a:gd name="T18" fmla="*/ 13 w 91"/>
                <a:gd name="T19" fmla="*/ 6 h 103"/>
                <a:gd name="T20" fmla="*/ 20 w 91"/>
                <a:gd name="T21" fmla="*/ 13 h 103"/>
                <a:gd name="T22" fmla="*/ 13 w 91"/>
                <a:gd name="T23" fmla="*/ 19 h 103"/>
                <a:gd name="T24" fmla="*/ 7 w 91"/>
                <a:gd name="T25" fmla="*/ 13 h 103"/>
                <a:gd name="T26" fmla="*/ 13 w 91"/>
                <a:gd name="T27" fmla="*/ 6 h 103"/>
                <a:gd name="T28" fmla="*/ 85 w 91"/>
                <a:gd name="T29" fmla="*/ 97 h 103"/>
                <a:gd name="T30" fmla="*/ 7 w 91"/>
                <a:gd name="T31" fmla="*/ 97 h 103"/>
                <a:gd name="T32" fmla="*/ 7 w 91"/>
                <a:gd name="T33" fmla="*/ 26 h 103"/>
                <a:gd name="T34" fmla="*/ 85 w 91"/>
                <a:gd name="T35" fmla="*/ 26 h 103"/>
                <a:gd name="T36" fmla="*/ 85 w 91"/>
                <a:gd name="T37" fmla="*/ 97 h 103"/>
                <a:gd name="T38" fmla="*/ 78 w 91"/>
                <a:gd name="T39" fmla="*/ 19 h 103"/>
                <a:gd name="T40" fmla="*/ 72 w 91"/>
                <a:gd name="T41" fmla="*/ 13 h 103"/>
                <a:gd name="T42" fmla="*/ 78 w 91"/>
                <a:gd name="T43" fmla="*/ 6 h 103"/>
                <a:gd name="T44" fmla="*/ 85 w 91"/>
                <a:gd name="T45" fmla="*/ 13 h 103"/>
                <a:gd name="T46" fmla="*/ 78 w 91"/>
                <a:gd name="T47" fmla="*/ 19 h 103"/>
                <a:gd name="T48" fmla="*/ 13 w 91"/>
                <a:gd name="T49" fmla="*/ 42 h 103"/>
                <a:gd name="T50" fmla="*/ 17 w 91"/>
                <a:gd name="T51" fmla="*/ 39 h 103"/>
                <a:gd name="T52" fmla="*/ 75 w 91"/>
                <a:gd name="T53" fmla="*/ 39 h 103"/>
                <a:gd name="T54" fmla="*/ 78 w 91"/>
                <a:gd name="T55" fmla="*/ 42 h 103"/>
                <a:gd name="T56" fmla="*/ 75 w 91"/>
                <a:gd name="T57" fmla="*/ 45 h 103"/>
                <a:gd name="T58" fmla="*/ 17 w 91"/>
                <a:gd name="T59" fmla="*/ 45 h 103"/>
                <a:gd name="T60" fmla="*/ 13 w 91"/>
                <a:gd name="T61" fmla="*/ 42 h 103"/>
                <a:gd name="T62" fmla="*/ 13 w 91"/>
                <a:gd name="T63" fmla="*/ 61 h 103"/>
                <a:gd name="T64" fmla="*/ 17 w 91"/>
                <a:gd name="T65" fmla="*/ 58 h 103"/>
                <a:gd name="T66" fmla="*/ 75 w 91"/>
                <a:gd name="T67" fmla="*/ 58 h 103"/>
                <a:gd name="T68" fmla="*/ 78 w 91"/>
                <a:gd name="T69" fmla="*/ 61 h 103"/>
                <a:gd name="T70" fmla="*/ 75 w 91"/>
                <a:gd name="T71" fmla="*/ 65 h 103"/>
                <a:gd name="T72" fmla="*/ 17 w 91"/>
                <a:gd name="T73" fmla="*/ 65 h 103"/>
                <a:gd name="T74" fmla="*/ 13 w 91"/>
                <a:gd name="T75" fmla="*/ 61 h 103"/>
                <a:gd name="T76" fmla="*/ 13 w 91"/>
                <a:gd name="T77" fmla="*/ 81 h 103"/>
                <a:gd name="T78" fmla="*/ 17 w 91"/>
                <a:gd name="T79" fmla="*/ 77 h 103"/>
                <a:gd name="T80" fmla="*/ 75 w 91"/>
                <a:gd name="T81" fmla="*/ 77 h 103"/>
                <a:gd name="T82" fmla="*/ 78 w 91"/>
                <a:gd name="T83" fmla="*/ 81 h 103"/>
                <a:gd name="T84" fmla="*/ 75 w 91"/>
                <a:gd name="T85" fmla="*/ 84 h 103"/>
                <a:gd name="T86" fmla="*/ 17 w 91"/>
                <a:gd name="T87" fmla="*/ 84 h 103"/>
                <a:gd name="T88" fmla="*/ 13 w 91"/>
                <a:gd name="T89" fmla="*/ 8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" h="103">
                  <a:moveTo>
                    <a:pt x="8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3"/>
                    <a:pt x="7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8" y="103"/>
                    <a:pt x="91" y="100"/>
                    <a:pt x="91" y="97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3"/>
                    <a:pt x="88" y="0"/>
                    <a:pt x="85" y="0"/>
                  </a:cubicBezTo>
                  <a:close/>
                  <a:moveTo>
                    <a:pt x="13" y="6"/>
                  </a:moveTo>
                  <a:cubicBezTo>
                    <a:pt x="17" y="6"/>
                    <a:pt x="20" y="9"/>
                    <a:pt x="20" y="13"/>
                  </a:cubicBezTo>
                  <a:cubicBezTo>
                    <a:pt x="20" y="16"/>
                    <a:pt x="17" y="19"/>
                    <a:pt x="13" y="19"/>
                  </a:cubicBezTo>
                  <a:cubicBezTo>
                    <a:pt x="10" y="19"/>
                    <a:pt x="7" y="16"/>
                    <a:pt x="7" y="13"/>
                  </a:cubicBezTo>
                  <a:cubicBezTo>
                    <a:pt x="7" y="9"/>
                    <a:pt x="10" y="6"/>
                    <a:pt x="13" y="6"/>
                  </a:cubicBezTo>
                  <a:close/>
                  <a:moveTo>
                    <a:pt x="85" y="97"/>
                  </a:moveTo>
                  <a:cubicBezTo>
                    <a:pt x="7" y="97"/>
                    <a:pt x="7" y="97"/>
                    <a:pt x="7" y="9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5" y="97"/>
                  </a:lnTo>
                  <a:close/>
                  <a:moveTo>
                    <a:pt x="78" y="19"/>
                  </a:moveTo>
                  <a:cubicBezTo>
                    <a:pt x="75" y="19"/>
                    <a:pt x="72" y="16"/>
                    <a:pt x="72" y="13"/>
                  </a:cubicBezTo>
                  <a:cubicBezTo>
                    <a:pt x="72" y="9"/>
                    <a:pt x="75" y="6"/>
                    <a:pt x="78" y="6"/>
                  </a:cubicBezTo>
                  <a:cubicBezTo>
                    <a:pt x="82" y="6"/>
                    <a:pt x="85" y="9"/>
                    <a:pt x="85" y="13"/>
                  </a:cubicBezTo>
                  <a:cubicBezTo>
                    <a:pt x="85" y="16"/>
                    <a:pt x="82" y="19"/>
                    <a:pt x="78" y="19"/>
                  </a:cubicBezTo>
                  <a:close/>
                  <a:moveTo>
                    <a:pt x="13" y="42"/>
                  </a:moveTo>
                  <a:cubicBezTo>
                    <a:pt x="13" y="40"/>
                    <a:pt x="15" y="39"/>
                    <a:pt x="17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7" y="39"/>
                    <a:pt x="78" y="40"/>
                    <a:pt x="78" y="42"/>
                  </a:cubicBezTo>
                  <a:cubicBezTo>
                    <a:pt x="78" y="44"/>
                    <a:pt x="77" y="45"/>
                    <a:pt x="75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4"/>
                    <a:pt x="13" y="42"/>
                  </a:cubicBezTo>
                  <a:close/>
                  <a:moveTo>
                    <a:pt x="13" y="61"/>
                  </a:moveTo>
                  <a:cubicBezTo>
                    <a:pt x="13" y="59"/>
                    <a:pt x="15" y="58"/>
                    <a:pt x="17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7" y="58"/>
                    <a:pt x="78" y="59"/>
                    <a:pt x="78" y="61"/>
                  </a:cubicBezTo>
                  <a:cubicBezTo>
                    <a:pt x="78" y="63"/>
                    <a:pt x="77" y="65"/>
                    <a:pt x="75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5" y="65"/>
                    <a:pt x="13" y="63"/>
                    <a:pt x="13" y="61"/>
                  </a:cubicBezTo>
                  <a:close/>
                  <a:moveTo>
                    <a:pt x="13" y="81"/>
                  </a:moveTo>
                  <a:cubicBezTo>
                    <a:pt x="13" y="79"/>
                    <a:pt x="15" y="77"/>
                    <a:pt x="17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7" y="77"/>
                    <a:pt x="78" y="79"/>
                    <a:pt x="78" y="81"/>
                  </a:cubicBezTo>
                  <a:cubicBezTo>
                    <a:pt x="78" y="82"/>
                    <a:pt x="77" y="84"/>
                    <a:pt x="75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5" y="84"/>
                    <a:pt x="13" y="82"/>
                    <a:pt x="13" y="81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16345" y="1517015"/>
            <a:ext cx="1588770" cy="2788920"/>
            <a:chOff x="9947" y="2389"/>
            <a:chExt cx="2502" cy="4392"/>
          </a:xfrm>
        </p:grpSpPr>
        <p:sp>
          <p:nvSpPr>
            <p:cNvPr id="18441" name="Freeform 9"/>
            <p:cNvSpPr/>
            <p:nvPr/>
          </p:nvSpPr>
          <p:spPr bwMode="auto">
            <a:xfrm>
              <a:off x="9947" y="2389"/>
              <a:ext cx="2502" cy="4392"/>
            </a:xfrm>
            <a:custGeom>
              <a:avLst/>
              <a:gdLst>
                <a:gd name="T0" fmla="*/ 0 w 478"/>
                <a:gd name="T1" fmla="*/ 839 h 839"/>
                <a:gd name="T2" fmla="*/ 117 w 478"/>
                <a:gd name="T3" fmla="*/ 818 h 839"/>
                <a:gd name="T4" fmla="*/ 88 w 478"/>
                <a:gd name="T5" fmla="*/ 802 h 839"/>
                <a:gd name="T6" fmla="*/ 295 w 478"/>
                <a:gd name="T7" fmla="*/ 487 h 839"/>
                <a:gd name="T8" fmla="*/ 288 w 478"/>
                <a:gd name="T9" fmla="*/ 418 h 839"/>
                <a:gd name="T10" fmla="*/ 477 w 478"/>
                <a:gd name="T11" fmla="*/ 211 h 839"/>
                <a:gd name="T12" fmla="*/ 269 w 478"/>
                <a:gd name="T13" fmla="*/ 1 h 839"/>
                <a:gd name="T14" fmla="*/ 66 w 478"/>
                <a:gd name="T15" fmla="*/ 159 h 839"/>
                <a:gd name="T16" fmla="*/ 62 w 478"/>
                <a:gd name="T17" fmla="*/ 174 h 839"/>
                <a:gd name="T18" fmla="*/ 72 w 478"/>
                <a:gd name="T19" fmla="*/ 178 h 839"/>
                <a:gd name="T20" fmla="*/ 79 w 478"/>
                <a:gd name="T21" fmla="*/ 182 h 839"/>
                <a:gd name="T22" fmla="*/ 84 w 478"/>
                <a:gd name="T23" fmla="*/ 185 h 839"/>
                <a:gd name="T24" fmla="*/ 94 w 478"/>
                <a:gd name="T25" fmla="*/ 191 h 839"/>
                <a:gd name="T26" fmla="*/ 99 w 478"/>
                <a:gd name="T27" fmla="*/ 194 h 839"/>
                <a:gd name="T28" fmla="*/ 106 w 478"/>
                <a:gd name="T29" fmla="*/ 198 h 839"/>
                <a:gd name="T30" fmla="*/ 114 w 478"/>
                <a:gd name="T31" fmla="*/ 204 h 839"/>
                <a:gd name="T32" fmla="*/ 120 w 478"/>
                <a:gd name="T33" fmla="*/ 209 h 839"/>
                <a:gd name="T34" fmla="*/ 125 w 478"/>
                <a:gd name="T35" fmla="*/ 212 h 839"/>
                <a:gd name="T36" fmla="*/ 134 w 478"/>
                <a:gd name="T37" fmla="*/ 220 h 839"/>
                <a:gd name="T38" fmla="*/ 139 w 478"/>
                <a:gd name="T39" fmla="*/ 224 h 839"/>
                <a:gd name="T40" fmla="*/ 145 w 478"/>
                <a:gd name="T41" fmla="*/ 229 h 839"/>
                <a:gd name="T42" fmla="*/ 148 w 478"/>
                <a:gd name="T43" fmla="*/ 233 h 839"/>
                <a:gd name="T44" fmla="*/ 158 w 478"/>
                <a:gd name="T45" fmla="*/ 242 h 839"/>
                <a:gd name="T46" fmla="*/ 161 w 478"/>
                <a:gd name="T47" fmla="*/ 245 h 839"/>
                <a:gd name="T48" fmla="*/ 171 w 478"/>
                <a:gd name="T49" fmla="*/ 255 h 839"/>
                <a:gd name="T50" fmla="*/ 173 w 478"/>
                <a:gd name="T51" fmla="*/ 258 h 839"/>
                <a:gd name="T52" fmla="*/ 179 w 478"/>
                <a:gd name="T53" fmla="*/ 265 h 839"/>
                <a:gd name="T54" fmla="*/ 181 w 478"/>
                <a:gd name="T55" fmla="*/ 267 h 839"/>
                <a:gd name="T56" fmla="*/ 190 w 478"/>
                <a:gd name="T57" fmla="*/ 279 h 839"/>
                <a:gd name="T58" fmla="*/ 193 w 478"/>
                <a:gd name="T59" fmla="*/ 282 h 839"/>
                <a:gd name="T60" fmla="*/ 208 w 478"/>
                <a:gd name="T61" fmla="*/ 305 h 839"/>
                <a:gd name="T62" fmla="*/ 209 w 478"/>
                <a:gd name="T63" fmla="*/ 307 h 839"/>
                <a:gd name="T64" fmla="*/ 218 w 478"/>
                <a:gd name="T65" fmla="*/ 322 h 839"/>
                <a:gd name="T66" fmla="*/ 219 w 478"/>
                <a:gd name="T67" fmla="*/ 324 h 839"/>
                <a:gd name="T68" fmla="*/ 231 w 478"/>
                <a:gd name="T69" fmla="*/ 350 h 839"/>
                <a:gd name="T70" fmla="*/ 232 w 478"/>
                <a:gd name="T71" fmla="*/ 351 h 839"/>
                <a:gd name="T72" fmla="*/ 239 w 478"/>
                <a:gd name="T73" fmla="*/ 368 h 839"/>
                <a:gd name="T74" fmla="*/ 239 w 478"/>
                <a:gd name="T75" fmla="*/ 369 h 839"/>
                <a:gd name="T76" fmla="*/ 248 w 478"/>
                <a:gd name="T77" fmla="*/ 397 h 839"/>
                <a:gd name="T78" fmla="*/ 249 w 478"/>
                <a:gd name="T79" fmla="*/ 399 h 839"/>
                <a:gd name="T80" fmla="*/ 253 w 478"/>
                <a:gd name="T81" fmla="*/ 418 h 839"/>
                <a:gd name="T82" fmla="*/ 261 w 478"/>
                <a:gd name="T83" fmla="*/ 492 h 839"/>
                <a:gd name="T84" fmla="*/ 85 w 478"/>
                <a:gd name="T85" fmla="*/ 795 h 839"/>
                <a:gd name="T86" fmla="*/ 85 w 478"/>
                <a:gd name="T87" fmla="*/ 757 h 839"/>
                <a:gd name="T88" fmla="*/ 0 w 478"/>
                <a:gd name="T89" fmla="*/ 83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8" h="839">
                  <a:moveTo>
                    <a:pt x="0" y="839"/>
                  </a:moveTo>
                  <a:cubicBezTo>
                    <a:pt x="117" y="818"/>
                    <a:pt x="117" y="818"/>
                    <a:pt x="117" y="818"/>
                  </a:cubicBezTo>
                  <a:cubicBezTo>
                    <a:pt x="88" y="802"/>
                    <a:pt x="88" y="802"/>
                    <a:pt x="88" y="802"/>
                  </a:cubicBezTo>
                  <a:cubicBezTo>
                    <a:pt x="210" y="748"/>
                    <a:pt x="294" y="628"/>
                    <a:pt x="295" y="487"/>
                  </a:cubicBezTo>
                  <a:cubicBezTo>
                    <a:pt x="295" y="463"/>
                    <a:pt x="293" y="440"/>
                    <a:pt x="288" y="418"/>
                  </a:cubicBezTo>
                  <a:cubicBezTo>
                    <a:pt x="394" y="408"/>
                    <a:pt x="477" y="319"/>
                    <a:pt x="477" y="211"/>
                  </a:cubicBezTo>
                  <a:cubicBezTo>
                    <a:pt x="478" y="95"/>
                    <a:pt x="385" y="1"/>
                    <a:pt x="269" y="1"/>
                  </a:cubicBezTo>
                  <a:cubicBezTo>
                    <a:pt x="171" y="0"/>
                    <a:pt x="88" y="68"/>
                    <a:pt x="66" y="159"/>
                  </a:cubicBezTo>
                  <a:cubicBezTo>
                    <a:pt x="64" y="164"/>
                    <a:pt x="63" y="169"/>
                    <a:pt x="62" y="174"/>
                  </a:cubicBezTo>
                  <a:cubicBezTo>
                    <a:pt x="66" y="175"/>
                    <a:pt x="69" y="177"/>
                    <a:pt x="72" y="178"/>
                  </a:cubicBezTo>
                  <a:cubicBezTo>
                    <a:pt x="74" y="180"/>
                    <a:pt x="76" y="181"/>
                    <a:pt x="79" y="182"/>
                  </a:cubicBezTo>
                  <a:cubicBezTo>
                    <a:pt x="80" y="183"/>
                    <a:pt x="82" y="184"/>
                    <a:pt x="84" y="185"/>
                  </a:cubicBezTo>
                  <a:cubicBezTo>
                    <a:pt x="87" y="187"/>
                    <a:pt x="91" y="189"/>
                    <a:pt x="94" y="191"/>
                  </a:cubicBezTo>
                  <a:cubicBezTo>
                    <a:pt x="96" y="192"/>
                    <a:pt x="97" y="193"/>
                    <a:pt x="99" y="194"/>
                  </a:cubicBezTo>
                  <a:cubicBezTo>
                    <a:pt x="101" y="196"/>
                    <a:pt x="103" y="197"/>
                    <a:pt x="106" y="198"/>
                  </a:cubicBezTo>
                  <a:cubicBezTo>
                    <a:pt x="108" y="200"/>
                    <a:pt x="111" y="202"/>
                    <a:pt x="114" y="204"/>
                  </a:cubicBezTo>
                  <a:cubicBezTo>
                    <a:pt x="116" y="206"/>
                    <a:pt x="118" y="207"/>
                    <a:pt x="120" y="209"/>
                  </a:cubicBezTo>
                  <a:cubicBezTo>
                    <a:pt x="122" y="210"/>
                    <a:pt x="123" y="211"/>
                    <a:pt x="125" y="212"/>
                  </a:cubicBezTo>
                  <a:cubicBezTo>
                    <a:pt x="128" y="215"/>
                    <a:pt x="131" y="218"/>
                    <a:pt x="134" y="220"/>
                  </a:cubicBezTo>
                  <a:cubicBezTo>
                    <a:pt x="136" y="221"/>
                    <a:pt x="137" y="223"/>
                    <a:pt x="139" y="224"/>
                  </a:cubicBezTo>
                  <a:cubicBezTo>
                    <a:pt x="141" y="226"/>
                    <a:pt x="143" y="227"/>
                    <a:pt x="145" y="229"/>
                  </a:cubicBezTo>
                  <a:cubicBezTo>
                    <a:pt x="146" y="230"/>
                    <a:pt x="147" y="231"/>
                    <a:pt x="148" y="233"/>
                  </a:cubicBezTo>
                  <a:cubicBezTo>
                    <a:pt x="152" y="236"/>
                    <a:pt x="155" y="239"/>
                    <a:pt x="158" y="242"/>
                  </a:cubicBezTo>
                  <a:cubicBezTo>
                    <a:pt x="159" y="243"/>
                    <a:pt x="160" y="244"/>
                    <a:pt x="161" y="245"/>
                  </a:cubicBezTo>
                  <a:cubicBezTo>
                    <a:pt x="164" y="248"/>
                    <a:pt x="168" y="252"/>
                    <a:pt x="171" y="255"/>
                  </a:cubicBezTo>
                  <a:cubicBezTo>
                    <a:pt x="172" y="256"/>
                    <a:pt x="172" y="257"/>
                    <a:pt x="173" y="258"/>
                  </a:cubicBezTo>
                  <a:cubicBezTo>
                    <a:pt x="175" y="260"/>
                    <a:pt x="177" y="263"/>
                    <a:pt x="179" y="265"/>
                  </a:cubicBezTo>
                  <a:cubicBezTo>
                    <a:pt x="180" y="266"/>
                    <a:pt x="180" y="267"/>
                    <a:pt x="181" y="267"/>
                  </a:cubicBezTo>
                  <a:cubicBezTo>
                    <a:pt x="184" y="271"/>
                    <a:pt x="187" y="275"/>
                    <a:pt x="190" y="279"/>
                  </a:cubicBezTo>
                  <a:cubicBezTo>
                    <a:pt x="191" y="280"/>
                    <a:pt x="192" y="281"/>
                    <a:pt x="193" y="282"/>
                  </a:cubicBezTo>
                  <a:cubicBezTo>
                    <a:pt x="198" y="290"/>
                    <a:pt x="203" y="297"/>
                    <a:pt x="208" y="305"/>
                  </a:cubicBezTo>
                  <a:cubicBezTo>
                    <a:pt x="208" y="306"/>
                    <a:pt x="209" y="306"/>
                    <a:pt x="209" y="307"/>
                  </a:cubicBezTo>
                  <a:cubicBezTo>
                    <a:pt x="212" y="312"/>
                    <a:pt x="215" y="317"/>
                    <a:pt x="218" y="322"/>
                  </a:cubicBezTo>
                  <a:cubicBezTo>
                    <a:pt x="218" y="322"/>
                    <a:pt x="218" y="323"/>
                    <a:pt x="219" y="324"/>
                  </a:cubicBezTo>
                  <a:cubicBezTo>
                    <a:pt x="223" y="332"/>
                    <a:pt x="228" y="341"/>
                    <a:pt x="231" y="350"/>
                  </a:cubicBezTo>
                  <a:cubicBezTo>
                    <a:pt x="232" y="350"/>
                    <a:pt x="232" y="351"/>
                    <a:pt x="232" y="351"/>
                  </a:cubicBezTo>
                  <a:cubicBezTo>
                    <a:pt x="234" y="357"/>
                    <a:pt x="237" y="362"/>
                    <a:pt x="239" y="368"/>
                  </a:cubicBezTo>
                  <a:cubicBezTo>
                    <a:pt x="239" y="369"/>
                    <a:pt x="239" y="369"/>
                    <a:pt x="239" y="369"/>
                  </a:cubicBezTo>
                  <a:cubicBezTo>
                    <a:pt x="243" y="378"/>
                    <a:pt x="246" y="388"/>
                    <a:pt x="248" y="397"/>
                  </a:cubicBezTo>
                  <a:cubicBezTo>
                    <a:pt x="248" y="398"/>
                    <a:pt x="249" y="398"/>
                    <a:pt x="249" y="399"/>
                  </a:cubicBezTo>
                  <a:cubicBezTo>
                    <a:pt x="250" y="405"/>
                    <a:pt x="252" y="412"/>
                    <a:pt x="253" y="418"/>
                  </a:cubicBezTo>
                  <a:cubicBezTo>
                    <a:pt x="258" y="442"/>
                    <a:pt x="261" y="467"/>
                    <a:pt x="261" y="492"/>
                  </a:cubicBezTo>
                  <a:cubicBezTo>
                    <a:pt x="260" y="622"/>
                    <a:pt x="190" y="734"/>
                    <a:pt x="85" y="795"/>
                  </a:cubicBezTo>
                  <a:cubicBezTo>
                    <a:pt x="85" y="757"/>
                    <a:pt x="85" y="757"/>
                    <a:pt x="85" y="757"/>
                  </a:cubicBezTo>
                  <a:lnTo>
                    <a:pt x="0" y="839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46" name="Freeform 14"/>
            <p:cNvSpPr/>
            <p:nvPr/>
          </p:nvSpPr>
          <p:spPr bwMode="auto">
            <a:xfrm>
              <a:off x="11218" y="2898"/>
              <a:ext cx="701" cy="759"/>
            </a:xfrm>
            <a:custGeom>
              <a:avLst/>
              <a:gdLst>
                <a:gd name="T0" fmla="*/ 4 w 92"/>
                <a:gd name="T1" fmla="*/ 100 h 100"/>
                <a:gd name="T2" fmla="*/ 1 w 92"/>
                <a:gd name="T3" fmla="*/ 100 h 100"/>
                <a:gd name="T4" fmla="*/ 0 w 92"/>
                <a:gd name="T5" fmla="*/ 97 h 100"/>
                <a:gd name="T6" fmla="*/ 5 w 92"/>
                <a:gd name="T7" fmla="*/ 56 h 100"/>
                <a:gd name="T8" fmla="*/ 6 w 92"/>
                <a:gd name="T9" fmla="*/ 54 h 100"/>
                <a:gd name="T10" fmla="*/ 56 w 92"/>
                <a:gd name="T11" fmla="*/ 3 h 100"/>
                <a:gd name="T12" fmla="*/ 70 w 92"/>
                <a:gd name="T13" fmla="*/ 3 h 100"/>
                <a:gd name="T14" fmla="*/ 88 w 92"/>
                <a:gd name="T15" fmla="*/ 22 h 100"/>
                <a:gd name="T16" fmla="*/ 88 w 92"/>
                <a:gd name="T17" fmla="*/ 35 h 100"/>
                <a:gd name="T18" fmla="*/ 52 w 92"/>
                <a:gd name="T19" fmla="*/ 72 h 100"/>
                <a:gd name="T20" fmla="*/ 49 w 92"/>
                <a:gd name="T21" fmla="*/ 73 h 100"/>
                <a:gd name="T22" fmla="*/ 31 w 92"/>
                <a:gd name="T23" fmla="*/ 73 h 100"/>
                <a:gd name="T24" fmla="*/ 28 w 92"/>
                <a:gd name="T25" fmla="*/ 70 h 100"/>
                <a:gd name="T26" fmla="*/ 28 w 92"/>
                <a:gd name="T27" fmla="*/ 51 h 100"/>
                <a:gd name="T28" fmla="*/ 29 w 92"/>
                <a:gd name="T29" fmla="*/ 49 h 100"/>
                <a:gd name="T30" fmla="*/ 56 w 92"/>
                <a:gd name="T31" fmla="*/ 22 h 100"/>
                <a:gd name="T32" fmla="*/ 61 w 92"/>
                <a:gd name="T33" fmla="*/ 22 h 100"/>
                <a:gd name="T34" fmla="*/ 61 w 92"/>
                <a:gd name="T35" fmla="*/ 26 h 100"/>
                <a:gd name="T36" fmla="*/ 34 w 92"/>
                <a:gd name="T37" fmla="*/ 53 h 100"/>
                <a:gd name="T38" fmla="*/ 34 w 92"/>
                <a:gd name="T39" fmla="*/ 67 h 100"/>
                <a:gd name="T40" fmla="*/ 48 w 92"/>
                <a:gd name="T41" fmla="*/ 67 h 100"/>
                <a:gd name="T42" fmla="*/ 84 w 92"/>
                <a:gd name="T43" fmla="*/ 31 h 100"/>
                <a:gd name="T44" fmla="*/ 84 w 92"/>
                <a:gd name="T45" fmla="*/ 26 h 100"/>
                <a:gd name="T46" fmla="*/ 65 w 92"/>
                <a:gd name="T47" fmla="*/ 8 h 100"/>
                <a:gd name="T48" fmla="*/ 61 w 92"/>
                <a:gd name="T49" fmla="*/ 8 h 100"/>
                <a:gd name="T50" fmla="*/ 11 w 92"/>
                <a:gd name="T51" fmla="*/ 58 h 100"/>
                <a:gd name="T52" fmla="*/ 7 w 92"/>
                <a:gd name="T53" fmla="*/ 94 h 100"/>
                <a:gd name="T54" fmla="*/ 43 w 92"/>
                <a:gd name="T55" fmla="*/ 90 h 100"/>
                <a:gd name="T56" fmla="*/ 84 w 92"/>
                <a:gd name="T57" fmla="*/ 49 h 100"/>
                <a:gd name="T58" fmla="*/ 88 w 92"/>
                <a:gd name="T59" fmla="*/ 49 h 100"/>
                <a:gd name="T60" fmla="*/ 88 w 92"/>
                <a:gd name="T61" fmla="*/ 54 h 100"/>
                <a:gd name="T62" fmla="*/ 47 w 92"/>
                <a:gd name="T63" fmla="*/ 95 h 100"/>
                <a:gd name="T64" fmla="*/ 45 w 92"/>
                <a:gd name="T65" fmla="*/ 96 h 100"/>
                <a:gd name="T66" fmla="*/ 4 w 92"/>
                <a:gd name="T67" fmla="*/ 100 h 100"/>
                <a:gd name="T68" fmla="*/ 4 w 92"/>
                <a:gd name="T6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100">
                  <a:moveTo>
                    <a:pt x="4" y="100"/>
                  </a:moveTo>
                  <a:cubicBezTo>
                    <a:pt x="3" y="100"/>
                    <a:pt x="2" y="100"/>
                    <a:pt x="1" y="100"/>
                  </a:cubicBezTo>
                  <a:cubicBezTo>
                    <a:pt x="1" y="99"/>
                    <a:pt x="0" y="98"/>
                    <a:pt x="0" y="9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5" y="54"/>
                    <a:pt x="6" y="5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0" y="0"/>
                    <a:pt x="66" y="0"/>
                    <a:pt x="70" y="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92" y="25"/>
                    <a:pt x="92" y="32"/>
                    <a:pt x="88" y="35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1" y="73"/>
                    <a:pt x="50" y="73"/>
                    <a:pt x="49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9" y="73"/>
                    <a:pt x="28" y="72"/>
                    <a:pt x="28" y="70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0"/>
                    <a:pt x="29" y="49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8" y="20"/>
                    <a:pt x="60" y="20"/>
                    <a:pt x="61" y="22"/>
                  </a:cubicBezTo>
                  <a:cubicBezTo>
                    <a:pt x="62" y="23"/>
                    <a:pt x="62" y="25"/>
                    <a:pt x="61" y="26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5" y="30"/>
                    <a:pt x="85" y="28"/>
                    <a:pt x="84" y="26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7"/>
                    <a:pt x="62" y="7"/>
                    <a:pt x="61" y="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7" y="48"/>
                    <a:pt x="88" y="49"/>
                  </a:cubicBezTo>
                  <a:cubicBezTo>
                    <a:pt x="90" y="50"/>
                    <a:pt x="90" y="52"/>
                    <a:pt x="88" y="54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95"/>
                    <a:pt x="46" y="96"/>
                    <a:pt x="45" y="96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06900" y="2639060"/>
            <a:ext cx="1520190" cy="2827020"/>
            <a:chOff x="6940" y="4156"/>
            <a:chExt cx="2394" cy="4452"/>
          </a:xfrm>
        </p:grpSpPr>
        <p:sp>
          <p:nvSpPr>
            <p:cNvPr id="18443" name="Freeform 11"/>
            <p:cNvSpPr/>
            <p:nvPr/>
          </p:nvSpPr>
          <p:spPr bwMode="auto">
            <a:xfrm>
              <a:off x="6940" y="4156"/>
              <a:ext cx="2394" cy="4452"/>
            </a:xfrm>
            <a:custGeom>
              <a:avLst/>
              <a:gdLst>
                <a:gd name="T0" fmla="*/ 458 w 458"/>
                <a:gd name="T1" fmla="*/ 0 h 851"/>
                <a:gd name="T2" fmla="*/ 342 w 458"/>
                <a:gd name="T3" fmla="*/ 25 h 851"/>
                <a:gd name="T4" fmla="*/ 371 w 458"/>
                <a:gd name="T5" fmla="*/ 40 h 851"/>
                <a:gd name="T6" fmla="*/ 176 w 458"/>
                <a:gd name="T7" fmla="*/ 362 h 851"/>
                <a:gd name="T8" fmla="*/ 185 w 458"/>
                <a:gd name="T9" fmla="*/ 431 h 851"/>
                <a:gd name="T10" fmla="*/ 4 w 458"/>
                <a:gd name="T11" fmla="*/ 645 h 851"/>
                <a:gd name="T12" fmla="*/ 219 w 458"/>
                <a:gd name="T13" fmla="*/ 847 h 851"/>
                <a:gd name="T14" fmla="*/ 417 w 458"/>
                <a:gd name="T15" fmla="*/ 682 h 851"/>
                <a:gd name="T16" fmla="*/ 420 w 458"/>
                <a:gd name="T17" fmla="*/ 667 h 851"/>
                <a:gd name="T18" fmla="*/ 410 w 458"/>
                <a:gd name="T19" fmla="*/ 662 h 851"/>
                <a:gd name="T20" fmla="*/ 403 w 458"/>
                <a:gd name="T21" fmla="*/ 659 h 851"/>
                <a:gd name="T22" fmla="*/ 398 w 458"/>
                <a:gd name="T23" fmla="*/ 656 h 851"/>
                <a:gd name="T24" fmla="*/ 387 w 458"/>
                <a:gd name="T25" fmla="*/ 651 h 851"/>
                <a:gd name="T26" fmla="*/ 382 w 458"/>
                <a:gd name="T27" fmla="*/ 647 h 851"/>
                <a:gd name="T28" fmla="*/ 376 w 458"/>
                <a:gd name="T29" fmla="*/ 644 h 851"/>
                <a:gd name="T30" fmla="*/ 367 w 458"/>
                <a:gd name="T31" fmla="*/ 638 h 851"/>
                <a:gd name="T32" fmla="*/ 361 w 458"/>
                <a:gd name="T33" fmla="*/ 634 h 851"/>
                <a:gd name="T34" fmla="*/ 356 w 458"/>
                <a:gd name="T35" fmla="*/ 630 h 851"/>
                <a:gd name="T36" fmla="*/ 346 w 458"/>
                <a:gd name="T37" fmla="*/ 623 h 851"/>
                <a:gd name="T38" fmla="*/ 342 w 458"/>
                <a:gd name="T39" fmla="*/ 619 h 851"/>
                <a:gd name="T40" fmla="*/ 336 w 458"/>
                <a:gd name="T41" fmla="*/ 614 h 851"/>
                <a:gd name="T42" fmla="*/ 332 w 458"/>
                <a:gd name="T43" fmla="*/ 611 h 851"/>
                <a:gd name="T44" fmla="*/ 322 w 458"/>
                <a:gd name="T45" fmla="*/ 602 h 851"/>
                <a:gd name="T46" fmla="*/ 318 w 458"/>
                <a:gd name="T47" fmla="*/ 599 h 851"/>
                <a:gd name="T48" fmla="*/ 309 w 458"/>
                <a:gd name="T49" fmla="*/ 589 h 851"/>
                <a:gd name="T50" fmla="*/ 306 w 458"/>
                <a:gd name="T51" fmla="*/ 586 h 851"/>
                <a:gd name="T52" fmla="*/ 300 w 458"/>
                <a:gd name="T53" fmla="*/ 580 h 851"/>
                <a:gd name="T54" fmla="*/ 298 w 458"/>
                <a:gd name="T55" fmla="*/ 577 h 851"/>
                <a:gd name="T56" fmla="*/ 288 w 458"/>
                <a:gd name="T57" fmla="*/ 566 h 851"/>
                <a:gd name="T58" fmla="*/ 286 w 458"/>
                <a:gd name="T59" fmla="*/ 563 h 851"/>
                <a:gd name="T60" fmla="*/ 269 w 458"/>
                <a:gd name="T61" fmla="*/ 541 h 851"/>
                <a:gd name="T62" fmla="*/ 268 w 458"/>
                <a:gd name="T63" fmla="*/ 539 h 851"/>
                <a:gd name="T64" fmla="*/ 259 w 458"/>
                <a:gd name="T65" fmla="*/ 524 h 851"/>
                <a:gd name="T66" fmla="*/ 258 w 458"/>
                <a:gd name="T67" fmla="*/ 522 h 851"/>
                <a:gd name="T68" fmla="*/ 244 w 458"/>
                <a:gd name="T69" fmla="*/ 497 h 851"/>
                <a:gd name="T70" fmla="*/ 244 w 458"/>
                <a:gd name="T71" fmla="*/ 496 h 851"/>
                <a:gd name="T72" fmla="*/ 236 w 458"/>
                <a:gd name="T73" fmla="*/ 479 h 851"/>
                <a:gd name="T74" fmla="*/ 236 w 458"/>
                <a:gd name="T75" fmla="*/ 478 h 851"/>
                <a:gd name="T76" fmla="*/ 226 w 458"/>
                <a:gd name="T77" fmla="*/ 450 h 851"/>
                <a:gd name="T78" fmla="*/ 225 w 458"/>
                <a:gd name="T79" fmla="*/ 448 h 851"/>
                <a:gd name="T80" fmla="*/ 220 w 458"/>
                <a:gd name="T81" fmla="*/ 429 h 851"/>
                <a:gd name="T82" fmla="*/ 210 w 458"/>
                <a:gd name="T83" fmla="*/ 356 h 851"/>
                <a:gd name="T84" fmla="*/ 375 w 458"/>
                <a:gd name="T85" fmla="*/ 47 h 851"/>
                <a:gd name="T86" fmla="*/ 376 w 458"/>
                <a:gd name="T87" fmla="*/ 85 h 851"/>
                <a:gd name="T88" fmla="*/ 458 w 458"/>
                <a:gd name="T8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8" h="851">
                  <a:moveTo>
                    <a:pt x="458" y="0"/>
                  </a:moveTo>
                  <a:cubicBezTo>
                    <a:pt x="342" y="25"/>
                    <a:pt x="342" y="25"/>
                    <a:pt x="342" y="25"/>
                  </a:cubicBezTo>
                  <a:cubicBezTo>
                    <a:pt x="371" y="40"/>
                    <a:pt x="371" y="40"/>
                    <a:pt x="371" y="40"/>
                  </a:cubicBezTo>
                  <a:cubicBezTo>
                    <a:pt x="252" y="98"/>
                    <a:pt x="172" y="221"/>
                    <a:pt x="176" y="362"/>
                  </a:cubicBezTo>
                  <a:cubicBezTo>
                    <a:pt x="177" y="386"/>
                    <a:pt x="180" y="409"/>
                    <a:pt x="185" y="431"/>
                  </a:cubicBezTo>
                  <a:cubicBezTo>
                    <a:pt x="80" y="445"/>
                    <a:pt x="0" y="537"/>
                    <a:pt x="4" y="645"/>
                  </a:cubicBezTo>
                  <a:cubicBezTo>
                    <a:pt x="7" y="760"/>
                    <a:pt x="104" y="851"/>
                    <a:pt x="219" y="847"/>
                  </a:cubicBezTo>
                  <a:cubicBezTo>
                    <a:pt x="317" y="844"/>
                    <a:pt x="397" y="774"/>
                    <a:pt x="417" y="682"/>
                  </a:cubicBezTo>
                  <a:cubicBezTo>
                    <a:pt x="418" y="677"/>
                    <a:pt x="419" y="672"/>
                    <a:pt x="420" y="667"/>
                  </a:cubicBezTo>
                  <a:cubicBezTo>
                    <a:pt x="416" y="665"/>
                    <a:pt x="413" y="664"/>
                    <a:pt x="410" y="662"/>
                  </a:cubicBezTo>
                  <a:cubicBezTo>
                    <a:pt x="408" y="661"/>
                    <a:pt x="405" y="660"/>
                    <a:pt x="403" y="659"/>
                  </a:cubicBezTo>
                  <a:cubicBezTo>
                    <a:pt x="401" y="658"/>
                    <a:pt x="399" y="657"/>
                    <a:pt x="398" y="656"/>
                  </a:cubicBezTo>
                  <a:cubicBezTo>
                    <a:pt x="394" y="654"/>
                    <a:pt x="391" y="652"/>
                    <a:pt x="387" y="651"/>
                  </a:cubicBezTo>
                  <a:cubicBezTo>
                    <a:pt x="386" y="650"/>
                    <a:pt x="384" y="649"/>
                    <a:pt x="382" y="647"/>
                  </a:cubicBezTo>
                  <a:cubicBezTo>
                    <a:pt x="380" y="646"/>
                    <a:pt x="378" y="645"/>
                    <a:pt x="376" y="644"/>
                  </a:cubicBezTo>
                  <a:cubicBezTo>
                    <a:pt x="373" y="642"/>
                    <a:pt x="370" y="640"/>
                    <a:pt x="367" y="638"/>
                  </a:cubicBezTo>
                  <a:cubicBezTo>
                    <a:pt x="365" y="636"/>
                    <a:pt x="363" y="635"/>
                    <a:pt x="361" y="634"/>
                  </a:cubicBezTo>
                  <a:cubicBezTo>
                    <a:pt x="359" y="632"/>
                    <a:pt x="357" y="631"/>
                    <a:pt x="356" y="630"/>
                  </a:cubicBezTo>
                  <a:cubicBezTo>
                    <a:pt x="353" y="628"/>
                    <a:pt x="349" y="625"/>
                    <a:pt x="346" y="623"/>
                  </a:cubicBezTo>
                  <a:cubicBezTo>
                    <a:pt x="345" y="622"/>
                    <a:pt x="343" y="621"/>
                    <a:pt x="342" y="619"/>
                  </a:cubicBezTo>
                  <a:cubicBezTo>
                    <a:pt x="340" y="618"/>
                    <a:pt x="338" y="616"/>
                    <a:pt x="336" y="614"/>
                  </a:cubicBezTo>
                  <a:cubicBezTo>
                    <a:pt x="334" y="613"/>
                    <a:pt x="333" y="612"/>
                    <a:pt x="332" y="611"/>
                  </a:cubicBezTo>
                  <a:cubicBezTo>
                    <a:pt x="328" y="608"/>
                    <a:pt x="325" y="605"/>
                    <a:pt x="322" y="602"/>
                  </a:cubicBezTo>
                  <a:cubicBezTo>
                    <a:pt x="321" y="601"/>
                    <a:pt x="320" y="600"/>
                    <a:pt x="318" y="599"/>
                  </a:cubicBezTo>
                  <a:cubicBezTo>
                    <a:pt x="315" y="596"/>
                    <a:pt x="312" y="593"/>
                    <a:pt x="309" y="589"/>
                  </a:cubicBezTo>
                  <a:cubicBezTo>
                    <a:pt x="308" y="588"/>
                    <a:pt x="307" y="587"/>
                    <a:pt x="306" y="586"/>
                  </a:cubicBezTo>
                  <a:cubicBezTo>
                    <a:pt x="304" y="584"/>
                    <a:pt x="302" y="582"/>
                    <a:pt x="300" y="580"/>
                  </a:cubicBezTo>
                  <a:cubicBezTo>
                    <a:pt x="299" y="579"/>
                    <a:pt x="298" y="578"/>
                    <a:pt x="298" y="577"/>
                  </a:cubicBezTo>
                  <a:cubicBezTo>
                    <a:pt x="294" y="574"/>
                    <a:pt x="291" y="570"/>
                    <a:pt x="288" y="566"/>
                  </a:cubicBezTo>
                  <a:cubicBezTo>
                    <a:pt x="287" y="565"/>
                    <a:pt x="286" y="564"/>
                    <a:pt x="286" y="563"/>
                  </a:cubicBezTo>
                  <a:cubicBezTo>
                    <a:pt x="280" y="556"/>
                    <a:pt x="274" y="548"/>
                    <a:pt x="269" y="541"/>
                  </a:cubicBezTo>
                  <a:cubicBezTo>
                    <a:pt x="269" y="540"/>
                    <a:pt x="268" y="539"/>
                    <a:pt x="268" y="539"/>
                  </a:cubicBezTo>
                  <a:cubicBezTo>
                    <a:pt x="265" y="534"/>
                    <a:pt x="262" y="529"/>
                    <a:pt x="259" y="524"/>
                  </a:cubicBezTo>
                  <a:cubicBezTo>
                    <a:pt x="259" y="524"/>
                    <a:pt x="258" y="523"/>
                    <a:pt x="258" y="522"/>
                  </a:cubicBezTo>
                  <a:cubicBezTo>
                    <a:pt x="253" y="514"/>
                    <a:pt x="249" y="506"/>
                    <a:pt x="244" y="497"/>
                  </a:cubicBezTo>
                  <a:cubicBezTo>
                    <a:pt x="244" y="497"/>
                    <a:pt x="244" y="496"/>
                    <a:pt x="244" y="496"/>
                  </a:cubicBezTo>
                  <a:cubicBezTo>
                    <a:pt x="241" y="490"/>
                    <a:pt x="239" y="484"/>
                    <a:pt x="236" y="479"/>
                  </a:cubicBezTo>
                  <a:cubicBezTo>
                    <a:pt x="236" y="478"/>
                    <a:pt x="236" y="478"/>
                    <a:pt x="236" y="478"/>
                  </a:cubicBezTo>
                  <a:cubicBezTo>
                    <a:pt x="232" y="469"/>
                    <a:pt x="229" y="459"/>
                    <a:pt x="226" y="450"/>
                  </a:cubicBezTo>
                  <a:cubicBezTo>
                    <a:pt x="226" y="449"/>
                    <a:pt x="226" y="449"/>
                    <a:pt x="225" y="448"/>
                  </a:cubicBezTo>
                  <a:cubicBezTo>
                    <a:pt x="223" y="442"/>
                    <a:pt x="222" y="436"/>
                    <a:pt x="220" y="429"/>
                  </a:cubicBezTo>
                  <a:cubicBezTo>
                    <a:pt x="214" y="406"/>
                    <a:pt x="211" y="381"/>
                    <a:pt x="210" y="356"/>
                  </a:cubicBezTo>
                  <a:cubicBezTo>
                    <a:pt x="206" y="226"/>
                    <a:pt x="272" y="111"/>
                    <a:pt x="375" y="47"/>
                  </a:cubicBezTo>
                  <a:cubicBezTo>
                    <a:pt x="376" y="85"/>
                    <a:pt x="376" y="85"/>
                    <a:pt x="376" y="85"/>
                  </a:cubicBezTo>
                  <a:lnTo>
                    <a:pt x="458" y="0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47" name="Freeform 15"/>
            <p:cNvSpPr>
              <a:spLocks noEditPoints="1"/>
            </p:cNvSpPr>
            <p:nvPr/>
          </p:nvSpPr>
          <p:spPr bwMode="auto">
            <a:xfrm>
              <a:off x="7449" y="7223"/>
              <a:ext cx="796" cy="789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68775" y="1696720"/>
            <a:ext cx="2790190" cy="1574800"/>
            <a:chOff x="6565" y="2672"/>
            <a:chExt cx="4394" cy="2480"/>
          </a:xfrm>
        </p:grpSpPr>
        <p:sp>
          <p:nvSpPr>
            <p:cNvPr id="18440" name="Freeform 8"/>
            <p:cNvSpPr/>
            <p:nvPr/>
          </p:nvSpPr>
          <p:spPr bwMode="auto">
            <a:xfrm>
              <a:off x="6565" y="2672"/>
              <a:ext cx="4394" cy="2481"/>
            </a:xfrm>
            <a:custGeom>
              <a:avLst/>
              <a:gdLst>
                <a:gd name="T0" fmla="*/ 840 w 840"/>
                <a:gd name="T1" fmla="*/ 474 h 474"/>
                <a:gd name="T2" fmla="*/ 819 w 840"/>
                <a:gd name="T3" fmla="*/ 357 h 474"/>
                <a:gd name="T4" fmla="*/ 803 w 840"/>
                <a:gd name="T5" fmla="*/ 386 h 474"/>
                <a:gd name="T6" fmla="*/ 486 w 840"/>
                <a:gd name="T7" fmla="*/ 181 h 474"/>
                <a:gd name="T8" fmla="*/ 417 w 840"/>
                <a:gd name="T9" fmla="*/ 188 h 474"/>
                <a:gd name="T10" fmla="*/ 209 w 840"/>
                <a:gd name="T11" fmla="*/ 0 h 474"/>
                <a:gd name="T12" fmla="*/ 0 w 840"/>
                <a:gd name="T13" fmla="*/ 209 h 474"/>
                <a:gd name="T14" fmla="*/ 160 w 840"/>
                <a:gd name="T15" fmla="*/ 412 h 474"/>
                <a:gd name="T16" fmla="*/ 174 w 840"/>
                <a:gd name="T17" fmla="*/ 415 h 474"/>
                <a:gd name="T18" fmla="*/ 179 w 840"/>
                <a:gd name="T19" fmla="*/ 405 h 474"/>
                <a:gd name="T20" fmla="*/ 183 w 840"/>
                <a:gd name="T21" fmla="*/ 398 h 474"/>
                <a:gd name="T22" fmla="*/ 186 w 840"/>
                <a:gd name="T23" fmla="*/ 393 h 474"/>
                <a:gd name="T24" fmla="*/ 192 w 840"/>
                <a:gd name="T25" fmla="*/ 383 h 474"/>
                <a:gd name="T26" fmla="*/ 195 w 840"/>
                <a:gd name="T27" fmla="*/ 378 h 474"/>
                <a:gd name="T28" fmla="*/ 199 w 840"/>
                <a:gd name="T29" fmla="*/ 371 h 474"/>
                <a:gd name="T30" fmla="*/ 205 w 840"/>
                <a:gd name="T31" fmla="*/ 363 h 474"/>
                <a:gd name="T32" fmla="*/ 209 w 840"/>
                <a:gd name="T33" fmla="*/ 357 h 474"/>
                <a:gd name="T34" fmla="*/ 213 w 840"/>
                <a:gd name="T35" fmla="*/ 352 h 474"/>
                <a:gd name="T36" fmla="*/ 221 w 840"/>
                <a:gd name="T37" fmla="*/ 343 h 474"/>
                <a:gd name="T38" fmla="*/ 224 w 840"/>
                <a:gd name="T39" fmla="*/ 338 h 474"/>
                <a:gd name="T40" fmla="*/ 229 w 840"/>
                <a:gd name="T41" fmla="*/ 332 h 474"/>
                <a:gd name="T42" fmla="*/ 233 w 840"/>
                <a:gd name="T43" fmla="*/ 328 h 474"/>
                <a:gd name="T44" fmla="*/ 242 w 840"/>
                <a:gd name="T45" fmla="*/ 319 h 474"/>
                <a:gd name="T46" fmla="*/ 245 w 840"/>
                <a:gd name="T47" fmla="*/ 316 h 474"/>
                <a:gd name="T48" fmla="*/ 255 w 840"/>
                <a:gd name="T49" fmla="*/ 306 h 474"/>
                <a:gd name="T50" fmla="*/ 258 w 840"/>
                <a:gd name="T51" fmla="*/ 303 h 474"/>
                <a:gd name="T52" fmla="*/ 265 w 840"/>
                <a:gd name="T53" fmla="*/ 298 h 474"/>
                <a:gd name="T54" fmla="*/ 268 w 840"/>
                <a:gd name="T55" fmla="*/ 296 h 474"/>
                <a:gd name="T56" fmla="*/ 279 w 840"/>
                <a:gd name="T57" fmla="*/ 286 h 474"/>
                <a:gd name="T58" fmla="*/ 282 w 840"/>
                <a:gd name="T59" fmla="*/ 284 h 474"/>
                <a:gd name="T60" fmla="*/ 305 w 840"/>
                <a:gd name="T61" fmla="*/ 268 h 474"/>
                <a:gd name="T62" fmla="*/ 307 w 840"/>
                <a:gd name="T63" fmla="*/ 267 h 474"/>
                <a:gd name="T64" fmla="*/ 322 w 840"/>
                <a:gd name="T65" fmla="*/ 259 h 474"/>
                <a:gd name="T66" fmla="*/ 324 w 840"/>
                <a:gd name="T67" fmla="*/ 258 h 474"/>
                <a:gd name="T68" fmla="*/ 350 w 840"/>
                <a:gd name="T69" fmla="*/ 245 h 474"/>
                <a:gd name="T70" fmla="*/ 351 w 840"/>
                <a:gd name="T71" fmla="*/ 244 h 474"/>
                <a:gd name="T72" fmla="*/ 368 w 840"/>
                <a:gd name="T73" fmla="*/ 237 h 474"/>
                <a:gd name="T74" fmla="*/ 369 w 840"/>
                <a:gd name="T75" fmla="*/ 237 h 474"/>
                <a:gd name="T76" fmla="*/ 397 w 840"/>
                <a:gd name="T77" fmla="*/ 228 h 474"/>
                <a:gd name="T78" fmla="*/ 399 w 840"/>
                <a:gd name="T79" fmla="*/ 227 h 474"/>
                <a:gd name="T80" fmla="*/ 418 w 840"/>
                <a:gd name="T81" fmla="*/ 223 h 474"/>
                <a:gd name="T82" fmla="*/ 492 w 840"/>
                <a:gd name="T83" fmla="*/ 215 h 474"/>
                <a:gd name="T84" fmla="*/ 796 w 840"/>
                <a:gd name="T85" fmla="*/ 389 h 474"/>
                <a:gd name="T86" fmla="*/ 757 w 840"/>
                <a:gd name="T87" fmla="*/ 389 h 474"/>
                <a:gd name="T88" fmla="*/ 840 w 840"/>
                <a:gd name="T89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0" h="474">
                  <a:moveTo>
                    <a:pt x="840" y="474"/>
                  </a:moveTo>
                  <a:cubicBezTo>
                    <a:pt x="819" y="357"/>
                    <a:pt x="819" y="357"/>
                    <a:pt x="819" y="357"/>
                  </a:cubicBezTo>
                  <a:cubicBezTo>
                    <a:pt x="803" y="386"/>
                    <a:pt x="803" y="386"/>
                    <a:pt x="803" y="386"/>
                  </a:cubicBezTo>
                  <a:cubicBezTo>
                    <a:pt x="748" y="265"/>
                    <a:pt x="627" y="181"/>
                    <a:pt x="486" y="181"/>
                  </a:cubicBezTo>
                  <a:cubicBezTo>
                    <a:pt x="463" y="181"/>
                    <a:pt x="440" y="183"/>
                    <a:pt x="417" y="188"/>
                  </a:cubicBezTo>
                  <a:cubicBezTo>
                    <a:pt x="407" y="82"/>
                    <a:pt x="318" y="0"/>
                    <a:pt x="209" y="0"/>
                  </a:cubicBezTo>
                  <a:cubicBezTo>
                    <a:pt x="94" y="0"/>
                    <a:pt x="0" y="93"/>
                    <a:pt x="0" y="209"/>
                  </a:cubicBezTo>
                  <a:cubicBezTo>
                    <a:pt x="0" y="307"/>
                    <a:pt x="68" y="389"/>
                    <a:pt x="160" y="412"/>
                  </a:cubicBezTo>
                  <a:cubicBezTo>
                    <a:pt x="164" y="413"/>
                    <a:pt x="169" y="414"/>
                    <a:pt x="174" y="415"/>
                  </a:cubicBezTo>
                  <a:cubicBezTo>
                    <a:pt x="176" y="411"/>
                    <a:pt x="177" y="408"/>
                    <a:pt x="179" y="405"/>
                  </a:cubicBezTo>
                  <a:cubicBezTo>
                    <a:pt x="180" y="403"/>
                    <a:pt x="181" y="401"/>
                    <a:pt x="183" y="398"/>
                  </a:cubicBezTo>
                  <a:cubicBezTo>
                    <a:pt x="184" y="397"/>
                    <a:pt x="185" y="395"/>
                    <a:pt x="186" y="393"/>
                  </a:cubicBezTo>
                  <a:cubicBezTo>
                    <a:pt x="188" y="390"/>
                    <a:pt x="190" y="386"/>
                    <a:pt x="192" y="383"/>
                  </a:cubicBezTo>
                  <a:cubicBezTo>
                    <a:pt x="193" y="381"/>
                    <a:pt x="194" y="380"/>
                    <a:pt x="195" y="378"/>
                  </a:cubicBezTo>
                  <a:cubicBezTo>
                    <a:pt x="196" y="376"/>
                    <a:pt x="198" y="374"/>
                    <a:pt x="199" y="371"/>
                  </a:cubicBezTo>
                  <a:cubicBezTo>
                    <a:pt x="201" y="369"/>
                    <a:pt x="203" y="366"/>
                    <a:pt x="205" y="363"/>
                  </a:cubicBezTo>
                  <a:cubicBezTo>
                    <a:pt x="206" y="361"/>
                    <a:pt x="208" y="359"/>
                    <a:pt x="209" y="357"/>
                  </a:cubicBezTo>
                  <a:cubicBezTo>
                    <a:pt x="211" y="355"/>
                    <a:pt x="212" y="354"/>
                    <a:pt x="213" y="352"/>
                  </a:cubicBezTo>
                  <a:cubicBezTo>
                    <a:pt x="215" y="349"/>
                    <a:pt x="218" y="346"/>
                    <a:pt x="221" y="343"/>
                  </a:cubicBezTo>
                  <a:cubicBezTo>
                    <a:pt x="222" y="341"/>
                    <a:pt x="223" y="340"/>
                    <a:pt x="224" y="338"/>
                  </a:cubicBezTo>
                  <a:cubicBezTo>
                    <a:pt x="226" y="336"/>
                    <a:pt x="228" y="334"/>
                    <a:pt x="229" y="332"/>
                  </a:cubicBezTo>
                  <a:cubicBezTo>
                    <a:pt x="231" y="331"/>
                    <a:pt x="232" y="330"/>
                    <a:pt x="233" y="328"/>
                  </a:cubicBezTo>
                  <a:cubicBezTo>
                    <a:pt x="236" y="325"/>
                    <a:pt x="239" y="322"/>
                    <a:pt x="242" y="319"/>
                  </a:cubicBezTo>
                  <a:cubicBezTo>
                    <a:pt x="243" y="318"/>
                    <a:pt x="244" y="317"/>
                    <a:pt x="245" y="316"/>
                  </a:cubicBezTo>
                  <a:cubicBezTo>
                    <a:pt x="249" y="312"/>
                    <a:pt x="252" y="309"/>
                    <a:pt x="255" y="306"/>
                  </a:cubicBezTo>
                  <a:cubicBezTo>
                    <a:pt x="256" y="305"/>
                    <a:pt x="257" y="304"/>
                    <a:pt x="258" y="303"/>
                  </a:cubicBezTo>
                  <a:cubicBezTo>
                    <a:pt x="261" y="301"/>
                    <a:pt x="263" y="300"/>
                    <a:pt x="265" y="298"/>
                  </a:cubicBezTo>
                  <a:cubicBezTo>
                    <a:pt x="266" y="297"/>
                    <a:pt x="267" y="296"/>
                    <a:pt x="268" y="296"/>
                  </a:cubicBezTo>
                  <a:cubicBezTo>
                    <a:pt x="271" y="292"/>
                    <a:pt x="275" y="289"/>
                    <a:pt x="279" y="286"/>
                  </a:cubicBezTo>
                  <a:cubicBezTo>
                    <a:pt x="280" y="285"/>
                    <a:pt x="281" y="285"/>
                    <a:pt x="282" y="284"/>
                  </a:cubicBezTo>
                  <a:cubicBezTo>
                    <a:pt x="290" y="279"/>
                    <a:pt x="297" y="273"/>
                    <a:pt x="305" y="268"/>
                  </a:cubicBezTo>
                  <a:cubicBezTo>
                    <a:pt x="306" y="268"/>
                    <a:pt x="306" y="268"/>
                    <a:pt x="307" y="267"/>
                  </a:cubicBezTo>
                  <a:cubicBezTo>
                    <a:pt x="312" y="264"/>
                    <a:pt x="317" y="261"/>
                    <a:pt x="322" y="259"/>
                  </a:cubicBezTo>
                  <a:cubicBezTo>
                    <a:pt x="322" y="258"/>
                    <a:pt x="323" y="258"/>
                    <a:pt x="324" y="258"/>
                  </a:cubicBezTo>
                  <a:cubicBezTo>
                    <a:pt x="332" y="253"/>
                    <a:pt x="341" y="249"/>
                    <a:pt x="350" y="245"/>
                  </a:cubicBezTo>
                  <a:cubicBezTo>
                    <a:pt x="350" y="245"/>
                    <a:pt x="350" y="244"/>
                    <a:pt x="351" y="244"/>
                  </a:cubicBezTo>
                  <a:cubicBezTo>
                    <a:pt x="357" y="242"/>
                    <a:pt x="362" y="239"/>
                    <a:pt x="368" y="237"/>
                  </a:cubicBezTo>
                  <a:cubicBezTo>
                    <a:pt x="368" y="237"/>
                    <a:pt x="369" y="237"/>
                    <a:pt x="369" y="237"/>
                  </a:cubicBezTo>
                  <a:cubicBezTo>
                    <a:pt x="378" y="234"/>
                    <a:pt x="388" y="230"/>
                    <a:pt x="397" y="228"/>
                  </a:cubicBezTo>
                  <a:cubicBezTo>
                    <a:pt x="398" y="228"/>
                    <a:pt x="398" y="228"/>
                    <a:pt x="399" y="227"/>
                  </a:cubicBezTo>
                  <a:cubicBezTo>
                    <a:pt x="405" y="226"/>
                    <a:pt x="411" y="224"/>
                    <a:pt x="418" y="223"/>
                  </a:cubicBezTo>
                  <a:cubicBezTo>
                    <a:pt x="442" y="218"/>
                    <a:pt x="466" y="215"/>
                    <a:pt x="492" y="215"/>
                  </a:cubicBezTo>
                  <a:cubicBezTo>
                    <a:pt x="621" y="215"/>
                    <a:pt x="735" y="285"/>
                    <a:pt x="796" y="389"/>
                  </a:cubicBezTo>
                  <a:cubicBezTo>
                    <a:pt x="757" y="389"/>
                    <a:pt x="757" y="389"/>
                    <a:pt x="757" y="389"/>
                  </a:cubicBezTo>
                  <a:lnTo>
                    <a:pt x="840" y="474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48" name="Freeform 16"/>
            <p:cNvSpPr>
              <a:spLocks noEditPoints="1"/>
            </p:cNvSpPr>
            <p:nvPr/>
          </p:nvSpPr>
          <p:spPr bwMode="auto">
            <a:xfrm>
              <a:off x="7233" y="3191"/>
              <a:ext cx="591" cy="781"/>
            </a:xfrm>
            <a:custGeom>
              <a:avLst/>
              <a:gdLst>
                <a:gd name="T0" fmla="*/ 71 w 78"/>
                <a:gd name="T1" fmla="*/ 6 h 103"/>
                <a:gd name="T2" fmla="*/ 78 w 78"/>
                <a:gd name="T3" fmla="*/ 6 h 103"/>
                <a:gd name="T4" fmla="*/ 78 w 78"/>
                <a:gd name="T5" fmla="*/ 0 h 103"/>
                <a:gd name="T6" fmla="*/ 0 w 78"/>
                <a:gd name="T7" fmla="*/ 0 h 103"/>
                <a:gd name="T8" fmla="*/ 0 w 78"/>
                <a:gd name="T9" fmla="*/ 6 h 103"/>
                <a:gd name="T10" fmla="*/ 6 w 78"/>
                <a:gd name="T11" fmla="*/ 6 h 103"/>
                <a:gd name="T12" fmla="*/ 6 w 78"/>
                <a:gd name="T13" fmla="*/ 13 h 103"/>
                <a:gd name="T14" fmla="*/ 10 w 78"/>
                <a:gd name="T15" fmla="*/ 13 h 103"/>
                <a:gd name="T16" fmla="*/ 20 w 78"/>
                <a:gd name="T17" fmla="*/ 48 h 103"/>
                <a:gd name="T18" fmla="*/ 25 w 78"/>
                <a:gd name="T19" fmla="*/ 52 h 103"/>
                <a:gd name="T20" fmla="*/ 20 w 78"/>
                <a:gd name="T21" fmla="*/ 55 h 103"/>
                <a:gd name="T22" fmla="*/ 10 w 78"/>
                <a:gd name="T23" fmla="*/ 90 h 103"/>
                <a:gd name="T24" fmla="*/ 6 w 78"/>
                <a:gd name="T25" fmla="*/ 90 h 103"/>
                <a:gd name="T26" fmla="*/ 6 w 78"/>
                <a:gd name="T27" fmla="*/ 97 h 103"/>
                <a:gd name="T28" fmla="*/ 0 w 78"/>
                <a:gd name="T29" fmla="*/ 97 h 103"/>
                <a:gd name="T30" fmla="*/ 0 w 78"/>
                <a:gd name="T31" fmla="*/ 103 h 103"/>
                <a:gd name="T32" fmla="*/ 78 w 78"/>
                <a:gd name="T33" fmla="*/ 103 h 103"/>
                <a:gd name="T34" fmla="*/ 78 w 78"/>
                <a:gd name="T35" fmla="*/ 97 h 103"/>
                <a:gd name="T36" fmla="*/ 71 w 78"/>
                <a:gd name="T37" fmla="*/ 97 h 103"/>
                <a:gd name="T38" fmla="*/ 71 w 78"/>
                <a:gd name="T39" fmla="*/ 90 h 103"/>
                <a:gd name="T40" fmla="*/ 68 w 78"/>
                <a:gd name="T41" fmla="*/ 90 h 103"/>
                <a:gd name="T42" fmla="*/ 58 w 78"/>
                <a:gd name="T43" fmla="*/ 55 h 103"/>
                <a:gd name="T44" fmla="*/ 53 w 78"/>
                <a:gd name="T45" fmla="*/ 52 h 103"/>
                <a:gd name="T46" fmla="*/ 58 w 78"/>
                <a:gd name="T47" fmla="*/ 48 h 103"/>
                <a:gd name="T48" fmla="*/ 68 w 78"/>
                <a:gd name="T49" fmla="*/ 13 h 103"/>
                <a:gd name="T50" fmla="*/ 71 w 78"/>
                <a:gd name="T51" fmla="*/ 13 h 103"/>
                <a:gd name="T52" fmla="*/ 71 w 78"/>
                <a:gd name="T53" fmla="*/ 6 h 103"/>
                <a:gd name="T54" fmla="*/ 62 w 78"/>
                <a:gd name="T55" fmla="*/ 14 h 103"/>
                <a:gd name="T56" fmla="*/ 54 w 78"/>
                <a:gd name="T57" fmla="*/ 43 h 103"/>
                <a:gd name="T58" fmla="*/ 45 w 78"/>
                <a:gd name="T59" fmla="*/ 47 h 103"/>
                <a:gd name="T60" fmla="*/ 45 w 78"/>
                <a:gd name="T61" fmla="*/ 56 h 103"/>
                <a:gd name="T62" fmla="*/ 54 w 78"/>
                <a:gd name="T63" fmla="*/ 60 h 103"/>
                <a:gd name="T64" fmla="*/ 62 w 78"/>
                <a:gd name="T65" fmla="*/ 89 h 103"/>
                <a:gd name="T66" fmla="*/ 61 w 78"/>
                <a:gd name="T67" fmla="*/ 90 h 103"/>
                <a:gd name="T68" fmla="*/ 55 w 78"/>
                <a:gd name="T69" fmla="*/ 90 h 103"/>
                <a:gd name="T70" fmla="*/ 50 w 78"/>
                <a:gd name="T71" fmla="*/ 75 h 103"/>
                <a:gd name="T72" fmla="*/ 42 w 78"/>
                <a:gd name="T73" fmla="*/ 71 h 103"/>
                <a:gd name="T74" fmla="*/ 42 w 78"/>
                <a:gd name="T75" fmla="*/ 45 h 103"/>
                <a:gd name="T76" fmla="*/ 53 w 78"/>
                <a:gd name="T77" fmla="*/ 40 h 103"/>
                <a:gd name="T78" fmla="*/ 59 w 78"/>
                <a:gd name="T79" fmla="*/ 32 h 103"/>
                <a:gd name="T80" fmla="*/ 19 w 78"/>
                <a:gd name="T81" fmla="*/ 32 h 103"/>
                <a:gd name="T82" fmla="*/ 25 w 78"/>
                <a:gd name="T83" fmla="*/ 40 h 103"/>
                <a:gd name="T84" fmla="*/ 36 w 78"/>
                <a:gd name="T85" fmla="*/ 45 h 103"/>
                <a:gd name="T86" fmla="*/ 36 w 78"/>
                <a:gd name="T87" fmla="*/ 71 h 103"/>
                <a:gd name="T88" fmla="*/ 28 w 78"/>
                <a:gd name="T89" fmla="*/ 75 h 103"/>
                <a:gd name="T90" fmla="*/ 23 w 78"/>
                <a:gd name="T91" fmla="*/ 90 h 103"/>
                <a:gd name="T92" fmla="*/ 16 w 78"/>
                <a:gd name="T93" fmla="*/ 90 h 103"/>
                <a:gd name="T94" fmla="*/ 16 w 78"/>
                <a:gd name="T95" fmla="*/ 89 h 103"/>
                <a:gd name="T96" fmla="*/ 24 w 78"/>
                <a:gd name="T97" fmla="*/ 60 h 103"/>
                <a:gd name="T98" fmla="*/ 32 w 78"/>
                <a:gd name="T99" fmla="*/ 56 h 103"/>
                <a:gd name="T100" fmla="*/ 32 w 78"/>
                <a:gd name="T101" fmla="*/ 47 h 103"/>
                <a:gd name="T102" fmla="*/ 24 w 78"/>
                <a:gd name="T103" fmla="*/ 43 h 103"/>
                <a:gd name="T104" fmla="*/ 16 w 78"/>
                <a:gd name="T105" fmla="*/ 14 h 103"/>
                <a:gd name="T106" fmla="*/ 16 w 78"/>
                <a:gd name="T107" fmla="*/ 13 h 103"/>
                <a:gd name="T108" fmla="*/ 61 w 78"/>
                <a:gd name="T109" fmla="*/ 13 h 103"/>
                <a:gd name="T110" fmla="*/ 62 w 78"/>
                <a:gd name="T111" fmla="*/ 1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103">
                  <a:moveTo>
                    <a:pt x="71" y="6"/>
                  </a:moveTo>
                  <a:cubicBezTo>
                    <a:pt x="78" y="6"/>
                    <a:pt x="78" y="6"/>
                    <a:pt x="78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5" y="25"/>
                    <a:pt x="9" y="40"/>
                    <a:pt x="20" y="48"/>
                  </a:cubicBezTo>
                  <a:cubicBezTo>
                    <a:pt x="21" y="50"/>
                    <a:pt x="23" y="51"/>
                    <a:pt x="25" y="52"/>
                  </a:cubicBezTo>
                  <a:cubicBezTo>
                    <a:pt x="23" y="52"/>
                    <a:pt x="21" y="53"/>
                    <a:pt x="20" y="55"/>
                  </a:cubicBezTo>
                  <a:cubicBezTo>
                    <a:pt x="9" y="63"/>
                    <a:pt x="5" y="78"/>
                    <a:pt x="1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78"/>
                    <a:pt x="69" y="63"/>
                    <a:pt x="58" y="55"/>
                  </a:cubicBezTo>
                  <a:cubicBezTo>
                    <a:pt x="56" y="53"/>
                    <a:pt x="54" y="52"/>
                    <a:pt x="53" y="52"/>
                  </a:cubicBezTo>
                  <a:cubicBezTo>
                    <a:pt x="54" y="51"/>
                    <a:pt x="56" y="50"/>
                    <a:pt x="58" y="48"/>
                  </a:cubicBezTo>
                  <a:cubicBezTo>
                    <a:pt x="69" y="40"/>
                    <a:pt x="73" y="25"/>
                    <a:pt x="68" y="13"/>
                  </a:cubicBezTo>
                  <a:cubicBezTo>
                    <a:pt x="71" y="13"/>
                    <a:pt x="71" y="13"/>
                    <a:pt x="71" y="13"/>
                  </a:cubicBezTo>
                  <a:lnTo>
                    <a:pt x="71" y="6"/>
                  </a:lnTo>
                  <a:close/>
                  <a:moveTo>
                    <a:pt x="62" y="14"/>
                  </a:moveTo>
                  <a:cubicBezTo>
                    <a:pt x="66" y="24"/>
                    <a:pt x="63" y="36"/>
                    <a:pt x="54" y="43"/>
                  </a:cubicBezTo>
                  <a:cubicBezTo>
                    <a:pt x="51" y="45"/>
                    <a:pt x="48" y="47"/>
                    <a:pt x="45" y="4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8" y="57"/>
                    <a:pt x="51" y="58"/>
                    <a:pt x="54" y="60"/>
                  </a:cubicBezTo>
                  <a:cubicBezTo>
                    <a:pt x="63" y="67"/>
                    <a:pt x="66" y="79"/>
                    <a:pt x="62" y="89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6" y="85"/>
                    <a:pt x="54" y="79"/>
                    <a:pt x="50" y="75"/>
                  </a:cubicBezTo>
                  <a:cubicBezTo>
                    <a:pt x="47" y="73"/>
                    <a:pt x="45" y="72"/>
                    <a:pt x="42" y="71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6" y="44"/>
                    <a:pt x="50" y="43"/>
                    <a:pt x="53" y="40"/>
                  </a:cubicBezTo>
                  <a:cubicBezTo>
                    <a:pt x="55" y="38"/>
                    <a:pt x="57" y="35"/>
                    <a:pt x="5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5"/>
                    <a:pt x="22" y="38"/>
                    <a:pt x="25" y="40"/>
                  </a:cubicBezTo>
                  <a:cubicBezTo>
                    <a:pt x="28" y="43"/>
                    <a:pt x="32" y="44"/>
                    <a:pt x="36" y="45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3" y="72"/>
                    <a:pt x="30" y="73"/>
                    <a:pt x="28" y="75"/>
                  </a:cubicBezTo>
                  <a:cubicBezTo>
                    <a:pt x="24" y="79"/>
                    <a:pt x="22" y="85"/>
                    <a:pt x="23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2" y="79"/>
                    <a:pt x="15" y="67"/>
                    <a:pt x="24" y="60"/>
                  </a:cubicBezTo>
                  <a:cubicBezTo>
                    <a:pt x="26" y="58"/>
                    <a:pt x="29" y="57"/>
                    <a:pt x="32" y="5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29" y="47"/>
                    <a:pt x="26" y="45"/>
                    <a:pt x="24" y="43"/>
                  </a:cubicBezTo>
                  <a:cubicBezTo>
                    <a:pt x="15" y="36"/>
                    <a:pt x="12" y="2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62" y="14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84495" y="2804160"/>
            <a:ext cx="1221740" cy="1221740"/>
            <a:chOff x="8637" y="4416"/>
            <a:chExt cx="1924" cy="1924"/>
          </a:xfrm>
        </p:grpSpPr>
        <p:sp>
          <p:nvSpPr>
            <p:cNvPr id="18444" name="Oval 12"/>
            <p:cNvSpPr>
              <a:spLocks noChangeArrowheads="1"/>
            </p:cNvSpPr>
            <p:nvPr/>
          </p:nvSpPr>
          <p:spPr bwMode="auto">
            <a:xfrm>
              <a:off x="8637" y="4416"/>
              <a:ext cx="1925" cy="1925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53" name="Rectangle 21"/>
            <p:cNvSpPr>
              <a:spLocks noChangeArrowheads="1"/>
            </p:cNvSpPr>
            <p:nvPr/>
          </p:nvSpPr>
          <p:spPr bwMode="auto">
            <a:xfrm>
              <a:off x="8798" y="5064"/>
              <a:ext cx="1602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zh-CN" sz="14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单击此处</a:t>
              </a: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zh-CN" sz="14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输入标题</a:t>
              </a: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377190" y="2003425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2563624" y="169700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8054340" y="1808480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8053834" y="151730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88950" y="4199255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2675384" y="389283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8176260" y="4171315"/>
            <a:ext cx="37915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8175754" y="388013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8" grpId="0"/>
      <p:bldP spid="9" grpId="0"/>
      <p:bldP spid="10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023303" y="2329498"/>
            <a:ext cx="531813" cy="0"/>
          </a:xfrm>
          <a:prstGeom prst="line">
            <a:avLst/>
          </a:prstGeom>
          <a:ln w="53975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23"/>
          <p:cNvSpPr txBox="1"/>
          <p:nvPr/>
        </p:nvSpPr>
        <p:spPr>
          <a:xfrm>
            <a:off x="962660" y="2816225"/>
            <a:ext cx="379158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962789" y="249710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107623" y="2314893"/>
            <a:ext cx="531813" cy="0"/>
          </a:xfrm>
          <a:prstGeom prst="line">
            <a:avLst/>
          </a:prstGeom>
          <a:ln w="53975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3"/>
          <p:cNvSpPr txBox="1"/>
          <p:nvPr/>
        </p:nvSpPr>
        <p:spPr>
          <a:xfrm>
            <a:off x="5046980" y="2801620"/>
            <a:ext cx="379158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5047109" y="249710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098280" y="2315210"/>
            <a:ext cx="2179320" cy="2179320"/>
          </a:xfrm>
          <a:prstGeom prst="ellipse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decel="10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3640" y="1896745"/>
            <a:ext cx="2606675" cy="3630295"/>
          </a:xfrm>
          <a:prstGeom prst="rect">
            <a:avLst/>
          </a:prstGeom>
          <a:noFill/>
          <a:ln w="2540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9615" y="1239520"/>
            <a:ext cx="975995" cy="1315085"/>
          </a:xfrm>
          <a:prstGeom prst="rect">
            <a:avLst/>
          </a:prstGeom>
          <a:solidFill>
            <a:srgbClr val="FF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2345" y="1896745"/>
            <a:ext cx="2606675" cy="3630295"/>
          </a:xfrm>
          <a:prstGeom prst="rect">
            <a:avLst/>
          </a:prstGeom>
          <a:noFill/>
          <a:ln w="2540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08320" y="1239520"/>
            <a:ext cx="975995" cy="1315085"/>
          </a:xfrm>
          <a:prstGeom prst="rect">
            <a:avLst/>
          </a:prstGeom>
          <a:solidFill>
            <a:srgbClr val="FF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01050" y="1896745"/>
            <a:ext cx="2606675" cy="3630295"/>
          </a:xfrm>
          <a:prstGeom prst="rect">
            <a:avLst/>
          </a:prstGeom>
          <a:noFill/>
          <a:ln w="2540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17025" y="1239520"/>
            <a:ext cx="975995" cy="1315085"/>
          </a:xfrm>
          <a:prstGeom prst="rect">
            <a:avLst/>
          </a:prstGeom>
          <a:solidFill>
            <a:srgbClr val="FF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76267" y="1556501"/>
            <a:ext cx="89882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3600" b="1" dirty="0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08120" y="1556501"/>
            <a:ext cx="89882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3600" b="1" dirty="0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55383" y="1556501"/>
            <a:ext cx="89882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3600" b="1" dirty="0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87567" y="2373191"/>
            <a:ext cx="1599279" cy="1599279"/>
            <a:chOff x="1687567" y="2418911"/>
            <a:chExt cx="1599279" cy="1599279"/>
          </a:xfrm>
        </p:grpSpPr>
        <p:sp>
          <p:nvSpPr>
            <p:cNvPr id="4" name="椭圆 3"/>
            <p:cNvSpPr/>
            <p:nvPr/>
          </p:nvSpPr>
          <p:spPr>
            <a:xfrm>
              <a:off x="1687567" y="2418911"/>
              <a:ext cx="1599279" cy="1599279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22"/>
            <p:cNvSpPr>
              <a:spLocks noEditPoints="1"/>
            </p:cNvSpPr>
            <p:nvPr/>
          </p:nvSpPr>
          <p:spPr bwMode="auto">
            <a:xfrm>
              <a:off x="2167235" y="2895946"/>
              <a:ext cx="639943" cy="645208"/>
            </a:xfrm>
            <a:custGeom>
              <a:avLst/>
              <a:gdLst>
                <a:gd name="T0" fmla="*/ 62 w 183"/>
                <a:gd name="T1" fmla="*/ 89 h 183"/>
                <a:gd name="T2" fmla="*/ 27 w 183"/>
                <a:gd name="T3" fmla="*/ 144 h 183"/>
                <a:gd name="T4" fmla="*/ 152 w 183"/>
                <a:gd name="T5" fmla="*/ 148 h 183"/>
                <a:gd name="T6" fmla="*/ 154 w 183"/>
                <a:gd name="T7" fmla="*/ 147 h 183"/>
                <a:gd name="T8" fmla="*/ 108 w 183"/>
                <a:gd name="T9" fmla="*/ 69 h 183"/>
                <a:gd name="T10" fmla="*/ 101 w 183"/>
                <a:gd name="T11" fmla="*/ 69 h 183"/>
                <a:gd name="T12" fmla="*/ 69 w 183"/>
                <a:gd name="T13" fmla="*/ 89 h 183"/>
                <a:gd name="T14" fmla="*/ 82 w 183"/>
                <a:gd name="T15" fmla="*/ 113 h 183"/>
                <a:gd name="T16" fmla="*/ 105 w 183"/>
                <a:gd name="T17" fmla="*/ 79 h 183"/>
                <a:gd name="T18" fmla="*/ 39 w 183"/>
                <a:gd name="T19" fmla="*/ 139 h 183"/>
                <a:gd name="T20" fmla="*/ 75 w 183"/>
                <a:gd name="T21" fmla="*/ 113 h 183"/>
                <a:gd name="T22" fmla="*/ 38 w 183"/>
                <a:gd name="T23" fmla="*/ 53 h 183"/>
                <a:gd name="T24" fmla="*/ 55 w 183"/>
                <a:gd name="T25" fmla="*/ 70 h 183"/>
                <a:gd name="T26" fmla="*/ 55 w 183"/>
                <a:gd name="T27" fmla="*/ 36 h 183"/>
                <a:gd name="T28" fmla="*/ 64 w 183"/>
                <a:gd name="T29" fmla="*/ 53 h 183"/>
                <a:gd name="T30" fmla="*/ 55 w 183"/>
                <a:gd name="T31" fmla="*/ 61 h 183"/>
                <a:gd name="T32" fmla="*/ 55 w 183"/>
                <a:gd name="T33" fmla="*/ 44 h 183"/>
                <a:gd name="T34" fmla="*/ 176 w 183"/>
                <a:gd name="T35" fmla="*/ 127 h 183"/>
                <a:gd name="T36" fmla="*/ 169 w 183"/>
                <a:gd name="T37" fmla="*/ 134 h 183"/>
                <a:gd name="T38" fmla="*/ 134 w 183"/>
                <a:gd name="T39" fmla="*/ 169 h 183"/>
                <a:gd name="T40" fmla="*/ 134 w 183"/>
                <a:gd name="T41" fmla="*/ 183 h 183"/>
                <a:gd name="T42" fmla="*/ 176 w 183"/>
                <a:gd name="T43" fmla="*/ 183 h 183"/>
                <a:gd name="T44" fmla="*/ 183 w 183"/>
                <a:gd name="T45" fmla="*/ 134 h 183"/>
                <a:gd name="T46" fmla="*/ 49 w 183"/>
                <a:gd name="T47" fmla="*/ 169 h 183"/>
                <a:gd name="T48" fmla="*/ 14 w 183"/>
                <a:gd name="T49" fmla="*/ 169 h 183"/>
                <a:gd name="T50" fmla="*/ 7 w 183"/>
                <a:gd name="T51" fmla="*/ 127 h 183"/>
                <a:gd name="T52" fmla="*/ 0 w 183"/>
                <a:gd name="T53" fmla="*/ 176 h 183"/>
                <a:gd name="T54" fmla="*/ 7 w 183"/>
                <a:gd name="T55" fmla="*/ 183 h 183"/>
                <a:gd name="T56" fmla="*/ 56 w 183"/>
                <a:gd name="T57" fmla="*/ 176 h 183"/>
                <a:gd name="T58" fmla="*/ 7 w 183"/>
                <a:gd name="T59" fmla="*/ 56 h 183"/>
                <a:gd name="T60" fmla="*/ 14 w 183"/>
                <a:gd name="T61" fmla="*/ 49 h 183"/>
                <a:gd name="T62" fmla="*/ 49 w 183"/>
                <a:gd name="T63" fmla="*/ 14 h 183"/>
                <a:gd name="T64" fmla="*/ 49 w 183"/>
                <a:gd name="T65" fmla="*/ 0 h 183"/>
                <a:gd name="T66" fmla="*/ 7 w 183"/>
                <a:gd name="T67" fmla="*/ 0 h 183"/>
                <a:gd name="T68" fmla="*/ 0 w 183"/>
                <a:gd name="T69" fmla="*/ 49 h 183"/>
                <a:gd name="T70" fmla="*/ 176 w 183"/>
                <a:gd name="T71" fmla="*/ 0 h 183"/>
                <a:gd name="T72" fmla="*/ 134 w 183"/>
                <a:gd name="T73" fmla="*/ 0 h 183"/>
                <a:gd name="T74" fmla="*/ 134 w 183"/>
                <a:gd name="T75" fmla="*/ 14 h 183"/>
                <a:gd name="T76" fmla="*/ 169 w 183"/>
                <a:gd name="T77" fmla="*/ 49 h 183"/>
                <a:gd name="T78" fmla="*/ 183 w 183"/>
                <a:gd name="T79" fmla="*/ 49 h 183"/>
                <a:gd name="T80" fmla="*/ 183 w 183"/>
                <a:gd name="T81" fmla="*/ 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3" h="183">
                  <a:moveTo>
                    <a:pt x="68" y="87"/>
                  </a:moveTo>
                  <a:cubicBezTo>
                    <a:pt x="66" y="86"/>
                    <a:pt x="63" y="87"/>
                    <a:pt x="62" y="89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2"/>
                    <a:pt x="27" y="143"/>
                    <a:pt x="27" y="144"/>
                  </a:cubicBezTo>
                  <a:cubicBezTo>
                    <a:pt x="27" y="146"/>
                    <a:pt x="29" y="148"/>
                    <a:pt x="31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3" y="148"/>
                    <a:pt x="153" y="148"/>
                    <a:pt x="154" y="147"/>
                  </a:cubicBezTo>
                  <a:cubicBezTo>
                    <a:pt x="156" y="146"/>
                    <a:pt x="157" y="143"/>
                    <a:pt x="155" y="141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8"/>
                    <a:pt x="107" y="68"/>
                    <a:pt x="107" y="67"/>
                  </a:cubicBezTo>
                  <a:cubicBezTo>
                    <a:pt x="105" y="66"/>
                    <a:pt x="102" y="67"/>
                    <a:pt x="101" y="69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9" y="88"/>
                    <a:pt x="68" y="88"/>
                    <a:pt x="68" y="87"/>
                  </a:cubicBezTo>
                  <a:close/>
                  <a:moveTo>
                    <a:pt x="82" y="113"/>
                  </a:moveTo>
                  <a:cubicBezTo>
                    <a:pt x="82" y="113"/>
                    <a:pt x="82" y="113"/>
                    <a:pt x="82" y="11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39" y="139"/>
                    <a:pt x="39" y="139"/>
                    <a:pt x="39" y="13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7" y="116"/>
                    <a:pt x="80" y="116"/>
                    <a:pt x="82" y="113"/>
                  </a:cubicBezTo>
                  <a:close/>
                  <a:moveTo>
                    <a:pt x="38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8" y="62"/>
                    <a:pt x="46" y="70"/>
                    <a:pt x="55" y="70"/>
                  </a:cubicBezTo>
                  <a:cubicBezTo>
                    <a:pt x="65" y="70"/>
                    <a:pt x="72" y="62"/>
                    <a:pt x="72" y="53"/>
                  </a:cubicBezTo>
                  <a:cubicBezTo>
                    <a:pt x="72" y="43"/>
                    <a:pt x="65" y="36"/>
                    <a:pt x="55" y="36"/>
                  </a:cubicBezTo>
                  <a:cubicBezTo>
                    <a:pt x="46" y="36"/>
                    <a:pt x="38" y="43"/>
                    <a:pt x="38" y="53"/>
                  </a:cubicBezTo>
                  <a:close/>
                  <a:moveTo>
                    <a:pt x="64" y="53"/>
                  </a:moveTo>
                  <a:cubicBezTo>
                    <a:pt x="64" y="53"/>
                    <a:pt x="64" y="53"/>
                    <a:pt x="64" y="53"/>
                  </a:cubicBezTo>
                  <a:cubicBezTo>
                    <a:pt x="64" y="57"/>
                    <a:pt x="60" y="61"/>
                    <a:pt x="55" y="61"/>
                  </a:cubicBezTo>
                  <a:cubicBezTo>
                    <a:pt x="51" y="61"/>
                    <a:pt x="47" y="57"/>
                    <a:pt x="47" y="53"/>
                  </a:cubicBezTo>
                  <a:cubicBezTo>
                    <a:pt x="47" y="48"/>
                    <a:pt x="51" y="44"/>
                    <a:pt x="55" y="44"/>
                  </a:cubicBezTo>
                  <a:cubicBezTo>
                    <a:pt x="60" y="44"/>
                    <a:pt x="64" y="48"/>
                    <a:pt x="64" y="53"/>
                  </a:cubicBezTo>
                  <a:close/>
                  <a:moveTo>
                    <a:pt x="176" y="127"/>
                  </a:moveTo>
                  <a:cubicBezTo>
                    <a:pt x="176" y="127"/>
                    <a:pt x="176" y="127"/>
                    <a:pt x="176" y="127"/>
                  </a:cubicBezTo>
                  <a:cubicBezTo>
                    <a:pt x="172" y="127"/>
                    <a:pt x="169" y="130"/>
                    <a:pt x="169" y="134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69"/>
                    <a:pt x="127" y="172"/>
                    <a:pt x="127" y="176"/>
                  </a:cubicBezTo>
                  <a:cubicBezTo>
                    <a:pt x="127" y="180"/>
                    <a:pt x="130" y="183"/>
                    <a:pt x="134" y="183"/>
                  </a:cubicBezTo>
                  <a:cubicBezTo>
                    <a:pt x="176" y="183"/>
                    <a:pt x="176" y="183"/>
                    <a:pt x="176" y="183"/>
                  </a:cubicBezTo>
                  <a:cubicBezTo>
                    <a:pt x="176" y="183"/>
                    <a:pt x="176" y="183"/>
                    <a:pt x="176" y="183"/>
                  </a:cubicBezTo>
                  <a:cubicBezTo>
                    <a:pt x="180" y="183"/>
                    <a:pt x="183" y="180"/>
                    <a:pt x="183" y="176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3" y="130"/>
                    <a:pt x="180" y="127"/>
                    <a:pt x="176" y="127"/>
                  </a:cubicBezTo>
                  <a:close/>
                  <a:moveTo>
                    <a:pt x="49" y="169"/>
                  </a:moveTo>
                  <a:cubicBezTo>
                    <a:pt x="49" y="169"/>
                    <a:pt x="49" y="169"/>
                    <a:pt x="49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4" y="130"/>
                    <a:pt x="11" y="127"/>
                    <a:pt x="7" y="127"/>
                  </a:cubicBezTo>
                  <a:cubicBezTo>
                    <a:pt x="3" y="127"/>
                    <a:pt x="0" y="130"/>
                    <a:pt x="0" y="13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0"/>
                    <a:pt x="3" y="183"/>
                    <a:pt x="7" y="183"/>
                  </a:cubicBezTo>
                  <a:cubicBezTo>
                    <a:pt x="49" y="183"/>
                    <a:pt x="49" y="183"/>
                    <a:pt x="49" y="183"/>
                  </a:cubicBezTo>
                  <a:cubicBezTo>
                    <a:pt x="53" y="183"/>
                    <a:pt x="56" y="180"/>
                    <a:pt x="56" y="176"/>
                  </a:cubicBezTo>
                  <a:cubicBezTo>
                    <a:pt x="56" y="172"/>
                    <a:pt x="53" y="169"/>
                    <a:pt x="49" y="169"/>
                  </a:cubicBezTo>
                  <a:close/>
                  <a:moveTo>
                    <a:pt x="7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11" y="56"/>
                    <a:pt x="14" y="53"/>
                    <a:pt x="14" y="4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3" y="14"/>
                    <a:pt x="56" y="11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3" y="56"/>
                    <a:pt x="7" y="56"/>
                  </a:cubicBezTo>
                  <a:close/>
                  <a:moveTo>
                    <a:pt x="176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0" y="0"/>
                    <a:pt x="127" y="3"/>
                    <a:pt x="127" y="7"/>
                  </a:cubicBezTo>
                  <a:cubicBezTo>
                    <a:pt x="127" y="11"/>
                    <a:pt x="130" y="14"/>
                    <a:pt x="134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53"/>
                    <a:pt x="172" y="56"/>
                    <a:pt x="176" y="56"/>
                  </a:cubicBezTo>
                  <a:cubicBezTo>
                    <a:pt x="180" y="56"/>
                    <a:pt x="183" y="53"/>
                    <a:pt x="183" y="49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05153" y="2373191"/>
            <a:ext cx="1599279" cy="1599279"/>
            <a:chOff x="8905153" y="2418911"/>
            <a:chExt cx="1599279" cy="1599279"/>
          </a:xfrm>
        </p:grpSpPr>
        <p:sp>
          <p:nvSpPr>
            <p:cNvPr id="15" name="椭圆 14"/>
            <p:cNvSpPr/>
            <p:nvPr/>
          </p:nvSpPr>
          <p:spPr>
            <a:xfrm>
              <a:off x="8905153" y="2418911"/>
              <a:ext cx="1599279" cy="1599279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9401940" y="2889362"/>
              <a:ext cx="605705" cy="658376"/>
            </a:xfrm>
            <a:custGeom>
              <a:avLst/>
              <a:gdLst>
                <a:gd name="T0" fmla="*/ 82 w 173"/>
                <a:gd name="T1" fmla="*/ 21 h 188"/>
                <a:gd name="T2" fmla="*/ 80 w 173"/>
                <a:gd name="T3" fmla="*/ 2 h 188"/>
                <a:gd name="T4" fmla="*/ 63 w 173"/>
                <a:gd name="T5" fmla="*/ 13 h 188"/>
                <a:gd name="T6" fmla="*/ 51 w 173"/>
                <a:gd name="T7" fmla="*/ 25 h 188"/>
                <a:gd name="T8" fmla="*/ 63 w 173"/>
                <a:gd name="T9" fmla="*/ 43 h 188"/>
                <a:gd name="T10" fmla="*/ 77 w 173"/>
                <a:gd name="T11" fmla="*/ 55 h 188"/>
                <a:gd name="T12" fmla="*/ 82 w 173"/>
                <a:gd name="T13" fmla="*/ 35 h 188"/>
                <a:gd name="T14" fmla="*/ 159 w 173"/>
                <a:gd name="T15" fmla="*/ 153 h 188"/>
                <a:gd name="T16" fmla="*/ 138 w 173"/>
                <a:gd name="T17" fmla="*/ 160 h 188"/>
                <a:gd name="T18" fmla="*/ 166 w 173"/>
                <a:gd name="T19" fmla="*/ 167 h 188"/>
                <a:gd name="T20" fmla="*/ 173 w 173"/>
                <a:gd name="T21" fmla="*/ 28 h 188"/>
                <a:gd name="T22" fmla="*/ 73 w 173"/>
                <a:gd name="T23" fmla="*/ 41 h 188"/>
                <a:gd name="T24" fmla="*/ 60 w 173"/>
                <a:gd name="T25" fmla="*/ 28 h 188"/>
                <a:gd name="T26" fmla="*/ 73 w 173"/>
                <a:gd name="T27" fmla="*/ 41 h 188"/>
                <a:gd name="T28" fmla="*/ 86 w 173"/>
                <a:gd name="T29" fmla="*/ 82 h 188"/>
                <a:gd name="T30" fmla="*/ 76 w 173"/>
                <a:gd name="T31" fmla="*/ 86 h 188"/>
                <a:gd name="T32" fmla="*/ 76 w 173"/>
                <a:gd name="T33" fmla="*/ 107 h 188"/>
                <a:gd name="T34" fmla="*/ 97 w 173"/>
                <a:gd name="T35" fmla="*/ 107 h 188"/>
                <a:gd name="T36" fmla="*/ 97 w 173"/>
                <a:gd name="T37" fmla="*/ 86 h 188"/>
                <a:gd name="T38" fmla="*/ 91 w 173"/>
                <a:gd name="T39" fmla="*/ 101 h 188"/>
                <a:gd name="T40" fmla="*/ 86 w 173"/>
                <a:gd name="T41" fmla="*/ 103 h 188"/>
                <a:gd name="T42" fmla="*/ 80 w 173"/>
                <a:gd name="T43" fmla="*/ 96 h 188"/>
                <a:gd name="T44" fmla="*/ 82 w 173"/>
                <a:gd name="T45" fmla="*/ 92 h 188"/>
                <a:gd name="T46" fmla="*/ 91 w 173"/>
                <a:gd name="T47" fmla="*/ 92 h 188"/>
                <a:gd name="T48" fmla="*/ 91 w 173"/>
                <a:gd name="T49" fmla="*/ 101 h 188"/>
                <a:gd name="T50" fmla="*/ 116 w 173"/>
                <a:gd name="T51" fmla="*/ 122 h 188"/>
                <a:gd name="T52" fmla="*/ 121 w 173"/>
                <a:gd name="T53" fmla="*/ 80 h 188"/>
                <a:gd name="T54" fmla="*/ 105 w 173"/>
                <a:gd name="T55" fmla="*/ 76 h 188"/>
                <a:gd name="T56" fmla="*/ 99 w 173"/>
                <a:gd name="T57" fmla="*/ 66 h 188"/>
                <a:gd name="T58" fmla="*/ 70 w 173"/>
                <a:gd name="T59" fmla="*/ 69 h 188"/>
                <a:gd name="T60" fmla="*/ 57 w 173"/>
                <a:gd name="T61" fmla="*/ 76 h 188"/>
                <a:gd name="T62" fmla="*/ 52 w 173"/>
                <a:gd name="T63" fmla="*/ 118 h 188"/>
                <a:gd name="T64" fmla="*/ 116 w 173"/>
                <a:gd name="T65" fmla="*/ 122 h 188"/>
                <a:gd name="T66" fmla="*/ 61 w 173"/>
                <a:gd name="T67" fmla="*/ 84 h 188"/>
                <a:gd name="T68" fmla="*/ 76 w 173"/>
                <a:gd name="T69" fmla="*/ 81 h 188"/>
                <a:gd name="T70" fmla="*/ 96 w 173"/>
                <a:gd name="T71" fmla="*/ 75 h 188"/>
                <a:gd name="T72" fmla="*/ 102 w 173"/>
                <a:gd name="T73" fmla="*/ 84 h 188"/>
                <a:gd name="T74" fmla="*/ 112 w 173"/>
                <a:gd name="T75" fmla="*/ 114 h 188"/>
                <a:gd name="T76" fmla="*/ 61 w 173"/>
                <a:gd name="T77" fmla="*/ 84 h 188"/>
                <a:gd name="T78" fmla="*/ 99 w 173"/>
                <a:gd name="T79" fmla="*/ 134 h 188"/>
                <a:gd name="T80" fmla="*/ 92 w 173"/>
                <a:gd name="T81" fmla="*/ 137 h 188"/>
                <a:gd name="T82" fmla="*/ 14 w 173"/>
                <a:gd name="T83" fmla="*/ 153 h 188"/>
                <a:gd name="T84" fmla="*/ 28 w 173"/>
                <a:gd name="T85" fmla="*/ 35 h 188"/>
                <a:gd name="T86" fmla="*/ 28 w 173"/>
                <a:gd name="T87" fmla="*/ 21 h 188"/>
                <a:gd name="T88" fmla="*/ 0 w 173"/>
                <a:gd name="T89" fmla="*/ 28 h 188"/>
                <a:gd name="T90" fmla="*/ 7 w 173"/>
                <a:gd name="T91" fmla="*/ 167 h 188"/>
                <a:gd name="T92" fmla="*/ 92 w 173"/>
                <a:gd name="T93" fmla="*/ 184 h 188"/>
                <a:gd name="T94" fmla="*/ 99 w 173"/>
                <a:gd name="T95" fmla="*/ 187 h 188"/>
                <a:gd name="T96" fmla="*/ 122 w 173"/>
                <a:gd name="T97" fmla="*/ 163 h 188"/>
                <a:gd name="T98" fmla="*/ 122 w 173"/>
                <a:gd name="T99" fmla="*/ 157 h 188"/>
                <a:gd name="T100" fmla="*/ 100 w 173"/>
                <a:gd name="T101" fmla="*/ 173 h 188"/>
                <a:gd name="T102" fmla="*/ 100 w 173"/>
                <a:gd name="T103" fmla="*/ 147 h 188"/>
                <a:gd name="T104" fmla="*/ 100 w 173"/>
                <a:gd name="T105" fmla="*/ 17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3" h="188">
                  <a:moveTo>
                    <a:pt x="166" y="21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2"/>
                    <a:pt x="80" y="2"/>
                  </a:cubicBezTo>
                  <a:cubicBezTo>
                    <a:pt x="79" y="0"/>
                    <a:pt x="76" y="0"/>
                    <a:pt x="74" y="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49" y="27"/>
                    <a:pt x="49" y="29"/>
                    <a:pt x="51" y="3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5" y="55"/>
                    <a:pt x="76" y="55"/>
                    <a:pt x="77" y="55"/>
                  </a:cubicBezTo>
                  <a:cubicBezTo>
                    <a:pt x="80" y="55"/>
                    <a:pt x="81" y="54"/>
                    <a:pt x="82" y="5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159" y="35"/>
                    <a:pt x="159" y="35"/>
                    <a:pt x="159" y="35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1" y="153"/>
                    <a:pt x="138" y="156"/>
                    <a:pt x="138" y="160"/>
                  </a:cubicBezTo>
                  <a:cubicBezTo>
                    <a:pt x="138" y="164"/>
                    <a:pt x="141" y="167"/>
                    <a:pt x="145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70" y="167"/>
                    <a:pt x="173" y="164"/>
                    <a:pt x="173" y="160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4"/>
                    <a:pt x="170" y="21"/>
                    <a:pt x="166" y="21"/>
                  </a:cubicBezTo>
                  <a:close/>
                  <a:moveTo>
                    <a:pt x="73" y="41"/>
                  </a:moveTo>
                  <a:cubicBezTo>
                    <a:pt x="73" y="41"/>
                    <a:pt x="73" y="41"/>
                    <a:pt x="73" y="41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4" y="24"/>
                    <a:pt x="69" y="19"/>
                    <a:pt x="73" y="15"/>
                  </a:cubicBezTo>
                  <a:cubicBezTo>
                    <a:pt x="73" y="41"/>
                    <a:pt x="73" y="41"/>
                    <a:pt x="73" y="41"/>
                  </a:cubicBezTo>
                  <a:close/>
                  <a:moveTo>
                    <a:pt x="86" y="82"/>
                  </a:moveTo>
                  <a:cubicBezTo>
                    <a:pt x="86" y="82"/>
                    <a:pt x="86" y="82"/>
                    <a:pt x="86" y="82"/>
                  </a:cubicBezTo>
                  <a:cubicBezTo>
                    <a:pt x="82" y="82"/>
                    <a:pt x="79" y="83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3" y="89"/>
                    <a:pt x="72" y="92"/>
                    <a:pt x="72" y="96"/>
                  </a:cubicBezTo>
                  <a:cubicBezTo>
                    <a:pt x="72" y="100"/>
                    <a:pt x="73" y="104"/>
                    <a:pt x="76" y="107"/>
                  </a:cubicBezTo>
                  <a:cubicBezTo>
                    <a:pt x="79" y="110"/>
                    <a:pt x="82" y="111"/>
                    <a:pt x="86" y="111"/>
                  </a:cubicBezTo>
                  <a:cubicBezTo>
                    <a:pt x="91" y="111"/>
                    <a:pt x="94" y="110"/>
                    <a:pt x="97" y="107"/>
                  </a:cubicBezTo>
                  <a:cubicBezTo>
                    <a:pt x="100" y="104"/>
                    <a:pt x="101" y="100"/>
                    <a:pt x="101" y="96"/>
                  </a:cubicBezTo>
                  <a:cubicBezTo>
                    <a:pt x="101" y="92"/>
                    <a:pt x="100" y="89"/>
                    <a:pt x="97" y="86"/>
                  </a:cubicBezTo>
                  <a:cubicBezTo>
                    <a:pt x="94" y="83"/>
                    <a:pt x="91" y="82"/>
                    <a:pt x="86" y="82"/>
                  </a:cubicBezTo>
                  <a:close/>
                  <a:moveTo>
                    <a:pt x="91" y="101"/>
                  </a:moveTo>
                  <a:cubicBezTo>
                    <a:pt x="91" y="101"/>
                    <a:pt x="91" y="101"/>
                    <a:pt x="91" y="101"/>
                  </a:cubicBezTo>
                  <a:cubicBezTo>
                    <a:pt x="90" y="102"/>
                    <a:pt x="88" y="103"/>
                    <a:pt x="86" y="103"/>
                  </a:cubicBezTo>
                  <a:cubicBezTo>
                    <a:pt x="85" y="103"/>
                    <a:pt x="83" y="102"/>
                    <a:pt x="82" y="101"/>
                  </a:cubicBezTo>
                  <a:cubicBezTo>
                    <a:pt x="81" y="100"/>
                    <a:pt x="80" y="98"/>
                    <a:pt x="80" y="96"/>
                  </a:cubicBezTo>
                  <a:cubicBezTo>
                    <a:pt x="80" y="95"/>
                    <a:pt x="81" y="93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3" y="91"/>
                    <a:pt x="85" y="90"/>
                    <a:pt x="86" y="90"/>
                  </a:cubicBezTo>
                  <a:cubicBezTo>
                    <a:pt x="88" y="90"/>
                    <a:pt x="90" y="91"/>
                    <a:pt x="91" y="92"/>
                  </a:cubicBezTo>
                  <a:cubicBezTo>
                    <a:pt x="92" y="93"/>
                    <a:pt x="93" y="95"/>
                    <a:pt x="93" y="96"/>
                  </a:cubicBezTo>
                  <a:cubicBezTo>
                    <a:pt x="93" y="98"/>
                    <a:pt x="92" y="100"/>
                    <a:pt x="91" y="101"/>
                  </a:cubicBezTo>
                  <a:close/>
                  <a:moveTo>
                    <a:pt x="116" y="122"/>
                  </a:moveTo>
                  <a:cubicBezTo>
                    <a:pt x="116" y="122"/>
                    <a:pt x="116" y="122"/>
                    <a:pt x="116" y="122"/>
                  </a:cubicBezTo>
                  <a:cubicBezTo>
                    <a:pt x="119" y="122"/>
                    <a:pt x="121" y="120"/>
                    <a:pt x="121" y="118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1" y="77"/>
                    <a:pt x="119" y="76"/>
                    <a:pt x="116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2" y="68"/>
                    <a:pt x="101" y="66"/>
                    <a:pt x="99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66"/>
                    <a:pt x="71" y="67"/>
                    <a:pt x="70" y="69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4" y="76"/>
                    <a:pt x="52" y="77"/>
                    <a:pt x="52" y="80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52" y="120"/>
                    <a:pt x="54" y="122"/>
                    <a:pt x="57" y="122"/>
                  </a:cubicBezTo>
                  <a:cubicBezTo>
                    <a:pt x="116" y="122"/>
                    <a:pt x="116" y="122"/>
                    <a:pt x="116" y="122"/>
                  </a:cubicBezTo>
                  <a:close/>
                  <a:moveTo>
                    <a:pt x="61" y="84"/>
                  </a:moveTo>
                  <a:cubicBezTo>
                    <a:pt x="61" y="84"/>
                    <a:pt x="61" y="84"/>
                    <a:pt x="61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3" y="84"/>
                    <a:pt x="75" y="82"/>
                    <a:pt x="76" y="81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8" y="83"/>
                    <a:pt x="100" y="84"/>
                    <a:pt x="102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84"/>
                    <a:pt x="61" y="84"/>
                    <a:pt x="61" y="84"/>
                  </a:cubicBezTo>
                  <a:close/>
                  <a:moveTo>
                    <a:pt x="99" y="134"/>
                  </a:moveTo>
                  <a:cubicBezTo>
                    <a:pt x="99" y="134"/>
                    <a:pt x="99" y="134"/>
                    <a:pt x="99" y="134"/>
                  </a:cubicBezTo>
                  <a:cubicBezTo>
                    <a:pt x="98" y="133"/>
                    <a:pt x="97" y="133"/>
                    <a:pt x="96" y="133"/>
                  </a:cubicBezTo>
                  <a:cubicBezTo>
                    <a:pt x="93" y="133"/>
                    <a:pt x="92" y="135"/>
                    <a:pt x="92" y="137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2" y="35"/>
                    <a:pt x="35" y="32"/>
                    <a:pt x="35" y="28"/>
                  </a:cubicBezTo>
                  <a:cubicBezTo>
                    <a:pt x="35" y="24"/>
                    <a:pt x="32" y="21"/>
                    <a:pt x="2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0" y="24"/>
                    <a:pt x="0" y="2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4"/>
                    <a:pt x="3" y="167"/>
                    <a:pt x="7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84"/>
                    <a:pt x="92" y="184"/>
                    <a:pt x="92" y="184"/>
                  </a:cubicBezTo>
                  <a:cubicBezTo>
                    <a:pt x="92" y="185"/>
                    <a:pt x="92" y="186"/>
                    <a:pt x="93" y="187"/>
                  </a:cubicBezTo>
                  <a:cubicBezTo>
                    <a:pt x="94" y="188"/>
                    <a:pt x="97" y="188"/>
                    <a:pt x="99" y="187"/>
                  </a:cubicBezTo>
                  <a:cubicBezTo>
                    <a:pt x="110" y="175"/>
                    <a:pt x="110" y="175"/>
                    <a:pt x="110" y="175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24" y="162"/>
                    <a:pt x="124" y="159"/>
                    <a:pt x="122" y="157"/>
                  </a:cubicBezTo>
                  <a:cubicBezTo>
                    <a:pt x="99" y="134"/>
                    <a:pt x="99" y="134"/>
                    <a:pt x="99" y="134"/>
                  </a:cubicBezTo>
                  <a:close/>
                  <a:moveTo>
                    <a:pt x="100" y="173"/>
                  </a:moveTo>
                  <a:cubicBezTo>
                    <a:pt x="100" y="173"/>
                    <a:pt x="100" y="173"/>
                    <a:pt x="100" y="173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113" y="160"/>
                    <a:pt x="113" y="160"/>
                    <a:pt x="113" y="160"/>
                  </a:cubicBezTo>
                  <a:cubicBezTo>
                    <a:pt x="109" y="165"/>
                    <a:pt x="104" y="169"/>
                    <a:pt x="100" y="1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96360" y="2373191"/>
            <a:ext cx="1599279" cy="1599279"/>
            <a:chOff x="5296360" y="2418911"/>
            <a:chExt cx="1599279" cy="1599279"/>
          </a:xfrm>
        </p:grpSpPr>
        <p:sp>
          <p:nvSpPr>
            <p:cNvPr id="24" name="椭圆 23"/>
            <p:cNvSpPr/>
            <p:nvPr/>
          </p:nvSpPr>
          <p:spPr>
            <a:xfrm>
              <a:off x="5296360" y="2418911"/>
              <a:ext cx="1599279" cy="1599279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1"/>
            <p:cNvSpPr>
              <a:spLocks noEditPoints="1"/>
            </p:cNvSpPr>
            <p:nvPr/>
          </p:nvSpPr>
          <p:spPr bwMode="auto">
            <a:xfrm>
              <a:off x="5773395" y="2943349"/>
              <a:ext cx="645208" cy="550402"/>
            </a:xfrm>
            <a:custGeom>
              <a:avLst/>
              <a:gdLst>
                <a:gd name="T0" fmla="*/ 137 w 184"/>
                <a:gd name="T1" fmla="*/ 103 h 157"/>
                <a:gd name="T2" fmla="*/ 137 w 184"/>
                <a:gd name="T3" fmla="*/ 8 h 157"/>
                <a:gd name="T4" fmla="*/ 130 w 184"/>
                <a:gd name="T5" fmla="*/ 0 h 157"/>
                <a:gd name="T6" fmla="*/ 7 w 184"/>
                <a:gd name="T7" fmla="*/ 0 h 157"/>
                <a:gd name="T8" fmla="*/ 0 w 184"/>
                <a:gd name="T9" fmla="*/ 8 h 157"/>
                <a:gd name="T10" fmla="*/ 0 w 184"/>
                <a:gd name="T11" fmla="*/ 103 h 157"/>
                <a:gd name="T12" fmla="*/ 7 w 184"/>
                <a:gd name="T13" fmla="*/ 110 h 157"/>
                <a:gd name="T14" fmla="*/ 130 w 184"/>
                <a:gd name="T15" fmla="*/ 110 h 157"/>
                <a:gd name="T16" fmla="*/ 137 w 184"/>
                <a:gd name="T17" fmla="*/ 103 h 157"/>
                <a:gd name="T18" fmla="*/ 123 w 184"/>
                <a:gd name="T19" fmla="*/ 96 h 157"/>
                <a:gd name="T20" fmla="*/ 123 w 184"/>
                <a:gd name="T21" fmla="*/ 96 h 157"/>
                <a:gd name="T22" fmla="*/ 14 w 184"/>
                <a:gd name="T23" fmla="*/ 96 h 157"/>
                <a:gd name="T24" fmla="*/ 14 w 184"/>
                <a:gd name="T25" fmla="*/ 15 h 157"/>
                <a:gd name="T26" fmla="*/ 123 w 184"/>
                <a:gd name="T27" fmla="*/ 15 h 157"/>
                <a:gd name="T28" fmla="*/ 123 w 184"/>
                <a:gd name="T29" fmla="*/ 96 h 157"/>
                <a:gd name="T30" fmla="*/ 177 w 184"/>
                <a:gd name="T31" fmla="*/ 47 h 157"/>
                <a:gd name="T32" fmla="*/ 177 w 184"/>
                <a:gd name="T33" fmla="*/ 47 h 157"/>
                <a:gd name="T34" fmla="*/ 170 w 184"/>
                <a:gd name="T35" fmla="*/ 54 h 157"/>
                <a:gd name="T36" fmla="*/ 170 w 184"/>
                <a:gd name="T37" fmla="*/ 143 h 157"/>
                <a:gd name="T38" fmla="*/ 54 w 184"/>
                <a:gd name="T39" fmla="*/ 143 h 157"/>
                <a:gd name="T40" fmla="*/ 47 w 184"/>
                <a:gd name="T41" fmla="*/ 150 h 157"/>
                <a:gd name="T42" fmla="*/ 54 w 184"/>
                <a:gd name="T43" fmla="*/ 157 h 157"/>
                <a:gd name="T44" fmla="*/ 176 w 184"/>
                <a:gd name="T45" fmla="*/ 157 h 157"/>
                <a:gd name="T46" fmla="*/ 177 w 184"/>
                <a:gd name="T47" fmla="*/ 157 h 157"/>
                <a:gd name="T48" fmla="*/ 184 w 184"/>
                <a:gd name="T49" fmla="*/ 150 h 157"/>
                <a:gd name="T50" fmla="*/ 184 w 184"/>
                <a:gd name="T51" fmla="*/ 54 h 157"/>
                <a:gd name="T52" fmla="*/ 177 w 184"/>
                <a:gd name="T53" fmla="*/ 47 h 157"/>
                <a:gd name="T54" fmla="*/ 153 w 184"/>
                <a:gd name="T55" fmla="*/ 133 h 157"/>
                <a:gd name="T56" fmla="*/ 153 w 184"/>
                <a:gd name="T57" fmla="*/ 133 h 157"/>
                <a:gd name="T58" fmla="*/ 160 w 184"/>
                <a:gd name="T59" fmla="*/ 126 h 157"/>
                <a:gd name="T60" fmla="*/ 160 w 184"/>
                <a:gd name="T61" fmla="*/ 31 h 157"/>
                <a:gd name="T62" fmla="*/ 153 w 184"/>
                <a:gd name="T63" fmla="*/ 24 h 157"/>
                <a:gd name="T64" fmla="*/ 146 w 184"/>
                <a:gd name="T65" fmla="*/ 31 h 157"/>
                <a:gd name="T66" fmla="*/ 146 w 184"/>
                <a:gd name="T67" fmla="*/ 119 h 157"/>
                <a:gd name="T68" fmla="*/ 31 w 184"/>
                <a:gd name="T69" fmla="*/ 119 h 157"/>
                <a:gd name="T70" fmla="*/ 24 w 184"/>
                <a:gd name="T71" fmla="*/ 126 h 157"/>
                <a:gd name="T72" fmla="*/ 31 w 184"/>
                <a:gd name="T73" fmla="*/ 133 h 157"/>
                <a:gd name="T74" fmla="*/ 153 w 184"/>
                <a:gd name="T75" fmla="*/ 133 h 157"/>
                <a:gd name="T76" fmla="*/ 153 w 184"/>
                <a:gd name="T77" fmla="*/ 13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4" h="157">
                  <a:moveTo>
                    <a:pt x="137" y="103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4"/>
                    <a:pt x="134" y="0"/>
                    <a:pt x="13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7"/>
                    <a:pt x="3" y="110"/>
                    <a:pt x="7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4" y="110"/>
                    <a:pt x="137" y="107"/>
                    <a:pt x="137" y="103"/>
                  </a:cubicBezTo>
                  <a:close/>
                  <a:moveTo>
                    <a:pt x="123" y="96"/>
                  </a:moveTo>
                  <a:cubicBezTo>
                    <a:pt x="123" y="96"/>
                    <a:pt x="123" y="96"/>
                    <a:pt x="123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77" y="47"/>
                  </a:moveTo>
                  <a:cubicBezTo>
                    <a:pt x="177" y="47"/>
                    <a:pt x="177" y="47"/>
                    <a:pt x="177" y="47"/>
                  </a:cubicBezTo>
                  <a:cubicBezTo>
                    <a:pt x="173" y="47"/>
                    <a:pt x="170" y="51"/>
                    <a:pt x="170" y="54"/>
                  </a:cubicBezTo>
                  <a:cubicBezTo>
                    <a:pt x="170" y="143"/>
                    <a:pt x="170" y="143"/>
                    <a:pt x="170" y="143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50" y="143"/>
                    <a:pt x="47" y="146"/>
                    <a:pt x="47" y="150"/>
                  </a:cubicBezTo>
                  <a:cubicBezTo>
                    <a:pt x="47" y="154"/>
                    <a:pt x="50" y="157"/>
                    <a:pt x="54" y="157"/>
                  </a:cubicBezTo>
                  <a:cubicBezTo>
                    <a:pt x="176" y="157"/>
                    <a:pt x="176" y="157"/>
                    <a:pt x="176" y="157"/>
                  </a:cubicBezTo>
                  <a:cubicBezTo>
                    <a:pt x="177" y="157"/>
                    <a:pt x="177" y="157"/>
                    <a:pt x="177" y="157"/>
                  </a:cubicBezTo>
                  <a:cubicBezTo>
                    <a:pt x="181" y="157"/>
                    <a:pt x="184" y="154"/>
                    <a:pt x="184" y="150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4" y="51"/>
                    <a:pt x="181" y="47"/>
                    <a:pt x="177" y="47"/>
                  </a:cubicBezTo>
                  <a:close/>
                  <a:moveTo>
                    <a:pt x="153" y="133"/>
                  </a:moveTo>
                  <a:cubicBezTo>
                    <a:pt x="153" y="133"/>
                    <a:pt x="153" y="133"/>
                    <a:pt x="153" y="133"/>
                  </a:cubicBezTo>
                  <a:cubicBezTo>
                    <a:pt x="157" y="133"/>
                    <a:pt x="160" y="130"/>
                    <a:pt x="160" y="126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7"/>
                    <a:pt x="157" y="24"/>
                    <a:pt x="153" y="24"/>
                  </a:cubicBezTo>
                  <a:cubicBezTo>
                    <a:pt x="149" y="24"/>
                    <a:pt x="146" y="27"/>
                    <a:pt x="146" y="31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27" y="119"/>
                    <a:pt x="24" y="122"/>
                    <a:pt x="24" y="126"/>
                  </a:cubicBezTo>
                  <a:cubicBezTo>
                    <a:pt x="24" y="130"/>
                    <a:pt x="27" y="133"/>
                    <a:pt x="31" y="133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53" y="133"/>
                    <a:pt x="153" y="133"/>
                    <a:pt x="153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23339" y="4111251"/>
            <a:ext cx="2327733" cy="1266503"/>
            <a:chOff x="4608063" y="4726146"/>
            <a:chExt cx="2327733" cy="1266503"/>
          </a:xfrm>
        </p:grpSpPr>
        <p:sp>
          <p:nvSpPr>
            <p:cNvPr id="30" name="文本框 29"/>
            <p:cNvSpPr txBox="1"/>
            <p:nvPr/>
          </p:nvSpPr>
          <p:spPr>
            <a:xfrm>
              <a:off x="4877665" y="4726146"/>
              <a:ext cx="1762007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000" dirty="0">
                <a:solidFill>
                  <a:srgbClr val="006A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608063" y="5078249"/>
              <a:ext cx="2327733" cy="914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93663" y="4111251"/>
            <a:ext cx="2327733" cy="1266503"/>
            <a:chOff x="4608063" y="4726146"/>
            <a:chExt cx="2327733" cy="1266503"/>
          </a:xfrm>
        </p:grpSpPr>
        <p:sp>
          <p:nvSpPr>
            <p:cNvPr id="33" name="文本框 32"/>
            <p:cNvSpPr txBox="1"/>
            <p:nvPr/>
          </p:nvSpPr>
          <p:spPr>
            <a:xfrm>
              <a:off x="4877665" y="4726146"/>
              <a:ext cx="1762007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000" dirty="0">
                <a:solidFill>
                  <a:srgbClr val="006A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608063" y="5078249"/>
              <a:ext cx="2327733" cy="914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40925" y="4111251"/>
            <a:ext cx="2327733" cy="1266503"/>
            <a:chOff x="4608063" y="4726146"/>
            <a:chExt cx="2327733" cy="1266503"/>
          </a:xfrm>
        </p:grpSpPr>
        <p:sp>
          <p:nvSpPr>
            <p:cNvPr id="36" name="文本框 35"/>
            <p:cNvSpPr txBox="1"/>
            <p:nvPr/>
          </p:nvSpPr>
          <p:spPr>
            <a:xfrm>
              <a:off x="4877665" y="4726146"/>
              <a:ext cx="1762007" cy="31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000" dirty="0">
                <a:solidFill>
                  <a:srgbClr val="006A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08063" y="5078249"/>
              <a:ext cx="2327733" cy="914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When a cigarette falls in love with a match,it is destined to be hurt.</a:t>
              </a:r>
              <a:endParaRPr lang="zh-CN" altLang="en-US" sz="1200" dirty="0">
                <a:solidFill>
                  <a:srgbClr val="006A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目录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55" y="1624330"/>
            <a:ext cx="3687445" cy="3851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405" y="272415"/>
            <a:ext cx="11805285" cy="6326505"/>
          </a:xfrm>
          <a:prstGeom prst="rect">
            <a:avLst/>
          </a:prstGeom>
          <a:noFill/>
          <a:ln w="31750">
            <a:solidFill>
              <a:srgbClr val="E94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010" y="399415"/>
            <a:ext cx="11523345" cy="6050915"/>
          </a:xfrm>
          <a:prstGeom prst="rect">
            <a:avLst/>
          </a:prstGeom>
          <a:noFill/>
          <a:ln w="12700" cmpd="sng">
            <a:solidFill>
              <a:srgbClr val="E94B5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26310" y="2724150"/>
            <a:ext cx="13849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solidFill>
                  <a:srgbClr val="E94B52"/>
                </a:solidFill>
                <a:latin typeface="华文中宋" panose="02010600040101010101" charset="-122"/>
                <a:ea typeface="华文中宋" panose="02010600040101010101" charset="-122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70760" y="3456305"/>
            <a:ext cx="129603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E94B52"/>
                </a:solidFill>
                <a:latin typeface="华文中宋" panose="02010600040101010101" charset="-122"/>
                <a:ea typeface="华文中宋" panose="02010600040101010101" charset="-122"/>
              </a:rPr>
              <a:t>Contents</a:t>
            </a:r>
          </a:p>
        </p:txBody>
      </p:sp>
      <p:sp>
        <p:nvSpPr>
          <p:cNvPr id="58" name="AutoShape 59"/>
          <p:cNvSpPr/>
          <p:nvPr/>
        </p:nvSpPr>
        <p:spPr bwMode="auto">
          <a:xfrm>
            <a:off x="5850255" y="1548576"/>
            <a:ext cx="488950" cy="48895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E94B52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5950" y="2369820"/>
            <a:ext cx="1005840" cy="2948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  <a:p>
            <a:pPr algn="dist" fontAlgn="auto">
              <a:lnSpc>
                <a:spcPct val="150000"/>
              </a:lnSpc>
            </a:pPr>
            <a:r>
              <a:rPr lang="zh-CN" altLang="en-US" sz="16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Click here to add your title</a:t>
            </a:r>
          </a:p>
        </p:txBody>
      </p:sp>
      <p:sp>
        <p:nvSpPr>
          <p:cNvPr id="8" name="AutoShape 59"/>
          <p:cNvSpPr/>
          <p:nvPr/>
        </p:nvSpPr>
        <p:spPr bwMode="auto">
          <a:xfrm>
            <a:off x="7286625" y="1548576"/>
            <a:ext cx="488950" cy="48895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E94B52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03110" y="2369820"/>
            <a:ext cx="1005840" cy="2948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  <a:p>
            <a:pPr algn="dist" fontAlgn="auto">
              <a:lnSpc>
                <a:spcPct val="150000"/>
              </a:lnSpc>
            </a:pPr>
            <a:r>
              <a:rPr lang="zh-CN" altLang="en-US" sz="16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Click here to add your title</a:t>
            </a:r>
          </a:p>
        </p:txBody>
      </p:sp>
      <p:sp>
        <p:nvSpPr>
          <p:cNvPr id="12" name="AutoShape 59"/>
          <p:cNvSpPr/>
          <p:nvPr/>
        </p:nvSpPr>
        <p:spPr bwMode="auto">
          <a:xfrm>
            <a:off x="8722995" y="1548576"/>
            <a:ext cx="488950" cy="48895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E94B52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54085" y="2369820"/>
            <a:ext cx="1005840" cy="2948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  <a:p>
            <a:pPr algn="dist" fontAlgn="auto">
              <a:lnSpc>
                <a:spcPct val="150000"/>
              </a:lnSpc>
            </a:pPr>
            <a:r>
              <a:rPr lang="zh-CN" altLang="en-US" sz="16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Click here to add your title</a:t>
            </a:r>
          </a:p>
        </p:txBody>
      </p:sp>
      <p:sp>
        <p:nvSpPr>
          <p:cNvPr id="16" name="AutoShape 59"/>
          <p:cNvSpPr/>
          <p:nvPr/>
        </p:nvSpPr>
        <p:spPr bwMode="auto">
          <a:xfrm>
            <a:off x="10160635" y="1548576"/>
            <a:ext cx="488950" cy="48895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E94B52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06330" y="2369820"/>
            <a:ext cx="1005840" cy="2948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  <a:p>
            <a:pPr algn="dist" fontAlgn="auto">
              <a:lnSpc>
                <a:spcPct val="150000"/>
              </a:lnSpc>
            </a:pPr>
            <a:r>
              <a:rPr lang="zh-CN" altLang="en-US" sz="16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Click here to add your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  <p:bldP spid="5" grpId="0"/>
      <p:bldP spid="58" grpId="0" animBg="1"/>
      <p:bldP spid="6" grpId="0"/>
      <p:bldP spid="8" grpId="0" animBg="1"/>
      <p:bldP spid="9" grpId="0"/>
      <p:bldP spid="12" grpId="0" animBg="1"/>
      <p:bldP spid="13" grpId="0"/>
      <p:bldP spid="16" grpId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左下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4540" y="3529330"/>
            <a:ext cx="2899410" cy="3690620"/>
          </a:xfrm>
          <a:prstGeom prst="rect">
            <a:avLst/>
          </a:prstGeom>
        </p:spPr>
      </p:pic>
      <p:pic>
        <p:nvPicPr>
          <p:cNvPr id="11" name="图片 10" descr="右上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1115" y="-661670"/>
            <a:ext cx="4130040" cy="237172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985770" y="2390775"/>
            <a:ext cx="6247130" cy="1512570"/>
            <a:chOff x="4888" y="2893"/>
            <a:chExt cx="9838" cy="2382"/>
          </a:xfrm>
        </p:grpSpPr>
        <p:sp>
          <p:nvSpPr>
            <p:cNvPr id="14" name="剪去单角的矩形 13"/>
            <p:cNvSpPr/>
            <p:nvPr/>
          </p:nvSpPr>
          <p:spPr>
            <a:xfrm flipV="1">
              <a:off x="4888" y="2893"/>
              <a:ext cx="9838" cy="2383"/>
            </a:xfrm>
            <a:prstGeom prst="snip1Rect">
              <a:avLst>
                <a:gd name="adj" fmla="val 50000"/>
              </a:avLst>
            </a:prstGeom>
            <a:noFill/>
            <a:ln w="25400">
              <a:solidFill>
                <a:srgbClr val="E94B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剪去单角的矩形 14"/>
            <p:cNvSpPr/>
            <p:nvPr/>
          </p:nvSpPr>
          <p:spPr>
            <a:xfrm flipV="1">
              <a:off x="5073" y="3085"/>
              <a:ext cx="9426" cy="2000"/>
            </a:xfrm>
            <a:prstGeom prst="snip1Rect">
              <a:avLst>
                <a:gd name="adj" fmla="val 50000"/>
              </a:avLst>
            </a:prstGeom>
            <a:noFill/>
            <a:ln w="12700" cmpd="sng">
              <a:solidFill>
                <a:srgbClr val="E94B5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945380" y="2590165"/>
            <a:ext cx="33185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  <a:p>
            <a:pPr algn="dist" fontAlgn="auto">
              <a:lnSpc>
                <a:spcPct val="150000"/>
              </a:lnSpc>
            </a:pPr>
            <a:r>
              <a:rPr lang="zh-CN" altLang="en-US" sz="16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  <a:endParaRPr lang="zh-CN" altLang="en-US" sz="24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9950" y="2661285"/>
            <a:ext cx="108331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638675" y="2763520"/>
            <a:ext cx="0" cy="694055"/>
          </a:xfrm>
          <a:prstGeom prst="line">
            <a:avLst/>
          </a:prstGeom>
          <a:ln w="25400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玫瑰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945" y="1941830"/>
            <a:ext cx="1491615" cy="1336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346075" y="1767205"/>
            <a:ext cx="5795645" cy="332359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095875" y="2232025"/>
            <a:ext cx="6756400" cy="2393950"/>
          </a:xfrm>
          <a:prstGeom prst="rect">
            <a:avLst/>
          </a:prstGeom>
          <a:solidFill>
            <a:srgbClr val="E94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bg1"/>
              </a:solidFill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5441315" y="2966720"/>
            <a:ext cx="4685665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" name="TextBox 24"/>
          <p:cNvSpPr txBox="1"/>
          <p:nvPr/>
        </p:nvSpPr>
        <p:spPr>
          <a:xfrm>
            <a:off x="5441444" y="264760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341" name="Freeform 383"/>
          <p:cNvSpPr/>
          <p:nvPr/>
        </p:nvSpPr>
        <p:spPr bwMode="auto">
          <a:xfrm>
            <a:off x="10490835" y="2966720"/>
            <a:ext cx="831215" cy="749935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0" grpId="0" animBg="1"/>
      <p:bldP spid="51" grpId="0"/>
      <p:bldP spid="51" grpId="1"/>
      <p:bldP spid="2" grpId="0"/>
      <p:bldP spid="2" grpId="1"/>
      <p:bldP spid="3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9394723" y="1874501"/>
            <a:ext cx="899651" cy="899651"/>
            <a:chOff x="9394723" y="2072621"/>
            <a:chExt cx="899651" cy="899651"/>
          </a:xfrm>
        </p:grpSpPr>
        <p:sp>
          <p:nvSpPr>
            <p:cNvPr id="8" name="椭圆 7"/>
            <p:cNvSpPr/>
            <p:nvPr/>
          </p:nvSpPr>
          <p:spPr>
            <a:xfrm>
              <a:off x="9394723" y="2072621"/>
              <a:ext cx="899651" cy="899651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>
              <a:off x="9631214" y="2314222"/>
              <a:ext cx="426668" cy="416449"/>
            </a:xfrm>
            <a:custGeom>
              <a:avLst/>
              <a:gdLst>
                <a:gd name="T0" fmla="*/ 7 w 183"/>
                <a:gd name="T1" fmla="*/ 37 h 178"/>
                <a:gd name="T2" fmla="*/ 17 w 183"/>
                <a:gd name="T3" fmla="*/ 8 h 178"/>
                <a:gd name="T4" fmla="*/ 23 w 183"/>
                <a:gd name="T5" fmla="*/ 2 h 178"/>
                <a:gd name="T6" fmla="*/ 84 w 183"/>
                <a:gd name="T7" fmla="*/ 2 h 178"/>
                <a:gd name="T8" fmla="*/ 90 w 183"/>
                <a:gd name="T9" fmla="*/ 8 h 178"/>
                <a:gd name="T10" fmla="*/ 176 w 183"/>
                <a:gd name="T11" fmla="*/ 37 h 178"/>
                <a:gd name="T12" fmla="*/ 183 w 183"/>
                <a:gd name="T13" fmla="*/ 44 h 178"/>
                <a:gd name="T14" fmla="*/ 176 w 183"/>
                <a:gd name="T15" fmla="*/ 178 h 178"/>
                <a:gd name="T16" fmla="*/ 7 w 183"/>
                <a:gd name="T17" fmla="*/ 178 h 178"/>
                <a:gd name="T18" fmla="*/ 0 w 183"/>
                <a:gd name="T19" fmla="*/ 171 h 178"/>
                <a:gd name="T20" fmla="*/ 7 w 183"/>
                <a:gd name="T21" fmla="*/ 37 h 178"/>
                <a:gd name="T22" fmla="*/ 148 w 183"/>
                <a:gd name="T23" fmla="*/ 78 h 178"/>
                <a:gd name="T24" fmla="*/ 148 w 183"/>
                <a:gd name="T25" fmla="*/ 92 h 178"/>
                <a:gd name="T26" fmla="*/ 148 w 183"/>
                <a:gd name="T27" fmla="*/ 78 h 178"/>
                <a:gd name="T28" fmla="*/ 148 w 183"/>
                <a:gd name="T29" fmla="*/ 103 h 178"/>
                <a:gd name="T30" fmla="*/ 148 w 183"/>
                <a:gd name="T31" fmla="*/ 117 h 178"/>
                <a:gd name="T32" fmla="*/ 148 w 183"/>
                <a:gd name="T33" fmla="*/ 103 h 178"/>
                <a:gd name="T34" fmla="*/ 148 w 183"/>
                <a:gd name="T35" fmla="*/ 128 h 178"/>
                <a:gd name="T36" fmla="*/ 158 w 183"/>
                <a:gd name="T37" fmla="*/ 132 h 178"/>
                <a:gd name="T38" fmla="*/ 158 w 183"/>
                <a:gd name="T39" fmla="*/ 150 h 178"/>
                <a:gd name="T40" fmla="*/ 148 w 183"/>
                <a:gd name="T41" fmla="*/ 154 h 178"/>
                <a:gd name="T42" fmla="*/ 139 w 183"/>
                <a:gd name="T43" fmla="*/ 150 h 178"/>
                <a:gd name="T44" fmla="*/ 139 w 183"/>
                <a:gd name="T45" fmla="*/ 132 h 178"/>
                <a:gd name="T46" fmla="*/ 152 w 183"/>
                <a:gd name="T47" fmla="*/ 138 h 178"/>
                <a:gd name="T48" fmla="*/ 148 w 183"/>
                <a:gd name="T49" fmla="*/ 136 h 178"/>
                <a:gd name="T50" fmla="*/ 145 w 183"/>
                <a:gd name="T51" fmla="*/ 138 h 178"/>
                <a:gd name="T52" fmla="*/ 145 w 183"/>
                <a:gd name="T53" fmla="*/ 144 h 178"/>
                <a:gd name="T54" fmla="*/ 148 w 183"/>
                <a:gd name="T55" fmla="*/ 146 h 178"/>
                <a:gd name="T56" fmla="*/ 152 w 183"/>
                <a:gd name="T57" fmla="*/ 144 h 178"/>
                <a:gd name="T58" fmla="*/ 152 w 183"/>
                <a:gd name="T59" fmla="*/ 138 h 178"/>
                <a:gd name="T60" fmla="*/ 37 w 183"/>
                <a:gd name="T61" fmla="*/ 57 h 178"/>
                <a:gd name="T62" fmla="*/ 117 w 183"/>
                <a:gd name="T63" fmla="*/ 57 h 178"/>
                <a:gd name="T64" fmla="*/ 128 w 183"/>
                <a:gd name="T65" fmla="*/ 61 h 178"/>
                <a:gd name="T66" fmla="*/ 128 w 183"/>
                <a:gd name="T67" fmla="*/ 61 h 178"/>
                <a:gd name="T68" fmla="*/ 132 w 183"/>
                <a:gd name="T69" fmla="*/ 142 h 178"/>
                <a:gd name="T70" fmla="*/ 117 w 183"/>
                <a:gd name="T71" fmla="*/ 157 h 178"/>
                <a:gd name="T72" fmla="*/ 26 w 183"/>
                <a:gd name="T73" fmla="*/ 153 h 178"/>
                <a:gd name="T74" fmla="*/ 26 w 183"/>
                <a:gd name="T75" fmla="*/ 153 h 178"/>
                <a:gd name="T76" fmla="*/ 22 w 183"/>
                <a:gd name="T77" fmla="*/ 142 h 178"/>
                <a:gd name="T78" fmla="*/ 26 w 183"/>
                <a:gd name="T79" fmla="*/ 61 h 178"/>
                <a:gd name="T80" fmla="*/ 26 w 183"/>
                <a:gd name="T81" fmla="*/ 61 h 178"/>
                <a:gd name="T82" fmla="*/ 117 w 183"/>
                <a:gd name="T83" fmla="*/ 65 h 178"/>
                <a:gd name="T84" fmla="*/ 37 w 183"/>
                <a:gd name="T85" fmla="*/ 65 h 178"/>
                <a:gd name="T86" fmla="*/ 32 w 183"/>
                <a:gd name="T87" fmla="*/ 67 h 178"/>
                <a:gd name="T88" fmla="*/ 30 w 183"/>
                <a:gd name="T89" fmla="*/ 142 h 178"/>
                <a:gd name="T90" fmla="*/ 32 w 183"/>
                <a:gd name="T91" fmla="*/ 147 h 178"/>
                <a:gd name="T92" fmla="*/ 117 w 183"/>
                <a:gd name="T93" fmla="*/ 149 h 178"/>
                <a:gd name="T94" fmla="*/ 124 w 183"/>
                <a:gd name="T95" fmla="*/ 142 h 178"/>
                <a:gd name="T96" fmla="*/ 122 w 183"/>
                <a:gd name="T97" fmla="*/ 67 h 178"/>
                <a:gd name="T98" fmla="*/ 117 w 183"/>
                <a:gd name="T99" fmla="*/ 65 h 178"/>
                <a:gd name="T100" fmla="*/ 26 w 183"/>
                <a:gd name="T101" fmla="*/ 61 h 178"/>
                <a:gd name="T102" fmla="*/ 26 w 183"/>
                <a:gd name="T103" fmla="*/ 61 h 178"/>
                <a:gd name="T104" fmla="*/ 169 w 183"/>
                <a:gd name="T105" fmla="*/ 51 h 178"/>
                <a:gd name="T106" fmla="*/ 14 w 183"/>
                <a:gd name="T107" fmla="*/ 164 h 178"/>
                <a:gd name="T108" fmla="*/ 169 w 183"/>
                <a:gd name="T109" fmla="*/ 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178"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5" y="6"/>
                    <a:pt x="15" y="4"/>
                    <a:pt x="17" y="2"/>
                  </a:cubicBezTo>
                  <a:cubicBezTo>
                    <a:pt x="19" y="0"/>
                    <a:pt x="21" y="0"/>
                    <a:pt x="23" y="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0"/>
                    <a:pt x="88" y="0"/>
                    <a:pt x="90" y="2"/>
                  </a:cubicBezTo>
                  <a:cubicBezTo>
                    <a:pt x="92" y="4"/>
                    <a:pt x="92" y="6"/>
                    <a:pt x="90" y="8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80" y="37"/>
                    <a:pt x="183" y="40"/>
                    <a:pt x="183" y="44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3" y="171"/>
                    <a:pt x="183" y="171"/>
                    <a:pt x="183" y="171"/>
                  </a:cubicBezTo>
                  <a:cubicBezTo>
                    <a:pt x="183" y="175"/>
                    <a:pt x="180" y="178"/>
                    <a:pt x="176" y="178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78"/>
                    <a:pt x="0" y="175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0"/>
                    <a:pt x="3" y="37"/>
                    <a:pt x="7" y="37"/>
                  </a:cubicBezTo>
                  <a:close/>
                  <a:moveTo>
                    <a:pt x="148" y="78"/>
                  </a:moveTo>
                  <a:cubicBezTo>
                    <a:pt x="148" y="78"/>
                    <a:pt x="148" y="78"/>
                    <a:pt x="148" y="78"/>
                  </a:cubicBezTo>
                  <a:cubicBezTo>
                    <a:pt x="152" y="78"/>
                    <a:pt x="155" y="81"/>
                    <a:pt x="155" y="85"/>
                  </a:cubicBezTo>
                  <a:cubicBezTo>
                    <a:pt x="155" y="89"/>
                    <a:pt x="152" y="92"/>
                    <a:pt x="148" y="92"/>
                  </a:cubicBezTo>
                  <a:cubicBezTo>
                    <a:pt x="144" y="92"/>
                    <a:pt x="141" y="89"/>
                    <a:pt x="141" y="85"/>
                  </a:cubicBezTo>
                  <a:cubicBezTo>
                    <a:pt x="141" y="81"/>
                    <a:pt x="144" y="78"/>
                    <a:pt x="148" y="78"/>
                  </a:cubicBezTo>
                  <a:close/>
                  <a:moveTo>
                    <a:pt x="148" y="103"/>
                  </a:moveTo>
                  <a:cubicBezTo>
                    <a:pt x="148" y="103"/>
                    <a:pt x="148" y="103"/>
                    <a:pt x="148" y="103"/>
                  </a:cubicBezTo>
                  <a:cubicBezTo>
                    <a:pt x="152" y="103"/>
                    <a:pt x="155" y="106"/>
                    <a:pt x="155" y="110"/>
                  </a:cubicBezTo>
                  <a:cubicBezTo>
                    <a:pt x="155" y="114"/>
                    <a:pt x="152" y="117"/>
                    <a:pt x="148" y="117"/>
                  </a:cubicBezTo>
                  <a:cubicBezTo>
                    <a:pt x="144" y="117"/>
                    <a:pt x="141" y="114"/>
                    <a:pt x="141" y="110"/>
                  </a:cubicBezTo>
                  <a:cubicBezTo>
                    <a:pt x="141" y="106"/>
                    <a:pt x="144" y="103"/>
                    <a:pt x="148" y="103"/>
                  </a:cubicBezTo>
                  <a:close/>
                  <a:moveTo>
                    <a:pt x="148" y="128"/>
                  </a:moveTo>
                  <a:cubicBezTo>
                    <a:pt x="148" y="128"/>
                    <a:pt x="148" y="128"/>
                    <a:pt x="148" y="128"/>
                  </a:cubicBezTo>
                  <a:cubicBezTo>
                    <a:pt x="152" y="128"/>
                    <a:pt x="155" y="130"/>
                    <a:pt x="158" y="13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60" y="134"/>
                    <a:pt x="161" y="138"/>
                    <a:pt x="161" y="141"/>
                  </a:cubicBezTo>
                  <a:cubicBezTo>
                    <a:pt x="161" y="145"/>
                    <a:pt x="160" y="148"/>
                    <a:pt x="158" y="150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5" y="153"/>
                    <a:pt x="152" y="154"/>
                    <a:pt x="148" y="154"/>
                  </a:cubicBezTo>
                  <a:cubicBezTo>
                    <a:pt x="145" y="154"/>
                    <a:pt x="141" y="153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ubicBezTo>
                    <a:pt x="137" y="148"/>
                    <a:pt x="135" y="145"/>
                    <a:pt x="135" y="141"/>
                  </a:cubicBezTo>
                  <a:cubicBezTo>
                    <a:pt x="135" y="138"/>
                    <a:pt x="137" y="134"/>
                    <a:pt x="139" y="132"/>
                  </a:cubicBezTo>
                  <a:cubicBezTo>
                    <a:pt x="141" y="130"/>
                    <a:pt x="145" y="128"/>
                    <a:pt x="148" y="128"/>
                  </a:cubicBezTo>
                  <a:close/>
                  <a:moveTo>
                    <a:pt x="152" y="138"/>
                  </a:moveTo>
                  <a:cubicBezTo>
                    <a:pt x="152" y="138"/>
                    <a:pt x="152" y="138"/>
                    <a:pt x="152" y="138"/>
                  </a:cubicBezTo>
                  <a:cubicBezTo>
                    <a:pt x="151" y="137"/>
                    <a:pt x="150" y="136"/>
                    <a:pt x="148" y="136"/>
                  </a:cubicBezTo>
                  <a:cubicBezTo>
                    <a:pt x="147" y="136"/>
                    <a:pt x="146" y="137"/>
                    <a:pt x="145" y="138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4" y="139"/>
                    <a:pt x="144" y="140"/>
                    <a:pt x="144" y="141"/>
                  </a:cubicBezTo>
                  <a:cubicBezTo>
                    <a:pt x="144" y="142"/>
                    <a:pt x="144" y="143"/>
                    <a:pt x="145" y="144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46" y="145"/>
                    <a:pt x="147" y="146"/>
                    <a:pt x="148" y="146"/>
                  </a:cubicBezTo>
                  <a:cubicBezTo>
                    <a:pt x="150" y="146"/>
                    <a:pt x="151" y="145"/>
                    <a:pt x="152" y="145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3" y="144"/>
                    <a:pt x="153" y="142"/>
                    <a:pt x="153" y="141"/>
                  </a:cubicBezTo>
                  <a:cubicBezTo>
                    <a:pt x="153" y="140"/>
                    <a:pt x="153" y="139"/>
                    <a:pt x="152" y="138"/>
                  </a:cubicBezTo>
                  <a:cubicBezTo>
                    <a:pt x="152" y="138"/>
                    <a:pt x="152" y="138"/>
                    <a:pt x="152" y="138"/>
                  </a:cubicBezTo>
                  <a:close/>
                  <a:moveTo>
                    <a:pt x="37" y="57"/>
                  </a:moveTo>
                  <a:cubicBezTo>
                    <a:pt x="37" y="57"/>
                    <a:pt x="37" y="57"/>
                    <a:pt x="3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21" y="57"/>
                    <a:pt x="125" y="59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31" y="64"/>
                    <a:pt x="132" y="68"/>
                    <a:pt x="132" y="72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2" y="147"/>
                    <a:pt x="131" y="150"/>
                    <a:pt x="128" y="153"/>
                  </a:cubicBezTo>
                  <a:cubicBezTo>
                    <a:pt x="125" y="156"/>
                    <a:pt x="121" y="157"/>
                    <a:pt x="11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3" y="157"/>
                    <a:pt x="29" y="156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3" y="150"/>
                    <a:pt x="22" y="147"/>
                    <a:pt x="22" y="14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8"/>
                    <a:pt x="23" y="64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9" y="59"/>
                    <a:pt x="33" y="57"/>
                    <a:pt x="37" y="57"/>
                  </a:cubicBezTo>
                  <a:close/>
                  <a:moveTo>
                    <a:pt x="117" y="65"/>
                  </a:moveTo>
                  <a:cubicBezTo>
                    <a:pt x="117" y="65"/>
                    <a:pt x="117" y="65"/>
                    <a:pt x="11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5" y="65"/>
                    <a:pt x="33" y="66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1" y="68"/>
                    <a:pt x="30" y="70"/>
                    <a:pt x="30" y="7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4"/>
                    <a:pt x="31" y="146"/>
                    <a:pt x="32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33" y="148"/>
                    <a:pt x="35" y="149"/>
                    <a:pt x="37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9" y="149"/>
                    <a:pt x="121" y="148"/>
                    <a:pt x="122" y="147"/>
                  </a:cubicBezTo>
                  <a:cubicBezTo>
                    <a:pt x="123" y="146"/>
                    <a:pt x="124" y="144"/>
                    <a:pt x="124" y="14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4" y="70"/>
                    <a:pt x="123" y="69"/>
                    <a:pt x="122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1" y="66"/>
                    <a:pt x="119" y="65"/>
                    <a:pt x="117" y="65"/>
                  </a:cubicBezTo>
                  <a:close/>
                  <a:moveTo>
                    <a:pt x="26" y="61"/>
                  </a:moveTo>
                  <a:cubicBezTo>
                    <a:pt x="26" y="61"/>
                    <a:pt x="26" y="61"/>
                    <a:pt x="26" y="61"/>
                  </a:cubicBezTo>
                  <a:cubicBezTo>
                    <a:pt x="28" y="60"/>
                    <a:pt x="30" y="60"/>
                    <a:pt x="32" y="61"/>
                  </a:cubicBezTo>
                  <a:cubicBezTo>
                    <a:pt x="26" y="61"/>
                    <a:pt x="26" y="61"/>
                    <a:pt x="26" y="61"/>
                  </a:cubicBezTo>
                  <a:close/>
                  <a:moveTo>
                    <a:pt x="169" y="51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69" y="164"/>
                    <a:pt x="169" y="164"/>
                    <a:pt x="169" y="164"/>
                  </a:cubicBezTo>
                  <a:cubicBezTo>
                    <a:pt x="169" y="51"/>
                    <a:pt x="169" y="51"/>
                    <a:pt x="169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7624" y="1874501"/>
            <a:ext cx="899651" cy="899651"/>
            <a:chOff x="1897626" y="2072621"/>
            <a:chExt cx="899651" cy="899651"/>
          </a:xfrm>
        </p:grpSpPr>
        <p:sp>
          <p:nvSpPr>
            <p:cNvPr id="2" name="椭圆 1"/>
            <p:cNvSpPr/>
            <p:nvPr/>
          </p:nvSpPr>
          <p:spPr>
            <a:xfrm>
              <a:off x="1897626" y="2072621"/>
              <a:ext cx="899651" cy="899651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2134117" y="2348713"/>
              <a:ext cx="426668" cy="347466"/>
            </a:xfrm>
            <a:custGeom>
              <a:avLst/>
              <a:gdLst>
                <a:gd name="T0" fmla="*/ 20 w 183"/>
                <a:gd name="T1" fmla="*/ 97 h 149"/>
                <a:gd name="T2" fmla="*/ 31 w 183"/>
                <a:gd name="T3" fmla="*/ 118 h 149"/>
                <a:gd name="T4" fmla="*/ 54 w 183"/>
                <a:gd name="T5" fmla="*/ 111 h 149"/>
                <a:gd name="T6" fmla="*/ 92 w 183"/>
                <a:gd name="T7" fmla="*/ 82 h 149"/>
                <a:gd name="T8" fmla="*/ 73 w 183"/>
                <a:gd name="T9" fmla="*/ 97 h 149"/>
                <a:gd name="T10" fmla="*/ 84 w 183"/>
                <a:gd name="T11" fmla="*/ 118 h 149"/>
                <a:gd name="T12" fmla="*/ 99 w 183"/>
                <a:gd name="T13" fmla="*/ 118 h 149"/>
                <a:gd name="T14" fmla="*/ 92 w 183"/>
                <a:gd name="T15" fmla="*/ 82 h 149"/>
                <a:gd name="T16" fmla="*/ 118 w 183"/>
                <a:gd name="T17" fmla="*/ 97 h 149"/>
                <a:gd name="T18" fmla="*/ 120 w 183"/>
                <a:gd name="T19" fmla="*/ 91 h 149"/>
                <a:gd name="T20" fmla="*/ 169 w 183"/>
                <a:gd name="T21" fmla="*/ 88 h 149"/>
                <a:gd name="T22" fmla="*/ 14 w 183"/>
                <a:gd name="T23" fmla="*/ 88 h 149"/>
                <a:gd name="T24" fmla="*/ 65 w 183"/>
                <a:gd name="T25" fmla="*/ 96 h 149"/>
                <a:gd name="T26" fmla="*/ 118 w 183"/>
                <a:gd name="T27" fmla="*/ 105 h 149"/>
                <a:gd name="T28" fmla="*/ 110 w 183"/>
                <a:gd name="T29" fmla="*/ 121 h 149"/>
                <a:gd name="T30" fmla="*/ 117 w 183"/>
                <a:gd name="T31" fmla="*/ 124 h 149"/>
                <a:gd name="T32" fmla="*/ 126 w 183"/>
                <a:gd name="T33" fmla="*/ 121 h 149"/>
                <a:gd name="T34" fmla="*/ 73 w 183"/>
                <a:gd name="T35" fmla="*/ 121 h 149"/>
                <a:gd name="T36" fmla="*/ 65 w 183"/>
                <a:gd name="T37" fmla="*/ 105 h 149"/>
                <a:gd name="T38" fmla="*/ 58 w 183"/>
                <a:gd name="T39" fmla="*/ 121 h 149"/>
                <a:gd name="T40" fmla="*/ 65 w 183"/>
                <a:gd name="T41" fmla="*/ 125 h 149"/>
                <a:gd name="T42" fmla="*/ 158 w 183"/>
                <a:gd name="T43" fmla="*/ 128 h 149"/>
                <a:gd name="T44" fmla="*/ 132 w 183"/>
                <a:gd name="T45" fmla="*/ 128 h 149"/>
                <a:gd name="T46" fmla="*/ 116 w 183"/>
                <a:gd name="T47" fmla="*/ 134 h 149"/>
                <a:gd name="T48" fmla="*/ 114 w 183"/>
                <a:gd name="T49" fmla="*/ 132 h 149"/>
                <a:gd name="T50" fmla="*/ 109 w 183"/>
                <a:gd name="T51" fmla="*/ 129 h 149"/>
                <a:gd name="T52" fmla="*/ 79 w 183"/>
                <a:gd name="T53" fmla="*/ 128 h 149"/>
                <a:gd name="T54" fmla="*/ 62 w 183"/>
                <a:gd name="T55" fmla="*/ 134 h 149"/>
                <a:gd name="T56" fmla="*/ 60 w 183"/>
                <a:gd name="T57" fmla="*/ 132 h 149"/>
                <a:gd name="T58" fmla="*/ 51 w 183"/>
                <a:gd name="T59" fmla="*/ 128 h 149"/>
                <a:gd name="T60" fmla="*/ 19 w 183"/>
                <a:gd name="T61" fmla="*/ 130 h 149"/>
                <a:gd name="T62" fmla="*/ 12 w 183"/>
                <a:gd name="T63" fmla="*/ 138 h 149"/>
                <a:gd name="T64" fmla="*/ 61 w 183"/>
                <a:gd name="T65" fmla="*/ 141 h 149"/>
                <a:gd name="T66" fmla="*/ 114 w 183"/>
                <a:gd name="T67" fmla="*/ 141 h 149"/>
                <a:gd name="T68" fmla="*/ 172 w 183"/>
                <a:gd name="T69" fmla="*/ 141 h 149"/>
                <a:gd name="T70" fmla="*/ 170 w 183"/>
                <a:gd name="T71" fmla="*/ 136 h 149"/>
                <a:gd name="T72" fmla="*/ 166 w 183"/>
                <a:gd name="T73" fmla="*/ 131 h 149"/>
                <a:gd name="T74" fmla="*/ 162 w 183"/>
                <a:gd name="T75" fmla="*/ 129 h 149"/>
                <a:gd name="T76" fmla="*/ 164 w 183"/>
                <a:gd name="T77" fmla="*/ 121 h 149"/>
                <a:gd name="T78" fmla="*/ 170 w 183"/>
                <a:gd name="T79" fmla="*/ 123 h 149"/>
                <a:gd name="T80" fmla="*/ 178 w 183"/>
                <a:gd name="T81" fmla="*/ 132 h 149"/>
                <a:gd name="T82" fmla="*/ 181 w 183"/>
                <a:gd name="T83" fmla="*/ 144 h 149"/>
                <a:gd name="T84" fmla="*/ 176 w 183"/>
                <a:gd name="T85" fmla="*/ 149 h 149"/>
                <a:gd name="T86" fmla="*/ 114 w 183"/>
                <a:gd name="T87" fmla="*/ 149 h 149"/>
                <a:gd name="T88" fmla="*/ 61 w 183"/>
                <a:gd name="T89" fmla="*/ 149 h 149"/>
                <a:gd name="T90" fmla="*/ 7 w 183"/>
                <a:gd name="T91" fmla="*/ 149 h 149"/>
                <a:gd name="T92" fmla="*/ 3 w 183"/>
                <a:gd name="T93" fmla="*/ 142 h 149"/>
                <a:gd name="T94" fmla="*/ 7 w 183"/>
                <a:gd name="T95" fmla="*/ 130 h 149"/>
                <a:gd name="T96" fmla="*/ 16 w 183"/>
                <a:gd name="T97" fmla="*/ 116 h 149"/>
                <a:gd name="T98" fmla="*/ 7 w 183"/>
                <a:gd name="T99" fmla="*/ 109 h 149"/>
                <a:gd name="T100" fmla="*/ 0 w 183"/>
                <a:gd name="T101" fmla="*/ 7 h 149"/>
                <a:gd name="T102" fmla="*/ 176 w 183"/>
                <a:gd name="T103" fmla="*/ 0 h 149"/>
                <a:gd name="T104" fmla="*/ 183 w 183"/>
                <a:gd name="T105" fmla="*/ 102 h 149"/>
                <a:gd name="T106" fmla="*/ 171 w 183"/>
                <a:gd name="T107" fmla="*/ 109 h 149"/>
                <a:gd name="T108" fmla="*/ 145 w 183"/>
                <a:gd name="T109" fmla="*/ 82 h 149"/>
                <a:gd name="T110" fmla="*/ 127 w 183"/>
                <a:gd name="T111" fmla="*/ 97 h 149"/>
                <a:gd name="T112" fmla="*/ 138 w 183"/>
                <a:gd name="T113" fmla="*/ 118 h 149"/>
                <a:gd name="T114" fmla="*/ 153 w 183"/>
                <a:gd name="T115" fmla="*/ 118 h 149"/>
                <a:gd name="T116" fmla="*/ 145 w 183"/>
                <a:gd name="T117" fmla="*/ 8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3" h="149">
                  <a:moveTo>
                    <a:pt x="38" y="82"/>
                  </a:moveTo>
                  <a:cubicBezTo>
                    <a:pt x="31" y="82"/>
                    <a:pt x="24" y="87"/>
                    <a:pt x="21" y="94"/>
                  </a:cubicBezTo>
                  <a:cubicBezTo>
                    <a:pt x="20" y="95"/>
                    <a:pt x="20" y="96"/>
                    <a:pt x="20" y="97"/>
                  </a:cubicBezTo>
                  <a:cubicBezTo>
                    <a:pt x="20" y="98"/>
                    <a:pt x="19" y="100"/>
                    <a:pt x="19" y="101"/>
                  </a:cubicBezTo>
                  <a:cubicBezTo>
                    <a:pt x="19" y="105"/>
                    <a:pt x="21" y="108"/>
                    <a:pt x="23" y="111"/>
                  </a:cubicBezTo>
                  <a:cubicBezTo>
                    <a:pt x="25" y="114"/>
                    <a:pt x="27" y="117"/>
                    <a:pt x="31" y="118"/>
                  </a:cubicBezTo>
                  <a:cubicBezTo>
                    <a:pt x="33" y="119"/>
                    <a:pt x="36" y="120"/>
                    <a:pt x="38" y="120"/>
                  </a:cubicBezTo>
                  <a:cubicBezTo>
                    <a:pt x="41" y="120"/>
                    <a:pt x="43" y="119"/>
                    <a:pt x="45" y="118"/>
                  </a:cubicBezTo>
                  <a:cubicBezTo>
                    <a:pt x="49" y="117"/>
                    <a:pt x="52" y="114"/>
                    <a:pt x="54" y="111"/>
                  </a:cubicBezTo>
                  <a:cubicBezTo>
                    <a:pt x="56" y="108"/>
                    <a:pt x="57" y="105"/>
                    <a:pt x="57" y="101"/>
                  </a:cubicBezTo>
                  <a:cubicBezTo>
                    <a:pt x="57" y="91"/>
                    <a:pt x="48" y="82"/>
                    <a:pt x="38" y="82"/>
                  </a:cubicBezTo>
                  <a:close/>
                  <a:moveTo>
                    <a:pt x="92" y="82"/>
                  </a:moveTo>
                  <a:cubicBezTo>
                    <a:pt x="92" y="82"/>
                    <a:pt x="92" y="82"/>
                    <a:pt x="92" y="82"/>
                  </a:cubicBezTo>
                  <a:cubicBezTo>
                    <a:pt x="84" y="82"/>
                    <a:pt x="77" y="87"/>
                    <a:pt x="74" y="94"/>
                  </a:cubicBezTo>
                  <a:cubicBezTo>
                    <a:pt x="74" y="95"/>
                    <a:pt x="74" y="96"/>
                    <a:pt x="73" y="97"/>
                  </a:cubicBezTo>
                  <a:cubicBezTo>
                    <a:pt x="73" y="98"/>
                    <a:pt x="73" y="100"/>
                    <a:pt x="73" y="101"/>
                  </a:cubicBezTo>
                  <a:cubicBezTo>
                    <a:pt x="73" y="105"/>
                    <a:pt x="74" y="108"/>
                    <a:pt x="76" y="111"/>
                  </a:cubicBezTo>
                  <a:cubicBezTo>
                    <a:pt x="78" y="114"/>
                    <a:pt x="81" y="117"/>
                    <a:pt x="84" y="118"/>
                  </a:cubicBezTo>
                  <a:cubicBezTo>
                    <a:pt x="87" y="119"/>
                    <a:pt x="89" y="120"/>
                    <a:pt x="92" y="120"/>
                  </a:cubicBezTo>
                  <a:cubicBezTo>
                    <a:pt x="94" y="120"/>
                    <a:pt x="97" y="119"/>
                    <a:pt x="99" y="118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103" y="117"/>
                    <a:pt x="105" y="114"/>
                    <a:pt x="107" y="111"/>
                  </a:cubicBezTo>
                  <a:cubicBezTo>
                    <a:pt x="109" y="108"/>
                    <a:pt x="110" y="105"/>
                    <a:pt x="110" y="101"/>
                  </a:cubicBezTo>
                  <a:cubicBezTo>
                    <a:pt x="110" y="91"/>
                    <a:pt x="102" y="82"/>
                    <a:pt x="92" y="82"/>
                  </a:cubicBezTo>
                  <a:close/>
                  <a:moveTo>
                    <a:pt x="92" y="74"/>
                  </a:moveTo>
                  <a:cubicBezTo>
                    <a:pt x="92" y="74"/>
                    <a:pt x="92" y="74"/>
                    <a:pt x="92" y="74"/>
                  </a:cubicBezTo>
                  <a:cubicBezTo>
                    <a:pt x="105" y="74"/>
                    <a:pt x="116" y="84"/>
                    <a:pt x="118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4"/>
                    <a:pt x="119" y="92"/>
                    <a:pt x="120" y="91"/>
                  </a:cubicBezTo>
                  <a:cubicBezTo>
                    <a:pt x="124" y="80"/>
                    <a:pt x="134" y="74"/>
                    <a:pt x="145" y="74"/>
                  </a:cubicBezTo>
                  <a:cubicBezTo>
                    <a:pt x="153" y="74"/>
                    <a:pt x="160" y="77"/>
                    <a:pt x="164" y="82"/>
                  </a:cubicBezTo>
                  <a:cubicBezTo>
                    <a:pt x="166" y="84"/>
                    <a:pt x="168" y="86"/>
                    <a:pt x="169" y="88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9" y="80"/>
                    <a:pt x="28" y="74"/>
                    <a:pt x="38" y="74"/>
                  </a:cubicBezTo>
                  <a:cubicBezTo>
                    <a:pt x="51" y="74"/>
                    <a:pt x="63" y="84"/>
                    <a:pt x="65" y="97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5" y="94"/>
                    <a:pt x="66" y="92"/>
                    <a:pt x="67" y="91"/>
                  </a:cubicBezTo>
                  <a:cubicBezTo>
                    <a:pt x="71" y="80"/>
                    <a:pt x="81" y="74"/>
                    <a:pt x="92" y="74"/>
                  </a:cubicBezTo>
                  <a:close/>
                  <a:moveTo>
                    <a:pt x="118" y="105"/>
                  </a:moveTo>
                  <a:cubicBezTo>
                    <a:pt x="118" y="105"/>
                    <a:pt x="118" y="105"/>
                    <a:pt x="118" y="105"/>
                  </a:cubicBezTo>
                  <a:cubicBezTo>
                    <a:pt x="118" y="109"/>
                    <a:pt x="116" y="113"/>
                    <a:pt x="114" y="116"/>
                  </a:cubicBezTo>
                  <a:cubicBezTo>
                    <a:pt x="113" y="118"/>
                    <a:pt x="112" y="119"/>
                    <a:pt x="110" y="121"/>
                  </a:cubicBezTo>
                  <a:cubicBezTo>
                    <a:pt x="111" y="121"/>
                    <a:pt x="111" y="121"/>
                    <a:pt x="111" y="121"/>
                  </a:cubicBezTo>
                  <a:cubicBezTo>
                    <a:pt x="111" y="121"/>
                    <a:pt x="111" y="121"/>
                    <a:pt x="111" y="121"/>
                  </a:cubicBezTo>
                  <a:cubicBezTo>
                    <a:pt x="113" y="121"/>
                    <a:pt x="115" y="122"/>
                    <a:pt x="117" y="124"/>
                  </a:cubicBezTo>
                  <a:cubicBezTo>
                    <a:pt x="118" y="124"/>
                    <a:pt x="118" y="124"/>
                    <a:pt x="118" y="125"/>
                  </a:cubicBezTo>
                  <a:cubicBezTo>
                    <a:pt x="120" y="123"/>
                    <a:pt x="121" y="123"/>
                    <a:pt x="123" y="122"/>
                  </a:cubicBezTo>
                  <a:cubicBezTo>
                    <a:pt x="124" y="121"/>
                    <a:pt x="125" y="121"/>
                    <a:pt x="126" y="121"/>
                  </a:cubicBezTo>
                  <a:cubicBezTo>
                    <a:pt x="125" y="119"/>
                    <a:pt x="124" y="118"/>
                    <a:pt x="123" y="116"/>
                  </a:cubicBezTo>
                  <a:cubicBezTo>
                    <a:pt x="121" y="113"/>
                    <a:pt x="119" y="109"/>
                    <a:pt x="118" y="105"/>
                  </a:cubicBezTo>
                  <a:close/>
                  <a:moveTo>
                    <a:pt x="73" y="121"/>
                  </a:moveTo>
                  <a:cubicBezTo>
                    <a:pt x="73" y="121"/>
                    <a:pt x="73" y="121"/>
                    <a:pt x="73" y="121"/>
                  </a:cubicBezTo>
                  <a:cubicBezTo>
                    <a:pt x="72" y="119"/>
                    <a:pt x="70" y="118"/>
                    <a:pt x="69" y="116"/>
                  </a:cubicBezTo>
                  <a:cubicBezTo>
                    <a:pt x="67" y="113"/>
                    <a:pt x="66" y="109"/>
                    <a:pt x="65" y="105"/>
                  </a:cubicBezTo>
                  <a:cubicBezTo>
                    <a:pt x="64" y="109"/>
                    <a:pt x="63" y="113"/>
                    <a:pt x="61" y="116"/>
                  </a:cubicBezTo>
                  <a:cubicBezTo>
                    <a:pt x="60" y="118"/>
                    <a:pt x="58" y="119"/>
                    <a:pt x="57" y="121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60" y="121"/>
                    <a:pt x="62" y="122"/>
                    <a:pt x="63" y="124"/>
                  </a:cubicBezTo>
                  <a:cubicBezTo>
                    <a:pt x="64" y="124"/>
                    <a:pt x="65" y="124"/>
                    <a:pt x="65" y="125"/>
                  </a:cubicBezTo>
                  <a:cubicBezTo>
                    <a:pt x="66" y="123"/>
                    <a:pt x="68" y="123"/>
                    <a:pt x="69" y="122"/>
                  </a:cubicBezTo>
                  <a:cubicBezTo>
                    <a:pt x="71" y="121"/>
                    <a:pt x="72" y="121"/>
                    <a:pt x="73" y="121"/>
                  </a:cubicBezTo>
                  <a:close/>
                  <a:moveTo>
                    <a:pt x="158" y="128"/>
                  </a:moveTo>
                  <a:cubicBezTo>
                    <a:pt x="158" y="128"/>
                    <a:pt x="158" y="128"/>
                    <a:pt x="158" y="128"/>
                  </a:cubicBezTo>
                  <a:cubicBezTo>
                    <a:pt x="145" y="128"/>
                    <a:pt x="145" y="128"/>
                    <a:pt x="14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0" y="128"/>
                    <a:pt x="128" y="129"/>
                    <a:pt x="126" y="130"/>
                  </a:cubicBezTo>
                  <a:cubicBezTo>
                    <a:pt x="125" y="130"/>
                    <a:pt x="123" y="132"/>
                    <a:pt x="122" y="133"/>
                  </a:cubicBezTo>
                  <a:cubicBezTo>
                    <a:pt x="120" y="135"/>
                    <a:pt x="118" y="135"/>
                    <a:pt x="116" y="134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15" y="133"/>
                    <a:pt x="114" y="132"/>
                    <a:pt x="114" y="132"/>
                  </a:cubicBezTo>
                  <a:cubicBezTo>
                    <a:pt x="114" y="132"/>
                    <a:pt x="114" y="132"/>
                    <a:pt x="114" y="132"/>
                  </a:cubicBezTo>
                  <a:cubicBezTo>
                    <a:pt x="113" y="131"/>
                    <a:pt x="113" y="131"/>
                    <a:pt x="112" y="131"/>
                  </a:cubicBezTo>
                  <a:cubicBezTo>
                    <a:pt x="111" y="130"/>
                    <a:pt x="110" y="129"/>
                    <a:pt x="109" y="12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7" y="128"/>
                    <a:pt x="106" y="128"/>
                    <a:pt x="105" y="128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5" y="129"/>
                    <a:pt x="73" y="130"/>
                  </a:cubicBezTo>
                  <a:cubicBezTo>
                    <a:pt x="71" y="130"/>
                    <a:pt x="69" y="132"/>
                    <a:pt x="68" y="133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62" y="133"/>
                    <a:pt x="62" y="133"/>
                    <a:pt x="61" y="133"/>
                  </a:cubicBezTo>
                  <a:cubicBezTo>
                    <a:pt x="61" y="133"/>
                    <a:pt x="61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0" y="131"/>
                    <a:pt x="59" y="131"/>
                    <a:pt x="59" y="131"/>
                  </a:cubicBezTo>
                  <a:cubicBezTo>
                    <a:pt x="58" y="130"/>
                    <a:pt x="56" y="129"/>
                    <a:pt x="55" y="129"/>
                  </a:cubicBezTo>
                  <a:cubicBezTo>
                    <a:pt x="54" y="128"/>
                    <a:pt x="52" y="128"/>
                    <a:pt x="51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3" y="128"/>
                    <a:pt x="21" y="129"/>
                    <a:pt x="19" y="130"/>
                  </a:cubicBezTo>
                  <a:cubicBezTo>
                    <a:pt x="17" y="131"/>
                    <a:pt x="15" y="133"/>
                    <a:pt x="14" y="134"/>
                  </a:cubicBezTo>
                  <a:cubicBezTo>
                    <a:pt x="13" y="136"/>
                    <a:pt x="12" y="137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39"/>
                    <a:pt x="11" y="140"/>
                    <a:pt x="11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72" y="141"/>
                    <a:pt x="172" y="141"/>
                    <a:pt x="172" y="141"/>
                  </a:cubicBezTo>
                  <a:cubicBezTo>
                    <a:pt x="172" y="140"/>
                    <a:pt x="172" y="139"/>
                    <a:pt x="172" y="139"/>
                  </a:cubicBezTo>
                  <a:cubicBezTo>
                    <a:pt x="172" y="139"/>
                    <a:pt x="172" y="139"/>
                    <a:pt x="172" y="139"/>
                  </a:cubicBezTo>
                  <a:cubicBezTo>
                    <a:pt x="171" y="138"/>
                    <a:pt x="171" y="137"/>
                    <a:pt x="170" y="136"/>
                  </a:cubicBezTo>
                  <a:cubicBezTo>
                    <a:pt x="170" y="135"/>
                    <a:pt x="169" y="134"/>
                    <a:pt x="169" y="133"/>
                  </a:cubicBezTo>
                  <a:cubicBezTo>
                    <a:pt x="168" y="133"/>
                    <a:pt x="168" y="133"/>
                    <a:pt x="168" y="133"/>
                  </a:cubicBezTo>
                  <a:cubicBezTo>
                    <a:pt x="168" y="132"/>
                    <a:pt x="167" y="131"/>
                    <a:pt x="166" y="131"/>
                  </a:cubicBezTo>
                  <a:cubicBezTo>
                    <a:pt x="166" y="130"/>
                    <a:pt x="166" y="130"/>
                    <a:pt x="166" y="130"/>
                  </a:cubicBezTo>
                  <a:cubicBezTo>
                    <a:pt x="165" y="130"/>
                    <a:pt x="164" y="129"/>
                    <a:pt x="162" y="129"/>
                  </a:cubicBezTo>
                  <a:cubicBezTo>
                    <a:pt x="162" y="129"/>
                    <a:pt x="162" y="129"/>
                    <a:pt x="162" y="129"/>
                  </a:cubicBezTo>
                  <a:cubicBezTo>
                    <a:pt x="161" y="128"/>
                    <a:pt x="160" y="128"/>
                    <a:pt x="158" y="128"/>
                  </a:cubicBezTo>
                  <a:close/>
                  <a:moveTo>
                    <a:pt x="164" y="121"/>
                  </a:moveTo>
                  <a:cubicBezTo>
                    <a:pt x="164" y="121"/>
                    <a:pt x="164" y="121"/>
                    <a:pt x="164" y="121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7" y="121"/>
                    <a:pt x="169" y="122"/>
                    <a:pt x="170" y="123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2" y="125"/>
                    <a:pt x="174" y="126"/>
                    <a:pt x="175" y="127"/>
                  </a:cubicBezTo>
                  <a:cubicBezTo>
                    <a:pt x="176" y="128"/>
                    <a:pt x="177" y="130"/>
                    <a:pt x="178" y="132"/>
                  </a:cubicBezTo>
                  <a:cubicBezTo>
                    <a:pt x="179" y="133"/>
                    <a:pt x="180" y="135"/>
                    <a:pt x="180" y="137"/>
                  </a:cubicBezTo>
                  <a:cubicBezTo>
                    <a:pt x="180" y="139"/>
                    <a:pt x="181" y="140"/>
                    <a:pt x="181" y="142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81" y="147"/>
                    <a:pt x="179" y="149"/>
                    <a:pt x="176" y="149"/>
                  </a:cubicBezTo>
                  <a:cubicBezTo>
                    <a:pt x="145" y="149"/>
                    <a:pt x="145" y="149"/>
                    <a:pt x="145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14" y="149"/>
                    <a:pt x="114" y="149"/>
                    <a:pt x="114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5" y="149"/>
                    <a:pt x="3" y="147"/>
                    <a:pt x="3" y="145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3" y="142"/>
                    <a:pt x="3" y="142"/>
                    <a:pt x="3" y="142"/>
                  </a:cubicBezTo>
                  <a:cubicBezTo>
                    <a:pt x="3" y="140"/>
                    <a:pt x="3" y="138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4"/>
                    <a:pt x="5" y="132"/>
                    <a:pt x="7" y="130"/>
                  </a:cubicBezTo>
                  <a:cubicBezTo>
                    <a:pt x="9" y="127"/>
                    <a:pt x="11" y="124"/>
                    <a:pt x="15" y="122"/>
                  </a:cubicBezTo>
                  <a:cubicBezTo>
                    <a:pt x="16" y="122"/>
                    <a:pt x="18" y="121"/>
                    <a:pt x="19" y="121"/>
                  </a:cubicBezTo>
                  <a:cubicBezTo>
                    <a:pt x="18" y="119"/>
                    <a:pt x="17" y="118"/>
                    <a:pt x="16" y="116"/>
                  </a:cubicBezTo>
                  <a:cubicBezTo>
                    <a:pt x="14" y="114"/>
                    <a:pt x="13" y="111"/>
                    <a:pt x="12" y="109"/>
                  </a:cubicBezTo>
                  <a:cubicBezTo>
                    <a:pt x="12" y="109"/>
                    <a:pt x="11" y="109"/>
                    <a:pt x="11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9"/>
                    <a:pt x="0" y="106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3"/>
                    <a:pt x="183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102"/>
                    <a:pt x="183" y="102"/>
                    <a:pt x="183" y="102"/>
                  </a:cubicBezTo>
                  <a:cubicBezTo>
                    <a:pt x="183" y="106"/>
                    <a:pt x="180" y="109"/>
                    <a:pt x="176" y="109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11"/>
                    <a:pt x="169" y="114"/>
                    <a:pt x="168" y="116"/>
                  </a:cubicBezTo>
                  <a:cubicBezTo>
                    <a:pt x="167" y="118"/>
                    <a:pt x="166" y="119"/>
                    <a:pt x="164" y="121"/>
                  </a:cubicBezTo>
                  <a:close/>
                  <a:moveTo>
                    <a:pt x="145" y="82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36" y="82"/>
                    <a:pt x="129" y="89"/>
                    <a:pt x="127" y="9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27" y="99"/>
                    <a:pt x="127" y="100"/>
                    <a:pt x="127" y="101"/>
                  </a:cubicBezTo>
                  <a:cubicBezTo>
                    <a:pt x="127" y="105"/>
                    <a:pt x="128" y="108"/>
                    <a:pt x="130" y="111"/>
                  </a:cubicBezTo>
                  <a:cubicBezTo>
                    <a:pt x="132" y="114"/>
                    <a:pt x="135" y="117"/>
                    <a:pt x="138" y="118"/>
                  </a:cubicBezTo>
                  <a:cubicBezTo>
                    <a:pt x="140" y="119"/>
                    <a:pt x="143" y="120"/>
                    <a:pt x="145" y="120"/>
                  </a:cubicBezTo>
                  <a:cubicBezTo>
                    <a:pt x="148" y="120"/>
                    <a:pt x="150" y="119"/>
                    <a:pt x="152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6" y="117"/>
                    <a:pt x="159" y="114"/>
                    <a:pt x="161" y="111"/>
                  </a:cubicBezTo>
                  <a:cubicBezTo>
                    <a:pt x="163" y="108"/>
                    <a:pt x="164" y="105"/>
                    <a:pt x="164" y="101"/>
                  </a:cubicBezTo>
                  <a:cubicBezTo>
                    <a:pt x="164" y="91"/>
                    <a:pt x="156" y="82"/>
                    <a:pt x="145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46174" y="1874501"/>
            <a:ext cx="899651" cy="899651"/>
            <a:chOff x="5646174" y="2072621"/>
            <a:chExt cx="899651" cy="899651"/>
          </a:xfrm>
        </p:grpSpPr>
        <p:sp>
          <p:nvSpPr>
            <p:cNvPr id="7" name="椭圆 6"/>
            <p:cNvSpPr/>
            <p:nvPr/>
          </p:nvSpPr>
          <p:spPr>
            <a:xfrm>
              <a:off x="5646174" y="2072621"/>
              <a:ext cx="899651" cy="899651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51"/>
            <p:cNvSpPr>
              <a:spLocks noEditPoints="1"/>
            </p:cNvSpPr>
            <p:nvPr/>
          </p:nvSpPr>
          <p:spPr bwMode="auto">
            <a:xfrm>
              <a:off x="5881388" y="2356379"/>
              <a:ext cx="429223" cy="332135"/>
            </a:xfrm>
            <a:custGeom>
              <a:avLst/>
              <a:gdLst>
                <a:gd name="T0" fmla="*/ 102 w 184"/>
                <a:gd name="T1" fmla="*/ 35 h 142"/>
                <a:gd name="T2" fmla="*/ 139 w 184"/>
                <a:gd name="T3" fmla="*/ 40 h 142"/>
                <a:gd name="T4" fmla="*/ 144 w 184"/>
                <a:gd name="T5" fmla="*/ 91 h 142"/>
                <a:gd name="T6" fmla="*/ 129 w 184"/>
                <a:gd name="T7" fmla="*/ 106 h 142"/>
                <a:gd name="T8" fmla="*/ 95 w 184"/>
                <a:gd name="T9" fmla="*/ 99 h 142"/>
                <a:gd name="T10" fmla="*/ 95 w 184"/>
                <a:gd name="T11" fmla="*/ 43 h 142"/>
                <a:gd name="T12" fmla="*/ 33 w 184"/>
                <a:gd name="T13" fmla="*/ 0 h 142"/>
                <a:gd name="T14" fmla="*/ 151 w 184"/>
                <a:gd name="T15" fmla="*/ 0 h 142"/>
                <a:gd name="T16" fmla="*/ 184 w 184"/>
                <a:gd name="T17" fmla="*/ 109 h 142"/>
                <a:gd name="T18" fmla="*/ 33 w 184"/>
                <a:gd name="T19" fmla="*/ 142 h 142"/>
                <a:gd name="T20" fmla="*/ 0 w 184"/>
                <a:gd name="T21" fmla="*/ 32 h 142"/>
                <a:gd name="T22" fmla="*/ 151 w 184"/>
                <a:gd name="T23" fmla="*/ 14 h 142"/>
                <a:gd name="T24" fmla="*/ 33 w 184"/>
                <a:gd name="T25" fmla="*/ 14 h 142"/>
                <a:gd name="T26" fmla="*/ 14 w 184"/>
                <a:gd name="T27" fmla="*/ 109 h 142"/>
                <a:gd name="T28" fmla="*/ 151 w 184"/>
                <a:gd name="T29" fmla="*/ 128 h 142"/>
                <a:gd name="T30" fmla="*/ 170 w 184"/>
                <a:gd name="T31" fmla="*/ 32 h 142"/>
                <a:gd name="T32" fmla="*/ 129 w 184"/>
                <a:gd name="T33" fmla="*/ 50 h 142"/>
                <a:gd name="T34" fmla="*/ 109 w 184"/>
                <a:gd name="T35" fmla="*/ 50 h 142"/>
                <a:gd name="T36" fmla="*/ 129 w 184"/>
                <a:gd name="T37" fmla="*/ 92 h 142"/>
                <a:gd name="T38" fmla="*/ 130 w 184"/>
                <a:gd name="T39" fmla="*/ 91 h 142"/>
                <a:gd name="T40" fmla="*/ 129 w 184"/>
                <a:gd name="T41" fmla="*/ 50 h 142"/>
                <a:gd name="T42" fmla="*/ 56 w 184"/>
                <a:gd name="T43" fmla="*/ 56 h 142"/>
                <a:gd name="T44" fmla="*/ 49 w 184"/>
                <a:gd name="T45" fmla="*/ 63 h 142"/>
                <a:gd name="T46" fmla="*/ 48 w 184"/>
                <a:gd name="T47" fmla="*/ 41 h 142"/>
                <a:gd name="T48" fmla="*/ 79 w 184"/>
                <a:gd name="T49" fmla="*/ 41 h 142"/>
                <a:gd name="T50" fmla="*/ 80 w 184"/>
                <a:gd name="T51" fmla="*/ 69 h 142"/>
                <a:gd name="T52" fmla="*/ 80 w 184"/>
                <a:gd name="T53" fmla="*/ 100 h 142"/>
                <a:gd name="T54" fmla="*/ 47 w 184"/>
                <a:gd name="T55" fmla="*/ 100 h 142"/>
                <a:gd name="T56" fmla="*/ 47 w 184"/>
                <a:gd name="T57" fmla="*/ 77 h 142"/>
                <a:gd name="T58" fmla="*/ 57 w 184"/>
                <a:gd name="T59" fmla="*/ 89 h 142"/>
                <a:gd name="T60" fmla="*/ 70 w 184"/>
                <a:gd name="T61" fmla="*/ 89 h 142"/>
                <a:gd name="T62" fmla="*/ 70 w 184"/>
                <a:gd name="T63" fmla="*/ 79 h 142"/>
                <a:gd name="T64" fmla="*/ 64 w 184"/>
                <a:gd name="T65" fmla="*/ 76 h 142"/>
                <a:gd name="T66" fmla="*/ 64 w 184"/>
                <a:gd name="T67" fmla="*/ 62 h 142"/>
                <a:gd name="T68" fmla="*/ 71 w 184"/>
                <a:gd name="T69" fmla="*/ 56 h 142"/>
                <a:gd name="T70" fmla="*/ 64 w 184"/>
                <a:gd name="T71" fmla="*/ 50 h 142"/>
                <a:gd name="T72" fmla="*/ 56 w 184"/>
                <a:gd name="T73" fmla="*/ 5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142">
                  <a:moveTo>
                    <a:pt x="102" y="35"/>
                  </a:moveTo>
                  <a:cubicBezTo>
                    <a:pt x="102" y="35"/>
                    <a:pt x="102" y="35"/>
                    <a:pt x="102" y="35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3" y="35"/>
                    <a:pt x="137" y="37"/>
                    <a:pt x="139" y="40"/>
                  </a:cubicBezTo>
                  <a:cubicBezTo>
                    <a:pt x="142" y="43"/>
                    <a:pt x="144" y="46"/>
                    <a:pt x="144" y="5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5"/>
                    <a:pt x="142" y="99"/>
                    <a:pt x="139" y="102"/>
                  </a:cubicBezTo>
                  <a:cubicBezTo>
                    <a:pt x="137" y="104"/>
                    <a:pt x="133" y="106"/>
                    <a:pt x="129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98" y="106"/>
                    <a:pt x="95" y="103"/>
                    <a:pt x="95" y="99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39"/>
                    <a:pt x="98" y="35"/>
                    <a:pt x="102" y="35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9" y="0"/>
                    <a:pt x="184" y="14"/>
                    <a:pt x="184" y="32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27"/>
                    <a:pt x="169" y="142"/>
                    <a:pt x="151" y="142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15" y="142"/>
                    <a:pt x="0" y="127"/>
                    <a:pt x="0" y="10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lose/>
                  <a:moveTo>
                    <a:pt x="151" y="14"/>
                  </a:moveTo>
                  <a:cubicBezTo>
                    <a:pt x="151" y="14"/>
                    <a:pt x="151" y="14"/>
                    <a:pt x="15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3" y="14"/>
                    <a:pt x="14" y="22"/>
                    <a:pt x="14" y="3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19"/>
                    <a:pt x="23" y="128"/>
                    <a:pt x="33" y="128"/>
                  </a:cubicBezTo>
                  <a:cubicBezTo>
                    <a:pt x="151" y="128"/>
                    <a:pt x="151" y="128"/>
                    <a:pt x="151" y="128"/>
                  </a:cubicBezTo>
                  <a:cubicBezTo>
                    <a:pt x="161" y="128"/>
                    <a:pt x="170" y="119"/>
                    <a:pt x="170" y="109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22"/>
                    <a:pt x="161" y="14"/>
                    <a:pt x="151" y="14"/>
                  </a:cubicBezTo>
                  <a:close/>
                  <a:moveTo>
                    <a:pt x="129" y="50"/>
                  </a:moveTo>
                  <a:cubicBezTo>
                    <a:pt x="129" y="50"/>
                    <a:pt x="129" y="50"/>
                    <a:pt x="12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30" y="92"/>
                    <a:pt x="130" y="91"/>
                    <a:pt x="130" y="91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30" y="50"/>
                    <a:pt x="130" y="50"/>
                    <a:pt x="129" y="50"/>
                  </a:cubicBezTo>
                  <a:cubicBezTo>
                    <a:pt x="129" y="50"/>
                    <a:pt x="129" y="50"/>
                    <a:pt x="129" y="50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60"/>
                    <a:pt x="53" y="63"/>
                    <a:pt x="49" y="63"/>
                  </a:cubicBezTo>
                  <a:cubicBezTo>
                    <a:pt x="45" y="63"/>
                    <a:pt x="42" y="60"/>
                    <a:pt x="42" y="56"/>
                  </a:cubicBezTo>
                  <a:cubicBezTo>
                    <a:pt x="42" y="50"/>
                    <a:pt x="44" y="45"/>
                    <a:pt x="48" y="41"/>
                  </a:cubicBezTo>
                  <a:cubicBezTo>
                    <a:pt x="52" y="38"/>
                    <a:pt x="58" y="35"/>
                    <a:pt x="64" y="35"/>
                  </a:cubicBezTo>
                  <a:cubicBezTo>
                    <a:pt x="69" y="35"/>
                    <a:pt x="75" y="38"/>
                    <a:pt x="79" y="41"/>
                  </a:cubicBezTo>
                  <a:cubicBezTo>
                    <a:pt x="83" y="45"/>
                    <a:pt x="85" y="50"/>
                    <a:pt x="85" y="56"/>
                  </a:cubicBezTo>
                  <a:cubicBezTo>
                    <a:pt x="85" y="61"/>
                    <a:pt x="84" y="65"/>
                    <a:pt x="80" y="69"/>
                  </a:cubicBezTo>
                  <a:cubicBezTo>
                    <a:pt x="85" y="73"/>
                    <a:pt x="87" y="78"/>
                    <a:pt x="87" y="84"/>
                  </a:cubicBezTo>
                  <a:cubicBezTo>
                    <a:pt x="87" y="90"/>
                    <a:pt x="84" y="96"/>
                    <a:pt x="80" y="100"/>
                  </a:cubicBezTo>
                  <a:cubicBezTo>
                    <a:pt x="76" y="104"/>
                    <a:pt x="70" y="106"/>
                    <a:pt x="64" y="106"/>
                  </a:cubicBezTo>
                  <a:cubicBezTo>
                    <a:pt x="57" y="106"/>
                    <a:pt x="51" y="104"/>
                    <a:pt x="47" y="100"/>
                  </a:cubicBezTo>
                  <a:cubicBezTo>
                    <a:pt x="43" y="96"/>
                    <a:pt x="40" y="90"/>
                    <a:pt x="40" y="84"/>
                  </a:cubicBezTo>
                  <a:cubicBezTo>
                    <a:pt x="40" y="80"/>
                    <a:pt x="43" y="77"/>
                    <a:pt x="47" y="77"/>
                  </a:cubicBezTo>
                  <a:cubicBezTo>
                    <a:pt x="51" y="77"/>
                    <a:pt x="54" y="80"/>
                    <a:pt x="54" y="84"/>
                  </a:cubicBezTo>
                  <a:cubicBezTo>
                    <a:pt x="54" y="86"/>
                    <a:pt x="55" y="88"/>
                    <a:pt x="57" y="89"/>
                  </a:cubicBezTo>
                  <a:cubicBezTo>
                    <a:pt x="58" y="91"/>
                    <a:pt x="61" y="92"/>
                    <a:pt x="64" y="92"/>
                  </a:cubicBezTo>
                  <a:cubicBezTo>
                    <a:pt x="66" y="92"/>
                    <a:pt x="69" y="91"/>
                    <a:pt x="70" y="89"/>
                  </a:cubicBezTo>
                  <a:cubicBezTo>
                    <a:pt x="72" y="88"/>
                    <a:pt x="73" y="86"/>
                    <a:pt x="73" y="84"/>
                  </a:cubicBezTo>
                  <a:cubicBezTo>
                    <a:pt x="73" y="82"/>
                    <a:pt x="72" y="80"/>
                    <a:pt x="70" y="79"/>
                  </a:cubicBezTo>
                  <a:cubicBezTo>
                    <a:pt x="69" y="77"/>
                    <a:pt x="67" y="76"/>
                    <a:pt x="64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0" y="76"/>
                    <a:pt x="56" y="73"/>
                    <a:pt x="56" y="69"/>
                  </a:cubicBezTo>
                  <a:cubicBezTo>
                    <a:pt x="56" y="65"/>
                    <a:pt x="60" y="62"/>
                    <a:pt x="64" y="62"/>
                  </a:cubicBezTo>
                  <a:cubicBezTo>
                    <a:pt x="66" y="62"/>
                    <a:pt x="68" y="62"/>
                    <a:pt x="69" y="60"/>
                  </a:cubicBezTo>
                  <a:cubicBezTo>
                    <a:pt x="71" y="59"/>
                    <a:pt x="71" y="58"/>
                    <a:pt x="71" y="56"/>
                  </a:cubicBezTo>
                  <a:cubicBezTo>
                    <a:pt x="71" y="54"/>
                    <a:pt x="71" y="53"/>
                    <a:pt x="69" y="52"/>
                  </a:cubicBezTo>
                  <a:cubicBezTo>
                    <a:pt x="68" y="50"/>
                    <a:pt x="66" y="50"/>
                    <a:pt x="64" y="50"/>
                  </a:cubicBezTo>
                  <a:cubicBezTo>
                    <a:pt x="61" y="50"/>
                    <a:pt x="59" y="50"/>
                    <a:pt x="58" y="52"/>
                  </a:cubicBezTo>
                  <a:cubicBezTo>
                    <a:pt x="57" y="53"/>
                    <a:pt x="56" y="54"/>
                    <a:pt x="56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069631" y="2994114"/>
            <a:ext cx="2122757" cy="319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2400">
              <a:solidFill>
                <a:srgbClr val="006A6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85875" y="2994025"/>
            <a:ext cx="2122805" cy="319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2400">
              <a:solidFill>
                <a:srgbClr val="006A6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34235" y="3533140"/>
            <a:ext cx="426720" cy="0"/>
          </a:xfrm>
          <a:prstGeom prst="line">
            <a:avLst/>
          </a:prstGeom>
          <a:ln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911225" y="3620135"/>
            <a:ext cx="2872105" cy="146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917675" y="3533222"/>
            <a:ext cx="426668" cy="0"/>
          </a:xfrm>
          <a:prstGeom prst="line">
            <a:avLst/>
          </a:prstGeom>
          <a:ln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694898" y="3620114"/>
            <a:ext cx="2872223" cy="146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18182" y="2994114"/>
            <a:ext cx="2122757" cy="319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2400">
              <a:solidFill>
                <a:srgbClr val="006A6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666226" y="3533222"/>
            <a:ext cx="426668" cy="0"/>
          </a:xfrm>
          <a:prstGeom prst="line">
            <a:avLst/>
          </a:prstGeom>
          <a:ln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443449" y="3620114"/>
            <a:ext cx="2872223" cy="146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0" grpId="0"/>
      <p:bldP spid="5" grpId="0"/>
      <p:bldP spid="26" grpId="0"/>
      <p:bldP spid="27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2" name="Rectangle 19"/>
          <p:cNvSpPr/>
          <p:nvPr/>
        </p:nvSpPr>
        <p:spPr>
          <a:xfrm>
            <a:off x="1040765" y="1958340"/>
            <a:ext cx="3845560" cy="212979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9"/>
          <p:cNvSpPr/>
          <p:nvPr/>
        </p:nvSpPr>
        <p:spPr>
          <a:xfrm>
            <a:off x="2906395" y="3715385"/>
            <a:ext cx="2785110" cy="175069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6271895" y="1991360"/>
            <a:ext cx="726440" cy="3406140"/>
          </a:xfrm>
          <a:custGeom>
            <a:avLst/>
            <a:gdLst>
              <a:gd name="T0" fmla="*/ 1368 w 1368"/>
              <a:gd name="T1" fmla="*/ 3205 h 6410"/>
              <a:gd name="T2" fmla="*/ 829 w 1368"/>
              <a:gd name="T3" fmla="*/ 2536 h 6410"/>
              <a:gd name="T4" fmla="*/ 829 w 1368"/>
              <a:gd name="T5" fmla="*/ 1353 h 6410"/>
              <a:gd name="T6" fmla="*/ 1368 w 1368"/>
              <a:gd name="T7" fmla="*/ 684 h 6410"/>
              <a:gd name="T8" fmla="*/ 684 w 1368"/>
              <a:gd name="T9" fmla="*/ 0 h 6410"/>
              <a:gd name="T10" fmla="*/ 0 w 1368"/>
              <a:gd name="T11" fmla="*/ 684 h 6410"/>
              <a:gd name="T12" fmla="*/ 540 w 1368"/>
              <a:gd name="T13" fmla="*/ 1353 h 6410"/>
              <a:gd name="T14" fmla="*/ 540 w 1368"/>
              <a:gd name="T15" fmla="*/ 2536 h 6410"/>
              <a:gd name="T16" fmla="*/ 0 w 1368"/>
              <a:gd name="T17" fmla="*/ 3205 h 6410"/>
              <a:gd name="T18" fmla="*/ 540 w 1368"/>
              <a:gd name="T19" fmla="*/ 3874 h 6410"/>
              <a:gd name="T20" fmla="*/ 540 w 1368"/>
              <a:gd name="T21" fmla="*/ 5057 h 6410"/>
              <a:gd name="T22" fmla="*/ 0 w 1368"/>
              <a:gd name="T23" fmla="*/ 5726 h 6410"/>
              <a:gd name="T24" fmla="*/ 684 w 1368"/>
              <a:gd name="T25" fmla="*/ 6410 h 6410"/>
              <a:gd name="T26" fmla="*/ 1368 w 1368"/>
              <a:gd name="T27" fmla="*/ 5726 h 6410"/>
              <a:gd name="T28" fmla="*/ 829 w 1368"/>
              <a:gd name="T29" fmla="*/ 5057 h 6410"/>
              <a:gd name="T30" fmla="*/ 829 w 1368"/>
              <a:gd name="T31" fmla="*/ 3874 h 6410"/>
              <a:gd name="T32" fmla="*/ 1368 w 1368"/>
              <a:gd name="T33" fmla="*/ 3205 h 6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8" h="6410">
                <a:moveTo>
                  <a:pt x="1368" y="3205"/>
                </a:moveTo>
                <a:cubicBezTo>
                  <a:pt x="1368" y="2877"/>
                  <a:pt x="1137" y="2603"/>
                  <a:pt x="829" y="2536"/>
                </a:cubicBezTo>
                <a:cubicBezTo>
                  <a:pt x="829" y="1353"/>
                  <a:pt x="829" y="1353"/>
                  <a:pt x="829" y="1353"/>
                </a:cubicBezTo>
                <a:cubicBezTo>
                  <a:pt x="1137" y="1286"/>
                  <a:pt x="1368" y="1012"/>
                  <a:pt x="1368" y="684"/>
                </a:cubicBezTo>
                <a:cubicBezTo>
                  <a:pt x="1368" y="306"/>
                  <a:pt x="1062" y="0"/>
                  <a:pt x="684" y="0"/>
                </a:cubicBezTo>
                <a:cubicBezTo>
                  <a:pt x="306" y="0"/>
                  <a:pt x="0" y="306"/>
                  <a:pt x="0" y="684"/>
                </a:cubicBezTo>
                <a:cubicBezTo>
                  <a:pt x="0" y="1012"/>
                  <a:pt x="231" y="1286"/>
                  <a:pt x="540" y="1353"/>
                </a:cubicBezTo>
                <a:cubicBezTo>
                  <a:pt x="540" y="2536"/>
                  <a:pt x="540" y="2536"/>
                  <a:pt x="540" y="2536"/>
                </a:cubicBezTo>
                <a:cubicBezTo>
                  <a:pt x="231" y="2603"/>
                  <a:pt x="0" y="2877"/>
                  <a:pt x="0" y="3205"/>
                </a:cubicBezTo>
                <a:cubicBezTo>
                  <a:pt x="0" y="3533"/>
                  <a:pt x="231" y="3807"/>
                  <a:pt x="540" y="3874"/>
                </a:cubicBezTo>
                <a:cubicBezTo>
                  <a:pt x="540" y="5057"/>
                  <a:pt x="540" y="5057"/>
                  <a:pt x="540" y="5057"/>
                </a:cubicBezTo>
                <a:cubicBezTo>
                  <a:pt x="231" y="5124"/>
                  <a:pt x="0" y="5398"/>
                  <a:pt x="0" y="5726"/>
                </a:cubicBezTo>
                <a:cubicBezTo>
                  <a:pt x="0" y="6104"/>
                  <a:pt x="306" y="6410"/>
                  <a:pt x="684" y="6410"/>
                </a:cubicBezTo>
                <a:cubicBezTo>
                  <a:pt x="1062" y="6410"/>
                  <a:pt x="1368" y="6104"/>
                  <a:pt x="1368" y="5726"/>
                </a:cubicBezTo>
                <a:cubicBezTo>
                  <a:pt x="1368" y="5398"/>
                  <a:pt x="1137" y="5124"/>
                  <a:pt x="829" y="5057"/>
                </a:cubicBezTo>
                <a:cubicBezTo>
                  <a:pt x="829" y="3874"/>
                  <a:pt x="829" y="3874"/>
                  <a:pt x="829" y="3874"/>
                </a:cubicBezTo>
                <a:cubicBezTo>
                  <a:pt x="1137" y="3807"/>
                  <a:pt x="1368" y="3533"/>
                  <a:pt x="1368" y="3205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6367780" y="2082800"/>
            <a:ext cx="534035" cy="534035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6369050" y="3425825"/>
            <a:ext cx="533400" cy="536575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368415" y="4764405"/>
            <a:ext cx="534035" cy="534035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13" name="Rectangle 66"/>
          <p:cNvSpPr>
            <a:spLocks noChangeArrowheads="1"/>
          </p:cNvSpPr>
          <p:nvPr/>
        </p:nvSpPr>
        <p:spPr bwMode="auto">
          <a:xfrm>
            <a:off x="7228840" y="2021205"/>
            <a:ext cx="388429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Rectangle 66"/>
          <p:cNvSpPr>
            <a:spLocks noChangeArrowheads="1"/>
          </p:cNvSpPr>
          <p:nvPr/>
        </p:nvSpPr>
        <p:spPr bwMode="auto">
          <a:xfrm>
            <a:off x="7228840" y="3365500"/>
            <a:ext cx="388429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Rectangle 66"/>
          <p:cNvSpPr>
            <a:spLocks noChangeArrowheads="1"/>
          </p:cNvSpPr>
          <p:nvPr/>
        </p:nvSpPr>
        <p:spPr bwMode="auto">
          <a:xfrm>
            <a:off x="7228840" y="4740275"/>
            <a:ext cx="388429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9" grpId="1" animBg="1"/>
      <p:bldP spid="10" grpId="0" animBg="1"/>
      <p:bldP spid="11" grpId="0" animBg="1"/>
      <p:bldP spid="12" grpId="0" animBg="1"/>
      <p:bldP spid="13" grpId="0"/>
      <p:bldP spid="3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17426" name="Line 18"/>
          <p:cNvSpPr>
            <a:spLocks noChangeShapeType="1"/>
          </p:cNvSpPr>
          <p:nvPr/>
        </p:nvSpPr>
        <p:spPr bwMode="auto">
          <a:xfrm flipH="1" flipV="1">
            <a:off x="3727450" y="1979295"/>
            <a:ext cx="1430020" cy="712470"/>
          </a:xfrm>
          <a:prstGeom prst="line">
            <a:avLst/>
          </a:prstGeom>
          <a:noFill/>
          <a:ln w="6350">
            <a:solidFill>
              <a:srgbClr val="E94B52"/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 flipH="1" flipV="1">
            <a:off x="7024370" y="4084955"/>
            <a:ext cx="1402715" cy="687070"/>
          </a:xfrm>
          <a:prstGeom prst="line">
            <a:avLst/>
          </a:prstGeom>
          <a:noFill/>
          <a:ln w="6350">
            <a:solidFill>
              <a:srgbClr val="E94B52"/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 flipV="1">
            <a:off x="7007225" y="1933575"/>
            <a:ext cx="1365885" cy="712470"/>
          </a:xfrm>
          <a:prstGeom prst="line">
            <a:avLst/>
          </a:prstGeom>
          <a:noFill/>
          <a:ln w="6350">
            <a:solidFill>
              <a:srgbClr val="E94B52"/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 flipV="1">
            <a:off x="3755390" y="4166870"/>
            <a:ext cx="1414145" cy="711200"/>
          </a:xfrm>
          <a:prstGeom prst="line">
            <a:avLst/>
          </a:prstGeom>
          <a:noFill/>
          <a:ln w="6350">
            <a:solidFill>
              <a:srgbClr val="E94B52"/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33235" y="1788795"/>
            <a:ext cx="638810" cy="638810"/>
            <a:chOff x="12571" y="1751"/>
            <a:chExt cx="1006" cy="1006"/>
          </a:xfrm>
        </p:grpSpPr>
        <p:sp>
          <p:nvSpPr>
            <p:cNvPr id="17420" name="Oval 12"/>
            <p:cNvSpPr>
              <a:spLocks noChangeArrowheads="1"/>
            </p:cNvSpPr>
            <p:nvPr/>
          </p:nvSpPr>
          <p:spPr bwMode="auto">
            <a:xfrm>
              <a:off x="12571" y="1751"/>
              <a:ext cx="1007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1" name="Freeform 23"/>
            <p:cNvSpPr/>
            <p:nvPr/>
          </p:nvSpPr>
          <p:spPr bwMode="auto">
            <a:xfrm>
              <a:off x="12807" y="2021"/>
              <a:ext cx="501" cy="465"/>
            </a:xfrm>
            <a:custGeom>
              <a:avLst/>
              <a:gdLst>
                <a:gd name="T0" fmla="*/ 101 w 203"/>
                <a:gd name="T1" fmla="*/ 16 h 188"/>
                <a:gd name="T2" fmla="*/ 95 w 203"/>
                <a:gd name="T3" fmla="*/ 20 h 188"/>
                <a:gd name="T4" fmla="*/ 123 w 203"/>
                <a:gd name="T5" fmla="*/ 76 h 188"/>
                <a:gd name="T6" fmla="*/ 171 w 203"/>
                <a:gd name="T7" fmla="*/ 82 h 188"/>
                <a:gd name="T8" fmla="*/ 135 w 203"/>
                <a:gd name="T9" fmla="*/ 114 h 188"/>
                <a:gd name="T10" fmla="*/ 143 w 203"/>
                <a:gd name="T11" fmla="*/ 162 h 188"/>
                <a:gd name="T12" fmla="*/ 101 w 203"/>
                <a:gd name="T13" fmla="*/ 140 h 188"/>
                <a:gd name="T14" fmla="*/ 60 w 203"/>
                <a:gd name="T15" fmla="*/ 162 h 188"/>
                <a:gd name="T16" fmla="*/ 68 w 203"/>
                <a:gd name="T17" fmla="*/ 114 h 188"/>
                <a:gd name="T18" fmla="*/ 32 w 203"/>
                <a:gd name="T19" fmla="*/ 82 h 188"/>
                <a:gd name="T20" fmla="*/ 80 w 203"/>
                <a:gd name="T21" fmla="*/ 76 h 188"/>
                <a:gd name="T22" fmla="*/ 107 w 203"/>
                <a:gd name="T23" fmla="*/ 20 h 188"/>
                <a:gd name="T24" fmla="*/ 101 w 203"/>
                <a:gd name="T25" fmla="*/ 16 h 188"/>
                <a:gd name="T26" fmla="*/ 95 w 203"/>
                <a:gd name="T27" fmla="*/ 20 h 188"/>
                <a:gd name="T28" fmla="*/ 101 w 203"/>
                <a:gd name="T29" fmla="*/ 16 h 188"/>
                <a:gd name="T30" fmla="*/ 95 w 203"/>
                <a:gd name="T31" fmla="*/ 14 h 188"/>
                <a:gd name="T32" fmla="*/ 70 w 203"/>
                <a:gd name="T33" fmla="*/ 62 h 188"/>
                <a:gd name="T34" fmla="*/ 0 w 203"/>
                <a:gd name="T35" fmla="*/ 72 h 188"/>
                <a:gd name="T36" fmla="*/ 52 w 203"/>
                <a:gd name="T37" fmla="*/ 120 h 188"/>
                <a:gd name="T38" fmla="*/ 40 w 203"/>
                <a:gd name="T39" fmla="*/ 188 h 188"/>
                <a:gd name="T40" fmla="*/ 101 w 203"/>
                <a:gd name="T41" fmla="*/ 156 h 188"/>
                <a:gd name="T42" fmla="*/ 163 w 203"/>
                <a:gd name="T43" fmla="*/ 188 h 188"/>
                <a:gd name="T44" fmla="*/ 151 w 203"/>
                <a:gd name="T45" fmla="*/ 120 h 188"/>
                <a:gd name="T46" fmla="*/ 203 w 203"/>
                <a:gd name="T47" fmla="*/ 72 h 188"/>
                <a:gd name="T48" fmla="*/ 133 w 203"/>
                <a:gd name="T49" fmla="*/ 62 h 188"/>
                <a:gd name="T50" fmla="*/ 101 w 203"/>
                <a:gd name="T51" fmla="*/ 0 h 188"/>
                <a:gd name="T52" fmla="*/ 95 w 203"/>
                <a:gd name="T53" fmla="*/ 14 h 188"/>
                <a:gd name="T54" fmla="*/ 101 w 203"/>
                <a:gd name="T55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3" h="188">
                  <a:moveTo>
                    <a:pt x="101" y="16"/>
                  </a:moveTo>
                  <a:lnTo>
                    <a:pt x="95" y="20"/>
                  </a:lnTo>
                  <a:lnTo>
                    <a:pt x="123" y="76"/>
                  </a:lnTo>
                  <a:lnTo>
                    <a:pt x="171" y="82"/>
                  </a:lnTo>
                  <a:lnTo>
                    <a:pt x="135" y="114"/>
                  </a:lnTo>
                  <a:lnTo>
                    <a:pt x="143" y="162"/>
                  </a:lnTo>
                  <a:lnTo>
                    <a:pt x="101" y="140"/>
                  </a:lnTo>
                  <a:lnTo>
                    <a:pt x="60" y="162"/>
                  </a:lnTo>
                  <a:lnTo>
                    <a:pt x="68" y="114"/>
                  </a:lnTo>
                  <a:lnTo>
                    <a:pt x="32" y="82"/>
                  </a:lnTo>
                  <a:lnTo>
                    <a:pt x="80" y="76"/>
                  </a:lnTo>
                  <a:lnTo>
                    <a:pt x="107" y="20"/>
                  </a:lnTo>
                  <a:lnTo>
                    <a:pt x="101" y="16"/>
                  </a:lnTo>
                  <a:lnTo>
                    <a:pt x="95" y="20"/>
                  </a:lnTo>
                  <a:lnTo>
                    <a:pt x="101" y="16"/>
                  </a:lnTo>
                  <a:lnTo>
                    <a:pt x="95" y="14"/>
                  </a:lnTo>
                  <a:lnTo>
                    <a:pt x="70" y="62"/>
                  </a:lnTo>
                  <a:lnTo>
                    <a:pt x="0" y="72"/>
                  </a:lnTo>
                  <a:lnTo>
                    <a:pt x="52" y="120"/>
                  </a:lnTo>
                  <a:lnTo>
                    <a:pt x="40" y="188"/>
                  </a:lnTo>
                  <a:lnTo>
                    <a:pt x="101" y="156"/>
                  </a:lnTo>
                  <a:lnTo>
                    <a:pt x="163" y="188"/>
                  </a:lnTo>
                  <a:lnTo>
                    <a:pt x="151" y="120"/>
                  </a:lnTo>
                  <a:lnTo>
                    <a:pt x="203" y="72"/>
                  </a:lnTo>
                  <a:lnTo>
                    <a:pt x="133" y="62"/>
                  </a:lnTo>
                  <a:lnTo>
                    <a:pt x="101" y="0"/>
                  </a:lnTo>
                  <a:lnTo>
                    <a:pt x="95" y="14"/>
                  </a:lnTo>
                  <a:lnTo>
                    <a:pt x="10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97730" y="1811655"/>
            <a:ext cx="637540" cy="638810"/>
            <a:chOff x="5247" y="2677"/>
            <a:chExt cx="1004" cy="1006"/>
          </a:xfrm>
        </p:grpSpPr>
        <p:sp>
          <p:nvSpPr>
            <p:cNvPr id="17425" name="Oval 17"/>
            <p:cNvSpPr>
              <a:spLocks noChangeArrowheads="1"/>
            </p:cNvSpPr>
            <p:nvPr/>
          </p:nvSpPr>
          <p:spPr bwMode="auto">
            <a:xfrm>
              <a:off x="5247" y="2677"/>
              <a:ext cx="1004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448" name="Group 40"/>
            <p:cNvGrpSpPr/>
            <p:nvPr/>
          </p:nvGrpSpPr>
          <p:grpSpPr bwMode="auto">
            <a:xfrm>
              <a:off x="5599" y="2941"/>
              <a:ext cx="407" cy="386"/>
              <a:chOff x="2143" y="1118"/>
              <a:chExt cx="165" cy="156"/>
            </a:xfrm>
          </p:grpSpPr>
          <p:sp>
            <p:nvSpPr>
              <p:cNvPr id="17432" name="Freeform 24"/>
              <p:cNvSpPr/>
              <p:nvPr/>
            </p:nvSpPr>
            <p:spPr bwMode="auto">
              <a:xfrm>
                <a:off x="2231" y="1174"/>
                <a:ext cx="77" cy="76"/>
              </a:xfrm>
              <a:custGeom>
                <a:avLst/>
                <a:gdLst>
                  <a:gd name="T0" fmla="*/ 33 w 39"/>
                  <a:gd name="T1" fmla="*/ 13 h 38"/>
                  <a:gd name="T2" fmla="*/ 25 w 39"/>
                  <a:gd name="T3" fmla="*/ 13 h 38"/>
                  <a:gd name="T4" fmla="*/ 25 w 39"/>
                  <a:gd name="T5" fmla="*/ 6 h 38"/>
                  <a:gd name="T6" fmla="*/ 19 w 39"/>
                  <a:gd name="T7" fmla="*/ 0 h 38"/>
                  <a:gd name="T8" fmla="*/ 13 w 39"/>
                  <a:gd name="T9" fmla="*/ 6 h 38"/>
                  <a:gd name="T10" fmla="*/ 13 w 39"/>
                  <a:gd name="T11" fmla="*/ 13 h 38"/>
                  <a:gd name="T12" fmla="*/ 6 w 39"/>
                  <a:gd name="T13" fmla="*/ 13 h 38"/>
                  <a:gd name="T14" fmla="*/ 0 w 39"/>
                  <a:gd name="T15" fmla="*/ 19 h 38"/>
                  <a:gd name="T16" fmla="*/ 6 w 39"/>
                  <a:gd name="T17" fmla="*/ 25 h 38"/>
                  <a:gd name="T18" fmla="*/ 13 w 39"/>
                  <a:gd name="T19" fmla="*/ 25 h 38"/>
                  <a:gd name="T20" fmla="*/ 13 w 39"/>
                  <a:gd name="T21" fmla="*/ 32 h 38"/>
                  <a:gd name="T22" fmla="*/ 19 w 39"/>
                  <a:gd name="T23" fmla="*/ 38 h 38"/>
                  <a:gd name="T24" fmla="*/ 25 w 39"/>
                  <a:gd name="T25" fmla="*/ 32 h 38"/>
                  <a:gd name="T26" fmla="*/ 25 w 39"/>
                  <a:gd name="T27" fmla="*/ 25 h 38"/>
                  <a:gd name="T28" fmla="*/ 33 w 39"/>
                  <a:gd name="T29" fmla="*/ 25 h 38"/>
                  <a:gd name="T30" fmla="*/ 39 w 39"/>
                  <a:gd name="T31" fmla="*/ 19 h 38"/>
                  <a:gd name="T32" fmla="*/ 33 w 39"/>
                  <a:gd name="T33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8">
                    <a:moveTo>
                      <a:pt x="33" y="13"/>
                    </a:move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3"/>
                      <a:pt x="23" y="0"/>
                      <a:pt x="19" y="0"/>
                    </a:cubicBezTo>
                    <a:cubicBezTo>
                      <a:pt x="16" y="0"/>
                      <a:pt x="13" y="3"/>
                      <a:pt x="13" y="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2" y="13"/>
                      <a:pt x="0" y="16"/>
                      <a:pt x="0" y="19"/>
                    </a:cubicBezTo>
                    <a:cubicBezTo>
                      <a:pt x="0" y="22"/>
                      <a:pt x="2" y="25"/>
                      <a:pt x="6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6"/>
                      <a:pt x="16" y="38"/>
                      <a:pt x="19" y="38"/>
                    </a:cubicBezTo>
                    <a:cubicBezTo>
                      <a:pt x="23" y="38"/>
                      <a:pt x="25" y="36"/>
                      <a:pt x="25" y="32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6" y="25"/>
                      <a:pt x="39" y="22"/>
                      <a:pt x="39" y="19"/>
                    </a:cubicBezTo>
                    <a:cubicBezTo>
                      <a:pt x="39" y="16"/>
                      <a:pt x="36" y="13"/>
                      <a:pt x="33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3" name="Oval 25"/>
              <p:cNvSpPr>
                <a:spLocks noChangeArrowheads="1"/>
              </p:cNvSpPr>
              <p:nvPr/>
            </p:nvSpPr>
            <p:spPr bwMode="auto">
              <a:xfrm>
                <a:off x="2173" y="1118"/>
                <a:ext cx="62" cy="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4" name="Freeform 26"/>
              <p:cNvSpPr/>
              <p:nvPr/>
            </p:nvSpPr>
            <p:spPr bwMode="auto">
              <a:xfrm>
                <a:off x="2143" y="1186"/>
                <a:ext cx="122" cy="88"/>
              </a:xfrm>
              <a:custGeom>
                <a:avLst/>
                <a:gdLst>
                  <a:gd name="T0" fmla="*/ 49 w 61"/>
                  <a:gd name="T1" fmla="*/ 25 h 44"/>
                  <a:gd name="T2" fmla="*/ 35 w 61"/>
                  <a:gd name="T3" fmla="*/ 13 h 44"/>
                  <a:gd name="T4" fmla="*/ 43 w 61"/>
                  <a:gd name="T5" fmla="*/ 4 h 44"/>
                  <a:gd name="T6" fmla="*/ 31 w 61"/>
                  <a:gd name="T7" fmla="*/ 0 h 44"/>
                  <a:gd name="T8" fmla="*/ 0 w 61"/>
                  <a:gd name="T9" fmla="*/ 42 h 44"/>
                  <a:gd name="T10" fmla="*/ 0 w 61"/>
                  <a:gd name="T11" fmla="*/ 44 h 44"/>
                  <a:gd name="T12" fmla="*/ 61 w 61"/>
                  <a:gd name="T13" fmla="*/ 44 h 44"/>
                  <a:gd name="T14" fmla="*/ 61 w 61"/>
                  <a:gd name="T15" fmla="*/ 42 h 44"/>
                  <a:gd name="T16" fmla="*/ 61 w 61"/>
                  <a:gd name="T17" fmla="*/ 39 h 44"/>
                  <a:gd name="T18" fmla="*/ 49 w 61"/>
                  <a:gd name="T19" fmla="*/ 2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4">
                    <a:moveTo>
                      <a:pt x="49" y="25"/>
                    </a:moveTo>
                    <a:cubicBezTo>
                      <a:pt x="49" y="25"/>
                      <a:pt x="34" y="27"/>
                      <a:pt x="35" y="13"/>
                    </a:cubicBezTo>
                    <a:cubicBezTo>
                      <a:pt x="36" y="8"/>
                      <a:pt x="40" y="5"/>
                      <a:pt x="43" y="4"/>
                    </a:cubicBezTo>
                    <a:cubicBezTo>
                      <a:pt x="40" y="2"/>
                      <a:pt x="35" y="0"/>
                      <a:pt x="31" y="0"/>
                    </a:cubicBezTo>
                    <a:cubicBezTo>
                      <a:pt x="14" y="0"/>
                      <a:pt x="0" y="19"/>
                      <a:pt x="0" y="42"/>
                    </a:cubicBezTo>
                    <a:cubicBezTo>
                      <a:pt x="0" y="43"/>
                      <a:pt x="0" y="43"/>
                      <a:pt x="0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61" y="41"/>
                      <a:pt x="61" y="40"/>
                      <a:pt x="61" y="39"/>
                    </a:cubicBezTo>
                    <a:cubicBezTo>
                      <a:pt x="57" y="39"/>
                      <a:pt x="48" y="37"/>
                      <a:pt x="49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144010" y="3117215"/>
            <a:ext cx="637540" cy="638810"/>
            <a:chOff x="4604" y="4253"/>
            <a:chExt cx="1004" cy="1006"/>
          </a:xfrm>
        </p:grpSpPr>
        <p:sp>
          <p:nvSpPr>
            <p:cNvPr id="17422" name="Oval 14"/>
            <p:cNvSpPr>
              <a:spLocks noChangeArrowheads="1"/>
            </p:cNvSpPr>
            <p:nvPr/>
          </p:nvSpPr>
          <p:spPr bwMode="auto">
            <a:xfrm>
              <a:off x="4604" y="4253"/>
              <a:ext cx="1004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5" name="Freeform 27"/>
            <p:cNvSpPr/>
            <p:nvPr/>
          </p:nvSpPr>
          <p:spPr bwMode="auto">
            <a:xfrm>
              <a:off x="4938" y="4544"/>
              <a:ext cx="336" cy="416"/>
            </a:xfrm>
            <a:custGeom>
              <a:avLst/>
              <a:gdLst>
                <a:gd name="T0" fmla="*/ 67 w 68"/>
                <a:gd name="T1" fmla="*/ 56 h 84"/>
                <a:gd name="T2" fmla="*/ 68 w 68"/>
                <a:gd name="T3" fmla="*/ 56 h 84"/>
                <a:gd name="T4" fmla="*/ 68 w 68"/>
                <a:gd name="T5" fmla="*/ 21 h 84"/>
                <a:gd name="T6" fmla="*/ 63 w 68"/>
                <a:gd name="T7" fmla="*/ 16 h 84"/>
                <a:gd name="T8" fmla="*/ 59 w 68"/>
                <a:gd name="T9" fmla="*/ 21 h 84"/>
                <a:gd name="T10" fmla="*/ 59 w 68"/>
                <a:gd name="T11" fmla="*/ 40 h 84"/>
                <a:gd name="T12" fmla="*/ 54 w 68"/>
                <a:gd name="T13" fmla="*/ 36 h 84"/>
                <a:gd name="T14" fmla="*/ 54 w 68"/>
                <a:gd name="T15" fmla="*/ 6 h 84"/>
                <a:gd name="T16" fmla="*/ 49 w 68"/>
                <a:gd name="T17" fmla="*/ 0 h 84"/>
                <a:gd name="T18" fmla="*/ 44 w 68"/>
                <a:gd name="T19" fmla="*/ 6 h 84"/>
                <a:gd name="T20" fmla="*/ 44 w 68"/>
                <a:gd name="T21" fmla="*/ 33 h 84"/>
                <a:gd name="T22" fmla="*/ 42 w 68"/>
                <a:gd name="T23" fmla="*/ 33 h 84"/>
                <a:gd name="T24" fmla="*/ 40 w 68"/>
                <a:gd name="T25" fmla="*/ 33 h 84"/>
                <a:gd name="T26" fmla="*/ 40 w 68"/>
                <a:gd name="T27" fmla="*/ 6 h 84"/>
                <a:gd name="T28" fmla="*/ 36 w 68"/>
                <a:gd name="T29" fmla="*/ 0 h 84"/>
                <a:gd name="T30" fmla="*/ 31 w 68"/>
                <a:gd name="T31" fmla="*/ 5 h 84"/>
                <a:gd name="T32" fmla="*/ 31 w 68"/>
                <a:gd name="T33" fmla="*/ 35 h 84"/>
                <a:gd name="T34" fmla="*/ 26 w 68"/>
                <a:gd name="T35" fmla="*/ 38 h 84"/>
                <a:gd name="T36" fmla="*/ 26 w 68"/>
                <a:gd name="T37" fmla="*/ 19 h 84"/>
                <a:gd name="T38" fmla="*/ 22 w 68"/>
                <a:gd name="T39" fmla="*/ 13 h 84"/>
                <a:gd name="T40" fmla="*/ 18 w 68"/>
                <a:gd name="T41" fmla="*/ 19 h 84"/>
                <a:gd name="T42" fmla="*/ 18 w 68"/>
                <a:gd name="T43" fmla="*/ 53 h 84"/>
                <a:gd name="T44" fmla="*/ 12 w 68"/>
                <a:gd name="T45" fmla="*/ 47 h 84"/>
                <a:gd name="T46" fmla="*/ 2 w 68"/>
                <a:gd name="T47" fmla="*/ 47 h 84"/>
                <a:gd name="T48" fmla="*/ 2 w 68"/>
                <a:gd name="T49" fmla="*/ 56 h 84"/>
                <a:gd name="T50" fmla="*/ 22 w 68"/>
                <a:gd name="T51" fmla="*/ 75 h 84"/>
                <a:gd name="T52" fmla="*/ 23 w 68"/>
                <a:gd name="T53" fmla="*/ 76 h 84"/>
                <a:gd name="T54" fmla="*/ 42 w 68"/>
                <a:gd name="T55" fmla="*/ 84 h 84"/>
                <a:gd name="T56" fmla="*/ 68 w 68"/>
                <a:gd name="T57" fmla="*/ 59 h 84"/>
                <a:gd name="T58" fmla="*/ 67 w 68"/>
                <a:gd name="T59" fmla="*/ 5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" h="84">
                  <a:moveTo>
                    <a:pt x="67" y="56"/>
                  </a:moveTo>
                  <a:cubicBezTo>
                    <a:pt x="68" y="56"/>
                    <a:pt x="68" y="56"/>
                    <a:pt x="68" y="56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6" y="16"/>
                    <a:pt x="63" y="16"/>
                  </a:cubicBezTo>
                  <a:cubicBezTo>
                    <a:pt x="60" y="16"/>
                    <a:pt x="59" y="18"/>
                    <a:pt x="59" y="2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6" y="37"/>
                    <a:pt x="54" y="3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7" y="0"/>
                    <a:pt x="44" y="2"/>
                    <a:pt x="44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3" y="33"/>
                    <a:pt x="42" y="33"/>
                  </a:cubicBezTo>
                  <a:cubicBezTo>
                    <a:pt x="41" y="33"/>
                    <a:pt x="41" y="33"/>
                    <a:pt x="40" y="3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2"/>
                    <a:pt x="38" y="0"/>
                    <a:pt x="36" y="0"/>
                  </a:cubicBezTo>
                  <a:cubicBezTo>
                    <a:pt x="33" y="0"/>
                    <a:pt x="31" y="2"/>
                    <a:pt x="31" y="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6"/>
                    <a:pt x="28" y="38"/>
                    <a:pt x="26" y="3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5"/>
                    <a:pt x="25" y="13"/>
                    <a:pt x="22" y="13"/>
                  </a:cubicBezTo>
                  <a:cubicBezTo>
                    <a:pt x="19" y="13"/>
                    <a:pt x="18" y="15"/>
                    <a:pt x="18" y="19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9" y="44"/>
                    <a:pt x="5" y="44"/>
                    <a:pt x="2" y="47"/>
                  </a:cubicBezTo>
                  <a:cubicBezTo>
                    <a:pt x="0" y="49"/>
                    <a:pt x="0" y="53"/>
                    <a:pt x="2" y="56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8" y="81"/>
                    <a:pt x="34" y="84"/>
                    <a:pt x="42" y="84"/>
                  </a:cubicBezTo>
                  <a:cubicBezTo>
                    <a:pt x="56" y="84"/>
                    <a:pt x="68" y="72"/>
                    <a:pt x="68" y="59"/>
                  </a:cubicBezTo>
                  <a:cubicBezTo>
                    <a:pt x="68" y="58"/>
                    <a:pt x="68" y="57"/>
                    <a:pt x="6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22440" y="4424680"/>
            <a:ext cx="638810" cy="638810"/>
            <a:chOff x="12571" y="4818"/>
            <a:chExt cx="1006" cy="1006"/>
          </a:xfrm>
        </p:grpSpPr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571" y="4818"/>
              <a:ext cx="1007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450" name="Group 42"/>
            <p:cNvGrpSpPr/>
            <p:nvPr/>
          </p:nvGrpSpPr>
          <p:grpSpPr bwMode="auto">
            <a:xfrm>
              <a:off x="12873" y="5159"/>
              <a:ext cx="379" cy="312"/>
              <a:chOff x="3448" y="2446"/>
              <a:chExt cx="153" cy="126"/>
            </a:xfrm>
          </p:grpSpPr>
          <p:sp>
            <p:nvSpPr>
              <p:cNvPr id="17436" name="Freeform 28"/>
              <p:cNvSpPr/>
              <p:nvPr/>
            </p:nvSpPr>
            <p:spPr bwMode="auto">
              <a:xfrm>
                <a:off x="3525" y="2522"/>
                <a:ext cx="22" cy="50"/>
              </a:xfrm>
              <a:custGeom>
                <a:avLst/>
                <a:gdLst>
                  <a:gd name="T0" fmla="*/ 0 w 22"/>
                  <a:gd name="T1" fmla="*/ 12 h 50"/>
                  <a:gd name="T2" fmla="*/ 0 w 22"/>
                  <a:gd name="T3" fmla="*/ 50 h 50"/>
                  <a:gd name="T4" fmla="*/ 22 w 22"/>
                  <a:gd name="T5" fmla="*/ 50 h 50"/>
                  <a:gd name="T6" fmla="*/ 22 w 22"/>
                  <a:gd name="T7" fmla="*/ 0 h 50"/>
                  <a:gd name="T8" fmla="*/ 4 w 22"/>
                  <a:gd name="T9" fmla="*/ 16 h 50"/>
                  <a:gd name="T10" fmla="*/ 0 w 22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0" y="12"/>
                    </a:moveTo>
                    <a:lnTo>
                      <a:pt x="0" y="50"/>
                    </a:lnTo>
                    <a:lnTo>
                      <a:pt x="22" y="50"/>
                    </a:lnTo>
                    <a:lnTo>
                      <a:pt x="22" y="0"/>
                    </a:lnTo>
                    <a:lnTo>
                      <a:pt x="4" y="1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7" name="Freeform 29"/>
              <p:cNvSpPr/>
              <p:nvPr/>
            </p:nvSpPr>
            <p:spPr bwMode="auto">
              <a:xfrm>
                <a:off x="3486" y="2510"/>
                <a:ext cx="23" cy="62"/>
              </a:xfrm>
              <a:custGeom>
                <a:avLst/>
                <a:gdLst>
                  <a:gd name="T0" fmla="*/ 0 w 23"/>
                  <a:gd name="T1" fmla="*/ 10 h 62"/>
                  <a:gd name="T2" fmla="*/ 0 w 23"/>
                  <a:gd name="T3" fmla="*/ 62 h 62"/>
                  <a:gd name="T4" fmla="*/ 23 w 23"/>
                  <a:gd name="T5" fmla="*/ 62 h 62"/>
                  <a:gd name="T6" fmla="*/ 23 w 23"/>
                  <a:gd name="T7" fmla="*/ 10 h 62"/>
                  <a:gd name="T8" fmla="*/ 12 w 23"/>
                  <a:gd name="T9" fmla="*/ 0 h 62"/>
                  <a:gd name="T10" fmla="*/ 0 w 23"/>
                  <a:gd name="T11" fmla="*/ 1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0" y="10"/>
                    </a:moveTo>
                    <a:lnTo>
                      <a:pt x="0" y="62"/>
                    </a:lnTo>
                    <a:lnTo>
                      <a:pt x="23" y="62"/>
                    </a:lnTo>
                    <a:lnTo>
                      <a:pt x="23" y="10"/>
                    </a:lnTo>
                    <a:lnTo>
                      <a:pt x="12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8" name="Freeform 30"/>
              <p:cNvSpPr/>
              <p:nvPr/>
            </p:nvSpPr>
            <p:spPr bwMode="auto">
              <a:xfrm>
                <a:off x="3448" y="2534"/>
                <a:ext cx="22" cy="38"/>
              </a:xfrm>
              <a:custGeom>
                <a:avLst/>
                <a:gdLst>
                  <a:gd name="T0" fmla="*/ 0 w 22"/>
                  <a:gd name="T1" fmla="*/ 38 h 38"/>
                  <a:gd name="T2" fmla="*/ 22 w 22"/>
                  <a:gd name="T3" fmla="*/ 38 h 38"/>
                  <a:gd name="T4" fmla="*/ 22 w 22"/>
                  <a:gd name="T5" fmla="*/ 0 h 38"/>
                  <a:gd name="T6" fmla="*/ 0 w 22"/>
                  <a:gd name="T7" fmla="*/ 18 h 38"/>
                  <a:gd name="T8" fmla="*/ 0 w 22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8">
                    <a:moveTo>
                      <a:pt x="0" y="38"/>
                    </a:moveTo>
                    <a:lnTo>
                      <a:pt x="22" y="38"/>
                    </a:lnTo>
                    <a:lnTo>
                      <a:pt x="22" y="0"/>
                    </a:lnTo>
                    <a:lnTo>
                      <a:pt x="0" y="1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39" name="Freeform 31"/>
              <p:cNvSpPr/>
              <p:nvPr/>
            </p:nvSpPr>
            <p:spPr bwMode="auto">
              <a:xfrm>
                <a:off x="3563" y="2488"/>
                <a:ext cx="24" cy="84"/>
              </a:xfrm>
              <a:custGeom>
                <a:avLst/>
                <a:gdLst>
                  <a:gd name="T0" fmla="*/ 0 w 24"/>
                  <a:gd name="T1" fmla="*/ 84 h 84"/>
                  <a:gd name="T2" fmla="*/ 24 w 24"/>
                  <a:gd name="T3" fmla="*/ 84 h 84"/>
                  <a:gd name="T4" fmla="*/ 24 w 24"/>
                  <a:gd name="T5" fmla="*/ 0 h 84"/>
                  <a:gd name="T6" fmla="*/ 0 w 24"/>
                  <a:gd name="T7" fmla="*/ 20 h 84"/>
                  <a:gd name="T8" fmla="*/ 0 w 24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4">
                    <a:moveTo>
                      <a:pt x="0" y="84"/>
                    </a:moveTo>
                    <a:lnTo>
                      <a:pt x="24" y="84"/>
                    </a:lnTo>
                    <a:lnTo>
                      <a:pt x="24" y="0"/>
                    </a:lnTo>
                    <a:lnTo>
                      <a:pt x="0" y="2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40" name="Freeform 32"/>
              <p:cNvSpPr/>
              <p:nvPr/>
            </p:nvSpPr>
            <p:spPr bwMode="auto">
              <a:xfrm>
                <a:off x="3448" y="2446"/>
                <a:ext cx="153" cy="92"/>
              </a:xfrm>
              <a:custGeom>
                <a:avLst/>
                <a:gdLst>
                  <a:gd name="T0" fmla="*/ 109 w 153"/>
                  <a:gd name="T1" fmla="*/ 0 h 92"/>
                  <a:gd name="T2" fmla="*/ 129 w 153"/>
                  <a:gd name="T3" fmla="*/ 18 h 92"/>
                  <a:gd name="T4" fmla="*/ 81 w 153"/>
                  <a:gd name="T5" fmla="*/ 60 h 92"/>
                  <a:gd name="T6" fmla="*/ 50 w 153"/>
                  <a:gd name="T7" fmla="*/ 32 h 92"/>
                  <a:gd name="T8" fmla="*/ 0 w 153"/>
                  <a:gd name="T9" fmla="*/ 74 h 92"/>
                  <a:gd name="T10" fmla="*/ 0 w 153"/>
                  <a:gd name="T11" fmla="*/ 92 h 92"/>
                  <a:gd name="T12" fmla="*/ 50 w 153"/>
                  <a:gd name="T13" fmla="*/ 50 h 92"/>
                  <a:gd name="T14" fmla="*/ 81 w 153"/>
                  <a:gd name="T15" fmla="*/ 78 h 92"/>
                  <a:gd name="T16" fmla="*/ 139 w 153"/>
                  <a:gd name="T17" fmla="*/ 28 h 92"/>
                  <a:gd name="T18" fmla="*/ 153 w 153"/>
                  <a:gd name="T19" fmla="*/ 44 h 92"/>
                  <a:gd name="T20" fmla="*/ 153 w 153"/>
                  <a:gd name="T21" fmla="*/ 0 h 92"/>
                  <a:gd name="T22" fmla="*/ 109 w 153"/>
                  <a:gd name="T2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92">
                    <a:moveTo>
                      <a:pt x="109" y="0"/>
                    </a:moveTo>
                    <a:lnTo>
                      <a:pt x="129" y="18"/>
                    </a:lnTo>
                    <a:lnTo>
                      <a:pt x="81" y="60"/>
                    </a:lnTo>
                    <a:lnTo>
                      <a:pt x="50" y="32"/>
                    </a:lnTo>
                    <a:lnTo>
                      <a:pt x="0" y="74"/>
                    </a:lnTo>
                    <a:lnTo>
                      <a:pt x="0" y="92"/>
                    </a:lnTo>
                    <a:lnTo>
                      <a:pt x="50" y="50"/>
                    </a:lnTo>
                    <a:lnTo>
                      <a:pt x="81" y="78"/>
                    </a:lnTo>
                    <a:lnTo>
                      <a:pt x="139" y="28"/>
                    </a:lnTo>
                    <a:lnTo>
                      <a:pt x="153" y="44"/>
                    </a:lnTo>
                    <a:lnTo>
                      <a:pt x="153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800600" y="4424680"/>
            <a:ext cx="637540" cy="638810"/>
            <a:chOff x="5247" y="5744"/>
            <a:chExt cx="1004" cy="1006"/>
          </a:xfrm>
        </p:grpSpPr>
        <p:sp>
          <p:nvSpPr>
            <p:cNvPr id="17423" name="Oval 15"/>
            <p:cNvSpPr>
              <a:spLocks noChangeArrowheads="1"/>
            </p:cNvSpPr>
            <p:nvPr/>
          </p:nvSpPr>
          <p:spPr bwMode="auto">
            <a:xfrm>
              <a:off x="5247" y="5744"/>
              <a:ext cx="1004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451" name="Group 43"/>
            <p:cNvGrpSpPr/>
            <p:nvPr/>
          </p:nvGrpSpPr>
          <p:grpSpPr bwMode="auto">
            <a:xfrm>
              <a:off x="5470" y="5974"/>
              <a:ext cx="553" cy="483"/>
              <a:chOff x="2125" y="2446"/>
              <a:chExt cx="179" cy="156"/>
            </a:xfrm>
          </p:grpSpPr>
          <p:sp>
            <p:nvSpPr>
              <p:cNvPr id="17441" name="Freeform 33"/>
              <p:cNvSpPr>
                <a:spLocks noEditPoints="1"/>
              </p:cNvSpPr>
              <p:nvPr/>
            </p:nvSpPr>
            <p:spPr bwMode="auto">
              <a:xfrm>
                <a:off x="2125" y="2446"/>
                <a:ext cx="124" cy="124"/>
              </a:xfrm>
              <a:custGeom>
                <a:avLst/>
                <a:gdLst>
                  <a:gd name="T0" fmla="*/ 52 w 62"/>
                  <a:gd name="T1" fmla="*/ 42 h 62"/>
                  <a:gd name="T2" fmla="*/ 61 w 62"/>
                  <a:gd name="T3" fmla="*/ 43 h 62"/>
                  <a:gd name="T4" fmla="*/ 62 w 62"/>
                  <a:gd name="T5" fmla="*/ 24 h 62"/>
                  <a:gd name="T6" fmla="*/ 54 w 62"/>
                  <a:gd name="T7" fmla="*/ 24 h 62"/>
                  <a:gd name="T8" fmla="*/ 52 w 62"/>
                  <a:gd name="T9" fmla="*/ 20 h 62"/>
                  <a:gd name="T10" fmla="*/ 51 w 62"/>
                  <a:gd name="T11" fmla="*/ 18 h 62"/>
                  <a:gd name="T12" fmla="*/ 56 w 62"/>
                  <a:gd name="T13" fmla="*/ 12 h 62"/>
                  <a:gd name="T14" fmla="*/ 40 w 62"/>
                  <a:gd name="T15" fmla="*/ 2 h 62"/>
                  <a:gd name="T16" fmla="*/ 36 w 62"/>
                  <a:gd name="T17" fmla="*/ 8 h 62"/>
                  <a:gd name="T18" fmla="*/ 29 w 62"/>
                  <a:gd name="T19" fmla="*/ 7 h 62"/>
                  <a:gd name="T20" fmla="*/ 26 w 62"/>
                  <a:gd name="T21" fmla="*/ 0 h 62"/>
                  <a:gd name="T22" fmla="*/ 9 w 62"/>
                  <a:gd name="T23" fmla="*/ 9 h 62"/>
                  <a:gd name="T24" fmla="*/ 12 w 62"/>
                  <a:gd name="T25" fmla="*/ 15 h 62"/>
                  <a:gd name="T26" fmla="*/ 9 w 62"/>
                  <a:gd name="T27" fmla="*/ 21 h 62"/>
                  <a:gd name="T28" fmla="*/ 1 w 62"/>
                  <a:gd name="T29" fmla="*/ 20 h 62"/>
                  <a:gd name="T30" fmla="*/ 0 w 62"/>
                  <a:gd name="T31" fmla="*/ 39 h 62"/>
                  <a:gd name="T32" fmla="*/ 8 w 62"/>
                  <a:gd name="T33" fmla="*/ 39 h 62"/>
                  <a:gd name="T34" fmla="*/ 9 w 62"/>
                  <a:gd name="T35" fmla="*/ 42 h 62"/>
                  <a:gd name="T36" fmla="*/ 11 w 62"/>
                  <a:gd name="T37" fmla="*/ 45 h 62"/>
                  <a:gd name="T38" fmla="*/ 6 w 62"/>
                  <a:gd name="T39" fmla="*/ 51 h 62"/>
                  <a:gd name="T40" fmla="*/ 22 w 62"/>
                  <a:gd name="T41" fmla="*/ 61 h 62"/>
                  <a:gd name="T42" fmla="*/ 26 w 62"/>
                  <a:gd name="T43" fmla="*/ 55 h 62"/>
                  <a:gd name="T44" fmla="*/ 32 w 62"/>
                  <a:gd name="T45" fmla="*/ 55 h 62"/>
                  <a:gd name="T46" fmla="*/ 36 w 62"/>
                  <a:gd name="T47" fmla="*/ 62 h 62"/>
                  <a:gd name="T48" fmla="*/ 53 w 62"/>
                  <a:gd name="T49" fmla="*/ 54 h 62"/>
                  <a:gd name="T50" fmla="*/ 49 w 62"/>
                  <a:gd name="T51" fmla="*/ 47 h 62"/>
                  <a:gd name="T52" fmla="*/ 52 w 62"/>
                  <a:gd name="T53" fmla="*/ 42 h 62"/>
                  <a:gd name="T54" fmla="*/ 35 w 62"/>
                  <a:gd name="T55" fmla="*/ 40 h 62"/>
                  <a:gd name="T56" fmla="*/ 22 w 62"/>
                  <a:gd name="T57" fmla="*/ 36 h 62"/>
                  <a:gd name="T58" fmla="*/ 26 w 62"/>
                  <a:gd name="T59" fmla="*/ 22 h 62"/>
                  <a:gd name="T60" fmla="*/ 40 w 62"/>
                  <a:gd name="T61" fmla="*/ 27 h 62"/>
                  <a:gd name="T62" fmla="*/ 35 w 62"/>
                  <a:gd name="T63" fmla="*/ 4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62">
                    <a:moveTo>
                      <a:pt x="52" y="42"/>
                    </a:move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3" y="23"/>
                      <a:pt x="53" y="21"/>
                      <a:pt x="52" y="20"/>
                    </a:cubicBezTo>
                    <a:cubicBezTo>
                      <a:pt x="52" y="20"/>
                      <a:pt x="52" y="19"/>
                      <a:pt x="51" y="18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4" y="7"/>
                      <a:pt x="32" y="7"/>
                      <a:pt x="29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7"/>
                      <a:pt x="10" y="19"/>
                      <a:pt x="9" y="2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1"/>
                      <a:pt x="9" y="42"/>
                    </a:cubicBezTo>
                    <a:cubicBezTo>
                      <a:pt x="9" y="43"/>
                      <a:pt x="10" y="44"/>
                      <a:pt x="11" y="45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8" y="55"/>
                      <a:pt x="30" y="55"/>
                      <a:pt x="32" y="55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5"/>
                      <a:pt x="51" y="44"/>
                      <a:pt x="52" y="42"/>
                    </a:cubicBezTo>
                    <a:close/>
                    <a:moveTo>
                      <a:pt x="35" y="40"/>
                    </a:moveTo>
                    <a:cubicBezTo>
                      <a:pt x="30" y="42"/>
                      <a:pt x="24" y="40"/>
                      <a:pt x="22" y="36"/>
                    </a:cubicBezTo>
                    <a:cubicBezTo>
                      <a:pt x="19" y="31"/>
                      <a:pt x="21" y="25"/>
                      <a:pt x="26" y="22"/>
                    </a:cubicBezTo>
                    <a:cubicBezTo>
                      <a:pt x="31" y="20"/>
                      <a:pt x="37" y="22"/>
                      <a:pt x="40" y="27"/>
                    </a:cubicBezTo>
                    <a:cubicBezTo>
                      <a:pt x="42" y="32"/>
                      <a:pt x="40" y="37"/>
                      <a:pt x="35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42" name="Freeform 34"/>
              <p:cNvSpPr>
                <a:spLocks noEditPoints="1"/>
              </p:cNvSpPr>
              <p:nvPr/>
            </p:nvSpPr>
            <p:spPr bwMode="auto">
              <a:xfrm>
                <a:off x="2239" y="2540"/>
                <a:ext cx="65" cy="62"/>
              </a:xfrm>
              <a:custGeom>
                <a:avLst/>
                <a:gdLst>
                  <a:gd name="T0" fmla="*/ 29 w 33"/>
                  <a:gd name="T1" fmla="*/ 16 h 31"/>
                  <a:gd name="T2" fmla="*/ 33 w 33"/>
                  <a:gd name="T3" fmla="*/ 14 h 31"/>
                  <a:gd name="T4" fmla="*/ 29 w 33"/>
                  <a:gd name="T5" fmla="*/ 5 h 31"/>
                  <a:gd name="T6" fmla="*/ 26 w 33"/>
                  <a:gd name="T7" fmla="*/ 7 h 31"/>
                  <a:gd name="T8" fmla="*/ 24 w 33"/>
                  <a:gd name="T9" fmla="*/ 6 h 31"/>
                  <a:gd name="T10" fmla="*/ 23 w 33"/>
                  <a:gd name="T11" fmla="*/ 5 h 31"/>
                  <a:gd name="T12" fmla="*/ 24 w 33"/>
                  <a:gd name="T13" fmla="*/ 1 h 31"/>
                  <a:gd name="T14" fmla="*/ 14 w 33"/>
                  <a:gd name="T15" fmla="*/ 0 h 31"/>
                  <a:gd name="T16" fmla="*/ 14 w 33"/>
                  <a:gd name="T17" fmla="*/ 4 h 31"/>
                  <a:gd name="T18" fmla="*/ 11 w 33"/>
                  <a:gd name="T19" fmla="*/ 5 h 31"/>
                  <a:gd name="T20" fmla="*/ 7 w 33"/>
                  <a:gd name="T21" fmla="*/ 2 h 31"/>
                  <a:gd name="T22" fmla="*/ 2 w 33"/>
                  <a:gd name="T23" fmla="*/ 10 h 31"/>
                  <a:gd name="T24" fmla="*/ 5 w 33"/>
                  <a:gd name="T25" fmla="*/ 12 h 31"/>
                  <a:gd name="T26" fmla="*/ 4 w 33"/>
                  <a:gd name="T27" fmla="*/ 15 h 31"/>
                  <a:gd name="T28" fmla="*/ 0 w 33"/>
                  <a:gd name="T29" fmla="*/ 17 h 31"/>
                  <a:gd name="T30" fmla="*/ 4 w 33"/>
                  <a:gd name="T31" fmla="*/ 26 h 31"/>
                  <a:gd name="T32" fmla="*/ 8 w 33"/>
                  <a:gd name="T33" fmla="*/ 24 h 31"/>
                  <a:gd name="T34" fmla="*/ 9 w 33"/>
                  <a:gd name="T35" fmla="*/ 25 h 31"/>
                  <a:gd name="T36" fmla="*/ 10 w 33"/>
                  <a:gd name="T37" fmla="*/ 26 h 31"/>
                  <a:gd name="T38" fmla="*/ 10 w 33"/>
                  <a:gd name="T39" fmla="*/ 30 h 31"/>
                  <a:gd name="T40" fmla="*/ 19 w 33"/>
                  <a:gd name="T41" fmla="*/ 31 h 31"/>
                  <a:gd name="T42" fmla="*/ 20 w 33"/>
                  <a:gd name="T43" fmla="*/ 27 h 31"/>
                  <a:gd name="T44" fmla="*/ 23 w 33"/>
                  <a:gd name="T45" fmla="*/ 26 h 31"/>
                  <a:gd name="T46" fmla="*/ 26 w 33"/>
                  <a:gd name="T47" fmla="*/ 29 h 31"/>
                  <a:gd name="T48" fmla="*/ 32 w 33"/>
                  <a:gd name="T49" fmla="*/ 21 h 31"/>
                  <a:gd name="T50" fmla="*/ 29 w 33"/>
                  <a:gd name="T51" fmla="*/ 19 h 31"/>
                  <a:gd name="T52" fmla="*/ 29 w 33"/>
                  <a:gd name="T53" fmla="*/ 16 h 31"/>
                  <a:gd name="T54" fmla="*/ 21 w 33"/>
                  <a:gd name="T55" fmla="*/ 18 h 31"/>
                  <a:gd name="T56" fmla="*/ 13 w 33"/>
                  <a:gd name="T57" fmla="*/ 19 h 31"/>
                  <a:gd name="T58" fmla="*/ 12 w 33"/>
                  <a:gd name="T59" fmla="*/ 12 h 31"/>
                  <a:gd name="T60" fmla="*/ 20 w 33"/>
                  <a:gd name="T61" fmla="*/ 11 h 31"/>
                  <a:gd name="T62" fmla="*/ 21 w 33"/>
                  <a:gd name="T63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" h="31">
                    <a:moveTo>
                      <a:pt x="29" y="16"/>
                    </a:moveTo>
                    <a:cubicBezTo>
                      <a:pt x="33" y="14"/>
                      <a:pt x="33" y="14"/>
                      <a:pt x="33" y="14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5" y="6"/>
                      <a:pt x="24" y="6"/>
                    </a:cubicBezTo>
                    <a:cubicBezTo>
                      <a:pt x="24" y="5"/>
                      <a:pt x="23" y="5"/>
                      <a:pt x="23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1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2" y="26"/>
                      <a:pt x="23" y="26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7"/>
                      <a:pt x="29" y="16"/>
                    </a:cubicBezTo>
                    <a:close/>
                    <a:moveTo>
                      <a:pt x="21" y="18"/>
                    </a:moveTo>
                    <a:cubicBezTo>
                      <a:pt x="19" y="21"/>
                      <a:pt x="16" y="21"/>
                      <a:pt x="13" y="19"/>
                    </a:cubicBezTo>
                    <a:cubicBezTo>
                      <a:pt x="11" y="18"/>
                      <a:pt x="11" y="15"/>
                      <a:pt x="12" y="12"/>
                    </a:cubicBezTo>
                    <a:cubicBezTo>
                      <a:pt x="14" y="10"/>
                      <a:pt x="17" y="10"/>
                      <a:pt x="20" y="11"/>
                    </a:cubicBezTo>
                    <a:cubicBezTo>
                      <a:pt x="22" y="13"/>
                      <a:pt x="22" y="16"/>
                      <a:pt x="21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407275" y="3112135"/>
            <a:ext cx="637540" cy="638810"/>
            <a:chOff x="13252" y="3327"/>
            <a:chExt cx="1004" cy="1006"/>
          </a:xfrm>
        </p:grpSpPr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13252" y="3327"/>
              <a:ext cx="1004" cy="1006"/>
            </a:xfrm>
            <a:prstGeom prst="ellipse">
              <a:avLst/>
            </a:prstGeom>
            <a:solidFill>
              <a:srgbClr val="E94B5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449" name="Group 41"/>
            <p:cNvGrpSpPr/>
            <p:nvPr/>
          </p:nvGrpSpPr>
          <p:grpSpPr bwMode="auto">
            <a:xfrm>
              <a:off x="13661" y="3626"/>
              <a:ext cx="187" cy="386"/>
              <a:chOff x="3782" y="1791"/>
              <a:chExt cx="76" cy="156"/>
            </a:xfrm>
          </p:grpSpPr>
          <p:sp>
            <p:nvSpPr>
              <p:cNvPr id="17443" name="Freeform 35"/>
              <p:cNvSpPr/>
              <p:nvPr/>
            </p:nvSpPr>
            <p:spPr bwMode="auto">
              <a:xfrm>
                <a:off x="3798" y="1791"/>
                <a:ext cx="44" cy="102"/>
              </a:xfrm>
              <a:custGeom>
                <a:avLst/>
                <a:gdLst>
                  <a:gd name="T0" fmla="*/ 22 w 22"/>
                  <a:gd name="T1" fmla="*/ 10 h 51"/>
                  <a:gd name="T2" fmla="*/ 11 w 22"/>
                  <a:gd name="T3" fmla="*/ 0 h 51"/>
                  <a:gd name="T4" fmla="*/ 11 w 22"/>
                  <a:gd name="T5" fmla="*/ 0 h 51"/>
                  <a:gd name="T6" fmla="*/ 0 w 22"/>
                  <a:gd name="T7" fmla="*/ 10 h 51"/>
                  <a:gd name="T8" fmla="*/ 0 w 22"/>
                  <a:gd name="T9" fmla="*/ 40 h 51"/>
                  <a:gd name="T10" fmla="*/ 11 w 22"/>
                  <a:gd name="T11" fmla="*/ 51 h 51"/>
                  <a:gd name="T12" fmla="*/ 11 w 22"/>
                  <a:gd name="T13" fmla="*/ 51 h 51"/>
                  <a:gd name="T14" fmla="*/ 22 w 22"/>
                  <a:gd name="T15" fmla="*/ 40 h 51"/>
                  <a:gd name="T16" fmla="*/ 22 w 22"/>
                  <a:gd name="T17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1">
                    <a:moveTo>
                      <a:pt x="22" y="10"/>
                    </a:moveTo>
                    <a:cubicBezTo>
                      <a:pt x="22" y="4"/>
                      <a:pt x="17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6"/>
                      <a:pt x="5" y="51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7" y="51"/>
                      <a:pt x="22" y="46"/>
                      <a:pt x="22" y="40"/>
                    </a:cubicBezTo>
                    <a:lnTo>
                      <a:pt x="22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44" name="Freeform 36"/>
              <p:cNvSpPr/>
              <p:nvPr/>
            </p:nvSpPr>
            <p:spPr bwMode="auto">
              <a:xfrm>
                <a:off x="3782" y="1871"/>
                <a:ext cx="76" cy="76"/>
              </a:xfrm>
              <a:custGeom>
                <a:avLst/>
                <a:gdLst>
                  <a:gd name="T0" fmla="*/ 38 w 38"/>
                  <a:gd name="T1" fmla="*/ 0 h 38"/>
                  <a:gd name="T2" fmla="*/ 38 w 38"/>
                  <a:gd name="T3" fmla="*/ 0 h 38"/>
                  <a:gd name="T4" fmla="*/ 34 w 38"/>
                  <a:gd name="T5" fmla="*/ 0 h 38"/>
                  <a:gd name="T6" fmla="*/ 34 w 38"/>
                  <a:gd name="T7" fmla="*/ 0 h 38"/>
                  <a:gd name="T8" fmla="*/ 19 w 38"/>
                  <a:gd name="T9" fmla="*/ 15 h 38"/>
                  <a:gd name="T10" fmla="*/ 4 w 38"/>
                  <a:gd name="T11" fmla="*/ 0 h 38"/>
                  <a:gd name="T12" fmla="*/ 4 w 38"/>
                  <a:gd name="T13" fmla="*/ 0 h 38"/>
                  <a:gd name="T14" fmla="*/ 0 w 38"/>
                  <a:gd name="T15" fmla="*/ 0 h 38"/>
                  <a:gd name="T16" fmla="*/ 0 w 38"/>
                  <a:gd name="T17" fmla="*/ 0 h 38"/>
                  <a:gd name="T18" fmla="*/ 17 w 38"/>
                  <a:gd name="T19" fmla="*/ 19 h 38"/>
                  <a:gd name="T20" fmla="*/ 17 w 38"/>
                  <a:gd name="T21" fmla="*/ 32 h 38"/>
                  <a:gd name="T22" fmla="*/ 7 w 38"/>
                  <a:gd name="T23" fmla="*/ 38 h 38"/>
                  <a:gd name="T24" fmla="*/ 30 w 38"/>
                  <a:gd name="T25" fmla="*/ 38 h 38"/>
                  <a:gd name="T26" fmla="*/ 21 w 38"/>
                  <a:gd name="T27" fmla="*/ 32 h 38"/>
                  <a:gd name="T28" fmla="*/ 21 w 38"/>
                  <a:gd name="T29" fmla="*/ 19 h 38"/>
                  <a:gd name="T30" fmla="*/ 38 w 38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9"/>
                      <a:pt x="27" y="15"/>
                      <a:pt x="19" y="15"/>
                    </a:cubicBezTo>
                    <a:cubicBezTo>
                      <a:pt x="11" y="15"/>
                      <a:pt x="4" y="9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7" y="18"/>
                      <a:pt x="17" y="19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1" y="32"/>
                      <a:pt x="7" y="35"/>
                      <a:pt x="7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5"/>
                      <a:pt x="26" y="32"/>
                      <a:pt x="21" y="32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31" y="18"/>
                      <a:pt x="38" y="10"/>
                      <a:pt x="3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7452" name="Rectangle 44"/>
          <p:cNvSpPr>
            <a:spLocks noChangeArrowheads="1"/>
          </p:cNvSpPr>
          <p:nvPr/>
        </p:nvSpPr>
        <p:spPr bwMode="auto">
          <a:xfrm>
            <a:off x="554990" y="1340485"/>
            <a:ext cx="300990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554990" y="4241800"/>
            <a:ext cx="300990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8533765" y="1330325"/>
            <a:ext cx="297815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455" name="Rectangle 47"/>
          <p:cNvSpPr>
            <a:spLocks noChangeArrowheads="1"/>
          </p:cNvSpPr>
          <p:nvPr/>
        </p:nvSpPr>
        <p:spPr bwMode="auto">
          <a:xfrm>
            <a:off x="8533765" y="4166870"/>
            <a:ext cx="2978785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13630" y="2237105"/>
            <a:ext cx="2376170" cy="2377440"/>
            <a:chOff x="7738" y="3547"/>
            <a:chExt cx="3742" cy="3744"/>
          </a:xfrm>
        </p:grpSpPr>
        <p:grpSp>
          <p:nvGrpSpPr>
            <p:cNvPr id="17456" name="Group 48"/>
            <p:cNvGrpSpPr/>
            <p:nvPr/>
          </p:nvGrpSpPr>
          <p:grpSpPr bwMode="auto">
            <a:xfrm>
              <a:off x="8564" y="4544"/>
              <a:ext cx="2093" cy="1721"/>
              <a:chOff x="2508" y="1534"/>
              <a:chExt cx="747" cy="614"/>
            </a:xfrm>
            <a:solidFill>
              <a:schemeClr val="bg1">
                <a:lumMod val="85000"/>
              </a:schemeClr>
            </a:solidFill>
          </p:grpSpPr>
          <p:sp>
            <p:nvSpPr>
              <p:cNvPr id="17445" name="Freeform 37"/>
              <p:cNvSpPr/>
              <p:nvPr/>
            </p:nvSpPr>
            <p:spPr bwMode="auto">
              <a:xfrm>
                <a:off x="2669" y="1670"/>
                <a:ext cx="424" cy="478"/>
              </a:xfrm>
              <a:custGeom>
                <a:avLst/>
                <a:gdLst>
                  <a:gd name="T0" fmla="*/ 213 w 213"/>
                  <a:gd name="T1" fmla="*/ 106 h 240"/>
                  <a:gd name="T2" fmla="*/ 205 w 213"/>
                  <a:gd name="T3" fmla="*/ 88 h 240"/>
                  <a:gd name="T4" fmla="*/ 125 w 213"/>
                  <a:gd name="T5" fmla="*/ 10 h 240"/>
                  <a:gd name="T6" fmla="*/ 88 w 213"/>
                  <a:gd name="T7" fmla="*/ 10 h 240"/>
                  <a:gd name="T8" fmla="*/ 8 w 213"/>
                  <a:gd name="T9" fmla="*/ 88 h 240"/>
                  <a:gd name="T10" fmla="*/ 0 w 213"/>
                  <a:gd name="T11" fmla="*/ 106 h 240"/>
                  <a:gd name="T12" fmla="*/ 0 w 213"/>
                  <a:gd name="T13" fmla="*/ 106 h 240"/>
                  <a:gd name="T14" fmla="*/ 0 w 213"/>
                  <a:gd name="T15" fmla="*/ 208 h 240"/>
                  <a:gd name="T16" fmla="*/ 33 w 213"/>
                  <a:gd name="T17" fmla="*/ 240 h 240"/>
                  <a:gd name="T18" fmla="*/ 62 w 213"/>
                  <a:gd name="T19" fmla="*/ 240 h 240"/>
                  <a:gd name="T20" fmla="*/ 62 w 213"/>
                  <a:gd name="T21" fmla="*/ 165 h 240"/>
                  <a:gd name="T22" fmla="*/ 96 w 213"/>
                  <a:gd name="T23" fmla="*/ 132 h 240"/>
                  <a:gd name="T24" fmla="*/ 119 w 213"/>
                  <a:gd name="T25" fmla="*/ 132 h 240"/>
                  <a:gd name="T26" fmla="*/ 153 w 213"/>
                  <a:gd name="T27" fmla="*/ 165 h 240"/>
                  <a:gd name="T28" fmla="*/ 153 w 213"/>
                  <a:gd name="T29" fmla="*/ 240 h 240"/>
                  <a:gd name="T30" fmla="*/ 180 w 213"/>
                  <a:gd name="T31" fmla="*/ 240 h 240"/>
                  <a:gd name="T32" fmla="*/ 213 w 213"/>
                  <a:gd name="T33" fmla="*/ 208 h 240"/>
                  <a:gd name="T34" fmla="*/ 213 w 213"/>
                  <a:gd name="T35" fmla="*/ 10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3" h="240">
                    <a:moveTo>
                      <a:pt x="213" y="106"/>
                    </a:moveTo>
                    <a:cubicBezTo>
                      <a:pt x="213" y="99"/>
                      <a:pt x="210" y="93"/>
                      <a:pt x="205" y="88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15" y="0"/>
                      <a:pt x="98" y="0"/>
                      <a:pt x="88" y="10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3" y="93"/>
                      <a:pt x="0" y="99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26"/>
                      <a:pt x="15" y="240"/>
                      <a:pt x="33" y="240"/>
                    </a:cubicBezTo>
                    <a:cubicBezTo>
                      <a:pt x="62" y="240"/>
                      <a:pt x="62" y="240"/>
                      <a:pt x="62" y="240"/>
                    </a:cubicBezTo>
                    <a:cubicBezTo>
                      <a:pt x="62" y="165"/>
                      <a:pt x="62" y="165"/>
                      <a:pt x="62" y="165"/>
                    </a:cubicBezTo>
                    <a:cubicBezTo>
                      <a:pt x="62" y="147"/>
                      <a:pt x="77" y="132"/>
                      <a:pt x="96" y="132"/>
                    </a:cubicBezTo>
                    <a:cubicBezTo>
                      <a:pt x="119" y="132"/>
                      <a:pt x="119" y="132"/>
                      <a:pt x="119" y="132"/>
                    </a:cubicBezTo>
                    <a:cubicBezTo>
                      <a:pt x="138" y="132"/>
                      <a:pt x="153" y="147"/>
                      <a:pt x="153" y="165"/>
                    </a:cubicBezTo>
                    <a:cubicBezTo>
                      <a:pt x="153" y="240"/>
                      <a:pt x="153" y="240"/>
                      <a:pt x="153" y="240"/>
                    </a:cubicBezTo>
                    <a:cubicBezTo>
                      <a:pt x="180" y="240"/>
                      <a:pt x="180" y="240"/>
                      <a:pt x="180" y="240"/>
                    </a:cubicBezTo>
                    <a:cubicBezTo>
                      <a:pt x="198" y="240"/>
                      <a:pt x="213" y="226"/>
                      <a:pt x="213" y="208"/>
                    </a:cubicBezTo>
                    <a:cubicBezTo>
                      <a:pt x="213" y="106"/>
                      <a:pt x="213" y="106"/>
                      <a:pt x="213" y="106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46" name="Freeform 38"/>
              <p:cNvSpPr/>
              <p:nvPr/>
            </p:nvSpPr>
            <p:spPr bwMode="auto">
              <a:xfrm>
                <a:off x="2508" y="1534"/>
                <a:ext cx="747" cy="339"/>
              </a:xfrm>
              <a:custGeom>
                <a:avLst/>
                <a:gdLst>
                  <a:gd name="T0" fmla="*/ 345 w 375"/>
                  <a:gd name="T1" fmla="*/ 141 h 170"/>
                  <a:gd name="T2" fmla="*/ 216 w 375"/>
                  <a:gd name="T3" fmla="*/ 15 h 170"/>
                  <a:gd name="T4" fmla="*/ 203 w 375"/>
                  <a:gd name="T5" fmla="*/ 7 h 170"/>
                  <a:gd name="T6" fmla="*/ 187 w 375"/>
                  <a:gd name="T7" fmla="*/ 4 h 170"/>
                  <a:gd name="T8" fmla="*/ 172 w 375"/>
                  <a:gd name="T9" fmla="*/ 7 h 170"/>
                  <a:gd name="T10" fmla="*/ 158 w 375"/>
                  <a:gd name="T11" fmla="*/ 15 h 170"/>
                  <a:gd name="T12" fmla="*/ 133 w 375"/>
                  <a:gd name="T13" fmla="*/ 40 h 170"/>
                  <a:gd name="T14" fmla="*/ 133 w 375"/>
                  <a:gd name="T15" fmla="*/ 9 h 170"/>
                  <a:gd name="T16" fmla="*/ 124 w 375"/>
                  <a:gd name="T17" fmla="*/ 0 h 170"/>
                  <a:gd name="T18" fmla="*/ 107 w 375"/>
                  <a:gd name="T19" fmla="*/ 0 h 170"/>
                  <a:gd name="T20" fmla="*/ 97 w 375"/>
                  <a:gd name="T21" fmla="*/ 9 h 170"/>
                  <a:gd name="T22" fmla="*/ 97 w 375"/>
                  <a:gd name="T23" fmla="*/ 71 h 170"/>
                  <a:gd name="T24" fmla="*/ 98 w 375"/>
                  <a:gd name="T25" fmla="*/ 74 h 170"/>
                  <a:gd name="T26" fmla="*/ 27 w 375"/>
                  <a:gd name="T27" fmla="*/ 143 h 170"/>
                  <a:gd name="T28" fmla="*/ 27 w 375"/>
                  <a:gd name="T29" fmla="*/ 143 h 170"/>
                  <a:gd name="T30" fmla="*/ 0 w 375"/>
                  <a:gd name="T31" fmla="*/ 170 h 170"/>
                  <a:gd name="T32" fmla="*/ 50 w 375"/>
                  <a:gd name="T33" fmla="*/ 170 h 170"/>
                  <a:gd name="T34" fmla="*/ 183 w 375"/>
                  <a:gd name="T35" fmla="*/ 40 h 170"/>
                  <a:gd name="T36" fmla="*/ 185 w 375"/>
                  <a:gd name="T37" fmla="*/ 38 h 170"/>
                  <a:gd name="T38" fmla="*/ 187 w 375"/>
                  <a:gd name="T39" fmla="*/ 38 h 170"/>
                  <a:gd name="T40" fmla="*/ 190 w 375"/>
                  <a:gd name="T41" fmla="*/ 38 h 170"/>
                  <a:gd name="T42" fmla="*/ 192 w 375"/>
                  <a:gd name="T43" fmla="*/ 40 h 170"/>
                  <a:gd name="T44" fmla="*/ 320 w 375"/>
                  <a:gd name="T45" fmla="*/ 165 h 170"/>
                  <a:gd name="T46" fmla="*/ 325 w 375"/>
                  <a:gd name="T47" fmla="*/ 170 h 170"/>
                  <a:gd name="T48" fmla="*/ 375 w 375"/>
                  <a:gd name="T49" fmla="*/ 170 h 170"/>
                  <a:gd name="T50" fmla="*/ 345 w 375"/>
                  <a:gd name="T51" fmla="*/ 14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5" h="170">
                    <a:moveTo>
                      <a:pt x="345" y="141"/>
                    </a:moveTo>
                    <a:cubicBezTo>
                      <a:pt x="216" y="15"/>
                      <a:pt x="216" y="15"/>
                      <a:pt x="216" y="15"/>
                    </a:cubicBezTo>
                    <a:cubicBezTo>
                      <a:pt x="212" y="11"/>
                      <a:pt x="208" y="8"/>
                      <a:pt x="203" y="7"/>
                    </a:cubicBezTo>
                    <a:cubicBezTo>
                      <a:pt x="198" y="5"/>
                      <a:pt x="193" y="4"/>
                      <a:pt x="187" y="4"/>
                    </a:cubicBezTo>
                    <a:cubicBezTo>
                      <a:pt x="182" y="4"/>
                      <a:pt x="177" y="5"/>
                      <a:pt x="172" y="7"/>
                    </a:cubicBezTo>
                    <a:cubicBezTo>
                      <a:pt x="167" y="8"/>
                      <a:pt x="162" y="11"/>
                      <a:pt x="158" y="15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4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2" y="0"/>
                      <a:pt x="97" y="4"/>
                      <a:pt x="97" y="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8" y="73"/>
                      <a:pt x="98" y="74"/>
                    </a:cubicBezTo>
                    <a:cubicBezTo>
                      <a:pt x="27" y="143"/>
                      <a:pt x="27" y="143"/>
                      <a:pt x="27" y="143"/>
                    </a:cubicBezTo>
                    <a:cubicBezTo>
                      <a:pt x="27" y="143"/>
                      <a:pt x="27" y="143"/>
                      <a:pt x="27" y="143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50" y="170"/>
                      <a:pt x="50" y="170"/>
                      <a:pt x="50" y="170"/>
                    </a:cubicBezTo>
                    <a:cubicBezTo>
                      <a:pt x="183" y="40"/>
                      <a:pt x="183" y="40"/>
                      <a:pt x="183" y="40"/>
                    </a:cubicBezTo>
                    <a:cubicBezTo>
                      <a:pt x="184" y="39"/>
                      <a:pt x="184" y="39"/>
                      <a:pt x="185" y="38"/>
                    </a:cubicBezTo>
                    <a:cubicBezTo>
                      <a:pt x="186" y="38"/>
                      <a:pt x="187" y="38"/>
                      <a:pt x="187" y="38"/>
                    </a:cubicBezTo>
                    <a:cubicBezTo>
                      <a:pt x="188" y="38"/>
                      <a:pt x="189" y="38"/>
                      <a:pt x="190" y="38"/>
                    </a:cubicBezTo>
                    <a:cubicBezTo>
                      <a:pt x="190" y="39"/>
                      <a:pt x="191" y="39"/>
                      <a:pt x="192" y="40"/>
                    </a:cubicBezTo>
                    <a:cubicBezTo>
                      <a:pt x="320" y="165"/>
                      <a:pt x="320" y="165"/>
                      <a:pt x="320" y="165"/>
                    </a:cubicBezTo>
                    <a:cubicBezTo>
                      <a:pt x="325" y="170"/>
                      <a:pt x="325" y="170"/>
                      <a:pt x="325" y="170"/>
                    </a:cubicBezTo>
                    <a:cubicBezTo>
                      <a:pt x="375" y="170"/>
                      <a:pt x="375" y="170"/>
                      <a:pt x="375" y="170"/>
                    </a:cubicBezTo>
                    <a:lnTo>
                      <a:pt x="345" y="141"/>
                    </a:ln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416" name="Freeform 8"/>
            <p:cNvSpPr>
              <a:spLocks noEditPoints="1"/>
            </p:cNvSpPr>
            <p:nvPr/>
          </p:nvSpPr>
          <p:spPr bwMode="auto">
            <a:xfrm>
              <a:off x="7738" y="3547"/>
              <a:ext cx="3742" cy="3744"/>
            </a:xfrm>
            <a:custGeom>
              <a:avLst/>
              <a:gdLst>
                <a:gd name="T0" fmla="*/ 296 w 592"/>
                <a:gd name="T1" fmla="*/ 0 h 593"/>
                <a:gd name="T2" fmla="*/ 0 w 592"/>
                <a:gd name="T3" fmla="*/ 297 h 593"/>
                <a:gd name="T4" fmla="*/ 296 w 592"/>
                <a:gd name="T5" fmla="*/ 593 h 593"/>
                <a:gd name="T6" fmla="*/ 592 w 592"/>
                <a:gd name="T7" fmla="*/ 297 h 593"/>
                <a:gd name="T8" fmla="*/ 296 w 592"/>
                <a:gd name="T9" fmla="*/ 0 h 593"/>
                <a:gd name="T10" fmla="*/ 296 w 592"/>
                <a:gd name="T11" fmla="*/ 561 h 593"/>
                <a:gd name="T12" fmla="*/ 32 w 592"/>
                <a:gd name="T13" fmla="*/ 297 h 593"/>
                <a:gd name="T14" fmla="*/ 296 w 592"/>
                <a:gd name="T15" fmla="*/ 32 h 593"/>
                <a:gd name="T16" fmla="*/ 560 w 592"/>
                <a:gd name="T17" fmla="*/ 297 h 593"/>
                <a:gd name="T18" fmla="*/ 296 w 592"/>
                <a:gd name="T19" fmla="*/ 56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593">
                  <a:moveTo>
                    <a:pt x="296" y="0"/>
                  </a:moveTo>
                  <a:cubicBezTo>
                    <a:pt x="132" y="0"/>
                    <a:pt x="0" y="133"/>
                    <a:pt x="0" y="297"/>
                  </a:cubicBezTo>
                  <a:cubicBezTo>
                    <a:pt x="0" y="460"/>
                    <a:pt x="132" y="593"/>
                    <a:pt x="296" y="593"/>
                  </a:cubicBezTo>
                  <a:cubicBezTo>
                    <a:pt x="460" y="593"/>
                    <a:pt x="592" y="460"/>
                    <a:pt x="592" y="297"/>
                  </a:cubicBezTo>
                  <a:cubicBezTo>
                    <a:pt x="592" y="133"/>
                    <a:pt x="460" y="0"/>
                    <a:pt x="296" y="0"/>
                  </a:cubicBezTo>
                  <a:close/>
                  <a:moveTo>
                    <a:pt x="296" y="561"/>
                  </a:moveTo>
                  <a:cubicBezTo>
                    <a:pt x="150" y="561"/>
                    <a:pt x="32" y="443"/>
                    <a:pt x="32" y="297"/>
                  </a:cubicBezTo>
                  <a:cubicBezTo>
                    <a:pt x="32" y="151"/>
                    <a:pt x="150" y="32"/>
                    <a:pt x="296" y="32"/>
                  </a:cubicBezTo>
                  <a:cubicBezTo>
                    <a:pt x="442" y="32"/>
                    <a:pt x="560" y="151"/>
                    <a:pt x="560" y="297"/>
                  </a:cubicBezTo>
                  <a:cubicBezTo>
                    <a:pt x="560" y="443"/>
                    <a:pt x="442" y="561"/>
                    <a:pt x="296" y="561"/>
                  </a:cubicBez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52" grpId="0"/>
      <p:bldP spid="17453" grpId="0"/>
      <p:bldP spid="17454" grpId="0"/>
      <p:bldP spid="174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花卉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" y="-9525"/>
            <a:ext cx="12193905" cy="685927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607435" y="2024380"/>
            <a:ext cx="2200910" cy="2788285"/>
            <a:chOff x="5681" y="3188"/>
            <a:chExt cx="3466" cy="439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704" y="3196"/>
              <a:ext cx="0" cy="4339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 flipV="1">
              <a:off x="5681" y="3210"/>
              <a:ext cx="3466" cy="8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V="1">
              <a:off x="5681" y="7527"/>
              <a:ext cx="3466" cy="8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 flipV="1">
              <a:off x="9116" y="3188"/>
              <a:ext cx="8" cy="875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 flipV="1">
              <a:off x="9108" y="6704"/>
              <a:ext cx="8" cy="875"/>
            </a:xfrm>
            <a:prstGeom prst="line">
              <a:avLst/>
            </a:prstGeom>
            <a:ln w="38100">
              <a:solidFill>
                <a:srgbClr val="E94B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4262755" y="2622550"/>
            <a:ext cx="89535" cy="570230"/>
          </a:xfrm>
          <a:prstGeom prst="rect">
            <a:avLst/>
          </a:prstGeom>
          <a:solidFill>
            <a:srgbClr val="E94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58970" y="3215640"/>
            <a:ext cx="312801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Thank you for watching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364355" y="4138930"/>
            <a:ext cx="4897755" cy="0"/>
          </a:xfrm>
          <a:prstGeom prst="line">
            <a:avLst/>
          </a:prstGeom>
          <a:ln w="12700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996815" y="3781425"/>
            <a:ext cx="1588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汇报人</a:t>
            </a:r>
            <a:r>
              <a:rPr lang="zh-CN" altLang="en-US" sz="16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6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USER</a:t>
            </a:r>
            <a:endParaRPr lang="en-US" altLang="zh-CN" sz="1600" dirty="0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92495" y="4312285"/>
            <a:ext cx="32696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>
                <a:solidFill>
                  <a:srgbClr val="E94B52"/>
                </a:solidFill>
                <a:latin typeface="Monotype Corsiva" panose="03010101010201010101" charset="0"/>
                <a:ea typeface="微软雅黑" panose="020B0503020204020204" charset="-122"/>
              </a:rPr>
              <a:t>No one indebted for others,while many people don't know how to cherish others. </a:t>
            </a:r>
          </a:p>
        </p:txBody>
      </p:sp>
      <p:pic>
        <p:nvPicPr>
          <p:cNvPr id="16" name="图片 15" descr="玫瑰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8470" y="1765300"/>
            <a:ext cx="1439545" cy="12896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53890" y="2560955"/>
            <a:ext cx="31330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solidFill>
                  <a:srgbClr val="E94B52"/>
                </a:solidFill>
                <a:latin typeface="华文中宋" panose="02010600040101010101" charset="-122"/>
                <a:ea typeface="华文中宋" panose="02010600040101010101" charset="-122"/>
              </a:rPr>
              <a:t>谢谢您的观看</a:t>
            </a:r>
          </a:p>
        </p:txBody>
      </p:sp>
      <p:sp>
        <p:nvSpPr>
          <p:cNvPr id="2050" name="男人"/>
          <p:cNvSpPr/>
          <p:nvPr/>
        </p:nvSpPr>
        <p:spPr bwMode="auto">
          <a:xfrm>
            <a:off x="4617085" y="3735705"/>
            <a:ext cx="369570" cy="369570"/>
          </a:xfrm>
          <a:custGeom>
            <a:avLst/>
            <a:gdLst>
              <a:gd name="T0" fmla="*/ 416334317 w 5965"/>
              <a:gd name="T1" fmla="*/ 75815881 h 5525"/>
              <a:gd name="T2" fmla="*/ 416538070 w 5965"/>
              <a:gd name="T3" fmla="*/ 102142015 h 5525"/>
              <a:gd name="T4" fmla="*/ 412968551 w 5965"/>
              <a:gd name="T5" fmla="*/ 149998739 h 5525"/>
              <a:gd name="T6" fmla="*/ 415008322 w 5965"/>
              <a:gd name="T7" fmla="*/ 163264210 h 5525"/>
              <a:gd name="T8" fmla="*/ 420413859 w 5965"/>
              <a:gd name="T9" fmla="*/ 173672291 h 5525"/>
              <a:gd name="T10" fmla="*/ 424493721 w 5965"/>
              <a:gd name="T11" fmla="*/ 190712788 h 5525"/>
              <a:gd name="T12" fmla="*/ 423983698 w 5965"/>
              <a:gd name="T13" fmla="*/ 209080215 h 5525"/>
              <a:gd name="T14" fmla="*/ 420107909 w 5965"/>
              <a:gd name="T15" fmla="*/ 229590285 h 5525"/>
              <a:gd name="T16" fmla="*/ 413478254 w 5965"/>
              <a:gd name="T17" fmla="*/ 244691987 h 5525"/>
              <a:gd name="T18" fmla="*/ 407766767 w 5965"/>
              <a:gd name="T19" fmla="*/ 249590096 h 5525"/>
              <a:gd name="T20" fmla="*/ 397465396 w 5965"/>
              <a:gd name="T21" fmla="*/ 255814496 h 5525"/>
              <a:gd name="T22" fmla="*/ 392671758 w 5965"/>
              <a:gd name="T23" fmla="*/ 263977690 h 5525"/>
              <a:gd name="T24" fmla="*/ 390020087 w 5965"/>
              <a:gd name="T25" fmla="*/ 284385517 h 5525"/>
              <a:gd name="T26" fmla="*/ 387878120 w 5965"/>
              <a:gd name="T27" fmla="*/ 299385614 h 5525"/>
              <a:gd name="T28" fmla="*/ 380840638 w 5965"/>
              <a:gd name="T29" fmla="*/ 311222230 h 5525"/>
              <a:gd name="T30" fmla="*/ 372681234 w 5965"/>
              <a:gd name="T31" fmla="*/ 324079365 h 5525"/>
              <a:gd name="T32" fmla="*/ 387878120 w 5965"/>
              <a:gd name="T33" fmla="*/ 335099630 h 5525"/>
              <a:gd name="T34" fmla="*/ 404502878 w 5965"/>
              <a:gd name="T35" fmla="*/ 367242149 h 5525"/>
              <a:gd name="T36" fmla="*/ 414090473 w 5965"/>
              <a:gd name="T37" fmla="*/ 377956321 h 5525"/>
              <a:gd name="T38" fmla="*/ 487932935 w 5965"/>
              <a:gd name="T39" fmla="*/ 405201051 h 5525"/>
              <a:gd name="T40" fmla="*/ 557083956 w 5965"/>
              <a:gd name="T41" fmla="*/ 433568224 h 5525"/>
              <a:gd name="T42" fmla="*/ 582786287 w 5965"/>
              <a:gd name="T43" fmla="*/ 444180473 h 5525"/>
              <a:gd name="T44" fmla="*/ 595535256 w 5965"/>
              <a:gd name="T45" fmla="*/ 453160019 h 5525"/>
              <a:gd name="T46" fmla="*/ 604816582 w 5965"/>
              <a:gd name="T47" fmla="*/ 465710742 h 5525"/>
              <a:gd name="T48" fmla="*/ 607774521 w 5965"/>
              <a:gd name="T49" fmla="*/ 515098245 h 5525"/>
              <a:gd name="T50" fmla="*/ 204073 w 5965"/>
              <a:gd name="T51" fmla="*/ 563771320 h 5525"/>
              <a:gd name="T52" fmla="*/ 1427872 w 5965"/>
              <a:gd name="T53" fmla="*/ 479588397 h 5525"/>
              <a:gd name="T54" fmla="*/ 6323706 w 5965"/>
              <a:gd name="T55" fmla="*/ 461017121 h 5525"/>
              <a:gd name="T56" fmla="*/ 16930707 w 5965"/>
              <a:gd name="T57" fmla="*/ 449792689 h 5525"/>
              <a:gd name="T58" fmla="*/ 30495968 w 5965"/>
              <a:gd name="T59" fmla="*/ 441629494 h 5525"/>
              <a:gd name="T60" fmla="*/ 67621272 w 5965"/>
              <a:gd name="T61" fmla="*/ 427751840 h 5525"/>
              <a:gd name="T62" fmla="*/ 156558744 w 5965"/>
              <a:gd name="T63" fmla="*/ 389895181 h 5525"/>
              <a:gd name="T64" fmla="*/ 196336039 w 5965"/>
              <a:gd name="T65" fmla="*/ 376425862 h 5525"/>
              <a:gd name="T66" fmla="*/ 207555259 w 5965"/>
              <a:gd name="T67" fmla="*/ 361425765 h 5525"/>
              <a:gd name="T68" fmla="*/ 232951320 w 5965"/>
              <a:gd name="T69" fmla="*/ 332038392 h 5525"/>
              <a:gd name="T70" fmla="*/ 227545783 w 5965"/>
              <a:gd name="T71" fmla="*/ 319283501 h 5525"/>
              <a:gd name="T72" fmla="*/ 219284183 w 5965"/>
              <a:gd name="T73" fmla="*/ 309487603 h 5525"/>
              <a:gd name="T74" fmla="*/ 211634801 w 5965"/>
              <a:gd name="T75" fmla="*/ 254079869 h 5525"/>
              <a:gd name="T76" fmla="*/ 201435626 w 5965"/>
              <a:gd name="T77" fmla="*/ 252038830 h 5525"/>
              <a:gd name="T78" fmla="*/ 194602217 w 5965"/>
              <a:gd name="T79" fmla="*/ 247549057 h 5525"/>
              <a:gd name="T80" fmla="*/ 188584461 w 5965"/>
              <a:gd name="T81" fmla="*/ 236324625 h 5525"/>
              <a:gd name="T82" fmla="*/ 183484873 w 5965"/>
              <a:gd name="T83" fmla="*/ 214284096 h 5525"/>
              <a:gd name="T84" fmla="*/ 180731007 w 5965"/>
              <a:gd name="T85" fmla="*/ 182651837 h 5525"/>
              <a:gd name="T86" fmla="*/ 183484873 w 5965"/>
              <a:gd name="T87" fmla="*/ 173978383 h 5525"/>
              <a:gd name="T88" fmla="*/ 188380388 w 5965"/>
              <a:gd name="T89" fmla="*/ 161325415 h 5525"/>
              <a:gd name="T90" fmla="*/ 186442494 w 5965"/>
              <a:gd name="T91" fmla="*/ 146325318 h 5525"/>
              <a:gd name="T92" fmla="*/ 182158878 w 5965"/>
              <a:gd name="T93" fmla="*/ 105101329 h 5525"/>
              <a:gd name="T94" fmla="*/ 185728718 w 5965"/>
              <a:gd name="T95" fmla="*/ 72550475 h 5525"/>
              <a:gd name="T96" fmla="*/ 195927893 w 5965"/>
              <a:gd name="T97" fmla="*/ 47856724 h 5525"/>
              <a:gd name="T98" fmla="*/ 211736678 w 5965"/>
              <a:gd name="T99" fmla="*/ 30203724 h 5525"/>
              <a:gd name="T100" fmla="*/ 231931275 w 5965"/>
              <a:gd name="T101" fmla="*/ 18979291 h 5525"/>
              <a:gd name="T102" fmla="*/ 260693422 w 5965"/>
              <a:gd name="T103" fmla="*/ 8367362 h 5525"/>
              <a:gd name="T104" fmla="*/ 283845639 w 5965"/>
              <a:gd name="T105" fmla="*/ 2346811 h 5525"/>
              <a:gd name="T106" fmla="*/ 309547969 w 5965"/>
              <a:gd name="T107" fmla="*/ 0 h 5525"/>
              <a:gd name="T108" fmla="*/ 336575975 w 5965"/>
              <a:gd name="T109" fmla="*/ 3469254 h 5525"/>
              <a:gd name="T110" fmla="*/ 364114003 w 5965"/>
              <a:gd name="T111" fmla="*/ 15305870 h 5525"/>
              <a:gd name="T112" fmla="*/ 399199536 w 5965"/>
              <a:gd name="T113" fmla="*/ 32550854 h 5525"/>
              <a:gd name="T114" fmla="*/ 407256744 w 5965"/>
              <a:gd name="T115" fmla="*/ 44081378 h 552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965" h="5525">
                <a:moveTo>
                  <a:pt x="4036" y="532"/>
                </a:moveTo>
                <a:lnTo>
                  <a:pt x="4036" y="532"/>
                </a:lnTo>
                <a:lnTo>
                  <a:pt x="4053" y="600"/>
                </a:lnTo>
                <a:lnTo>
                  <a:pt x="4065" y="654"/>
                </a:lnTo>
                <a:lnTo>
                  <a:pt x="4075" y="700"/>
                </a:lnTo>
                <a:lnTo>
                  <a:pt x="4082" y="743"/>
                </a:lnTo>
                <a:lnTo>
                  <a:pt x="4085" y="785"/>
                </a:lnTo>
                <a:lnTo>
                  <a:pt x="4088" y="833"/>
                </a:lnTo>
                <a:lnTo>
                  <a:pt x="4088" y="889"/>
                </a:lnTo>
                <a:lnTo>
                  <a:pt x="4087" y="959"/>
                </a:lnTo>
                <a:lnTo>
                  <a:pt x="4084" y="1001"/>
                </a:lnTo>
                <a:lnTo>
                  <a:pt x="4079" y="1065"/>
                </a:lnTo>
                <a:lnTo>
                  <a:pt x="4063" y="1229"/>
                </a:lnTo>
                <a:lnTo>
                  <a:pt x="4056" y="1316"/>
                </a:lnTo>
                <a:lnTo>
                  <a:pt x="4051" y="1398"/>
                </a:lnTo>
                <a:lnTo>
                  <a:pt x="4050" y="1436"/>
                </a:lnTo>
                <a:lnTo>
                  <a:pt x="4049" y="1470"/>
                </a:lnTo>
                <a:lnTo>
                  <a:pt x="4050" y="1499"/>
                </a:lnTo>
                <a:lnTo>
                  <a:pt x="4051" y="1523"/>
                </a:lnTo>
                <a:lnTo>
                  <a:pt x="4055" y="1555"/>
                </a:lnTo>
                <a:lnTo>
                  <a:pt x="4061" y="1580"/>
                </a:lnTo>
                <a:lnTo>
                  <a:pt x="4069" y="1600"/>
                </a:lnTo>
                <a:lnTo>
                  <a:pt x="4076" y="1619"/>
                </a:lnTo>
                <a:lnTo>
                  <a:pt x="4085" y="1636"/>
                </a:lnTo>
                <a:lnTo>
                  <a:pt x="4097" y="1655"/>
                </a:lnTo>
                <a:lnTo>
                  <a:pt x="4109" y="1676"/>
                </a:lnTo>
                <a:lnTo>
                  <a:pt x="4122" y="1702"/>
                </a:lnTo>
                <a:lnTo>
                  <a:pt x="4133" y="1727"/>
                </a:lnTo>
                <a:lnTo>
                  <a:pt x="4142" y="1754"/>
                </a:lnTo>
                <a:lnTo>
                  <a:pt x="4149" y="1782"/>
                </a:lnTo>
                <a:lnTo>
                  <a:pt x="4156" y="1811"/>
                </a:lnTo>
                <a:lnTo>
                  <a:pt x="4159" y="1840"/>
                </a:lnTo>
                <a:lnTo>
                  <a:pt x="4162" y="1869"/>
                </a:lnTo>
                <a:lnTo>
                  <a:pt x="4163" y="1899"/>
                </a:lnTo>
                <a:lnTo>
                  <a:pt x="4165" y="1929"/>
                </a:lnTo>
                <a:lnTo>
                  <a:pt x="4163" y="1959"/>
                </a:lnTo>
                <a:lnTo>
                  <a:pt x="4162" y="1989"/>
                </a:lnTo>
                <a:lnTo>
                  <a:pt x="4160" y="2018"/>
                </a:lnTo>
                <a:lnTo>
                  <a:pt x="4157" y="2049"/>
                </a:lnTo>
                <a:lnTo>
                  <a:pt x="4149" y="2104"/>
                </a:lnTo>
                <a:lnTo>
                  <a:pt x="4140" y="2158"/>
                </a:lnTo>
                <a:lnTo>
                  <a:pt x="4134" y="2187"/>
                </a:lnTo>
                <a:lnTo>
                  <a:pt x="4127" y="2218"/>
                </a:lnTo>
                <a:lnTo>
                  <a:pt x="4119" y="2250"/>
                </a:lnTo>
                <a:lnTo>
                  <a:pt x="4109" y="2283"/>
                </a:lnTo>
                <a:lnTo>
                  <a:pt x="4097" y="2315"/>
                </a:lnTo>
                <a:lnTo>
                  <a:pt x="4084" y="2345"/>
                </a:lnTo>
                <a:lnTo>
                  <a:pt x="4070" y="2373"/>
                </a:lnTo>
                <a:lnTo>
                  <a:pt x="4062" y="2387"/>
                </a:lnTo>
                <a:lnTo>
                  <a:pt x="4054" y="2398"/>
                </a:lnTo>
                <a:lnTo>
                  <a:pt x="4045" y="2410"/>
                </a:lnTo>
                <a:lnTo>
                  <a:pt x="4034" y="2420"/>
                </a:lnTo>
                <a:lnTo>
                  <a:pt x="4023" y="2430"/>
                </a:lnTo>
                <a:lnTo>
                  <a:pt x="4011" y="2438"/>
                </a:lnTo>
                <a:lnTo>
                  <a:pt x="3998" y="2446"/>
                </a:lnTo>
                <a:lnTo>
                  <a:pt x="3986" y="2452"/>
                </a:lnTo>
                <a:lnTo>
                  <a:pt x="3959" y="2467"/>
                </a:lnTo>
                <a:lnTo>
                  <a:pt x="3933" y="2480"/>
                </a:lnTo>
                <a:lnTo>
                  <a:pt x="3920" y="2488"/>
                </a:lnTo>
                <a:lnTo>
                  <a:pt x="3908" y="2497"/>
                </a:lnTo>
                <a:lnTo>
                  <a:pt x="3897" y="2507"/>
                </a:lnTo>
                <a:lnTo>
                  <a:pt x="3887" y="2517"/>
                </a:lnTo>
                <a:lnTo>
                  <a:pt x="3877" y="2529"/>
                </a:lnTo>
                <a:lnTo>
                  <a:pt x="3868" y="2544"/>
                </a:lnTo>
                <a:lnTo>
                  <a:pt x="3858" y="2565"/>
                </a:lnTo>
                <a:lnTo>
                  <a:pt x="3850" y="2587"/>
                </a:lnTo>
                <a:lnTo>
                  <a:pt x="3843" y="2611"/>
                </a:lnTo>
                <a:lnTo>
                  <a:pt x="3838" y="2634"/>
                </a:lnTo>
                <a:lnTo>
                  <a:pt x="3834" y="2659"/>
                </a:lnTo>
                <a:lnTo>
                  <a:pt x="3831" y="2684"/>
                </a:lnTo>
                <a:lnTo>
                  <a:pt x="3828" y="2736"/>
                </a:lnTo>
                <a:lnTo>
                  <a:pt x="3824" y="2787"/>
                </a:lnTo>
                <a:lnTo>
                  <a:pt x="3821" y="2837"/>
                </a:lnTo>
                <a:lnTo>
                  <a:pt x="3819" y="2863"/>
                </a:lnTo>
                <a:lnTo>
                  <a:pt x="3814" y="2887"/>
                </a:lnTo>
                <a:lnTo>
                  <a:pt x="3810" y="2911"/>
                </a:lnTo>
                <a:lnTo>
                  <a:pt x="3803" y="2934"/>
                </a:lnTo>
                <a:lnTo>
                  <a:pt x="3794" y="2959"/>
                </a:lnTo>
                <a:lnTo>
                  <a:pt x="3784" y="2980"/>
                </a:lnTo>
                <a:lnTo>
                  <a:pt x="3773" y="3000"/>
                </a:lnTo>
                <a:lnTo>
                  <a:pt x="3761" y="3018"/>
                </a:lnTo>
                <a:lnTo>
                  <a:pt x="3747" y="3035"/>
                </a:lnTo>
                <a:lnTo>
                  <a:pt x="3734" y="3050"/>
                </a:lnTo>
                <a:lnTo>
                  <a:pt x="3708" y="3081"/>
                </a:lnTo>
                <a:lnTo>
                  <a:pt x="3696" y="3098"/>
                </a:lnTo>
                <a:lnTo>
                  <a:pt x="3684" y="3115"/>
                </a:lnTo>
                <a:lnTo>
                  <a:pt x="3673" y="3133"/>
                </a:lnTo>
                <a:lnTo>
                  <a:pt x="3663" y="3153"/>
                </a:lnTo>
                <a:lnTo>
                  <a:pt x="3654" y="3176"/>
                </a:lnTo>
                <a:lnTo>
                  <a:pt x="3647" y="3201"/>
                </a:lnTo>
                <a:lnTo>
                  <a:pt x="3643" y="3229"/>
                </a:lnTo>
                <a:lnTo>
                  <a:pt x="3640" y="3261"/>
                </a:lnTo>
                <a:lnTo>
                  <a:pt x="3803" y="3284"/>
                </a:lnTo>
                <a:lnTo>
                  <a:pt x="3852" y="3389"/>
                </a:lnTo>
                <a:lnTo>
                  <a:pt x="3881" y="3449"/>
                </a:lnTo>
                <a:lnTo>
                  <a:pt x="3914" y="3511"/>
                </a:lnTo>
                <a:lnTo>
                  <a:pt x="3930" y="3542"/>
                </a:lnTo>
                <a:lnTo>
                  <a:pt x="3948" y="3571"/>
                </a:lnTo>
                <a:lnTo>
                  <a:pt x="3966" y="3599"/>
                </a:lnTo>
                <a:lnTo>
                  <a:pt x="3985" y="3626"/>
                </a:lnTo>
                <a:lnTo>
                  <a:pt x="4003" y="3649"/>
                </a:lnTo>
                <a:lnTo>
                  <a:pt x="4022" y="3670"/>
                </a:lnTo>
                <a:lnTo>
                  <a:pt x="4041" y="3689"/>
                </a:lnTo>
                <a:lnTo>
                  <a:pt x="4051" y="3697"/>
                </a:lnTo>
                <a:lnTo>
                  <a:pt x="4060" y="3704"/>
                </a:lnTo>
                <a:lnTo>
                  <a:pt x="4316" y="3774"/>
                </a:lnTo>
                <a:lnTo>
                  <a:pt x="4431" y="3821"/>
                </a:lnTo>
                <a:lnTo>
                  <a:pt x="4547" y="3870"/>
                </a:lnTo>
                <a:lnTo>
                  <a:pt x="4784" y="3971"/>
                </a:lnTo>
                <a:lnTo>
                  <a:pt x="5020" y="4073"/>
                </a:lnTo>
                <a:lnTo>
                  <a:pt x="5251" y="4171"/>
                </a:lnTo>
                <a:lnTo>
                  <a:pt x="5302" y="4192"/>
                </a:lnTo>
                <a:lnTo>
                  <a:pt x="5356" y="4211"/>
                </a:lnTo>
                <a:lnTo>
                  <a:pt x="5462" y="4249"/>
                </a:lnTo>
                <a:lnTo>
                  <a:pt x="5514" y="4267"/>
                </a:lnTo>
                <a:lnTo>
                  <a:pt x="5567" y="4287"/>
                </a:lnTo>
                <a:lnTo>
                  <a:pt x="5617" y="4307"/>
                </a:lnTo>
                <a:lnTo>
                  <a:pt x="5666" y="4328"/>
                </a:lnTo>
                <a:lnTo>
                  <a:pt x="5691" y="4341"/>
                </a:lnTo>
                <a:lnTo>
                  <a:pt x="5714" y="4353"/>
                </a:lnTo>
                <a:lnTo>
                  <a:pt x="5736" y="4365"/>
                </a:lnTo>
                <a:lnTo>
                  <a:pt x="5759" y="4379"/>
                </a:lnTo>
                <a:lnTo>
                  <a:pt x="5780" y="4393"/>
                </a:lnTo>
                <a:lnTo>
                  <a:pt x="5800" y="4408"/>
                </a:lnTo>
                <a:lnTo>
                  <a:pt x="5820" y="4424"/>
                </a:lnTo>
                <a:lnTo>
                  <a:pt x="5839" y="4441"/>
                </a:lnTo>
                <a:lnTo>
                  <a:pt x="5857" y="4459"/>
                </a:lnTo>
                <a:lnTo>
                  <a:pt x="5874" y="4477"/>
                </a:lnTo>
                <a:lnTo>
                  <a:pt x="5889" y="4497"/>
                </a:lnTo>
                <a:lnTo>
                  <a:pt x="5904" y="4518"/>
                </a:lnTo>
                <a:lnTo>
                  <a:pt x="5917" y="4540"/>
                </a:lnTo>
                <a:lnTo>
                  <a:pt x="5930" y="4564"/>
                </a:lnTo>
                <a:lnTo>
                  <a:pt x="5942" y="4588"/>
                </a:lnTo>
                <a:lnTo>
                  <a:pt x="5952" y="4615"/>
                </a:lnTo>
                <a:lnTo>
                  <a:pt x="5952" y="4700"/>
                </a:lnTo>
                <a:lnTo>
                  <a:pt x="5954" y="4804"/>
                </a:lnTo>
                <a:lnTo>
                  <a:pt x="5959" y="5048"/>
                </a:lnTo>
                <a:lnTo>
                  <a:pt x="5963" y="5176"/>
                </a:lnTo>
                <a:lnTo>
                  <a:pt x="5965" y="5302"/>
                </a:lnTo>
                <a:lnTo>
                  <a:pt x="5965" y="5420"/>
                </a:lnTo>
                <a:lnTo>
                  <a:pt x="5965" y="5525"/>
                </a:lnTo>
                <a:lnTo>
                  <a:pt x="2" y="5525"/>
                </a:lnTo>
                <a:lnTo>
                  <a:pt x="0" y="5420"/>
                </a:lnTo>
                <a:lnTo>
                  <a:pt x="2" y="5302"/>
                </a:lnTo>
                <a:lnTo>
                  <a:pt x="4" y="5176"/>
                </a:lnTo>
                <a:lnTo>
                  <a:pt x="6" y="5048"/>
                </a:lnTo>
                <a:lnTo>
                  <a:pt x="12" y="4804"/>
                </a:lnTo>
                <a:lnTo>
                  <a:pt x="14" y="4700"/>
                </a:lnTo>
                <a:lnTo>
                  <a:pt x="15" y="4615"/>
                </a:lnTo>
                <a:lnTo>
                  <a:pt x="25" y="4588"/>
                </a:lnTo>
                <a:lnTo>
                  <a:pt x="36" y="4564"/>
                </a:lnTo>
                <a:lnTo>
                  <a:pt x="48" y="4540"/>
                </a:lnTo>
                <a:lnTo>
                  <a:pt x="62" y="4518"/>
                </a:lnTo>
                <a:lnTo>
                  <a:pt x="77" y="4497"/>
                </a:lnTo>
                <a:lnTo>
                  <a:pt x="93" y="4477"/>
                </a:lnTo>
                <a:lnTo>
                  <a:pt x="110" y="4459"/>
                </a:lnTo>
                <a:lnTo>
                  <a:pt x="128" y="4441"/>
                </a:lnTo>
                <a:lnTo>
                  <a:pt x="147" y="4424"/>
                </a:lnTo>
                <a:lnTo>
                  <a:pt x="166" y="4408"/>
                </a:lnTo>
                <a:lnTo>
                  <a:pt x="187" y="4393"/>
                </a:lnTo>
                <a:lnTo>
                  <a:pt x="208" y="4379"/>
                </a:lnTo>
                <a:lnTo>
                  <a:pt x="230" y="4365"/>
                </a:lnTo>
                <a:lnTo>
                  <a:pt x="253" y="4353"/>
                </a:lnTo>
                <a:lnTo>
                  <a:pt x="276" y="4341"/>
                </a:lnTo>
                <a:lnTo>
                  <a:pt x="299" y="4328"/>
                </a:lnTo>
                <a:lnTo>
                  <a:pt x="349" y="4307"/>
                </a:lnTo>
                <a:lnTo>
                  <a:pt x="400" y="4287"/>
                </a:lnTo>
                <a:lnTo>
                  <a:pt x="451" y="4267"/>
                </a:lnTo>
                <a:lnTo>
                  <a:pt x="505" y="4249"/>
                </a:lnTo>
                <a:lnTo>
                  <a:pt x="611" y="4211"/>
                </a:lnTo>
                <a:lnTo>
                  <a:pt x="663" y="4192"/>
                </a:lnTo>
                <a:lnTo>
                  <a:pt x="716" y="4171"/>
                </a:lnTo>
                <a:lnTo>
                  <a:pt x="945" y="4073"/>
                </a:lnTo>
                <a:lnTo>
                  <a:pt x="1183" y="3971"/>
                </a:lnTo>
                <a:lnTo>
                  <a:pt x="1419" y="3870"/>
                </a:lnTo>
                <a:lnTo>
                  <a:pt x="1535" y="3821"/>
                </a:lnTo>
                <a:lnTo>
                  <a:pt x="1649" y="3774"/>
                </a:lnTo>
                <a:lnTo>
                  <a:pt x="1906" y="3704"/>
                </a:lnTo>
                <a:lnTo>
                  <a:pt x="1916" y="3697"/>
                </a:lnTo>
                <a:lnTo>
                  <a:pt x="1925" y="3689"/>
                </a:lnTo>
                <a:lnTo>
                  <a:pt x="1944" y="3670"/>
                </a:lnTo>
                <a:lnTo>
                  <a:pt x="1963" y="3649"/>
                </a:lnTo>
                <a:lnTo>
                  <a:pt x="1982" y="3626"/>
                </a:lnTo>
                <a:lnTo>
                  <a:pt x="1999" y="3599"/>
                </a:lnTo>
                <a:lnTo>
                  <a:pt x="2017" y="3571"/>
                </a:lnTo>
                <a:lnTo>
                  <a:pt x="2035" y="3542"/>
                </a:lnTo>
                <a:lnTo>
                  <a:pt x="2052" y="3511"/>
                </a:lnTo>
                <a:lnTo>
                  <a:pt x="2084" y="3449"/>
                </a:lnTo>
                <a:lnTo>
                  <a:pt x="2114" y="3389"/>
                </a:lnTo>
                <a:lnTo>
                  <a:pt x="2162" y="3284"/>
                </a:lnTo>
                <a:lnTo>
                  <a:pt x="2284" y="3254"/>
                </a:lnTo>
                <a:lnTo>
                  <a:pt x="2278" y="3228"/>
                </a:lnTo>
                <a:lnTo>
                  <a:pt x="2272" y="3203"/>
                </a:lnTo>
                <a:lnTo>
                  <a:pt x="2263" y="3182"/>
                </a:lnTo>
                <a:lnTo>
                  <a:pt x="2253" y="3162"/>
                </a:lnTo>
                <a:lnTo>
                  <a:pt x="2243" y="3145"/>
                </a:lnTo>
                <a:lnTo>
                  <a:pt x="2231" y="3129"/>
                </a:lnTo>
                <a:lnTo>
                  <a:pt x="2220" y="3115"/>
                </a:lnTo>
                <a:lnTo>
                  <a:pt x="2208" y="3100"/>
                </a:lnTo>
                <a:lnTo>
                  <a:pt x="2183" y="3075"/>
                </a:lnTo>
                <a:lnTo>
                  <a:pt x="2172" y="3061"/>
                </a:lnTo>
                <a:lnTo>
                  <a:pt x="2160" y="3048"/>
                </a:lnTo>
                <a:lnTo>
                  <a:pt x="2150" y="3033"/>
                </a:lnTo>
                <a:lnTo>
                  <a:pt x="2139" y="3017"/>
                </a:lnTo>
                <a:lnTo>
                  <a:pt x="2130" y="3000"/>
                </a:lnTo>
                <a:lnTo>
                  <a:pt x="2122" y="2981"/>
                </a:lnTo>
                <a:lnTo>
                  <a:pt x="2075" y="2490"/>
                </a:lnTo>
                <a:lnTo>
                  <a:pt x="2074" y="2491"/>
                </a:lnTo>
                <a:lnTo>
                  <a:pt x="2071" y="2491"/>
                </a:lnTo>
                <a:lnTo>
                  <a:pt x="2059" y="2490"/>
                </a:lnTo>
                <a:lnTo>
                  <a:pt x="2040" y="2487"/>
                </a:lnTo>
                <a:lnTo>
                  <a:pt x="2018" y="2481"/>
                </a:lnTo>
                <a:lnTo>
                  <a:pt x="1975" y="2470"/>
                </a:lnTo>
                <a:lnTo>
                  <a:pt x="1959" y="2465"/>
                </a:lnTo>
                <a:lnTo>
                  <a:pt x="1949" y="2460"/>
                </a:lnTo>
                <a:lnTo>
                  <a:pt x="1935" y="2450"/>
                </a:lnTo>
                <a:lnTo>
                  <a:pt x="1921" y="2439"/>
                </a:lnTo>
                <a:lnTo>
                  <a:pt x="1908" y="2426"/>
                </a:lnTo>
                <a:lnTo>
                  <a:pt x="1897" y="2410"/>
                </a:lnTo>
                <a:lnTo>
                  <a:pt x="1886" y="2394"/>
                </a:lnTo>
                <a:lnTo>
                  <a:pt x="1876" y="2377"/>
                </a:lnTo>
                <a:lnTo>
                  <a:pt x="1866" y="2358"/>
                </a:lnTo>
                <a:lnTo>
                  <a:pt x="1857" y="2337"/>
                </a:lnTo>
                <a:lnTo>
                  <a:pt x="1849" y="2316"/>
                </a:lnTo>
                <a:lnTo>
                  <a:pt x="1841" y="2295"/>
                </a:lnTo>
                <a:lnTo>
                  <a:pt x="1834" y="2273"/>
                </a:lnTo>
                <a:lnTo>
                  <a:pt x="1828" y="2249"/>
                </a:lnTo>
                <a:lnTo>
                  <a:pt x="1817" y="2200"/>
                </a:lnTo>
                <a:lnTo>
                  <a:pt x="1806" y="2151"/>
                </a:lnTo>
                <a:lnTo>
                  <a:pt x="1799" y="2100"/>
                </a:lnTo>
                <a:lnTo>
                  <a:pt x="1793" y="2050"/>
                </a:lnTo>
                <a:lnTo>
                  <a:pt x="1787" y="2000"/>
                </a:lnTo>
                <a:lnTo>
                  <a:pt x="1784" y="1952"/>
                </a:lnTo>
                <a:lnTo>
                  <a:pt x="1777" y="1863"/>
                </a:lnTo>
                <a:lnTo>
                  <a:pt x="1772" y="1790"/>
                </a:lnTo>
                <a:lnTo>
                  <a:pt x="1772" y="1775"/>
                </a:lnTo>
                <a:lnTo>
                  <a:pt x="1774" y="1762"/>
                </a:lnTo>
                <a:lnTo>
                  <a:pt x="1779" y="1747"/>
                </a:lnTo>
                <a:lnTo>
                  <a:pt x="1784" y="1734"/>
                </a:lnTo>
                <a:lnTo>
                  <a:pt x="1791" y="1720"/>
                </a:lnTo>
                <a:lnTo>
                  <a:pt x="1799" y="1705"/>
                </a:lnTo>
                <a:lnTo>
                  <a:pt x="1815" y="1674"/>
                </a:lnTo>
                <a:lnTo>
                  <a:pt x="1823" y="1657"/>
                </a:lnTo>
                <a:lnTo>
                  <a:pt x="1831" y="1640"/>
                </a:lnTo>
                <a:lnTo>
                  <a:pt x="1838" y="1621"/>
                </a:lnTo>
                <a:lnTo>
                  <a:pt x="1842" y="1602"/>
                </a:lnTo>
                <a:lnTo>
                  <a:pt x="1847" y="1581"/>
                </a:lnTo>
                <a:lnTo>
                  <a:pt x="1848" y="1559"/>
                </a:lnTo>
                <a:lnTo>
                  <a:pt x="1847" y="1536"/>
                </a:lnTo>
                <a:lnTo>
                  <a:pt x="1844" y="1523"/>
                </a:lnTo>
                <a:lnTo>
                  <a:pt x="1842" y="1510"/>
                </a:lnTo>
                <a:lnTo>
                  <a:pt x="1828" y="1434"/>
                </a:lnTo>
                <a:lnTo>
                  <a:pt x="1814" y="1360"/>
                </a:lnTo>
                <a:lnTo>
                  <a:pt x="1804" y="1290"/>
                </a:lnTo>
                <a:lnTo>
                  <a:pt x="1796" y="1221"/>
                </a:lnTo>
                <a:lnTo>
                  <a:pt x="1791" y="1155"/>
                </a:lnTo>
                <a:lnTo>
                  <a:pt x="1787" y="1092"/>
                </a:lnTo>
                <a:lnTo>
                  <a:pt x="1786" y="1030"/>
                </a:lnTo>
                <a:lnTo>
                  <a:pt x="1786" y="971"/>
                </a:lnTo>
                <a:lnTo>
                  <a:pt x="1790" y="915"/>
                </a:lnTo>
                <a:lnTo>
                  <a:pt x="1794" y="861"/>
                </a:lnTo>
                <a:lnTo>
                  <a:pt x="1802" y="808"/>
                </a:lnTo>
                <a:lnTo>
                  <a:pt x="1810" y="759"/>
                </a:lnTo>
                <a:lnTo>
                  <a:pt x="1821" y="711"/>
                </a:lnTo>
                <a:lnTo>
                  <a:pt x="1833" y="666"/>
                </a:lnTo>
                <a:lnTo>
                  <a:pt x="1848" y="622"/>
                </a:lnTo>
                <a:lnTo>
                  <a:pt x="1863" y="581"/>
                </a:lnTo>
                <a:lnTo>
                  <a:pt x="1881" y="542"/>
                </a:lnTo>
                <a:lnTo>
                  <a:pt x="1900" y="504"/>
                </a:lnTo>
                <a:lnTo>
                  <a:pt x="1921" y="469"/>
                </a:lnTo>
                <a:lnTo>
                  <a:pt x="1944" y="436"/>
                </a:lnTo>
                <a:lnTo>
                  <a:pt x="1967" y="403"/>
                </a:lnTo>
                <a:lnTo>
                  <a:pt x="1993" y="374"/>
                </a:lnTo>
                <a:lnTo>
                  <a:pt x="2020" y="347"/>
                </a:lnTo>
                <a:lnTo>
                  <a:pt x="2047" y="320"/>
                </a:lnTo>
                <a:lnTo>
                  <a:pt x="2076" y="296"/>
                </a:lnTo>
                <a:lnTo>
                  <a:pt x="2107" y="274"/>
                </a:lnTo>
                <a:lnTo>
                  <a:pt x="2138" y="253"/>
                </a:lnTo>
                <a:lnTo>
                  <a:pt x="2170" y="234"/>
                </a:lnTo>
                <a:lnTo>
                  <a:pt x="2204" y="216"/>
                </a:lnTo>
                <a:lnTo>
                  <a:pt x="2239" y="200"/>
                </a:lnTo>
                <a:lnTo>
                  <a:pt x="2274" y="186"/>
                </a:lnTo>
                <a:lnTo>
                  <a:pt x="2311" y="174"/>
                </a:lnTo>
                <a:lnTo>
                  <a:pt x="2364" y="151"/>
                </a:lnTo>
                <a:lnTo>
                  <a:pt x="2423" y="129"/>
                </a:lnTo>
                <a:lnTo>
                  <a:pt x="2488" y="105"/>
                </a:lnTo>
                <a:lnTo>
                  <a:pt x="2556" y="82"/>
                </a:lnTo>
                <a:lnTo>
                  <a:pt x="2592" y="71"/>
                </a:lnTo>
                <a:lnTo>
                  <a:pt x="2627" y="60"/>
                </a:lnTo>
                <a:lnTo>
                  <a:pt x="2665" y="50"/>
                </a:lnTo>
                <a:lnTo>
                  <a:pt x="2703" y="40"/>
                </a:lnTo>
                <a:lnTo>
                  <a:pt x="2742" y="31"/>
                </a:lnTo>
                <a:lnTo>
                  <a:pt x="2783" y="23"/>
                </a:lnTo>
                <a:lnTo>
                  <a:pt x="2823" y="16"/>
                </a:lnTo>
                <a:lnTo>
                  <a:pt x="2864" y="11"/>
                </a:lnTo>
                <a:lnTo>
                  <a:pt x="2906" y="5"/>
                </a:lnTo>
                <a:lnTo>
                  <a:pt x="2949" y="2"/>
                </a:lnTo>
                <a:lnTo>
                  <a:pt x="2991" y="0"/>
                </a:lnTo>
                <a:lnTo>
                  <a:pt x="3035" y="0"/>
                </a:lnTo>
                <a:lnTo>
                  <a:pt x="3078" y="1"/>
                </a:lnTo>
                <a:lnTo>
                  <a:pt x="3122" y="3"/>
                </a:lnTo>
                <a:lnTo>
                  <a:pt x="3166" y="9"/>
                </a:lnTo>
                <a:lnTo>
                  <a:pt x="3211" y="14"/>
                </a:lnTo>
                <a:lnTo>
                  <a:pt x="3255" y="23"/>
                </a:lnTo>
                <a:lnTo>
                  <a:pt x="3300" y="34"/>
                </a:lnTo>
                <a:lnTo>
                  <a:pt x="3346" y="47"/>
                </a:lnTo>
                <a:lnTo>
                  <a:pt x="3390" y="62"/>
                </a:lnTo>
                <a:lnTo>
                  <a:pt x="3435" y="80"/>
                </a:lnTo>
                <a:lnTo>
                  <a:pt x="3481" y="101"/>
                </a:lnTo>
                <a:lnTo>
                  <a:pt x="3525" y="123"/>
                </a:lnTo>
                <a:lnTo>
                  <a:pt x="3570" y="150"/>
                </a:lnTo>
                <a:lnTo>
                  <a:pt x="3688" y="260"/>
                </a:lnTo>
                <a:lnTo>
                  <a:pt x="3879" y="292"/>
                </a:lnTo>
                <a:lnTo>
                  <a:pt x="3888" y="297"/>
                </a:lnTo>
                <a:lnTo>
                  <a:pt x="3897" y="304"/>
                </a:lnTo>
                <a:lnTo>
                  <a:pt x="3914" y="319"/>
                </a:lnTo>
                <a:lnTo>
                  <a:pt x="3929" y="335"/>
                </a:lnTo>
                <a:lnTo>
                  <a:pt x="3944" y="353"/>
                </a:lnTo>
                <a:lnTo>
                  <a:pt x="3958" y="372"/>
                </a:lnTo>
                <a:lnTo>
                  <a:pt x="3971" y="392"/>
                </a:lnTo>
                <a:lnTo>
                  <a:pt x="3983" y="412"/>
                </a:lnTo>
                <a:lnTo>
                  <a:pt x="3993" y="432"/>
                </a:lnTo>
                <a:lnTo>
                  <a:pt x="4012" y="470"/>
                </a:lnTo>
                <a:lnTo>
                  <a:pt x="4025" y="502"/>
                </a:lnTo>
                <a:lnTo>
                  <a:pt x="4036" y="532"/>
                </a:lnTo>
                <a:close/>
              </a:path>
            </a:pathLst>
          </a:custGeom>
          <a:solidFill>
            <a:srgbClr val="E94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6496685" y="3725545"/>
            <a:ext cx="391160" cy="379730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D5493A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87845" y="3784600"/>
            <a:ext cx="277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汇报时间：</a:t>
            </a:r>
            <a:r>
              <a:rPr lang="en-US" altLang="zh-CN" sz="16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2030</a:t>
            </a:r>
            <a:r>
              <a:rPr lang="zh-CN" altLang="en-US" sz="16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16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6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16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600" dirty="0" smtClean="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1600" dirty="0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/>
      <p:bldP spid="12" grpId="0"/>
      <p:bldP spid="14" grpId="0"/>
      <p:bldP spid="7" grpId="0"/>
      <p:bldP spid="2050" grpId="0" animBg="1"/>
      <p:bldP spid="77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2391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左下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4540" y="3529330"/>
            <a:ext cx="2899410" cy="3690620"/>
          </a:xfrm>
          <a:prstGeom prst="rect">
            <a:avLst/>
          </a:prstGeom>
        </p:spPr>
      </p:pic>
      <p:pic>
        <p:nvPicPr>
          <p:cNvPr id="11" name="图片 10" descr="右上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1115" y="-661670"/>
            <a:ext cx="4130040" cy="237172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985770" y="2390775"/>
            <a:ext cx="6247130" cy="1512570"/>
            <a:chOff x="4888" y="2893"/>
            <a:chExt cx="9838" cy="2382"/>
          </a:xfrm>
        </p:grpSpPr>
        <p:sp>
          <p:nvSpPr>
            <p:cNvPr id="14" name="剪去单角的矩形 13"/>
            <p:cNvSpPr/>
            <p:nvPr/>
          </p:nvSpPr>
          <p:spPr>
            <a:xfrm flipV="1">
              <a:off x="4888" y="2893"/>
              <a:ext cx="9838" cy="2383"/>
            </a:xfrm>
            <a:prstGeom prst="snip1Rect">
              <a:avLst>
                <a:gd name="adj" fmla="val 50000"/>
              </a:avLst>
            </a:prstGeom>
            <a:noFill/>
            <a:ln w="25400">
              <a:solidFill>
                <a:srgbClr val="E94B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剪去单角的矩形 14"/>
            <p:cNvSpPr/>
            <p:nvPr/>
          </p:nvSpPr>
          <p:spPr>
            <a:xfrm flipV="1">
              <a:off x="5073" y="3085"/>
              <a:ext cx="9426" cy="2000"/>
            </a:xfrm>
            <a:prstGeom prst="snip1Rect">
              <a:avLst>
                <a:gd name="adj" fmla="val 50000"/>
              </a:avLst>
            </a:prstGeom>
            <a:noFill/>
            <a:ln w="12700" cmpd="sng">
              <a:solidFill>
                <a:srgbClr val="E94B5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945380" y="2590165"/>
            <a:ext cx="33185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  <a:p>
            <a:pPr algn="dist" fontAlgn="auto">
              <a:lnSpc>
                <a:spcPct val="150000"/>
              </a:lnSpc>
            </a:pPr>
            <a:r>
              <a:rPr lang="zh-CN" altLang="en-US" sz="16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  <a:endParaRPr lang="zh-CN" altLang="en-US" sz="24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9950" y="2661285"/>
            <a:ext cx="108331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638675" y="2763520"/>
            <a:ext cx="0" cy="694055"/>
          </a:xfrm>
          <a:prstGeom prst="line">
            <a:avLst/>
          </a:prstGeom>
          <a:ln w="25400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玫瑰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945" y="1941830"/>
            <a:ext cx="1491615" cy="1336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79136" y="1564157"/>
            <a:ext cx="2392607" cy="3831306"/>
            <a:chOff x="1809" y="2422"/>
            <a:chExt cx="3768" cy="6034"/>
          </a:xfrm>
        </p:grpSpPr>
        <p:sp>
          <p:nvSpPr>
            <p:cNvPr id="27" name="圆角矩形 26"/>
            <p:cNvSpPr/>
            <p:nvPr/>
          </p:nvSpPr>
          <p:spPr>
            <a:xfrm>
              <a:off x="1888" y="2503"/>
              <a:ext cx="3586" cy="5857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矩形 93"/>
            <p:cNvSpPr/>
            <p:nvPr/>
          </p:nvSpPr>
          <p:spPr>
            <a:xfrm>
              <a:off x="1809" y="2422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1" name="矩形 93"/>
            <p:cNvSpPr/>
            <p:nvPr/>
          </p:nvSpPr>
          <p:spPr>
            <a:xfrm rot="10800000">
              <a:off x="4972" y="7851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" name="Rectangle 26"/>
          <p:cNvSpPr>
            <a:spLocks noChangeArrowheads="1"/>
          </p:cNvSpPr>
          <p:nvPr/>
        </p:nvSpPr>
        <p:spPr bwMode="auto">
          <a:xfrm>
            <a:off x="1332230" y="2103755"/>
            <a:ext cx="2072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668336" y="1558442"/>
            <a:ext cx="2392607" cy="3831306"/>
            <a:chOff x="1809" y="2422"/>
            <a:chExt cx="3768" cy="6034"/>
          </a:xfrm>
        </p:grpSpPr>
        <p:sp>
          <p:nvSpPr>
            <p:cNvPr id="35" name="圆角矩形 34"/>
            <p:cNvSpPr/>
            <p:nvPr/>
          </p:nvSpPr>
          <p:spPr>
            <a:xfrm>
              <a:off x="1888" y="2503"/>
              <a:ext cx="3586" cy="5857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" name="矩形 93"/>
            <p:cNvSpPr/>
            <p:nvPr/>
          </p:nvSpPr>
          <p:spPr>
            <a:xfrm>
              <a:off x="1809" y="2422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7" name="矩形 93"/>
            <p:cNvSpPr/>
            <p:nvPr/>
          </p:nvSpPr>
          <p:spPr>
            <a:xfrm rot="10800000">
              <a:off x="4972" y="7851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38" name="Rectangle 26"/>
          <p:cNvSpPr>
            <a:spLocks noChangeArrowheads="1"/>
          </p:cNvSpPr>
          <p:nvPr/>
        </p:nvSpPr>
        <p:spPr bwMode="auto">
          <a:xfrm>
            <a:off x="3821430" y="2098040"/>
            <a:ext cx="2072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6148011" y="1567967"/>
            <a:ext cx="2392607" cy="3831306"/>
            <a:chOff x="1809" y="2422"/>
            <a:chExt cx="3768" cy="6034"/>
          </a:xfrm>
        </p:grpSpPr>
        <p:sp>
          <p:nvSpPr>
            <p:cNvPr id="43" name="圆角矩形 42"/>
            <p:cNvSpPr/>
            <p:nvPr/>
          </p:nvSpPr>
          <p:spPr>
            <a:xfrm>
              <a:off x="1888" y="2503"/>
              <a:ext cx="3586" cy="5857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4" name="矩形 93"/>
            <p:cNvSpPr/>
            <p:nvPr/>
          </p:nvSpPr>
          <p:spPr>
            <a:xfrm>
              <a:off x="1809" y="2422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5" name="矩形 93"/>
            <p:cNvSpPr/>
            <p:nvPr/>
          </p:nvSpPr>
          <p:spPr>
            <a:xfrm rot="10800000">
              <a:off x="4972" y="7851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6" name="Rectangle 26"/>
          <p:cNvSpPr>
            <a:spLocks noChangeArrowheads="1"/>
          </p:cNvSpPr>
          <p:nvPr/>
        </p:nvSpPr>
        <p:spPr bwMode="auto">
          <a:xfrm>
            <a:off x="6301105" y="2107565"/>
            <a:ext cx="2072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623241" y="1567967"/>
            <a:ext cx="2392607" cy="3831306"/>
            <a:chOff x="1809" y="2422"/>
            <a:chExt cx="3768" cy="6034"/>
          </a:xfrm>
        </p:grpSpPr>
        <p:sp>
          <p:nvSpPr>
            <p:cNvPr id="48" name="圆角矩形 47"/>
            <p:cNvSpPr/>
            <p:nvPr/>
          </p:nvSpPr>
          <p:spPr>
            <a:xfrm>
              <a:off x="1888" y="2503"/>
              <a:ext cx="3586" cy="5857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9" name="矩形 93"/>
            <p:cNvSpPr/>
            <p:nvPr/>
          </p:nvSpPr>
          <p:spPr>
            <a:xfrm>
              <a:off x="1809" y="2422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0" name="矩形 93"/>
            <p:cNvSpPr/>
            <p:nvPr/>
          </p:nvSpPr>
          <p:spPr>
            <a:xfrm rot="10800000">
              <a:off x="4972" y="7851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51" name="Rectangle 26"/>
          <p:cNvSpPr>
            <a:spLocks noChangeArrowheads="1"/>
          </p:cNvSpPr>
          <p:nvPr/>
        </p:nvSpPr>
        <p:spPr bwMode="auto">
          <a:xfrm>
            <a:off x="8776335" y="2107565"/>
            <a:ext cx="2072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/>
      <p:bldP spid="46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175700" y="1759168"/>
            <a:ext cx="6431281" cy="1669832"/>
          </a:xfrm>
          <a:prstGeom prst="rect">
            <a:avLst/>
          </a:prstGeom>
          <a:solidFill>
            <a:srgbClr val="E94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36669" y="2359989"/>
            <a:ext cx="6109343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35370" y="3643497"/>
            <a:ext cx="781665" cy="781665"/>
            <a:chOff x="5635371" y="3708960"/>
            <a:chExt cx="781665" cy="781665"/>
          </a:xfrm>
        </p:grpSpPr>
        <p:sp>
          <p:nvSpPr>
            <p:cNvPr id="14" name="矩形 13"/>
            <p:cNvSpPr/>
            <p:nvPr/>
          </p:nvSpPr>
          <p:spPr>
            <a:xfrm>
              <a:off x="5635371" y="3708960"/>
              <a:ext cx="781665" cy="781665"/>
            </a:xfrm>
            <a:prstGeom prst="rect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24"/>
            <p:cNvSpPr>
              <a:spLocks noEditPoints="1"/>
            </p:cNvSpPr>
            <p:nvPr/>
          </p:nvSpPr>
          <p:spPr bwMode="auto">
            <a:xfrm>
              <a:off x="5774615" y="3847173"/>
              <a:ext cx="503176" cy="505238"/>
            </a:xfrm>
            <a:custGeom>
              <a:avLst/>
              <a:gdLst>
                <a:gd name="T0" fmla="*/ 156 w 183"/>
                <a:gd name="T1" fmla="*/ 27 h 183"/>
                <a:gd name="T2" fmla="*/ 183 w 183"/>
                <a:gd name="T3" fmla="*/ 92 h 183"/>
                <a:gd name="T4" fmla="*/ 92 w 183"/>
                <a:gd name="T5" fmla="*/ 183 h 183"/>
                <a:gd name="T6" fmla="*/ 27 w 183"/>
                <a:gd name="T7" fmla="*/ 156 h 183"/>
                <a:gd name="T8" fmla="*/ 27 w 183"/>
                <a:gd name="T9" fmla="*/ 27 h 183"/>
                <a:gd name="T10" fmla="*/ 92 w 183"/>
                <a:gd name="T11" fmla="*/ 0 h 183"/>
                <a:gd name="T12" fmla="*/ 68 w 183"/>
                <a:gd name="T13" fmla="*/ 57 h 183"/>
                <a:gd name="T14" fmla="*/ 59 w 183"/>
                <a:gd name="T15" fmla="*/ 60 h 183"/>
                <a:gd name="T16" fmla="*/ 59 w 183"/>
                <a:gd name="T17" fmla="*/ 79 h 183"/>
                <a:gd name="T18" fmla="*/ 68 w 183"/>
                <a:gd name="T19" fmla="*/ 83 h 183"/>
                <a:gd name="T20" fmla="*/ 78 w 183"/>
                <a:gd name="T21" fmla="*/ 79 h 183"/>
                <a:gd name="T22" fmla="*/ 78 w 183"/>
                <a:gd name="T23" fmla="*/ 60 h 183"/>
                <a:gd name="T24" fmla="*/ 68 w 183"/>
                <a:gd name="T25" fmla="*/ 57 h 183"/>
                <a:gd name="T26" fmla="*/ 72 w 183"/>
                <a:gd name="T27" fmla="*/ 66 h 183"/>
                <a:gd name="T28" fmla="*/ 65 w 183"/>
                <a:gd name="T29" fmla="*/ 66 h 183"/>
                <a:gd name="T30" fmla="*/ 64 w 183"/>
                <a:gd name="T31" fmla="*/ 70 h 183"/>
                <a:gd name="T32" fmla="*/ 65 w 183"/>
                <a:gd name="T33" fmla="*/ 73 h 183"/>
                <a:gd name="T34" fmla="*/ 72 w 183"/>
                <a:gd name="T35" fmla="*/ 73 h 183"/>
                <a:gd name="T36" fmla="*/ 73 w 183"/>
                <a:gd name="T37" fmla="*/ 70 h 183"/>
                <a:gd name="T38" fmla="*/ 72 w 183"/>
                <a:gd name="T39" fmla="*/ 66 h 183"/>
                <a:gd name="T40" fmla="*/ 115 w 183"/>
                <a:gd name="T41" fmla="*/ 57 h 183"/>
                <a:gd name="T42" fmla="*/ 105 w 183"/>
                <a:gd name="T43" fmla="*/ 60 h 183"/>
                <a:gd name="T44" fmla="*/ 105 w 183"/>
                <a:gd name="T45" fmla="*/ 79 h 183"/>
                <a:gd name="T46" fmla="*/ 115 w 183"/>
                <a:gd name="T47" fmla="*/ 83 h 183"/>
                <a:gd name="T48" fmla="*/ 124 w 183"/>
                <a:gd name="T49" fmla="*/ 79 h 183"/>
                <a:gd name="T50" fmla="*/ 124 w 183"/>
                <a:gd name="T51" fmla="*/ 60 h 183"/>
                <a:gd name="T52" fmla="*/ 115 w 183"/>
                <a:gd name="T53" fmla="*/ 57 h 183"/>
                <a:gd name="T54" fmla="*/ 118 w 183"/>
                <a:gd name="T55" fmla="*/ 66 h 183"/>
                <a:gd name="T56" fmla="*/ 111 w 183"/>
                <a:gd name="T57" fmla="*/ 66 h 183"/>
                <a:gd name="T58" fmla="*/ 110 w 183"/>
                <a:gd name="T59" fmla="*/ 70 h 183"/>
                <a:gd name="T60" fmla="*/ 111 w 183"/>
                <a:gd name="T61" fmla="*/ 73 h 183"/>
                <a:gd name="T62" fmla="*/ 118 w 183"/>
                <a:gd name="T63" fmla="*/ 73 h 183"/>
                <a:gd name="T64" fmla="*/ 119 w 183"/>
                <a:gd name="T65" fmla="*/ 70 h 183"/>
                <a:gd name="T66" fmla="*/ 118 w 183"/>
                <a:gd name="T67" fmla="*/ 66 h 183"/>
                <a:gd name="T68" fmla="*/ 144 w 183"/>
                <a:gd name="T69" fmla="*/ 92 h 183"/>
                <a:gd name="T70" fmla="*/ 39 w 183"/>
                <a:gd name="T71" fmla="*/ 92 h 183"/>
                <a:gd name="T72" fmla="*/ 31 w 183"/>
                <a:gd name="T73" fmla="*/ 92 h 183"/>
                <a:gd name="T74" fmla="*/ 153 w 183"/>
                <a:gd name="T75" fmla="*/ 92 h 183"/>
                <a:gd name="T76" fmla="*/ 144 w 183"/>
                <a:gd name="T77" fmla="*/ 92 h 183"/>
                <a:gd name="T78" fmla="*/ 146 w 183"/>
                <a:gd name="T79" fmla="*/ 37 h 183"/>
                <a:gd name="T80" fmla="*/ 37 w 183"/>
                <a:gd name="T81" fmla="*/ 36 h 183"/>
                <a:gd name="T82" fmla="*/ 14 w 183"/>
                <a:gd name="T83" fmla="*/ 92 h 183"/>
                <a:gd name="T84" fmla="*/ 37 w 183"/>
                <a:gd name="T85" fmla="*/ 147 h 183"/>
                <a:gd name="T86" fmla="*/ 92 w 183"/>
                <a:gd name="T87" fmla="*/ 169 h 183"/>
                <a:gd name="T88" fmla="*/ 169 w 183"/>
                <a:gd name="T89" fmla="*/ 92 h 183"/>
                <a:gd name="T90" fmla="*/ 146 w 183"/>
                <a:gd name="T91" fmla="*/ 3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" h="183">
                  <a:moveTo>
                    <a:pt x="92" y="0"/>
                  </a:moveTo>
                  <a:cubicBezTo>
                    <a:pt x="117" y="0"/>
                    <a:pt x="140" y="10"/>
                    <a:pt x="156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73" y="44"/>
                    <a:pt x="183" y="66"/>
                    <a:pt x="183" y="92"/>
                  </a:cubicBezTo>
                  <a:cubicBezTo>
                    <a:pt x="183" y="117"/>
                    <a:pt x="173" y="140"/>
                    <a:pt x="156" y="156"/>
                  </a:cubicBezTo>
                  <a:cubicBezTo>
                    <a:pt x="140" y="173"/>
                    <a:pt x="117" y="183"/>
                    <a:pt x="92" y="183"/>
                  </a:cubicBezTo>
                  <a:cubicBezTo>
                    <a:pt x="66" y="183"/>
                    <a:pt x="43" y="173"/>
                    <a:pt x="27" y="156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10" y="140"/>
                    <a:pt x="0" y="117"/>
                    <a:pt x="0" y="92"/>
                  </a:cubicBezTo>
                  <a:cubicBezTo>
                    <a:pt x="0" y="66"/>
                    <a:pt x="10" y="43"/>
                    <a:pt x="27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44" y="10"/>
                    <a:pt x="66" y="0"/>
                    <a:pt x="92" y="0"/>
                  </a:cubicBezTo>
                  <a:close/>
                  <a:moveTo>
                    <a:pt x="68" y="57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5" y="57"/>
                    <a:pt x="62" y="58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7" y="63"/>
                    <a:pt x="55" y="66"/>
                    <a:pt x="55" y="70"/>
                  </a:cubicBezTo>
                  <a:cubicBezTo>
                    <a:pt x="55" y="73"/>
                    <a:pt x="57" y="77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2" y="82"/>
                    <a:pt x="65" y="83"/>
                    <a:pt x="68" y="83"/>
                  </a:cubicBezTo>
                  <a:cubicBezTo>
                    <a:pt x="72" y="83"/>
                    <a:pt x="75" y="82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80" y="77"/>
                    <a:pt x="82" y="73"/>
                    <a:pt x="82" y="70"/>
                  </a:cubicBezTo>
                  <a:cubicBezTo>
                    <a:pt x="82" y="66"/>
                    <a:pt x="80" y="63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5" y="58"/>
                    <a:pt x="72" y="57"/>
                    <a:pt x="68" y="57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6"/>
                  </a:cubicBezTo>
                  <a:cubicBezTo>
                    <a:pt x="71" y="66"/>
                    <a:pt x="70" y="65"/>
                    <a:pt x="68" y="65"/>
                  </a:cubicBezTo>
                  <a:cubicBezTo>
                    <a:pt x="67" y="65"/>
                    <a:pt x="66" y="66"/>
                    <a:pt x="6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4" y="67"/>
                    <a:pt x="64" y="69"/>
                    <a:pt x="64" y="70"/>
                  </a:cubicBezTo>
                  <a:cubicBezTo>
                    <a:pt x="64" y="71"/>
                    <a:pt x="64" y="72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6" y="74"/>
                    <a:pt x="67" y="75"/>
                    <a:pt x="68" y="75"/>
                  </a:cubicBezTo>
                  <a:cubicBezTo>
                    <a:pt x="70" y="75"/>
                    <a:pt x="71" y="74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2"/>
                    <a:pt x="73" y="71"/>
                    <a:pt x="73" y="70"/>
                  </a:cubicBezTo>
                  <a:cubicBezTo>
                    <a:pt x="73" y="69"/>
                    <a:pt x="73" y="67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lose/>
                  <a:moveTo>
                    <a:pt x="115" y="57"/>
                  </a:moveTo>
                  <a:cubicBezTo>
                    <a:pt x="115" y="57"/>
                    <a:pt x="115" y="57"/>
                    <a:pt x="115" y="57"/>
                  </a:cubicBezTo>
                  <a:cubicBezTo>
                    <a:pt x="111" y="57"/>
                    <a:pt x="108" y="58"/>
                    <a:pt x="105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3" y="63"/>
                    <a:pt x="101" y="66"/>
                    <a:pt x="101" y="70"/>
                  </a:cubicBezTo>
                  <a:cubicBezTo>
                    <a:pt x="101" y="73"/>
                    <a:pt x="103" y="77"/>
                    <a:pt x="105" y="79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08" y="82"/>
                    <a:pt x="111" y="83"/>
                    <a:pt x="115" y="83"/>
                  </a:cubicBezTo>
                  <a:cubicBezTo>
                    <a:pt x="118" y="83"/>
                    <a:pt x="122" y="82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6" y="77"/>
                    <a:pt x="128" y="73"/>
                    <a:pt x="128" y="70"/>
                  </a:cubicBezTo>
                  <a:cubicBezTo>
                    <a:pt x="128" y="66"/>
                    <a:pt x="126" y="63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2" y="58"/>
                    <a:pt x="118" y="57"/>
                    <a:pt x="115" y="57"/>
                  </a:cubicBezTo>
                  <a:close/>
                  <a:moveTo>
                    <a:pt x="118" y="66"/>
                  </a:moveTo>
                  <a:cubicBezTo>
                    <a:pt x="118" y="66"/>
                    <a:pt x="118" y="66"/>
                    <a:pt x="118" y="66"/>
                  </a:cubicBezTo>
                  <a:cubicBezTo>
                    <a:pt x="117" y="66"/>
                    <a:pt x="116" y="65"/>
                    <a:pt x="115" y="65"/>
                  </a:cubicBezTo>
                  <a:cubicBezTo>
                    <a:pt x="113" y="65"/>
                    <a:pt x="112" y="66"/>
                    <a:pt x="111" y="66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10" y="67"/>
                    <a:pt x="110" y="69"/>
                    <a:pt x="110" y="70"/>
                  </a:cubicBezTo>
                  <a:cubicBezTo>
                    <a:pt x="110" y="71"/>
                    <a:pt x="110" y="72"/>
                    <a:pt x="111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2" y="74"/>
                    <a:pt x="113" y="75"/>
                    <a:pt x="115" y="75"/>
                  </a:cubicBezTo>
                  <a:cubicBezTo>
                    <a:pt x="116" y="75"/>
                    <a:pt x="117" y="74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9" y="72"/>
                    <a:pt x="119" y="71"/>
                    <a:pt x="119" y="70"/>
                  </a:cubicBezTo>
                  <a:cubicBezTo>
                    <a:pt x="119" y="69"/>
                    <a:pt x="119" y="67"/>
                    <a:pt x="118" y="66"/>
                  </a:cubicBezTo>
                  <a:cubicBezTo>
                    <a:pt x="118" y="66"/>
                    <a:pt x="118" y="66"/>
                    <a:pt x="118" y="66"/>
                  </a:cubicBezTo>
                  <a:close/>
                  <a:moveTo>
                    <a:pt x="144" y="92"/>
                  </a:moveTo>
                  <a:cubicBezTo>
                    <a:pt x="144" y="92"/>
                    <a:pt x="144" y="92"/>
                    <a:pt x="144" y="92"/>
                  </a:cubicBezTo>
                  <a:cubicBezTo>
                    <a:pt x="144" y="120"/>
                    <a:pt x="120" y="144"/>
                    <a:pt x="92" y="144"/>
                  </a:cubicBezTo>
                  <a:cubicBezTo>
                    <a:pt x="63" y="144"/>
                    <a:pt x="39" y="121"/>
                    <a:pt x="39" y="92"/>
                  </a:cubicBezTo>
                  <a:cubicBezTo>
                    <a:pt x="39" y="89"/>
                    <a:pt x="37" y="87"/>
                    <a:pt x="35" y="87"/>
                  </a:cubicBezTo>
                  <a:cubicBezTo>
                    <a:pt x="32" y="87"/>
                    <a:pt x="31" y="89"/>
                    <a:pt x="31" y="92"/>
                  </a:cubicBezTo>
                  <a:cubicBezTo>
                    <a:pt x="31" y="125"/>
                    <a:pt x="58" y="153"/>
                    <a:pt x="92" y="153"/>
                  </a:cubicBezTo>
                  <a:cubicBezTo>
                    <a:pt x="125" y="153"/>
                    <a:pt x="153" y="125"/>
                    <a:pt x="153" y="92"/>
                  </a:cubicBezTo>
                  <a:cubicBezTo>
                    <a:pt x="153" y="89"/>
                    <a:pt x="151" y="87"/>
                    <a:pt x="148" y="87"/>
                  </a:cubicBezTo>
                  <a:cubicBezTo>
                    <a:pt x="146" y="87"/>
                    <a:pt x="144" y="89"/>
                    <a:pt x="144" y="92"/>
                  </a:cubicBezTo>
                  <a:close/>
                  <a:moveTo>
                    <a:pt x="146" y="37"/>
                  </a:moveTo>
                  <a:cubicBezTo>
                    <a:pt x="146" y="37"/>
                    <a:pt x="146" y="37"/>
                    <a:pt x="146" y="37"/>
                  </a:cubicBezTo>
                  <a:cubicBezTo>
                    <a:pt x="132" y="23"/>
                    <a:pt x="113" y="14"/>
                    <a:pt x="92" y="14"/>
                  </a:cubicBezTo>
                  <a:cubicBezTo>
                    <a:pt x="70" y="14"/>
                    <a:pt x="51" y="23"/>
                    <a:pt x="37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3" y="51"/>
                    <a:pt x="14" y="70"/>
                    <a:pt x="14" y="92"/>
                  </a:cubicBezTo>
                  <a:cubicBezTo>
                    <a:pt x="14" y="113"/>
                    <a:pt x="23" y="132"/>
                    <a:pt x="37" y="147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51" y="161"/>
                    <a:pt x="70" y="169"/>
                    <a:pt x="92" y="169"/>
                  </a:cubicBezTo>
                  <a:cubicBezTo>
                    <a:pt x="113" y="169"/>
                    <a:pt x="132" y="161"/>
                    <a:pt x="146" y="147"/>
                  </a:cubicBezTo>
                  <a:cubicBezTo>
                    <a:pt x="160" y="132"/>
                    <a:pt x="169" y="113"/>
                    <a:pt x="169" y="92"/>
                  </a:cubicBezTo>
                  <a:cubicBezTo>
                    <a:pt x="169" y="70"/>
                    <a:pt x="161" y="51"/>
                    <a:pt x="147" y="37"/>
                  </a:cubicBezTo>
                  <a:cubicBezTo>
                    <a:pt x="146" y="37"/>
                    <a:pt x="146" y="37"/>
                    <a:pt x="146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35371" y="4695767"/>
            <a:ext cx="781665" cy="781665"/>
            <a:chOff x="5635371" y="4695767"/>
            <a:chExt cx="781665" cy="781665"/>
          </a:xfrm>
        </p:grpSpPr>
        <p:sp>
          <p:nvSpPr>
            <p:cNvPr id="17" name="矩形 16"/>
            <p:cNvSpPr/>
            <p:nvPr/>
          </p:nvSpPr>
          <p:spPr>
            <a:xfrm>
              <a:off x="5635371" y="4695767"/>
              <a:ext cx="781665" cy="781665"/>
            </a:xfrm>
            <a:prstGeom prst="rect">
              <a:avLst/>
            </a:prstGeom>
            <a:solidFill>
              <a:srgbClr val="E94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Freeform 30"/>
            <p:cNvSpPr>
              <a:spLocks noEditPoints="1"/>
            </p:cNvSpPr>
            <p:nvPr/>
          </p:nvSpPr>
          <p:spPr bwMode="auto">
            <a:xfrm>
              <a:off x="5802719" y="4863115"/>
              <a:ext cx="446968" cy="446968"/>
            </a:xfrm>
            <a:custGeom>
              <a:avLst/>
              <a:gdLst>
                <a:gd name="T0" fmla="*/ 101 w 184"/>
                <a:gd name="T1" fmla="*/ 1 h 184"/>
                <a:gd name="T2" fmla="*/ 109 w 184"/>
                <a:gd name="T3" fmla="*/ 2 h 184"/>
                <a:gd name="T4" fmla="*/ 110 w 184"/>
                <a:gd name="T5" fmla="*/ 16 h 184"/>
                <a:gd name="T6" fmla="*/ 151 w 184"/>
                <a:gd name="T7" fmla="*/ 102 h 184"/>
                <a:gd name="T8" fmla="*/ 177 w 184"/>
                <a:gd name="T9" fmla="*/ 69 h 184"/>
                <a:gd name="T10" fmla="*/ 183 w 184"/>
                <a:gd name="T11" fmla="*/ 83 h 184"/>
                <a:gd name="T12" fmla="*/ 184 w 184"/>
                <a:gd name="T13" fmla="*/ 92 h 184"/>
                <a:gd name="T14" fmla="*/ 156 w 184"/>
                <a:gd name="T15" fmla="*/ 157 h 184"/>
                <a:gd name="T16" fmla="*/ 0 w 184"/>
                <a:gd name="T17" fmla="*/ 92 h 184"/>
                <a:gd name="T18" fmla="*/ 92 w 184"/>
                <a:gd name="T19" fmla="*/ 0 h 184"/>
                <a:gd name="T20" fmla="*/ 150 w 184"/>
                <a:gd name="T21" fmla="*/ 6 h 184"/>
                <a:gd name="T22" fmla="*/ 142 w 184"/>
                <a:gd name="T23" fmla="*/ 6 h 184"/>
                <a:gd name="T24" fmla="*/ 115 w 184"/>
                <a:gd name="T25" fmla="*/ 33 h 184"/>
                <a:gd name="T26" fmla="*/ 115 w 184"/>
                <a:gd name="T27" fmla="*/ 41 h 184"/>
                <a:gd name="T28" fmla="*/ 142 w 184"/>
                <a:gd name="T29" fmla="*/ 68 h 184"/>
                <a:gd name="T30" fmla="*/ 144 w 184"/>
                <a:gd name="T31" fmla="*/ 71 h 184"/>
                <a:gd name="T32" fmla="*/ 156 w 184"/>
                <a:gd name="T33" fmla="*/ 48 h 184"/>
                <a:gd name="T34" fmla="*/ 180 w 184"/>
                <a:gd name="T35" fmla="*/ 39 h 184"/>
                <a:gd name="T36" fmla="*/ 156 w 184"/>
                <a:gd name="T37" fmla="*/ 27 h 184"/>
                <a:gd name="T38" fmla="*/ 149 w 184"/>
                <a:gd name="T39" fmla="*/ 32 h 184"/>
                <a:gd name="T40" fmla="*/ 146 w 184"/>
                <a:gd name="T41" fmla="*/ 22 h 184"/>
                <a:gd name="T42" fmla="*/ 140 w 184"/>
                <a:gd name="T43" fmla="*/ 34 h 184"/>
                <a:gd name="T44" fmla="*/ 140 w 184"/>
                <a:gd name="T45" fmla="*/ 40 h 184"/>
                <a:gd name="T46" fmla="*/ 143 w 184"/>
                <a:gd name="T47" fmla="*/ 43 h 184"/>
                <a:gd name="T48" fmla="*/ 149 w 184"/>
                <a:gd name="T49" fmla="*/ 43 h 184"/>
                <a:gd name="T50" fmla="*/ 161 w 184"/>
                <a:gd name="T51" fmla="*/ 37 h 184"/>
                <a:gd name="T52" fmla="*/ 151 w 184"/>
                <a:gd name="T53" fmla="*/ 34 h 184"/>
                <a:gd name="T54" fmla="*/ 72 w 184"/>
                <a:gd name="T55" fmla="*/ 24 h 184"/>
                <a:gd name="T56" fmla="*/ 80 w 184"/>
                <a:gd name="T57" fmla="*/ 15 h 184"/>
                <a:gd name="T58" fmla="*/ 14 w 184"/>
                <a:gd name="T59" fmla="*/ 92 h 184"/>
                <a:gd name="T60" fmla="*/ 146 w 184"/>
                <a:gd name="T61" fmla="*/ 147 h 184"/>
                <a:gd name="T62" fmla="*/ 169 w 184"/>
                <a:gd name="T63" fmla="*/ 104 h 184"/>
                <a:gd name="T64" fmla="*/ 72 w 184"/>
                <a:gd name="T65" fmla="*/ 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95" y="0"/>
                    <a:pt x="98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4" y="1"/>
                    <a:pt x="107" y="2"/>
                    <a:pt x="109" y="2"/>
                  </a:cubicBezTo>
                  <a:cubicBezTo>
                    <a:pt x="113" y="3"/>
                    <a:pt x="116" y="7"/>
                    <a:pt x="115" y="10"/>
                  </a:cubicBezTo>
                  <a:cubicBezTo>
                    <a:pt x="114" y="13"/>
                    <a:pt x="112" y="15"/>
                    <a:pt x="110" y="16"/>
                  </a:cubicBezTo>
                  <a:cubicBezTo>
                    <a:pt x="99" y="18"/>
                    <a:pt x="89" y="25"/>
                    <a:pt x="83" y="33"/>
                  </a:cubicBezTo>
                  <a:cubicBezTo>
                    <a:pt x="47" y="78"/>
                    <a:pt x="106" y="137"/>
                    <a:pt x="151" y="102"/>
                  </a:cubicBezTo>
                  <a:cubicBezTo>
                    <a:pt x="159" y="95"/>
                    <a:pt x="166" y="85"/>
                    <a:pt x="168" y="75"/>
                  </a:cubicBezTo>
                  <a:cubicBezTo>
                    <a:pt x="169" y="71"/>
                    <a:pt x="173" y="68"/>
                    <a:pt x="177" y="69"/>
                  </a:cubicBezTo>
                  <a:cubicBezTo>
                    <a:pt x="180" y="70"/>
                    <a:pt x="182" y="72"/>
                    <a:pt x="182" y="75"/>
                  </a:cubicBezTo>
                  <a:cubicBezTo>
                    <a:pt x="183" y="78"/>
                    <a:pt x="183" y="81"/>
                    <a:pt x="183" y="83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83" y="87"/>
                    <a:pt x="184" y="90"/>
                    <a:pt x="184" y="92"/>
                  </a:cubicBezTo>
                  <a:cubicBezTo>
                    <a:pt x="184" y="117"/>
                    <a:pt x="173" y="140"/>
                    <a:pt x="157" y="157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40" y="174"/>
                    <a:pt x="117" y="184"/>
                    <a:pt x="92" y="184"/>
                  </a:cubicBezTo>
                  <a:cubicBezTo>
                    <a:pt x="42" y="184"/>
                    <a:pt x="0" y="143"/>
                    <a:pt x="0" y="92"/>
                  </a:cubicBezTo>
                  <a:cubicBezTo>
                    <a:pt x="0" y="67"/>
                    <a:pt x="11" y="44"/>
                    <a:pt x="27" y="27"/>
                  </a:cubicBezTo>
                  <a:cubicBezTo>
                    <a:pt x="44" y="11"/>
                    <a:pt x="67" y="0"/>
                    <a:pt x="92" y="0"/>
                  </a:cubicBezTo>
                  <a:close/>
                  <a:moveTo>
                    <a:pt x="150" y="6"/>
                  </a:moveTo>
                  <a:cubicBezTo>
                    <a:pt x="150" y="6"/>
                    <a:pt x="150" y="6"/>
                    <a:pt x="150" y="6"/>
                  </a:cubicBezTo>
                  <a:cubicBezTo>
                    <a:pt x="149" y="5"/>
                    <a:pt x="148" y="4"/>
                    <a:pt x="147" y="4"/>
                  </a:cubicBezTo>
                  <a:cubicBezTo>
                    <a:pt x="145" y="3"/>
                    <a:pt x="142" y="4"/>
                    <a:pt x="142" y="6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3" y="34"/>
                    <a:pt x="112" y="35"/>
                    <a:pt x="112" y="36"/>
                  </a:cubicBezTo>
                  <a:cubicBezTo>
                    <a:pt x="111" y="38"/>
                    <a:pt x="113" y="41"/>
                    <a:pt x="115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2" y="70"/>
                    <a:pt x="143" y="71"/>
                    <a:pt x="144" y="71"/>
                  </a:cubicBezTo>
                  <a:cubicBezTo>
                    <a:pt x="147" y="72"/>
                    <a:pt x="149" y="71"/>
                    <a:pt x="150" y="6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8" y="41"/>
                    <a:pt x="179" y="40"/>
                    <a:pt x="180" y="39"/>
                  </a:cubicBezTo>
                  <a:cubicBezTo>
                    <a:pt x="180" y="36"/>
                    <a:pt x="179" y="34"/>
                    <a:pt x="177" y="33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0" y="6"/>
                    <a:pt x="150" y="6"/>
                    <a:pt x="150" y="6"/>
                  </a:cubicBezTo>
                  <a:close/>
                  <a:moveTo>
                    <a:pt x="149" y="32"/>
                  </a:moveTo>
                  <a:cubicBezTo>
                    <a:pt x="149" y="32"/>
                    <a:pt x="149" y="32"/>
                    <a:pt x="149" y="3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3"/>
                    <a:pt x="141" y="34"/>
                    <a:pt x="140" y="34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1" y="41"/>
                    <a:pt x="142" y="42"/>
                    <a:pt x="143" y="4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9" y="42"/>
                    <a:pt x="150" y="41"/>
                    <a:pt x="151" y="40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0" y="34"/>
                    <a:pt x="149" y="33"/>
                    <a:pt x="149" y="32"/>
                  </a:cubicBez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74" y="21"/>
                    <a:pt x="77" y="18"/>
                    <a:pt x="80" y="15"/>
                  </a:cubicBezTo>
                  <a:cubicBezTo>
                    <a:pt x="64" y="18"/>
                    <a:pt x="49" y="26"/>
                    <a:pt x="37" y="37"/>
                  </a:cubicBezTo>
                  <a:cubicBezTo>
                    <a:pt x="23" y="51"/>
                    <a:pt x="14" y="71"/>
                    <a:pt x="14" y="92"/>
                  </a:cubicBezTo>
                  <a:cubicBezTo>
                    <a:pt x="14" y="135"/>
                    <a:pt x="49" y="170"/>
                    <a:pt x="92" y="170"/>
                  </a:cubicBezTo>
                  <a:cubicBezTo>
                    <a:pt x="113" y="170"/>
                    <a:pt x="133" y="161"/>
                    <a:pt x="146" y="147"/>
                  </a:cubicBezTo>
                  <a:cubicBezTo>
                    <a:pt x="147" y="147"/>
                    <a:pt x="147" y="147"/>
                    <a:pt x="147" y="147"/>
                  </a:cubicBezTo>
                  <a:cubicBezTo>
                    <a:pt x="158" y="136"/>
                    <a:pt x="166" y="121"/>
                    <a:pt x="169" y="104"/>
                  </a:cubicBezTo>
                  <a:cubicBezTo>
                    <a:pt x="166" y="107"/>
                    <a:pt x="163" y="110"/>
                    <a:pt x="160" y="113"/>
                  </a:cubicBezTo>
                  <a:cubicBezTo>
                    <a:pt x="102" y="158"/>
                    <a:pt x="26" y="82"/>
                    <a:pt x="7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556279" y="3714493"/>
            <a:ext cx="5050702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56279" y="4766016"/>
            <a:ext cx="5050702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 dirty="0">
              <a:solidFill>
                <a:srgbClr val="006A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3885" y="1758950"/>
            <a:ext cx="4572000" cy="366204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24"/>
          <p:cNvSpPr txBox="1"/>
          <p:nvPr/>
        </p:nvSpPr>
        <p:spPr>
          <a:xfrm>
            <a:off x="7589014" y="204117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8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3" grpId="0"/>
      <p:bldP spid="4" grpId="0"/>
      <p:bldP spid="5" grpId="0" animBg="1"/>
      <p:bldP spid="5" grpId="1" bldLvl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87" name="Freeform 13"/>
          <p:cNvSpPr>
            <a:spLocks noEditPoints="1"/>
          </p:cNvSpPr>
          <p:nvPr/>
        </p:nvSpPr>
        <p:spPr bwMode="auto">
          <a:xfrm>
            <a:off x="4121150" y="2400300"/>
            <a:ext cx="2413000" cy="2413000"/>
          </a:xfrm>
          <a:custGeom>
            <a:avLst/>
            <a:gdLst/>
            <a:ahLst/>
            <a:cxnLst>
              <a:cxn ang="0">
                <a:pos x="208" y="331"/>
              </a:cxn>
              <a:cxn ang="0">
                <a:pos x="239" y="322"/>
              </a:cxn>
              <a:cxn ang="0">
                <a:pos x="286" y="326"/>
              </a:cxn>
              <a:cxn ang="0">
                <a:pos x="307" y="267"/>
              </a:cxn>
              <a:cxn ang="0">
                <a:pos x="328" y="223"/>
              </a:cxn>
              <a:cxn ang="0">
                <a:pos x="359" y="150"/>
              </a:cxn>
              <a:cxn ang="0">
                <a:pos x="328" y="136"/>
              </a:cxn>
              <a:cxn ang="0">
                <a:pos x="307" y="91"/>
              </a:cxn>
              <a:cxn ang="0">
                <a:pos x="267" y="51"/>
              </a:cxn>
              <a:cxn ang="0">
                <a:pos x="239" y="37"/>
              </a:cxn>
              <a:cxn ang="0">
                <a:pos x="208" y="0"/>
              </a:cxn>
              <a:cxn ang="0">
                <a:pos x="179" y="65"/>
              </a:cxn>
              <a:cxn ang="0">
                <a:pos x="213" y="70"/>
              </a:cxn>
              <a:cxn ang="0">
                <a:pos x="244" y="85"/>
              </a:cxn>
              <a:cxn ang="0">
                <a:pos x="267" y="106"/>
              </a:cxn>
              <a:cxn ang="0">
                <a:pos x="284" y="134"/>
              </a:cxn>
              <a:cxn ang="0">
                <a:pos x="293" y="168"/>
              </a:cxn>
              <a:cxn ang="0">
                <a:pos x="293" y="191"/>
              </a:cxn>
              <a:cxn ang="0">
                <a:pos x="284" y="223"/>
              </a:cxn>
              <a:cxn ang="0">
                <a:pos x="267" y="252"/>
              </a:cxn>
              <a:cxn ang="0">
                <a:pos x="244" y="274"/>
              </a:cxn>
              <a:cxn ang="0">
                <a:pos x="213" y="289"/>
              </a:cxn>
              <a:cxn ang="0">
                <a:pos x="179" y="294"/>
              </a:cxn>
              <a:cxn ang="0">
                <a:pos x="32" y="286"/>
              </a:cxn>
              <a:cxn ang="0">
                <a:pos x="92" y="307"/>
              </a:cxn>
              <a:cxn ang="0">
                <a:pos x="135" y="327"/>
              </a:cxn>
              <a:cxn ang="0">
                <a:pos x="179" y="358"/>
              </a:cxn>
              <a:cxn ang="0">
                <a:pos x="179" y="294"/>
              </a:cxn>
              <a:cxn ang="0">
                <a:pos x="145" y="289"/>
              </a:cxn>
              <a:cxn ang="0">
                <a:pos x="115" y="274"/>
              </a:cxn>
              <a:cxn ang="0">
                <a:pos x="92" y="252"/>
              </a:cxn>
              <a:cxn ang="0">
                <a:pos x="74" y="223"/>
              </a:cxn>
              <a:cxn ang="0">
                <a:pos x="66" y="191"/>
              </a:cxn>
              <a:cxn ang="0">
                <a:pos x="66" y="168"/>
              </a:cxn>
              <a:cxn ang="0">
                <a:pos x="74" y="134"/>
              </a:cxn>
              <a:cxn ang="0">
                <a:pos x="92" y="106"/>
              </a:cxn>
              <a:cxn ang="0">
                <a:pos x="115" y="85"/>
              </a:cxn>
              <a:cxn ang="0">
                <a:pos x="145" y="70"/>
              </a:cxn>
              <a:cxn ang="0">
                <a:pos x="179" y="65"/>
              </a:cxn>
              <a:cxn ang="0">
                <a:pos x="179" y="0"/>
              </a:cxn>
              <a:cxn ang="0">
                <a:pos x="151" y="27"/>
              </a:cxn>
              <a:cxn ang="0">
                <a:pos x="105" y="43"/>
              </a:cxn>
              <a:cxn ang="0">
                <a:pos x="32" y="72"/>
              </a:cxn>
              <a:cxn ang="0">
                <a:pos x="43" y="105"/>
              </a:cxn>
              <a:cxn ang="0">
                <a:pos x="27" y="150"/>
              </a:cxn>
              <a:cxn ang="0">
                <a:pos x="27" y="207"/>
              </a:cxn>
              <a:cxn ang="0">
                <a:pos x="36" y="238"/>
              </a:cxn>
              <a:cxn ang="0">
                <a:pos x="52" y="267"/>
              </a:cxn>
            </a:cxnLst>
            <a:rect l="0" t="0" r="r" b="b"/>
            <a:pathLst>
              <a:path w="359" h="358">
                <a:moveTo>
                  <a:pt x="179" y="358"/>
                </a:moveTo>
                <a:lnTo>
                  <a:pt x="208" y="358"/>
                </a:lnTo>
                <a:lnTo>
                  <a:pt x="208" y="331"/>
                </a:lnTo>
                <a:lnTo>
                  <a:pt x="208" y="331"/>
                </a:lnTo>
                <a:lnTo>
                  <a:pt x="224" y="327"/>
                </a:lnTo>
                <a:lnTo>
                  <a:pt x="239" y="322"/>
                </a:lnTo>
                <a:lnTo>
                  <a:pt x="254" y="315"/>
                </a:lnTo>
                <a:lnTo>
                  <a:pt x="267" y="307"/>
                </a:lnTo>
                <a:lnTo>
                  <a:pt x="286" y="326"/>
                </a:lnTo>
                <a:lnTo>
                  <a:pt x="326" y="286"/>
                </a:lnTo>
                <a:lnTo>
                  <a:pt x="307" y="267"/>
                </a:lnTo>
                <a:lnTo>
                  <a:pt x="307" y="267"/>
                </a:lnTo>
                <a:lnTo>
                  <a:pt x="315" y="253"/>
                </a:lnTo>
                <a:lnTo>
                  <a:pt x="323" y="238"/>
                </a:lnTo>
                <a:lnTo>
                  <a:pt x="328" y="223"/>
                </a:lnTo>
                <a:lnTo>
                  <a:pt x="331" y="207"/>
                </a:lnTo>
                <a:lnTo>
                  <a:pt x="359" y="207"/>
                </a:lnTo>
                <a:lnTo>
                  <a:pt x="359" y="150"/>
                </a:lnTo>
                <a:lnTo>
                  <a:pt x="331" y="150"/>
                </a:lnTo>
                <a:lnTo>
                  <a:pt x="331" y="150"/>
                </a:lnTo>
                <a:lnTo>
                  <a:pt x="328" y="136"/>
                </a:lnTo>
                <a:lnTo>
                  <a:pt x="323" y="119"/>
                </a:lnTo>
                <a:lnTo>
                  <a:pt x="315" y="105"/>
                </a:lnTo>
                <a:lnTo>
                  <a:pt x="307" y="91"/>
                </a:lnTo>
                <a:lnTo>
                  <a:pt x="326" y="72"/>
                </a:lnTo>
                <a:lnTo>
                  <a:pt x="286" y="33"/>
                </a:lnTo>
                <a:lnTo>
                  <a:pt x="267" y="51"/>
                </a:lnTo>
                <a:lnTo>
                  <a:pt x="267" y="51"/>
                </a:lnTo>
                <a:lnTo>
                  <a:pt x="254" y="43"/>
                </a:lnTo>
                <a:lnTo>
                  <a:pt x="239" y="37"/>
                </a:lnTo>
                <a:lnTo>
                  <a:pt x="224" y="30"/>
                </a:lnTo>
                <a:lnTo>
                  <a:pt x="208" y="27"/>
                </a:lnTo>
                <a:lnTo>
                  <a:pt x="208" y="0"/>
                </a:lnTo>
                <a:lnTo>
                  <a:pt x="179" y="0"/>
                </a:lnTo>
                <a:lnTo>
                  <a:pt x="179" y="65"/>
                </a:lnTo>
                <a:lnTo>
                  <a:pt x="179" y="65"/>
                </a:lnTo>
                <a:lnTo>
                  <a:pt x="190" y="65"/>
                </a:lnTo>
                <a:lnTo>
                  <a:pt x="203" y="68"/>
                </a:lnTo>
                <a:lnTo>
                  <a:pt x="213" y="70"/>
                </a:lnTo>
                <a:lnTo>
                  <a:pt x="224" y="74"/>
                </a:lnTo>
                <a:lnTo>
                  <a:pt x="234" y="79"/>
                </a:lnTo>
                <a:lnTo>
                  <a:pt x="244" y="85"/>
                </a:lnTo>
                <a:lnTo>
                  <a:pt x="252" y="91"/>
                </a:lnTo>
                <a:lnTo>
                  <a:pt x="260" y="98"/>
                </a:lnTo>
                <a:lnTo>
                  <a:pt x="267" y="106"/>
                </a:lnTo>
                <a:lnTo>
                  <a:pt x="275" y="116"/>
                </a:lnTo>
                <a:lnTo>
                  <a:pt x="279" y="124"/>
                </a:lnTo>
                <a:lnTo>
                  <a:pt x="284" y="134"/>
                </a:lnTo>
                <a:lnTo>
                  <a:pt x="288" y="145"/>
                </a:lnTo>
                <a:lnTo>
                  <a:pt x="292" y="157"/>
                </a:lnTo>
                <a:lnTo>
                  <a:pt x="293" y="168"/>
                </a:lnTo>
                <a:lnTo>
                  <a:pt x="293" y="179"/>
                </a:lnTo>
                <a:lnTo>
                  <a:pt x="293" y="179"/>
                </a:lnTo>
                <a:lnTo>
                  <a:pt x="293" y="191"/>
                </a:lnTo>
                <a:lnTo>
                  <a:pt x="292" y="202"/>
                </a:lnTo>
                <a:lnTo>
                  <a:pt x="288" y="213"/>
                </a:lnTo>
                <a:lnTo>
                  <a:pt x="284" y="223"/>
                </a:lnTo>
                <a:lnTo>
                  <a:pt x="279" y="233"/>
                </a:lnTo>
                <a:lnTo>
                  <a:pt x="275" y="243"/>
                </a:lnTo>
                <a:lnTo>
                  <a:pt x="267" y="252"/>
                </a:lnTo>
                <a:lnTo>
                  <a:pt x="260" y="260"/>
                </a:lnTo>
                <a:lnTo>
                  <a:pt x="252" y="268"/>
                </a:lnTo>
                <a:lnTo>
                  <a:pt x="244" y="274"/>
                </a:lnTo>
                <a:lnTo>
                  <a:pt x="234" y="280"/>
                </a:lnTo>
                <a:lnTo>
                  <a:pt x="224" y="285"/>
                </a:lnTo>
                <a:lnTo>
                  <a:pt x="213" y="289"/>
                </a:lnTo>
                <a:lnTo>
                  <a:pt x="203" y="291"/>
                </a:lnTo>
                <a:lnTo>
                  <a:pt x="190" y="293"/>
                </a:lnTo>
                <a:lnTo>
                  <a:pt x="179" y="294"/>
                </a:lnTo>
                <a:lnTo>
                  <a:pt x="179" y="358"/>
                </a:lnTo>
                <a:close/>
                <a:moveTo>
                  <a:pt x="52" y="267"/>
                </a:moveTo>
                <a:lnTo>
                  <a:pt x="32" y="286"/>
                </a:lnTo>
                <a:lnTo>
                  <a:pt x="73" y="326"/>
                </a:lnTo>
                <a:lnTo>
                  <a:pt x="92" y="307"/>
                </a:lnTo>
                <a:lnTo>
                  <a:pt x="92" y="307"/>
                </a:lnTo>
                <a:lnTo>
                  <a:pt x="105" y="315"/>
                </a:lnTo>
                <a:lnTo>
                  <a:pt x="120" y="322"/>
                </a:lnTo>
                <a:lnTo>
                  <a:pt x="135" y="327"/>
                </a:lnTo>
                <a:lnTo>
                  <a:pt x="151" y="331"/>
                </a:lnTo>
                <a:lnTo>
                  <a:pt x="151" y="358"/>
                </a:lnTo>
                <a:lnTo>
                  <a:pt x="179" y="358"/>
                </a:lnTo>
                <a:lnTo>
                  <a:pt x="179" y="294"/>
                </a:lnTo>
                <a:lnTo>
                  <a:pt x="179" y="294"/>
                </a:lnTo>
                <a:lnTo>
                  <a:pt x="179" y="294"/>
                </a:lnTo>
                <a:lnTo>
                  <a:pt x="168" y="293"/>
                </a:lnTo>
                <a:lnTo>
                  <a:pt x="156" y="291"/>
                </a:lnTo>
                <a:lnTo>
                  <a:pt x="145" y="289"/>
                </a:lnTo>
                <a:lnTo>
                  <a:pt x="135" y="285"/>
                </a:lnTo>
                <a:lnTo>
                  <a:pt x="125" y="280"/>
                </a:lnTo>
                <a:lnTo>
                  <a:pt x="115" y="274"/>
                </a:lnTo>
                <a:lnTo>
                  <a:pt x="106" y="268"/>
                </a:lnTo>
                <a:lnTo>
                  <a:pt x="99" y="260"/>
                </a:lnTo>
                <a:lnTo>
                  <a:pt x="92" y="252"/>
                </a:lnTo>
                <a:lnTo>
                  <a:pt x="84" y="243"/>
                </a:lnTo>
                <a:lnTo>
                  <a:pt x="79" y="233"/>
                </a:lnTo>
                <a:lnTo>
                  <a:pt x="74" y="223"/>
                </a:lnTo>
                <a:lnTo>
                  <a:pt x="71" y="213"/>
                </a:lnTo>
                <a:lnTo>
                  <a:pt x="67" y="202"/>
                </a:lnTo>
                <a:lnTo>
                  <a:pt x="66" y="191"/>
                </a:lnTo>
                <a:lnTo>
                  <a:pt x="64" y="179"/>
                </a:lnTo>
                <a:lnTo>
                  <a:pt x="64" y="179"/>
                </a:lnTo>
                <a:lnTo>
                  <a:pt x="66" y="168"/>
                </a:lnTo>
                <a:lnTo>
                  <a:pt x="67" y="157"/>
                </a:lnTo>
                <a:lnTo>
                  <a:pt x="71" y="145"/>
                </a:lnTo>
                <a:lnTo>
                  <a:pt x="74" y="134"/>
                </a:lnTo>
                <a:lnTo>
                  <a:pt x="79" y="124"/>
                </a:lnTo>
                <a:lnTo>
                  <a:pt x="84" y="116"/>
                </a:lnTo>
                <a:lnTo>
                  <a:pt x="92" y="106"/>
                </a:lnTo>
                <a:lnTo>
                  <a:pt x="99" y="98"/>
                </a:lnTo>
                <a:lnTo>
                  <a:pt x="106" y="91"/>
                </a:lnTo>
                <a:lnTo>
                  <a:pt x="115" y="85"/>
                </a:lnTo>
                <a:lnTo>
                  <a:pt x="125" y="79"/>
                </a:lnTo>
                <a:lnTo>
                  <a:pt x="135" y="74"/>
                </a:lnTo>
                <a:lnTo>
                  <a:pt x="145" y="70"/>
                </a:lnTo>
                <a:lnTo>
                  <a:pt x="156" y="68"/>
                </a:lnTo>
                <a:lnTo>
                  <a:pt x="168" y="65"/>
                </a:lnTo>
                <a:lnTo>
                  <a:pt x="179" y="65"/>
                </a:lnTo>
                <a:lnTo>
                  <a:pt x="179" y="65"/>
                </a:lnTo>
                <a:lnTo>
                  <a:pt x="179" y="65"/>
                </a:lnTo>
                <a:lnTo>
                  <a:pt x="179" y="0"/>
                </a:lnTo>
                <a:lnTo>
                  <a:pt x="151" y="0"/>
                </a:lnTo>
                <a:lnTo>
                  <a:pt x="151" y="27"/>
                </a:lnTo>
                <a:lnTo>
                  <a:pt x="151" y="27"/>
                </a:lnTo>
                <a:lnTo>
                  <a:pt x="135" y="30"/>
                </a:lnTo>
                <a:lnTo>
                  <a:pt x="120" y="37"/>
                </a:lnTo>
                <a:lnTo>
                  <a:pt x="105" y="43"/>
                </a:lnTo>
                <a:lnTo>
                  <a:pt x="92" y="51"/>
                </a:lnTo>
                <a:lnTo>
                  <a:pt x="73" y="33"/>
                </a:lnTo>
                <a:lnTo>
                  <a:pt x="32" y="72"/>
                </a:lnTo>
                <a:lnTo>
                  <a:pt x="52" y="91"/>
                </a:lnTo>
                <a:lnTo>
                  <a:pt x="52" y="91"/>
                </a:lnTo>
                <a:lnTo>
                  <a:pt x="43" y="105"/>
                </a:lnTo>
                <a:lnTo>
                  <a:pt x="36" y="119"/>
                </a:lnTo>
                <a:lnTo>
                  <a:pt x="31" y="136"/>
                </a:lnTo>
                <a:lnTo>
                  <a:pt x="27" y="150"/>
                </a:lnTo>
                <a:lnTo>
                  <a:pt x="0" y="150"/>
                </a:lnTo>
                <a:lnTo>
                  <a:pt x="0" y="207"/>
                </a:lnTo>
                <a:lnTo>
                  <a:pt x="27" y="207"/>
                </a:lnTo>
                <a:lnTo>
                  <a:pt x="27" y="207"/>
                </a:lnTo>
                <a:lnTo>
                  <a:pt x="31" y="223"/>
                </a:lnTo>
                <a:lnTo>
                  <a:pt x="36" y="238"/>
                </a:lnTo>
                <a:lnTo>
                  <a:pt x="43" y="253"/>
                </a:lnTo>
                <a:lnTo>
                  <a:pt x="52" y="267"/>
                </a:lnTo>
                <a:lnTo>
                  <a:pt x="52" y="267"/>
                </a:lnTo>
                <a:close/>
              </a:path>
            </a:pathLst>
          </a:custGeom>
          <a:solidFill>
            <a:srgbClr val="E94B5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输入文本</a:t>
            </a:r>
          </a:p>
        </p:txBody>
      </p:sp>
      <p:sp>
        <p:nvSpPr>
          <p:cNvPr id="89" name="Freeform 15"/>
          <p:cNvSpPr>
            <a:spLocks noEditPoints="1"/>
          </p:cNvSpPr>
          <p:nvPr/>
        </p:nvSpPr>
        <p:spPr bwMode="auto">
          <a:xfrm>
            <a:off x="6480175" y="1915160"/>
            <a:ext cx="1617980" cy="1617345"/>
          </a:xfrm>
          <a:custGeom>
            <a:avLst/>
            <a:gdLst/>
            <a:ahLst/>
            <a:cxnLst>
              <a:cxn ang="0">
                <a:pos x="131" y="0"/>
              </a:cxn>
              <a:cxn ang="0">
                <a:pos x="170" y="10"/>
              </a:cxn>
              <a:cxn ang="0">
                <a:pos x="163" y="47"/>
              </a:cxn>
              <a:cxn ang="0">
                <a:pos x="186" y="65"/>
              </a:cxn>
              <a:cxn ang="0">
                <a:pos x="222" y="53"/>
              </a:cxn>
              <a:cxn ang="0">
                <a:pos x="234" y="76"/>
              </a:cxn>
              <a:cxn ang="0">
                <a:pos x="204" y="107"/>
              </a:cxn>
              <a:cxn ang="0">
                <a:pos x="205" y="127"/>
              </a:cxn>
              <a:cxn ang="0">
                <a:pos x="236" y="157"/>
              </a:cxn>
              <a:cxn ang="0">
                <a:pos x="225" y="180"/>
              </a:cxn>
              <a:cxn ang="0">
                <a:pos x="182" y="178"/>
              </a:cxn>
              <a:cxn ang="0">
                <a:pos x="168" y="190"/>
              </a:cxn>
              <a:cxn ang="0">
                <a:pos x="151" y="199"/>
              </a:cxn>
              <a:cxn ang="0">
                <a:pos x="154" y="236"/>
              </a:cxn>
              <a:cxn ang="0">
                <a:pos x="121" y="240"/>
              </a:cxn>
              <a:cxn ang="0">
                <a:pos x="134" y="189"/>
              </a:cxn>
              <a:cxn ang="0">
                <a:pos x="158" y="179"/>
              </a:cxn>
              <a:cxn ang="0">
                <a:pos x="184" y="148"/>
              </a:cxn>
              <a:cxn ang="0">
                <a:pos x="191" y="109"/>
              </a:cxn>
              <a:cxn ang="0">
                <a:pos x="182" y="85"/>
              </a:cxn>
              <a:cxn ang="0">
                <a:pos x="160" y="62"/>
              </a:cxn>
              <a:cxn ang="0">
                <a:pos x="131" y="50"/>
              </a:cxn>
              <a:cxn ang="0">
                <a:pos x="121" y="34"/>
              </a:cxn>
              <a:cxn ang="0">
                <a:pos x="121" y="240"/>
              </a:cxn>
              <a:cxn ang="0">
                <a:pos x="114" y="204"/>
              </a:cxn>
              <a:cxn ang="0">
                <a:pos x="95" y="200"/>
              </a:cxn>
              <a:cxn ang="0">
                <a:pos x="60" y="224"/>
              </a:cxn>
              <a:cxn ang="0">
                <a:pos x="39" y="208"/>
              </a:cxn>
              <a:cxn ang="0">
                <a:pos x="51" y="167"/>
              </a:cxn>
              <a:cxn ang="0">
                <a:pos x="42" y="149"/>
              </a:cxn>
              <a:cxn ang="0">
                <a:pos x="37" y="131"/>
              </a:cxn>
              <a:cxn ang="0">
                <a:pos x="0" y="122"/>
              </a:cxn>
              <a:cxn ang="0">
                <a:pos x="6" y="83"/>
              </a:cxn>
              <a:cxn ang="0">
                <a:pos x="43" y="85"/>
              </a:cxn>
              <a:cxn ang="0">
                <a:pos x="60" y="62"/>
              </a:cxn>
              <a:cxn ang="0">
                <a:pos x="42" y="27"/>
              </a:cxn>
              <a:cxn ang="0">
                <a:pos x="78" y="7"/>
              </a:cxn>
              <a:cxn ang="0">
                <a:pos x="105" y="37"/>
              </a:cxn>
              <a:cxn ang="0">
                <a:pos x="121" y="49"/>
              </a:cxn>
              <a:cxn ang="0">
                <a:pos x="95" y="54"/>
              </a:cxn>
              <a:cxn ang="0">
                <a:pos x="63" y="79"/>
              </a:cxn>
              <a:cxn ang="0">
                <a:pos x="51" y="117"/>
              </a:cxn>
              <a:cxn ang="0">
                <a:pos x="55" y="144"/>
              </a:cxn>
              <a:cxn ang="0">
                <a:pos x="73" y="172"/>
              </a:cxn>
              <a:cxn ang="0">
                <a:pos x="100" y="186"/>
              </a:cxn>
              <a:cxn ang="0">
                <a:pos x="121" y="240"/>
              </a:cxn>
            </a:cxnLst>
            <a:rect l="0" t="0" r="r" b="b"/>
            <a:pathLst>
              <a:path w="240" h="240">
                <a:moveTo>
                  <a:pt x="128" y="36"/>
                </a:moveTo>
                <a:lnTo>
                  <a:pt x="131" y="0"/>
                </a:lnTo>
                <a:lnTo>
                  <a:pt x="131" y="0"/>
                </a:lnTo>
                <a:lnTo>
                  <a:pt x="145" y="1"/>
                </a:lnTo>
                <a:lnTo>
                  <a:pt x="157" y="5"/>
                </a:lnTo>
                <a:lnTo>
                  <a:pt x="170" y="10"/>
                </a:lnTo>
                <a:lnTo>
                  <a:pt x="182" y="16"/>
                </a:lnTo>
                <a:lnTo>
                  <a:pt x="163" y="47"/>
                </a:lnTo>
                <a:lnTo>
                  <a:pt x="163" y="47"/>
                </a:lnTo>
                <a:lnTo>
                  <a:pt x="172" y="52"/>
                </a:lnTo>
                <a:lnTo>
                  <a:pt x="178" y="58"/>
                </a:lnTo>
                <a:lnTo>
                  <a:pt x="186" y="65"/>
                </a:lnTo>
                <a:lnTo>
                  <a:pt x="191" y="73"/>
                </a:lnTo>
                <a:lnTo>
                  <a:pt x="222" y="53"/>
                </a:lnTo>
                <a:lnTo>
                  <a:pt x="222" y="53"/>
                </a:lnTo>
                <a:lnTo>
                  <a:pt x="228" y="64"/>
                </a:lnTo>
                <a:lnTo>
                  <a:pt x="234" y="76"/>
                </a:lnTo>
                <a:lnTo>
                  <a:pt x="234" y="76"/>
                </a:lnTo>
                <a:lnTo>
                  <a:pt x="238" y="90"/>
                </a:lnTo>
                <a:lnTo>
                  <a:pt x="240" y="102"/>
                </a:lnTo>
                <a:lnTo>
                  <a:pt x="204" y="107"/>
                </a:lnTo>
                <a:lnTo>
                  <a:pt x="204" y="107"/>
                </a:lnTo>
                <a:lnTo>
                  <a:pt x="205" y="117"/>
                </a:lnTo>
                <a:lnTo>
                  <a:pt x="205" y="127"/>
                </a:lnTo>
                <a:lnTo>
                  <a:pt x="204" y="136"/>
                </a:lnTo>
                <a:lnTo>
                  <a:pt x="202" y="146"/>
                </a:lnTo>
                <a:lnTo>
                  <a:pt x="236" y="157"/>
                </a:lnTo>
                <a:lnTo>
                  <a:pt x="236" y="157"/>
                </a:lnTo>
                <a:lnTo>
                  <a:pt x="231" y="169"/>
                </a:lnTo>
                <a:lnTo>
                  <a:pt x="225" y="180"/>
                </a:lnTo>
                <a:lnTo>
                  <a:pt x="218" y="193"/>
                </a:lnTo>
                <a:lnTo>
                  <a:pt x="208" y="203"/>
                </a:lnTo>
                <a:lnTo>
                  <a:pt x="182" y="178"/>
                </a:lnTo>
                <a:lnTo>
                  <a:pt x="182" y="178"/>
                </a:lnTo>
                <a:lnTo>
                  <a:pt x="176" y="184"/>
                </a:lnTo>
                <a:lnTo>
                  <a:pt x="168" y="190"/>
                </a:lnTo>
                <a:lnTo>
                  <a:pt x="160" y="195"/>
                </a:lnTo>
                <a:lnTo>
                  <a:pt x="151" y="199"/>
                </a:lnTo>
                <a:lnTo>
                  <a:pt x="151" y="199"/>
                </a:lnTo>
                <a:lnTo>
                  <a:pt x="163" y="232"/>
                </a:lnTo>
                <a:lnTo>
                  <a:pt x="163" y="232"/>
                </a:lnTo>
                <a:lnTo>
                  <a:pt x="154" y="236"/>
                </a:lnTo>
                <a:lnTo>
                  <a:pt x="142" y="238"/>
                </a:lnTo>
                <a:lnTo>
                  <a:pt x="131" y="240"/>
                </a:lnTo>
                <a:lnTo>
                  <a:pt x="121" y="240"/>
                </a:lnTo>
                <a:lnTo>
                  <a:pt x="121" y="190"/>
                </a:lnTo>
                <a:lnTo>
                  <a:pt x="121" y="190"/>
                </a:lnTo>
                <a:lnTo>
                  <a:pt x="134" y="189"/>
                </a:lnTo>
                <a:lnTo>
                  <a:pt x="146" y="185"/>
                </a:lnTo>
                <a:lnTo>
                  <a:pt x="146" y="185"/>
                </a:lnTo>
                <a:lnTo>
                  <a:pt x="158" y="179"/>
                </a:lnTo>
                <a:lnTo>
                  <a:pt x="170" y="170"/>
                </a:lnTo>
                <a:lnTo>
                  <a:pt x="178" y="161"/>
                </a:lnTo>
                <a:lnTo>
                  <a:pt x="184" y="148"/>
                </a:lnTo>
                <a:lnTo>
                  <a:pt x="189" y="136"/>
                </a:lnTo>
                <a:lnTo>
                  <a:pt x="191" y="122"/>
                </a:lnTo>
                <a:lnTo>
                  <a:pt x="191" y="109"/>
                </a:lnTo>
                <a:lnTo>
                  <a:pt x="187" y="95"/>
                </a:lnTo>
                <a:lnTo>
                  <a:pt x="187" y="95"/>
                </a:lnTo>
                <a:lnTo>
                  <a:pt x="182" y="85"/>
                </a:lnTo>
                <a:lnTo>
                  <a:pt x="176" y="75"/>
                </a:lnTo>
                <a:lnTo>
                  <a:pt x="168" y="68"/>
                </a:lnTo>
                <a:lnTo>
                  <a:pt x="160" y="62"/>
                </a:lnTo>
                <a:lnTo>
                  <a:pt x="151" y="57"/>
                </a:lnTo>
                <a:lnTo>
                  <a:pt x="141" y="53"/>
                </a:lnTo>
                <a:lnTo>
                  <a:pt x="131" y="50"/>
                </a:lnTo>
                <a:lnTo>
                  <a:pt x="121" y="49"/>
                </a:lnTo>
                <a:lnTo>
                  <a:pt x="121" y="34"/>
                </a:lnTo>
                <a:lnTo>
                  <a:pt x="121" y="34"/>
                </a:lnTo>
                <a:lnTo>
                  <a:pt x="128" y="36"/>
                </a:lnTo>
                <a:lnTo>
                  <a:pt x="128" y="36"/>
                </a:lnTo>
                <a:close/>
                <a:moveTo>
                  <a:pt x="121" y="240"/>
                </a:moveTo>
                <a:lnTo>
                  <a:pt x="121" y="240"/>
                </a:lnTo>
                <a:lnTo>
                  <a:pt x="110" y="240"/>
                </a:lnTo>
                <a:lnTo>
                  <a:pt x="114" y="204"/>
                </a:lnTo>
                <a:lnTo>
                  <a:pt x="114" y="204"/>
                </a:lnTo>
                <a:lnTo>
                  <a:pt x="104" y="203"/>
                </a:lnTo>
                <a:lnTo>
                  <a:pt x="95" y="200"/>
                </a:lnTo>
                <a:lnTo>
                  <a:pt x="87" y="196"/>
                </a:lnTo>
                <a:lnTo>
                  <a:pt x="78" y="193"/>
                </a:lnTo>
                <a:lnTo>
                  <a:pt x="60" y="224"/>
                </a:lnTo>
                <a:lnTo>
                  <a:pt x="60" y="224"/>
                </a:lnTo>
                <a:lnTo>
                  <a:pt x="48" y="216"/>
                </a:lnTo>
                <a:lnTo>
                  <a:pt x="39" y="208"/>
                </a:lnTo>
                <a:lnTo>
                  <a:pt x="29" y="198"/>
                </a:lnTo>
                <a:lnTo>
                  <a:pt x="20" y="186"/>
                </a:lnTo>
                <a:lnTo>
                  <a:pt x="51" y="167"/>
                </a:lnTo>
                <a:lnTo>
                  <a:pt x="51" y="167"/>
                </a:lnTo>
                <a:lnTo>
                  <a:pt x="46" y="158"/>
                </a:lnTo>
                <a:lnTo>
                  <a:pt x="42" y="149"/>
                </a:lnTo>
                <a:lnTo>
                  <a:pt x="42" y="149"/>
                </a:lnTo>
                <a:lnTo>
                  <a:pt x="39" y="141"/>
                </a:lnTo>
                <a:lnTo>
                  <a:pt x="37" y="131"/>
                </a:lnTo>
                <a:lnTo>
                  <a:pt x="1" y="137"/>
                </a:lnTo>
                <a:lnTo>
                  <a:pt x="1" y="137"/>
                </a:lnTo>
                <a:lnTo>
                  <a:pt x="0" y="122"/>
                </a:lnTo>
                <a:lnTo>
                  <a:pt x="0" y="109"/>
                </a:lnTo>
                <a:lnTo>
                  <a:pt x="3" y="96"/>
                </a:lnTo>
                <a:lnTo>
                  <a:pt x="6" y="83"/>
                </a:lnTo>
                <a:lnTo>
                  <a:pt x="40" y="94"/>
                </a:lnTo>
                <a:lnTo>
                  <a:pt x="40" y="94"/>
                </a:lnTo>
                <a:lnTo>
                  <a:pt x="43" y="85"/>
                </a:lnTo>
                <a:lnTo>
                  <a:pt x="48" y="76"/>
                </a:lnTo>
                <a:lnTo>
                  <a:pt x="53" y="69"/>
                </a:lnTo>
                <a:lnTo>
                  <a:pt x="60" y="62"/>
                </a:lnTo>
                <a:lnTo>
                  <a:pt x="34" y="37"/>
                </a:lnTo>
                <a:lnTo>
                  <a:pt x="34" y="37"/>
                </a:lnTo>
                <a:lnTo>
                  <a:pt x="42" y="27"/>
                </a:lnTo>
                <a:lnTo>
                  <a:pt x="53" y="20"/>
                </a:lnTo>
                <a:lnTo>
                  <a:pt x="64" y="12"/>
                </a:lnTo>
                <a:lnTo>
                  <a:pt x="78" y="7"/>
                </a:lnTo>
                <a:lnTo>
                  <a:pt x="90" y="41"/>
                </a:lnTo>
                <a:lnTo>
                  <a:pt x="90" y="41"/>
                </a:lnTo>
                <a:lnTo>
                  <a:pt x="105" y="37"/>
                </a:lnTo>
                <a:lnTo>
                  <a:pt x="121" y="34"/>
                </a:lnTo>
                <a:lnTo>
                  <a:pt x="121" y="49"/>
                </a:lnTo>
                <a:lnTo>
                  <a:pt x="121" y="49"/>
                </a:lnTo>
                <a:lnTo>
                  <a:pt x="108" y="50"/>
                </a:lnTo>
                <a:lnTo>
                  <a:pt x="95" y="54"/>
                </a:lnTo>
                <a:lnTo>
                  <a:pt x="95" y="54"/>
                </a:lnTo>
                <a:lnTo>
                  <a:pt x="83" y="60"/>
                </a:lnTo>
                <a:lnTo>
                  <a:pt x="72" y="69"/>
                </a:lnTo>
                <a:lnTo>
                  <a:pt x="63" y="79"/>
                </a:lnTo>
                <a:lnTo>
                  <a:pt x="57" y="91"/>
                </a:lnTo>
                <a:lnTo>
                  <a:pt x="52" y="104"/>
                </a:lnTo>
                <a:lnTo>
                  <a:pt x="51" y="117"/>
                </a:lnTo>
                <a:lnTo>
                  <a:pt x="51" y="131"/>
                </a:lnTo>
                <a:lnTo>
                  <a:pt x="55" y="144"/>
                </a:lnTo>
                <a:lnTo>
                  <a:pt x="55" y="144"/>
                </a:lnTo>
                <a:lnTo>
                  <a:pt x="60" y="154"/>
                </a:lnTo>
                <a:lnTo>
                  <a:pt x="66" y="163"/>
                </a:lnTo>
                <a:lnTo>
                  <a:pt x="73" y="172"/>
                </a:lnTo>
                <a:lnTo>
                  <a:pt x="82" y="178"/>
                </a:lnTo>
                <a:lnTo>
                  <a:pt x="90" y="183"/>
                </a:lnTo>
                <a:lnTo>
                  <a:pt x="100" y="186"/>
                </a:lnTo>
                <a:lnTo>
                  <a:pt x="110" y="189"/>
                </a:lnTo>
                <a:lnTo>
                  <a:pt x="121" y="190"/>
                </a:lnTo>
                <a:lnTo>
                  <a:pt x="121" y="240"/>
                </a:lnTo>
                <a:close/>
              </a:path>
            </a:pathLst>
          </a:custGeom>
          <a:solidFill>
            <a:srgbClr val="E94B5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</a:t>
            </a: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输入文本</a:t>
            </a:r>
            <a:endParaRPr lang="en-US" sz="3200">
              <a:latin typeface="+mn-ea"/>
              <a:ea typeface="+mn-ea"/>
            </a:endParaRPr>
          </a:p>
        </p:txBody>
      </p:sp>
      <p:sp>
        <p:nvSpPr>
          <p:cNvPr id="2" name="Freeform 15"/>
          <p:cNvSpPr>
            <a:spLocks noEditPoints="1"/>
          </p:cNvSpPr>
          <p:nvPr/>
        </p:nvSpPr>
        <p:spPr bwMode="auto">
          <a:xfrm>
            <a:off x="6534150" y="3690620"/>
            <a:ext cx="1617980" cy="1617345"/>
          </a:xfrm>
          <a:custGeom>
            <a:avLst/>
            <a:gdLst/>
            <a:ahLst/>
            <a:cxnLst>
              <a:cxn ang="0">
                <a:pos x="131" y="0"/>
              </a:cxn>
              <a:cxn ang="0">
                <a:pos x="170" y="10"/>
              </a:cxn>
              <a:cxn ang="0">
                <a:pos x="163" y="47"/>
              </a:cxn>
              <a:cxn ang="0">
                <a:pos x="186" y="65"/>
              </a:cxn>
              <a:cxn ang="0">
                <a:pos x="222" y="53"/>
              </a:cxn>
              <a:cxn ang="0">
                <a:pos x="234" y="76"/>
              </a:cxn>
              <a:cxn ang="0">
                <a:pos x="204" y="107"/>
              </a:cxn>
              <a:cxn ang="0">
                <a:pos x="205" y="127"/>
              </a:cxn>
              <a:cxn ang="0">
                <a:pos x="236" y="157"/>
              </a:cxn>
              <a:cxn ang="0">
                <a:pos x="225" y="180"/>
              </a:cxn>
              <a:cxn ang="0">
                <a:pos x="182" y="178"/>
              </a:cxn>
              <a:cxn ang="0">
                <a:pos x="168" y="190"/>
              </a:cxn>
              <a:cxn ang="0">
                <a:pos x="151" y="199"/>
              </a:cxn>
              <a:cxn ang="0">
                <a:pos x="154" y="236"/>
              </a:cxn>
              <a:cxn ang="0">
                <a:pos x="121" y="240"/>
              </a:cxn>
              <a:cxn ang="0">
                <a:pos x="134" y="189"/>
              </a:cxn>
              <a:cxn ang="0">
                <a:pos x="158" y="179"/>
              </a:cxn>
              <a:cxn ang="0">
                <a:pos x="184" y="148"/>
              </a:cxn>
              <a:cxn ang="0">
                <a:pos x="191" y="109"/>
              </a:cxn>
              <a:cxn ang="0">
                <a:pos x="182" y="85"/>
              </a:cxn>
              <a:cxn ang="0">
                <a:pos x="160" y="62"/>
              </a:cxn>
              <a:cxn ang="0">
                <a:pos x="131" y="50"/>
              </a:cxn>
              <a:cxn ang="0">
                <a:pos x="121" y="34"/>
              </a:cxn>
              <a:cxn ang="0">
                <a:pos x="121" y="240"/>
              </a:cxn>
              <a:cxn ang="0">
                <a:pos x="114" y="204"/>
              </a:cxn>
              <a:cxn ang="0">
                <a:pos x="95" y="200"/>
              </a:cxn>
              <a:cxn ang="0">
                <a:pos x="60" y="224"/>
              </a:cxn>
              <a:cxn ang="0">
                <a:pos x="39" y="208"/>
              </a:cxn>
              <a:cxn ang="0">
                <a:pos x="51" y="167"/>
              </a:cxn>
              <a:cxn ang="0">
                <a:pos x="42" y="149"/>
              </a:cxn>
              <a:cxn ang="0">
                <a:pos x="37" y="131"/>
              </a:cxn>
              <a:cxn ang="0">
                <a:pos x="0" y="122"/>
              </a:cxn>
              <a:cxn ang="0">
                <a:pos x="6" y="83"/>
              </a:cxn>
              <a:cxn ang="0">
                <a:pos x="43" y="85"/>
              </a:cxn>
              <a:cxn ang="0">
                <a:pos x="60" y="62"/>
              </a:cxn>
              <a:cxn ang="0">
                <a:pos x="42" y="27"/>
              </a:cxn>
              <a:cxn ang="0">
                <a:pos x="78" y="7"/>
              </a:cxn>
              <a:cxn ang="0">
                <a:pos x="105" y="37"/>
              </a:cxn>
              <a:cxn ang="0">
                <a:pos x="121" y="49"/>
              </a:cxn>
              <a:cxn ang="0">
                <a:pos x="95" y="54"/>
              </a:cxn>
              <a:cxn ang="0">
                <a:pos x="63" y="79"/>
              </a:cxn>
              <a:cxn ang="0">
                <a:pos x="51" y="117"/>
              </a:cxn>
              <a:cxn ang="0">
                <a:pos x="55" y="144"/>
              </a:cxn>
              <a:cxn ang="0">
                <a:pos x="73" y="172"/>
              </a:cxn>
              <a:cxn ang="0">
                <a:pos x="100" y="186"/>
              </a:cxn>
              <a:cxn ang="0">
                <a:pos x="121" y="240"/>
              </a:cxn>
            </a:cxnLst>
            <a:rect l="0" t="0" r="r" b="b"/>
            <a:pathLst>
              <a:path w="240" h="240">
                <a:moveTo>
                  <a:pt x="128" y="36"/>
                </a:moveTo>
                <a:lnTo>
                  <a:pt x="131" y="0"/>
                </a:lnTo>
                <a:lnTo>
                  <a:pt x="131" y="0"/>
                </a:lnTo>
                <a:lnTo>
                  <a:pt x="145" y="1"/>
                </a:lnTo>
                <a:lnTo>
                  <a:pt x="157" y="5"/>
                </a:lnTo>
                <a:lnTo>
                  <a:pt x="170" y="10"/>
                </a:lnTo>
                <a:lnTo>
                  <a:pt x="182" y="16"/>
                </a:lnTo>
                <a:lnTo>
                  <a:pt x="163" y="47"/>
                </a:lnTo>
                <a:lnTo>
                  <a:pt x="163" y="47"/>
                </a:lnTo>
                <a:lnTo>
                  <a:pt x="172" y="52"/>
                </a:lnTo>
                <a:lnTo>
                  <a:pt x="178" y="58"/>
                </a:lnTo>
                <a:lnTo>
                  <a:pt x="186" y="65"/>
                </a:lnTo>
                <a:lnTo>
                  <a:pt x="191" y="73"/>
                </a:lnTo>
                <a:lnTo>
                  <a:pt x="222" y="53"/>
                </a:lnTo>
                <a:lnTo>
                  <a:pt x="222" y="53"/>
                </a:lnTo>
                <a:lnTo>
                  <a:pt x="228" y="64"/>
                </a:lnTo>
                <a:lnTo>
                  <a:pt x="234" y="76"/>
                </a:lnTo>
                <a:lnTo>
                  <a:pt x="234" y="76"/>
                </a:lnTo>
                <a:lnTo>
                  <a:pt x="238" y="90"/>
                </a:lnTo>
                <a:lnTo>
                  <a:pt x="240" y="102"/>
                </a:lnTo>
                <a:lnTo>
                  <a:pt x="204" y="107"/>
                </a:lnTo>
                <a:lnTo>
                  <a:pt x="204" y="107"/>
                </a:lnTo>
                <a:lnTo>
                  <a:pt x="205" y="117"/>
                </a:lnTo>
                <a:lnTo>
                  <a:pt x="205" y="127"/>
                </a:lnTo>
                <a:lnTo>
                  <a:pt x="204" y="136"/>
                </a:lnTo>
                <a:lnTo>
                  <a:pt x="202" y="146"/>
                </a:lnTo>
                <a:lnTo>
                  <a:pt x="236" y="157"/>
                </a:lnTo>
                <a:lnTo>
                  <a:pt x="236" y="157"/>
                </a:lnTo>
                <a:lnTo>
                  <a:pt x="231" y="169"/>
                </a:lnTo>
                <a:lnTo>
                  <a:pt x="225" y="180"/>
                </a:lnTo>
                <a:lnTo>
                  <a:pt x="218" y="193"/>
                </a:lnTo>
                <a:lnTo>
                  <a:pt x="208" y="203"/>
                </a:lnTo>
                <a:lnTo>
                  <a:pt x="182" y="178"/>
                </a:lnTo>
                <a:lnTo>
                  <a:pt x="182" y="178"/>
                </a:lnTo>
                <a:lnTo>
                  <a:pt x="176" y="184"/>
                </a:lnTo>
                <a:lnTo>
                  <a:pt x="168" y="190"/>
                </a:lnTo>
                <a:lnTo>
                  <a:pt x="160" y="195"/>
                </a:lnTo>
                <a:lnTo>
                  <a:pt x="151" y="199"/>
                </a:lnTo>
                <a:lnTo>
                  <a:pt x="151" y="199"/>
                </a:lnTo>
                <a:lnTo>
                  <a:pt x="163" y="232"/>
                </a:lnTo>
                <a:lnTo>
                  <a:pt x="163" y="232"/>
                </a:lnTo>
                <a:lnTo>
                  <a:pt x="154" y="236"/>
                </a:lnTo>
                <a:lnTo>
                  <a:pt x="142" y="238"/>
                </a:lnTo>
                <a:lnTo>
                  <a:pt x="131" y="240"/>
                </a:lnTo>
                <a:lnTo>
                  <a:pt x="121" y="240"/>
                </a:lnTo>
                <a:lnTo>
                  <a:pt x="121" y="190"/>
                </a:lnTo>
                <a:lnTo>
                  <a:pt x="121" y="190"/>
                </a:lnTo>
                <a:lnTo>
                  <a:pt x="134" y="189"/>
                </a:lnTo>
                <a:lnTo>
                  <a:pt x="146" y="185"/>
                </a:lnTo>
                <a:lnTo>
                  <a:pt x="146" y="185"/>
                </a:lnTo>
                <a:lnTo>
                  <a:pt x="158" y="179"/>
                </a:lnTo>
                <a:lnTo>
                  <a:pt x="170" y="170"/>
                </a:lnTo>
                <a:lnTo>
                  <a:pt x="178" y="161"/>
                </a:lnTo>
                <a:lnTo>
                  <a:pt x="184" y="148"/>
                </a:lnTo>
                <a:lnTo>
                  <a:pt x="189" y="136"/>
                </a:lnTo>
                <a:lnTo>
                  <a:pt x="191" y="122"/>
                </a:lnTo>
                <a:lnTo>
                  <a:pt x="191" y="109"/>
                </a:lnTo>
                <a:lnTo>
                  <a:pt x="187" y="95"/>
                </a:lnTo>
                <a:lnTo>
                  <a:pt x="187" y="95"/>
                </a:lnTo>
                <a:lnTo>
                  <a:pt x="182" y="85"/>
                </a:lnTo>
                <a:lnTo>
                  <a:pt x="176" y="75"/>
                </a:lnTo>
                <a:lnTo>
                  <a:pt x="168" y="68"/>
                </a:lnTo>
                <a:lnTo>
                  <a:pt x="160" y="62"/>
                </a:lnTo>
                <a:lnTo>
                  <a:pt x="151" y="57"/>
                </a:lnTo>
                <a:lnTo>
                  <a:pt x="141" y="53"/>
                </a:lnTo>
                <a:lnTo>
                  <a:pt x="131" y="50"/>
                </a:lnTo>
                <a:lnTo>
                  <a:pt x="121" y="49"/>
                </a:lnTo>
                <a:lnTo>
                  <a:pt x="121" y="34"/>
                </a:lnTo>
                <a:lnTo>
                  <a:pt x="121" y="34"/>
                </a:lnTo>
                <a:lnTo>
                  <a:pt x="128" y="36"/>
                </a:lnTo>
                <a:lnTo>
                  <a:pt x="128" y="36"/>
                </a:lnTo>
                <a:close/>
                <a:moveTo>
                  <a:pt x="121" y="240"/>
                </a:moveTo>
                <a:lnTo>
                  <a:pt x="121" y="240"/>
                </a:lnTo>
                <a:lnTo>
                  <a:pt x="110" y="240"/>
                </a:lnTo>
                <a:lnTo>
                  <a:pt x="114" y="204"/>
                </a:lnTo>
                <a:lnTo>
                  <a:pt x="114" y="204"/>
                </a:lnTo>
                <a:lnTo>
                  <a:pt x="104" y="203"/>
                </a:lnTo>
                <a:lnTo>
                  <a:pt x="95" y="200"/>
                </a:lnTo>
                <a:lnTo>
                  <a:pt x="87" y="196"/>
                </a:lnTo>
                <a:lnTo>
                  <a:pt x="78" y="193"/>
                </a:lnTo>
                <a:lnTo>
                  <a:pt x="60" y="224"/>
                </a:lnTo>
                <a:lnTo>
                  <a:pt x="60" y="224"/>
                </a:lnTo>
                <a:lnTo>
                  <a:pt x="48" y="216"/>
                </a:lnTo>
                <a:lnTo>
                  <a:pt x="39" y="208"/>
                </a:lnTo>
                <a:lnTo>
                  <a:pt x="29" y="198"/>
                </a:lnTo>
                <a:lnTo>
                  <a:pt x="20" y="186"/>
                </a:lnTo>
                <a:lnTo>
                  <a:pt x="51" y="167"/>
                </a:lnTo>
                <a:lnTo>
                  <a:pt x="51" y="167"/>
                </a:lnTo>
                <a:lnTo>
                  <a:pt x="46" y="158"/>
                </a:lnTo>
                <a:lnTo>
                  <a:pt x="42" y="149"/>
                </a:lnTo>
                <a:lnTo>
                  <a:pt x="42" y="149"/>
                </a:lnTo>
                <a:lnTo>
                  <a:pt x="39" y="141"/>
                </a:lnTo>
                <a:lnTo>
                  <a:pt x="37" y="131"/>
                </a:lnTo>
                <a:lnTo>
                  <a:pt x="1" y="137"/>
                </a:lnTo>
                <a:lnTo>
                  <a:pt x="1" y="137"/>
                </a:lnTo>
                <a:lnTo>
                  <a:pt x="0" y="122"/>
                </a:lnTo>
                <a:lnTo>
                  <a:pt x="0" y="109"/>
                </a:lnTo>
                <a:lnTo>
                  <a:pt x="3" y="96"/>
                </a:lnTo>
                <a:lnTo>
                  <a:pt x="6" y="83"/>
                </a:lnTo>
                <a:lnTo>
                  <a:pt x="40" y="94"/>
                </a:lnTo>
                <a:lnTo>
                  <a:pt x="40" y="94"/>
                </a:lnTo>
                <a:lnTo>
                  <a:pt x="43" y="85"/>
                </a:lnTo>
                <a:lnTo>
                  <a:pt x="48" y="76"/>
                </a:lnTo>
                <a:lnTo>
                  <a:pt x="53" y="69"/>
                </a:lnTo>
                <a:lnTo>
                  <a:pt x="60" y="62"/>
                </a:lnTo>
                <a:lnTo>
                  <a:pt x="34" y="37"/>
                </a:lnTo>
                <a:lnTo>
                  <a:pt x="34" y="37"/>
                </a:lnTo>
                <a:lnTo>
                  <a:pt x="42" y="27"/>
                </a:lnTo>
                <a:lnTo>
                  <a:pt x="53" y="20"/>
                </a:lnTo>
                <a:lnTo>
                  <a:pt x="64" y="12"/>
                </a:lnTo>
                <a:lnTo>
                  <a:pt x="78" y="7"/>
                </a:lnTo>
                <a:lnTo>
                  <a:pt x="90" y="41"/>
                </a:lnTo>
                <a:lnTo>
                  <a:pt x="90" y="41"/>
                </a:lnTo>
                <a:lnTo>
                  <a:pt x="105" y="37"/>
                </a:lnTo>
                <a:lnTo>
                  <a:pt x="121" y="34"/>
                </a:lnTo>
                <a:lnTo>
                  <a:pt x="121" y="49"/>
                </a:lnTo>
                <a:lnTo>
                  <a:pt x="121" y="49"/>
                </a:lnTo>
                <a:lnTo>
                  <a:pt x="108" y="50"/>
                </a:lnTo>
                <a:lnTo>
                  <a:pt x="95" y="54"/>
                </a:lnTo>
                <a:lnTo>
                  <a:pt x="95" y="54"/>
                </a:lnTo>
                <a:lnTo>
                  <a:pt x="83" y="60"/>
                </a:lnTo>
                <a:lnTo>
                  <a:pt x="72" y="69"/>
                </a:lnTo>
                <a:lnTo>
                  <a:pt x="63" y="79"/>
                </a:lnTo>
                <a:lnTo>
                  <a:pt x="57" y="91"/>
                </a:lnTo>
                <a:lnTo>
                  <a:pt x="52" y="104"/>
                </a:lnTo>
                <a:lnTo>
                  <a:pt x="51" y="117"/>
                </a:lnTo>
                <a:lnTo>
                  <a:pt x="51" y="131"/>
                </a:lnTo>
                <a:lnTo>
                  <a:pt x="55" y="144"/>
                </a:lnTo>
                <a:lnTo>
                  <a:pt x="55" y="144"/>
                </a:lnTo>
                <a:lnTo>
                  <a:pt x="60" y="154"/>
                </a:lnTo>
                <a:lnTo>
                  <a:pt x="66" y="163"/>
                </a:lnTo>
                <a:lnTo>
                  <a:pt x="73" y="172"/>
                </a:lnTo>
                <a:lnTo>
                  <a:pt x="82" y="178"/>
                </a:lnTo>
                <a:lnTo>
                  <a:pt x="90" y="183"/>
                </a:lnTo>
                <a:lnTo>
                  <a:pt x="100" y="186"/>
                </a:lnTo>
                <a:lnTo>
                  <a:pt x="110" y="189"/>
                </a:lnTo>
                <a:lnTo>
                  <a:pt x="121" y="190"/>
                </a:lnTo>
                <a:lnTo>
                  <a:pt x="121" y="240"/>
                </a:lnTo>
                <a:close/>
              </a:path>
            </a:pathLst>
          </a:custGeom>
          <a:solidFill>
            <a:srgbClr val="E94B52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</a:t>
            </a:r>
            <a:endParaRPr lang="zh-CN" altLang="en-US" sz="16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输入文本</a:t>
            </a:r>
            <a:endParaRPr lang="en-US" sz="3200">
              <a:latin typeface="+mn-ea"/>
              <a:ea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45945" y="2400300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68655" y="2719705"/>
            <a:ext cx="332803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8015" y="159575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48015" y="1915160"/>
            <a:ext cx="332803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48015" y="3825875"/>
            <a:ext cx="208724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48015" y="4145280"/>
            <a:ext cx="332803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1" bldLvl="0" animBg="1"/>
      <p:bldP spid="89" grpId="1" bldLvl="0" animBg="1"/>
      <p:bldP spid="2" grpId="1" bldLvl="0" animBg="1"/>
      <p:bldP spid="33" grpId="0"/>
      <p:bldP spid="34" grpId="0"/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4217511" y="1711659"/>
            <a:ext cx="0" cy="3439290"/>
          </a:xfrm>
          <a:prstGeom prst="line">
            <a:avLst/>
          </a:prstGeom>
          <a:ln w="12700" cmpd="sng">
            <a:solidFill>
              <a:srgbClr val="E94B5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3"/>
          <p:cNvCxnSpPr/>
          <p:nvPr/>
        </p:nvCxnSpPr>
        <p:spPr>
          <a:xfrm>
            <a:off x="7952036" y="1711659"/>
            <a:ext cx="0" cy="3439290"/>
          </a:xfrm>
          <a:prstGeom prst="line">
            <a:avLst/>
          </a:prstGeom>
          <a:ln w="12700" cmpd="sng">
            <a:solidFill>
              <a:srgbClr val="E94B5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占位符 4" descr="C:\Users\zengfuqiang\Desktop\timg0OBBATB8.jpgtimg0OBBATB8"/>
          <p:cNvPicPr>
            <a:picLocks noGrp="1"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3423" y="2501265"/>
            <a:ext cx="2976880" cy="1860550"/>
          </a:xfrm>
        </p:spPr>
      </p:pic>
      <p:sp>
        <p:nvSpPr>
          <p:cNvPr id="9" name="TextBox 23"/>
          <p:cNvSpPr txBox="1"/>
          <p:nvPr/>
        </p:nvSpPr>
        <p:spPr>
          <a:xfrm>
            <a:off x="4488815" y="2501265"/>
            <a:ext cx="3219450" cy="2393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8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</a:p>
          <a:p>
            <a:pPr algn="ctr" fontAlgn="auto">
              <a:lnSpc>
                <a:spcPct val="18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If I had a single flower for every time I think about you, I could walk forever in my garden.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5293489" y="196370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8397240" y="2019300"/>
            <a:ext cx="2819400" cy="2819400"/>
          </a:xfrm>
          <a:prstGeom prst="diamond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965200" y="2021840"/>
            <a:ext cx="2819400" cy="2819400"/>
          </a:xfrm>
          <a:prstGeom prst="diamond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左下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4540" y="3529330"/>
            <a:ext cx="2899410" cy="3690620"/>
          </a:xfrm>
          <a:prstGeom prst="rect">
            <a:avLst/>
          </a:prstGeom>
        </p:spPr>
      </p:pic>
      <p:pic>
        <p:nvPicPr>
          <p:cNvPr id="11" name="图片 10" descr="右上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1115" y="-661670"/>
            <a:ext cx="4130040" cy="237172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985770" y="2390775"/>
            <a:ext cx="6247130" cy="1512570"/>
            <a:chOff x="4888" y="2893"/>
            <a:chExt cx="9838" cy="2382"/>
          </a:xfrm>
        </p:grpSpPr>
        <p:sp>
          <p:nvSpPr>
            <p:cNvPr id="14" name="剪去单角的矩形 13"/>
            <p:cNvSpPr/>
            <p:nvPr/>
          </p:nvSpPr>
          <p:spPr>
            <a:xfrm flipV="1">
              <a:off x="4888" y="2893"/>
              <a:ext cx="9838" cy="2383"/>
            </a:xfrm>
            <a:prstGeom prst="snip1Rect">
              <a:avLst>
                <a:gd name="adj" fmla="val 50000"/>
              </a:avLst>
            </a:prstGeom>
            <a:noFill/>
            <a:ln w="25400">
              <a:solidFill>
                <a:srgbClr val="E94B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剪去单角的矩形 14"/>
            <p:cNvSpPr/>
            <p:nvPr/>
          </p:nvSpPr>
          <p:spPr>
            <a:xfrm flipV="1">
              <a:off x="5073" y="3085"/>
              <a:ext cx="9426" cy="2000"/>
            </a:xfrm>
            <a:prstGeom prst="snip1Rect">
              <a:avLst>
                <a:gd name="adj" fmla="val 50000"/>
              </a:avLst>
            </a:prstGeom>
            <a:noFill/>
            <a:ln w="12700" cmpd="sng">
              <a:solidFill>
                <a:srgbClr val="E94B5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945380" y="2590165"/>
            <a:ext cx="33185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  <a:p>
            <a:pPr algn="dist" fontAlgn="auto">
              <a:lnSpc>
                <a:spcPct val="150000"/>
              </a:lnSpc>
            </a:pPr>
            <a:r>
              <a:rPr lang="zh-CN" altLang="en-US" sz="16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  <a:endParaRPr lang="zh-CN" altLang="en-US" sz="2400" b="1">
              <a:solidFill>
                <a:srgbClr val="E94B5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9950" y="2661285"/>
            <a:ext cx="108331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638675" y="2763520"/>
            <a:ext cx="0" cy="694055"/>
          </a:xfrm>
          <a:prstGeom prst="line">
            <a:avLst/>
          </a:prstGeom>
          <a:ln w="25400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玫瑰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945" y="1941830"/>
            <a:ext cx="1491615" cy="1336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淘宝店chenying0907 22"/>
          <p:cNvGrpSpPr/>
          <p:nvPr/>
        </p:nvGrpSpPr>
        <p:grpSpPr>
          <a:xfrm>
            <a:off x="4730115" y="285750"/>
            <a:ext cx="2731770" cy="834390"/>
            <a:chOff x="5649568" y="2028998"/>
            <a:chExt cx="2946474" cy="899647"/>
          </a:xfrm>
        </p:grpSpPr>
        <p:sp>
          <p:nvSpPr>
            <p:cNvPr id="6" name="文本框 5"/>
            <p:cNvSpPr txBox="1"/>
            <p:nvPr/>
          </p:nvSpPr>
          <p:spPr>
            <a:xfrm>
              <a:off x="5906668" y="2323403"/>
              <a:ext cx="2438208" cy="3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zh-CN" altLang="en-US" sz="1600" b="1" dirty="0">
                  <a:solidFill>
                    <a:srgbClr val="E94B5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grpSp>
          <p:nvGrpSpPr>
            <p:cNvPr id="19" name="Group 8"/>
            <p:cNvGrpSpPr>
              <a:grpSpLocks noChangeAspect="1"/>
            </p:cNvGrpSpPr>
            <p:nvPr/>
          </p:nvGrpSpPr>
          <p:grpSpPr bwMode="auto">
            <a:xfrm>
              <a:off x="5649568" y="2028998"/>
              <a:ext cx="2946474" cy="899647"/>
              <a:chOff x="1003" y="477"/>
              <a:chExt cx="5666" cy="1730"/>
            </a:xfrm>
            <a:solidFill>
              <a:schemeClr val="tx1">
                <a:alpha val="70000"/>
              </a:schemeClr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1003" y="477"/>
                <a:ext cx="5666" cy="321"/>
              </a:xfrm>
              <a:custGeom>
                <a:avLst/>
                <a:gdLst>
                  <a:gd name="T0" fmla="*/ 1641 w 1641"/>
                  <a:gd name="T1" fmla="*/ 86 h 92"/>
                  <a:gd name="T2" fmla="*/ 0 w 1641"/>
                  <a:gd name="T3" fmla="*/ 86 h 92"/>
                  <a:gd name="T4" fmla="*/ 657 w 1641"/>
                  <a:gd name="T5" fmla="*/ 87 h 92"/>
                  <a:gd name="T6" fmla="*/ 676 w 1641"/>
                  <a:gd name="T7" fmla="*/ 65 h 92"/>
                  <a:gd name="T8" fmla="*/ 693 w 1641"/>
                  <a:gd name="T9" fmla="*/ 68 h 92"/>
                  <a:gd name="T10" fmla="*/ 703 w 1641"/>
                  <a:gd name="T11" fmla="*/ 68 h 92"/>
                  <a:gd name="T12" fmla="*/ 737 w 1641"/>
                  <a:gd name="T13" fmla="*/ 70 h 92"/>
                  <a:gd name="T14" fmla="*/ 722 w 1641"/>
                  <a:gd name="T15" fmla="*/ 61 h 92"/>
                  <a:gd name="T16" fmla="*/ 741 w 1641"/>
                  <a:gd name="T17" fmla="*/ 55 h 92"/>
                  <a:gd name="T18" fmla="*/ 768 w 1641"/>
                  <a:gd name="T19" fmla="*/ 52 h 92"/>
                  <a:gd name="T20" fmla="*/ 766 w 1641"/>
                  <a:gd name="T21" fmla="*/ 35 h 92"/>
                  <a:gd name="T22" fmla="*/ 759 w 1641"/>
                  <a:gd name="T23" fmla="*/ 29 h 92"/>
                  <a:gd name="T24" fmla="*/ 756 w 1641"/>
                  <a:gd name="T25" fmla="*/ 19 h 92"/>
                  <a:gd name="T26" fmla="*/ 778 w 1641"/>
                  <a:gd name="T27" fmla="*/ 38 h 92"/>
                  <a:gd name="T28" fmla="*/ 837 w 1641"/>
                  <a:gd name="T29" fmla="*/ 3 h 92"/>
                  <a:gd name="T30" fmla="*/ 859 w 1641"/>
                  <a:gd name="T31" fmla="*/ 44 h 92"/>
                  <a:gd name="T32" fmla="*/ 883 w 1641"/>
                  <a:gd name="T33" fmla="*/ 35 h 92"/>
                  <a:gd name="T34" fmla="*/ 892 w 1641"/>
                  <a:gd name="T35" fmla="*/ 33 h 92"/>
                  <a:gd name="T36" fmla="*/ 900 w 1641"/>
                  <a:gd name="T37" fmla="*/ 27 h 92"/>
                  <a:gd name="T38" fmla="*/ 932 w 1641"/>
                  <a:gd name="T39" fmla="*/ 42 h 92"/>
                  <a:gd name="T40" fmla="*/ 915 w 1641"/>
                  <a:gd name="T41" fmla="*/ 50 h 92"/>
                  <a:gd name="T42" fmla="*/ 927 w 1641"/>
                  <a:gd name="T43" fmla="*/ 62 h 92"/>
                  <a:gd name="T44" fmla="*/ 941 w 1641"/>
                  <a:gd name="T45" fmla="*/ 59 h 92"/>
                  <a:gd name="T46" fmla="*/ 960 w 1641"/>
                  <a:gd name="T47" fmla="*/ 64 h 92"/>
                  <a:gd name="T48" fmla="*/ 946 w 1641"/>
                  <a:gd name="T49" fmla="*/ 71 h 92"/>
                  <a:gd name="T50" fmla="*/ 979 w 1641"/>
                  <a:gd name="T51" fmla="*/ 82 h 92"/>
                  <a:gd name="T52" fmla="*/ 985 w 1641"/>
                  <a:gd name="T53" fmla="*/ 76 h 92"/>
                  <a:gd name="T54" fmla="*/ 855 w 1641"/>
                  <a:gd name="T55" fmla="*/ 64 h 92"/>
                  <a:gd name="T56" fmla="*/ 859 w 1641"/>
                  <a:gd name="T57" fmla="*/ 58 h 92"/>
                  <a:gd name="T58" fmla="*/ 940 w 1641"/>
                  <a:gd name="T59" fmla="*/ 85 h 92"/>
                  <a:gd name="T60" fmla="*/ 843 w 1641"/>
                  <a:gd name="T61" fmla="*/ 54 h 92"/>
                  <a:gd name="T62" fmla="*/ 852 w 1641"/>
                  <a:gd name="T63" fmla="*/ 61 h 92"/>
                  <a:gd name="T64" fmla="*/ 852 w 1641"/>
                  <a:gd name="T65" fmla="*/ 68 h 92"/>
                  <a:gd name="T66" fmla="*/ 795 w 1641"/>
                  <a:gd name="T67" fmla="*/ 77 h 92"/>
                  <a:gd name="T68" fmla="*/ 808 w 1641"/>
                  <a:gd name="T69" fmla="*/ 78 h 92"/>
                  <a:gd name="T70" fmla="*/ 724 w 1641"/>
                  <a:gd name="T71" fmla="*/ 83 h 92"/>
                  <a:gd name="T72" fmla="*/ 767 w 1641"/>
                  <a:gd name="T73" fmla="*/ 81 h 92"/>
                  <a:gd name="T74" fmla="*/ 794 w 1641"/>
                  <a:gd name="T75" fmla="*/ 81 h 92"/>
                  <a:gd name="T76" fmla="*/ 789 w 1641"/>
                  <a:gd name="T77" fmla="*/ 76 h 92"/>
                  <a:gd name="T78" fmla="*/ 802 w 1641"/>
                  <a:gd name="T79" fmla="*/ 24 h 92"/>
                  <a:gd name="T80" fmla="*/ 791 w 1641"/>
                  <a:gd name="T81" fmla="*/ 24 h 92"/>
                  <a:gd name="T82" fmla="*/ 779 w 1641"/>
                  <a:gd name="T83" fmla="*/ 15 h 92"/>
                  <a:gd name="T84" fmla="*/ 859 w 1641"/>
                  <a:gd name="T85" fmla="*/ 39 h 92"/>
                  <a:gd name="T86" fmla="*/ 852 w 1641"/>
                  <a:gd name="T87" fmla="*/ 36 h 92"/>
                  <a:gd name="T88" fmla="*/ 840 w 1641"/>
                  <a:gd name="T89" fmla="*/ 33 h 92"/>
                  <a:gd name="T90" fmla="*/ 837 w 1641"/>
                  <a:gd name="T91" fmla="*/ 54 h 92"/>
                  <a:gd name="T92" fmla="*/ 819 w 1641"/>
                  <a:gd name="T93" fmla="*/ 60 h 92"/>
                  <a:gd name="T94" fmla="*/ 823 w 1641"/>
                  <a:gd name="T95" fmla="*/ 52 h 92"/>
                  <a:gd name="T96" fmla="*/ 811 w 1641"/>
                  <a:gd name="T97" fmla="*/ 85 h 92"/>
                  <a:gd name="T98" fmla="*/ 965 w 1641"/>
                  <a:gd name="T99" fmla="*/ 76 h 92"/>
                  <a:gd name="T100" fmla="*/ 683 w 1641"/>
                  <a:gd name="T10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1" h="92">
                    <a:moveTo>
                      <a:pt x="985" y="76"/>
                    </a:moveTo>
                    <a:cubicBezTo>
                      <a:pt x="989" y="75"/>
                      <a:pt x="993" y="74"/>
                      <a:pt x="997" y="75"/>
                    </a:cubicBezTo>
                    <a:cubicBezTo>
                      <a:pt x="1025" y="78"/>
                      <a:pt x="1054" y="82"/>
                      <a:pt x="1082" y="86"/>
                    </a:cubicBezTo>
                    <a:cubicBezTo>
                      <a:pt x="1084" y="86"/>
                      <a:pt x="1086" y="86"/>
                      <a:pt x="1087" y="86"/>
                    </a:cubicBezTo>
                    <a:cubicBezTo>
                      <a:pt x="1272" y="86"/>
                      <a:pt x="1456" y="86"/>
                      <a:pt x="1641" y="86"/>
                    </a:cubicBezTo>
                    <a:cubicBezTo>
                      <a:pt x="1641" y="88"/>
                      <a:pt x="1641" y="90"/>
                      <a:pt x="1641" y="92"/>
                    </a:cubicBezTo>
                    <a:cubicBezTo>
                      <a:pt x="1638" y="92"/>
                      <a:pt x="1635" y="92"/>
                      <a:pt x="1632" y="92"/>
                    </a:cubicBezTo>
                    <a:cubicBezTo>
                      <a:pt x="1091" y="92"/>
                      <a:pt x="550" y="92"/>
                      <a:pt x="8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185" y="86"/>
                      <a:pt x="370" y="86"/>
                      <a:pt x="555" y="85"/>
                    </a:cubicBezTo>
                    <a:cubicBezTo>
                      <a:pt x="570" y="85"/>
                      <a:pt x="585" y="82"/>
                      <a:pt x="601" y="80"/>
                    </a:cubicBezTo>
                    <a:cubicBezTo>
                      <a:pt x="619" y="78"/>
                      <a:pt x="637" y="76"/>
                      <a:pt x="655" y="73"/>
                    </a:cubicBezTo>
                    <a:cubicBezTo>
                      <a:pt x="654" y="78"/>
                      <a:pt x="652" y="81"/>
                      <a:pt x="651" y="84"/>
                    </a:cubicBezTo>
                    <a:cubicBezTo>
                      <a:pt x="651" y="85"/>
                      <a:pt x="654" y="85"/>
                      <a:pt x="657" y="87"/>
                    </a:cubicBezTo>
                    <a:cubicBezTo>
                      <a:pt x="653" y="81"/>
                      <a:pt x="654" y="77"/>
                      <a:pt x="660" y="75"/>
                    </a:cubicBezTo>
                    <a:cubicBezTo>
                      <a:pt x="660" y="76"/>
                      <a:pt x="660" y="77"/>
                      <a:pt x="660" y="77"/>
                    </a:cubicBezTo>
                    <a:cubicBezTo>
                      <a:pt x="661" y="79"/>
                      <a:pt x="662" y="81"/>
                      <a:pt x="663" y="83"/>
                    </a:cubicBezTo>
                    <a:cubicBezTo>
                      <a:pt x="664" y="82"/>
                      <a:pt x="667" y="81"/>
                      <a:pt x="668" y="80"/>
                    </a:cubicBezTo>
                    <a:cubicBezTo>
                      <a:pt x="671" y="75"/>
                      <a:pt x="673" y="69"/>
                      <a:pt x="676" y="65"/>
                    </a:cubicBezTo>
                    <a:cubicBezTo>
                      <a:pt x="681" y="58"/>
                      <a:pt x="687" y="57"/>
                      <a:pt x="692" y="61"/>
                    </a:cubicBezTo>
                    <a:cubicBezTo>
                      <a:pt x="697" y="64"/>
                      <a:pt x="698" y="72"/>
                      <a:pt x="694" y="75"/>
                    </a:cubicBezTo>
                    <a:cubicBezTo>
                      <a:pt x="690" y="79"/>
                      <a:pt x="686" y="77"/>
                      <a:pt x="684" y="72"/>
                    </a:cubicBezTo>
                    <a:cubicBezTo>
                      <a:pt x="685" y="72"/>
                      <a:pt x="685" y="71"/>
                      <a:pt x="685" y="71"/>
                    </a:cubicBezTo>
                    <a:cubicBezTo>
                      <a:pt x="689" y="72"/>
                      <a:pt x="692" y="73"/>
                      <a:pt x="693" y="68"/>
                    </a:cubicBezTo>
                    <a:cubicBezTo>
                      <a:pt x="693" y="66"/>
                      <a:pt x="691" y="63"/>
                      <a:pt x="689" y="62"/>
                    </a:cubicBezTo>
                    <a:cubicBezTo>
                      <a:pt x="686" y="60"/>
                      <a:pt x="682" y="62"/>
                      <a:pt x="681" y="65"/>
                    </a:cubicBezTo>
                    <a:cubicBezTo>
                      <a:pt x="677" y="70"/>
                      <a:pt x="679" y="76"/>
                      <a:pt x="682" y="80"/>
                    </a:cubicBezTo>
                    <a:cubicBezTo>
                      <a:pt x="687" y="84"/>
                      <a:pt x="692" y="84"/>
                      <a:pt x="697" y="82"/>
                    </a:cubicBezTo>
                    <a:cubicBezTo>
                      <a:pt x="702" y="79"/>
                      <a:pt x="705" y="74"/>
                      <a:pt x="703" y="68"/>
                    </a:cubicBezTo>
                    <a:cubicBezTo>
                      <a:pt x="702" y="64"/>
                      <a:pt x="701" y="61"/>
                      <a:pt x="700" y="57"/>
                    </a:cubicBezTo>
                    <a:cubicBezTo>
                      <a:pt x="698" y="49"/>
                      <a:pt x="698" y="40"/>
                      <a:pt x="705" y="34"/>
                    </a:cubicBezTo>
                    <a:cubicBezTo>
                      <a:pt x="714" y="28"/>
                      <a:pt x="723" y="28"/>
                      <a:pt x="733" y="32"/>
                    </a:cubicBezTo>
                    <a:cubicBezTo>
                      <a:pt x="741" y="36"/>
                      <a:pt x="745" y="43"/>
                      <a:pt x="746" y="52"/>
                    </a:cubicBezTo>
                    <a:cubicBezTo>
                      <a:pt x="746" y="62"/>
                      <a:pt x="743" y="68"/>
                      <a:pt x="737" y="70"/>
                    </a:cubicBezTo>
                    <a:cubicBezTo>
                      <a:pt x="729" y="72"/>
                      <a:pt x="719" y="70"/>
                      <a:pt x="715" y="63"/>
                    </a:cubicBezTo>
                    <a:cubicBezTo>
                      <a:pt x="713" y="60"/>
                      <a:pt x="712" y="55"/>
                      <a:pt x="713" y="52"/>
                    </a:cubicBezTo>
                    <a:cubicBezTo>
                      <a:pt x="715" y="49"/>
                      <a:pt x="719" y="47"/>
                      <a:pt x="723" y="46"/>
                    </a:cubicBezTo>
                    <a:cubicBezTo>
                      <a:pt x="728" y="45"/>
                      <a:pt x="732" y="50"/>
                      <a:pt x="732" y="55"/>
                    </a:cubicBezTo>
                    <a:cubicBezTo>
                      <a:pt x="731" y="61"/>
                      <a:pt x="727" y="62"/>
                      <a:pt x="722" y="61"/>
                    </a:cubicBezTo>
                    <a:cubicBezTo>
                      <a:pt x="724" y="57"/>
                      <a:pt x="725" y="54"/>
                      <a:pt x="727" y="49"/>
                    </a:cubicBezTo>
                    <a:cubicBezTo>
                      <a:pt x="723" y="50"/>
                      <a:pt x="720" y="50"/>
                      <a:pt x="718" y="51"/>
                    </a:cubicBezTo>
                    <a:cubicBezTo>
                      <a:pt x="717" y="53"/>
                      <a:pt x="717" y="56"/>
                      <a:pt x="717" y="59"/>
                    </a:cubicBezTo>
                    <a:cubicBezTo>
                      <a:pt x="719" y="65"/>
                      <a:pt x="724" y="69"/>
                      <a:pt x="730" y="68"/>
                    </a:cubicBezTo>
                    <a:cubicBezTo>
                      <a:pt x="737" y="67"/>
                      <a:pt x="742" y="62"/>
                      <a:pt x="741" y="55"/>
                    </a:cubicBezTo>
                    <a:cubicBezTo>
                      <a:pt x="741" y="48"/>
                      <a:pt x="736" y="41"/>
                      <a:pt x="730" y="39"/>
                    </a:cubicBezTo>
                    <a:cubicBezTo>
                      <a:pt x="722" y="36"/>
                      <a:pt x="713" y="38"/>
                      <a:pt x="708" y="44"/>
                    </a:cubicBezTo>
                    <a:cubicBezTo>
                      <a:pt x="703" y="49"/>
                      <a:pt x="702" y="56"/>
                      <a:pt x="705" y="63"/>
                    </a:cubicBezTo>
                    <a:cubicBezTo>
                      <a:pt x="711" y="76"/>
                      <a:pt x="726" y="82"/>
                      <a:pt x="741" y="76"/>
                    </a:cubicBezTo>
                    <a:cubicBezTo>
                      <a:pt x="753" y="72"/>
                      <a:pt x="761" y="62"/>
                      <a:pt x="768" y="52"/>
                    </a:cubicBezTo>
                    <a:cubicBezTo>
                      <a:pt x="764" y="51"/>
                      <a:pt x="760" y="51"/>
                      <a:pt x="756" y="50"/>
                    </a:cubicBezTo>
                    <a:cubicBezTo>
                      <a:pt x="745" y="46"/>
                      <a:pt x="739" y="33"/>
                      <a:pt x="743" y="22"/>
                    </a:cubicBezTo>
                    <a:cubicBezTo>
                      <a:pt x="745" y="17"/>
                      <a:pt x="748" y="14"/>
                      <a:pt x="754" y="14"/>
                    </a:cubicBezTo>
                    <a:cubicBezTo>
                      <a:pt x="759" y="13"/>
                      <a:pt x="764" y="15"/>
                      <a:pt x="766" y="21"/>
                    </a:cubicBezTo>
                    <a:cubicBezTo>
                      <a:pt x="768" y="25"/>
                      <a:pt x="768" y="31"/>
                      <a:pt x="766" y="35"/>
                    </a:cubicBezTo>
                    <a:cubicBezTo>
                      <a:pt x="765" y="37"/>
                      <a:pt x="760" y="40"/>
                      <a:pt x="757" y="39"/>
                    </a:cubicBezTo>
                    <a:cubicBezTo>
                      <a:pt x="754" y="38"/>
                      <a:pt x="751" y="35"/>
                      <a:pt x="749" y="32"/>
                    </a:cubicBezTo>
                    <a:cubicBezTo>
                      <a:pt x="748" y="31"/>
                      <a:pt x="750" y="26"/>
                      <a:pt x="751" y="26"/>
                    </a:cubicBezTo>
                    <a:cubicBezTo>
                      <a:pt x="753" y="25"/>
                      <a:pt x="756" y="26"/>
                      <a:pt x="759" y="26"/>
                    </a:cubicBezTo>
                    <a:cubicBezTo>
                      <a:pt x="759" y="27"/>
                      <a:pt x="759" y="28"/>
                      <a:pt x="759" y="29"/>
                    </a:cubicBezTo>
                    <a:cubicBezTo>
                      <a:pt x="757" y="29"/>
                      <a:pt x="754" y="29"/>
                      <a:pt x="750" y="30"/>
                    </a:cubicBezTo>
                    <a:cubicBezTo>
                      <a:pt x="752" y="32"/>
                      <a:pt x="753" y="35"/>
                      <a:pt x="754" y="35"/>
                    </a:cubicBezTo>
                    <a:cubicBezTo>
                      <a:pt x="757" y="35"/>
                      <a:pt x="761" y="35"/>
                      <a:pt x="763" y="34"/>
                    </a:cubicBezTo>
                    <a:cubicBezTo>
                      <a:pt x="764" y="32"/>
                      <a:pt x="766" y="27"/>
                      <a:pt x="765" y="25"/>
                    </a:cubicBezTo>
                    <a:cubicBezTo>
                      <a:pt x="763" y="22"/>
                      <a:pt x="759" y="19"/>
                      <a:pt x="756" y="19"/>
                    </a:cubicBezTo>
                    <a:cubicBezTo>
                      <a:pt x="753" y="19"/>
                      <a:pt x="749" y="22"/>
                      <a:pt x="747" y="25"/>
                    </a:cubicBezTo>
                    <a:cubicBezTo>
                      <a:pt x="744" y="31"/>
                      <a:pt x="745" y="37"/>
                      <a:pt x="750" y="42"/>
                    </a:cubicBezTo>
                    <a:cubicBezTo>
                      <a:pt x="756" y="47"/>
                      <a:pt x="762" y="50"/>
                      <a:pt x="770" y="47"/>
                    </a:cubicBezTo>
                    <a:cubicBezTo>
                      <a:pt x="774" y="46"/>
                      <a:pt x="778" y="45"/>
                      <a:pt x="783" y="44"/>
                    </a:cubicBezTo>
                    <a:cubicBezTo>
                      <a:pt x="781" y="42"/>
                      <a:pt x="779" y="40"/>
                      <a:pt x="778" y="38"/>
                    </a:cubicBezTo>
                    <a:cubicBezTo>
                      <a:pt x="765" y="23"/>
                      <a:pt x="767" y="9"/>
                      <a:pt x="785" y="0"/>
                    </a:cubicBezTo>
                    <a:cubicBezTo>
                      <a:pt x="789" y="0"/>
                      <a:pt x="794" y="0"/>
                      <a:pt x="798" y="0"/>
                    </a:cubicBezTo>
                    <a:cubicBezTo>
                      <a:pt x="816" y="9"/>
                      <a:pt x="819" y="14"/>
                      <a:pt x="816" y="33"/>
                    </a:cubicBezTo>
                    <a:cubicBezTo>
                      <a:pt x="819" y="32"/>
                      <a:pt x="822" y="31"/>
                      <a:pt x="825" y="30"/>
                    </a:cubicBezTo>
                    <a:cubicBezTo>
                      <a:pt x="822" y="18"/>
                      <a:pt x="826" y="9"/>
                      <a:pt x="837" y="3"/>
                    </a:cubicBezTo>
                    <a:cubicBezTo>
                      <a:pt x="839" y="2"/>
                      <a:pt x="842" y="1"/>
                      <a:pt x="844" y="0"/>
                    </a:cubicBezTo>
                    <a:cubicBezTo>
                      <a:pt x="848" y="0"/>
                      <a:pt x="853" y="0"/>
                      <a:pt x="857" y="0"/>
                    </a:cubicBezTo>
                    <a:cubicBezTo>
                      <a:pt x="870" y="8"/>
                      <a:pt x="874" y="14"/>
                      <a:pt x="871" y="25"/>
                    </a:cubicBezTo>
                    <a:cubicBezTo>
                      <a:pt x="869" y="30"/>
                      <a:pt x="866" y="34"/>
                      <a:pt x="863" y="39"/>
                    </a:cubicBezTo>
                    <a:cubicBezTo>
                      <a:pt x="862" y="40"/>
                      <a:pt x="860" y="42"/>
                      <a:pt x="859" y="44"/>
                    </a:cubicBezTo>
                    <a:cubicBezTo>
                      <a:pt x="864" y="45"/>
                      <a:pt x="868" y="47"/>
                      <a:pt x="873" y="48"/>
                    </a:cubicBezTo>
                    <a:cubicBezTo>
                      <a:pt x="886" y="51"/>
                      <a:pt x="899" y="38"/>
                      <a:pt x="895" y="26"/>
                    </a:cubicBezTo>
                    <a:cubicBezTo>
                      <a:pt x="894" y="21"/>
                      <a:pt x="889" y="18"/>
                      <a:pt x="883" y="19"/>
                    </a:cubicBezTo>
                    <a:cubicBezTo>
                      <a:pt x="878" y="20"/>
                      <a:pt x="875" y="25"/>
                      <a:pt x="876" y="29"/>
                    </a:cubicBezTo>
                    <a:cubicBezTo>
                      <a:pt x="877" y="32"/>
                      <a:pt x="881" y="35"/>
                      <a:pt x="883" y="35"/>
                    </a:cubicBezTo>
                    <a:cubicBezTo>
                      <a:pt x="887" y="36"/>
                      <a:pt x="890" y="35"/>
                      <a:pt x="890" y="30"/>
                    </a:cubicBezTo>
                    <a:cubicBezTo>
                      <a:pt x="888" y="29"/>
                      <a:pt x="885" y="29"/>
                      <a:pt x="883" y="29"/>
                    </a:cubicBezTo>
                    <a:cubicBezTo>
                      <a:pt x="883" y="28"/>
                      <a:pt x="883" y="27"/>
                      <a:pt x="882" y="27"/>
                    </a:cubicBezTo>
                    <a:cubicBezTo>
                      <a:pt x="885" y="26"/>
                      <a:pt x="888" y="25"/>
                      <a:pt x="890" y="26"/>
                    </a:cubicBezTo>
                    <a:cubicBezTo>
                      <a:pt x="892" y="27"/>
                      <a:pt x="893" y="32"/>
                      <a:pt x="892" y="33"/>
                    </a:cubicBezTo>
                    <a:cubicBezTo>
                      <a:pt x="890" y="36"/>
                      <a:pt x="886" y="39"/>
                      <a:pt x="883" y="39"/>
                    </a:cubicBezTo>
                    <a:cubicBezTo>
                      <a:pt x="880" y="39"/>
                      <a:pt x="875" y="35"/>
                      <a:pt x="874" y="32"/>
                    </a:cubicBezTo>
                    <a:cubicBezTo>
                      <a:pt x="871" y="27"/>
                      <a:pt x="873" y="21"/>
                      <a:pt x="878" y="17"/>
                    </a:cubicBezTo>
                    <a:cubicBezTo>
                      <a:pt x="882" y="13"/>
                      <a:pt x="887" y="13"/>
                      <a:pt x="892" y="15"/>
                    </a:cubicBezTo>
                    <a:cubicBezTo>
                      <a:pt x="897" y="17"/>
                      <a:pt x="899" y="21"/>
                      <a:pt x="900" y="27"/>
                    </a:cubicBezTo>
                    <a:cubicBezTo>
                      <a:pt x="901" y="40"/>
                      <a:pt x="892" y="50"/>
                      <a:pt x="879" y="51"/>
                    </a:cubicBezTo>
                    <a:cubicBezTo>
                      <a:pt x="877" y="51"/>
                      <a:pt x="876" y="51"/>
                      <a:pt x="873" y="51"/>
                    </a:cubicBezTo>
                    <a:cubicBezTo>
                      <a:pt x="882" y="64"/>
                      <a:pt x="891" y="75"/>
                      <a:pt x="907" y="78"/>
                    </a:cubicBezTo>
                    <a:cubicBezTo>
                      <a:pt x="919" y="80"/>
                      <a:pt x="932" y="73"/>
                      <a:pt x="937" y="62"/>
                    </a:cubicBezTo>
                    <a:cubicBezTo>
                      <a:pt x="940" y="54"/>
                      <a:pt x="938" y="47"/>
                      <a:pt x="932" y="42"/>
                    </a:cubicBezTo>
                    <a:cubicBezTo>
                      <a:pt x="926" y="36"/>
                      <a:pt x="916" y="36"/>
                      <a:pt x="909" y="40"/>
                    </a:cubicBezTo>
                    <a:cubicBezTo>
                      <a:pt x="903" y="44"/>
                      <a:pt x="899" y="52"/>
                      <a:pt x="901" y="59"/>
                    </a:cubicBezTo>
                    <a:cubicBezTo>
                      <a:pt x="902" y="64"/>
                      <a:pt x="909" y="69"/>
                      <a:pt x="915" y="67"/>
                    </a:cubicBezTo>
                    <a:cubicBezTo>
                      <a:pt x="921" y="66"/>
                      <a:pt x="926" y="59"/>
                      <a:pt x="925" y="53"/>
                    </a:cubicBezTo>
                    <a:cubicBezTo>
                      <a:pt x="924" y="49"/>
                      <a:pt x="922" y="49"/>
                      <a:pt x="915" y="50"/>
                    </a:cubicBezTo>
                    <a:cubicBezTo>
                      <a:pt x="917" y="54"/>
                      <a:pt x="918" y="57"/>
                      <a:pt x="919" y="61"/>
                    </a:cubicBezTo>
                    <a:cubicBezTo>
                      <a:pt x="914" y="62"/>
                      <a:pt x="911" y="61"/>
                      <a:pt x="910" y="56"/>
                    </a:cubicBezTo>
                    <a:cubicBezTo>
                      <a:pt x="908" y="52"/>
                      <a:pt x="912" y="46"/>
                      <a:pt x="916" y="46"/>
                    </a:cubicBezTo>
                    <a:cubicBezTo>
                      <a:pt x="920" y="46"/>
                      <a:pt x="925" y="48"/>
                      <a:pt x="927" y="50"/>
                    </a:cubicBezTo>
                    <a:cubicBezTo>
                      <a:pt x="929" y="53"/>
                      <a:pt x="929" y="59"/>
                      <a:pt x="927" y="62"/>
                    </a:cubicBezTo>
                    <a:cubicBezTo>
                      <a:pt x="924" y="69"/>
                      <a:pt x="912" y="72"/>
                      <a:pt x="905" y="70"/>
                    </a:cubicBezTo>
                    <a:cubicBezTo>
                      <a:pt x="899" y="68"/>
                      <a:pt x="895" y="62"/>
                      <a:pt x="896" y="53"/>
                    </a:cubicBezTo>
                    <a:cubicBezTo>
                      <a:pt x="896" y="44"/>
                      <a:pt x="899" y="36"/>
                      <a:pt x="908" y="32"/>
                    </a:cubicBezTo>
                    <a:cubicBezTo>
                      <a:pt x="917" y="28"/>
                      <a:pt x="927" y="27"/>
                      <a:pt x="936" y="34"/>
                    </a:cubicBezTo>
                    <a:cubicBezTo>
                      <a:pt x="944" y="40"/>
                      <a:pt x="943" y="50"/>
                      <a:pt x="941" y="59"/>
                    </a:cubicBezTo>
                    <a:cubicBezTo>
                      <a:pt x="941" y="61"/>
                      <a:pt x="939" y="63"/>
                      <a:pt x="939" y="66"/>
                    </a:cubicBezTo>
                    <a:cubicBezTo>
                      <a:pt x="936" y="71"/>
                      <a:pt x="938" y="76"/>
                      <a:pt x="942" y="79"/>
                    </a:cubicBezTo>
                    <a:cubicBezTo>
                      <a:pt x="946" y="83"/>
                      <a:pt x="951" y="84"/>
                      <a:pt x="956" y="81"/>
                    </a:cubicBezTo>
                    <a:cubicBezTo>
                      <a:pt x="961" y="78"/>
                      <a:pt x="963" y="74"/>
                      <a:pt x="962" y="68"/>
                    </a:cubicBezTo>
                    <a:cubicBezTo>
                      <a:pt x="962" y="66"/>
                      <a:pt x="961" y="64"/>
                      <a:pt x="960" y="64"/>
                    </a:cubicBezTo>
                    <a:cubicBezTo>
                      <a:pt x="957" y="63"/>
                      <a:pt x="954" y="62"/>
                      <a:pt x="951" y="63"/>
                    </a:cubicBezTo>
                    <a:cubicBezTo>
                      <a:pt x="950" y="63"/>
                      <a:pt x="948" y="67"/>
                      <a:pt x="949" y="68"/>
                    </a:cubicBezTo>
                    <a:cubicBezTo>
                      <a:pt x="950" y="70"/>
                      <a:pt x="953" y="71"/>
                      <a:pt x="957" y="73"/>
                    </a:cubicBezTo>
                    <a:cubicBezTo>
                      <a:pt x="956" y="73"/>
                      <a:pt x="954" y="77"/>
                      <a:pt x="953" y="76"/>
                    </a:cubicBezTo>
                    <a:cubicBezTo>
                      <a:pt x="950" y="75"/>
                      <a:pt x="946" y="73"/>
                      <a:pt x="946" y="71"/>
                    </a:cubicBezTo>
                    <a:cubicBezTo>
                      <a:pt x="945" y="68"/>
                      <a:pt x="947" y="62"/>
                      <a:pt x="949" y="61"/>
                    </a:cubicBezTo>
                    <a:cubicBezTo>
                      <a:pt x="952" y="59"/>
                      <a:pt x="958" y="59"/>
                      <a:pt x="961" y="61"/>
                    </a:cubicBezTo>
                    <a:cubicBezTo>
                      <a:pt x="964" y="62"/>
                      <a:pt x="966" y="66"/>
                      <a:pt x="968" y="70"/>
                    </a:cubicBezTo>
                    <a:cubicBezTo>
                      <a:pt x="970" y="73"/>
                      <a:pt x="972" y="77"/>
                      <a:pt x="974" y="80"/>
                    </a:cubicBezTo>
                    <a:cubicBezTo>
                      <a:pt x="975" y="81"/>
                      <a:pt x="977" y="82"/>
                      <a:pt x="979" y="82"/>
                    </a:cubicBezTo>
                    <a:cubicBezTo>
                      <a:pt x="980" y="83"/>
                      <a:pt x="981" y="80"/>
                      <a:pt x="981" y="78"/>
                    </a:cubicBezTo>
                    <a:cubicBezTo>
                      <a:pt x="981" y="75"/>
                      <a:pt x="983" y="75"/>
                      <a:pt x="985" y="75"/>
                    </a:cubicBezTo>
                    <a:cubicBezTo>
                      <a:pt x="986" y="79"/>
                      <a:pt x="986" y="82"/>
                      <a:pt x="986" y="86"/>
                    </a:cubicBezTo>
                    <a:cubicBezTo>
                      <a:pt x="987" y="86"/>
                      <a:pt x="989" y="85"/>
                      <a:pt x="991" y="85"/>
                    </a:cubicBezTo>
                    <a:cubicBezTo>
                      <a:pt x="992" y="80"/>
                      <a:pt x="991" y="76"/>
                      <a:pt x="985" y="76"/>
                    </a:cubicBezTo>
                    <a:close/>
                    <a:moveTo>
                      <a:pt x="853" y="74"/>
                    </a:moveTo>
                    <a:cubicBezTo>
                      <a:pt x="852" y="74"/>
                      <a:pt x="852" y="74"/>
                      <a:pt x="852" y="75"/>
                    </a:cubicBezTo>
                    <a:cubicBezTo>
                      <a:pt x="850" y="74"/>
                      <a:pt x="848" y="73"/>
                      <a:pt x="847" y="71"/>
                    </a:cubicBezTo>
                    <a:cubicBezTo>
                      <a:pt x="846" y="70"/>
                      <a:pt x="847" y="67"/>
                      <a:pt x="848" y="66"/>
                    </a:cubicBezTo>
                    <a:cubicBezTo>
                      <a:pt x="850" y="65"/>
                      <a:pt x="853" y="64"/>
                      <a:pt x="855" y="64"/>
                    </a:cubicBezTo>
                    <a:cubicBezTo>
                      <a:pt x="859" y="66"/>
                      <a:pt x="862" y="72"/>
                      <a:pt x="859" y="76"/>
                    </a:cubicBezTo>
                    <a:cubicBezTo>
                      <a:pt x="856" y="79"/>
                      <a:pt x="851" y="82"/>
                      <a:pt x="848" y="81"/>
                    </a:cubicBezTo>
                    <a:cubicBezTo>
                      <a:pt x="844" y="80"/>
                      <a:pt x="840" y="77"/>
                      <a:pt x="838" y="73"/>
                    </a:cubicBezTo>
                    <a:cubicBezTo>
                      <a:pt x="837" y="70"/>
                      <a:pt x="839" y="65"/>
                      <a:pt x="841" y="62"/>
                    </a:cubicBezTo>
                    <a:cubicBezTo>
                      <a:pt x="846" y="57"/>
                      <a:pt x="852" y="56"/>
                      <a:pt x="859" y="58"/>
                    </a:cubicBezTo>
                    <a:cubicBezTo>
                      <a:pt x="865" y="61"/>
                      <a:pt x="868" y="65"/>
                      <a:pt x="869" y="72"/>
                    </a:cubicBezTo>
                    <a:cubicBezTo>
                      <a:pt x="870" y="75"/>
                      <a:pt x="872" y="79"/>
                      <a:pt x="875" y="81"/>
                    </a:cubicBezTo>
                    <a:cubicBezTo>
                      <a:pt x="876" y="82"/>
                      <a:pt x="880" y="80"/>
                      <a:pt x="884" y="79"/>
                    </a:cubicBezTo>
                    <a:cubicBezTo>
                      <a:pt x="883" y="80"/>
                      <a:pt x="882" y="83"/>
                      <a:pt x="881" y="85"/>
                    </a:cubicBezTo>
                    <a:cubicBezTo>
                      <a:pt x="901" y="85"/>
                      <a:pt x="921" y="85"/>
                      <a:pt x="940" y="85"/>
                    </a:cubicBezTo>
                    <a:cubicBezTo>
                      <a:pt x="938" y="81"/>
                      <a:pt x="936" y="77"/>
                      <a:pt x="934" y="73"/>
                    </a:cubicBezTo>
                    <a:cubicBezTo>
                      <a:pt x="931" y="75"/>
                      <a:pt x="929" y="77"/>
                      <a:pt x="926" y="78"/>
                    </a:cubicBezTo>
                    <a:cubicBezTo>
                      <a:pt x="914" y="86"/>
                      <a:pt x="900" y="86"/>
                      <a:pt x="888" y="77"/>
                    </a:cubicBezTo>
                    <a:cubicBezTo>
                      <a:pt x="883" y="72"/>
                      <a:pt x="879" y="67"/>
                      <a:pt x="875" y="61"/>
                    </a:cubicBezTo>
                    <a:cubicBezTo>
                      <a:pt x="864" y="45"/>
                      <a:pt x="859" y="44"/>
                      <a:pt x="843" y="54"/>
                    </a:cubicBezTo>
                    <a:cubicBezTo>
                      <a:pt x="842" y="54"/>
                      <a:pt x="842" y="54"/>
                      <a:pt x="841" y="55"/>
                    </a:cubicBezTo>
                    <a:cubicBezTo>
                      <a:pt x="833" y="60"/>
                      <a:pt x="830" y="67"/>
                      <a:pt x="832" y="75"/>
                    </a:cubicBezTo>
                    <a:cubicBezTo>
                      <a:pt x="835" y="83"/>
                      <a:pt x="840" y="86"/>
                      <a:pt x="851" y="86"/>
                    </a:cubicBezTo>
                    <a:cubicBezTo>
                      <a:pt x="859" y="85"/>
                      <a:pt x="866" y="74"/>
                      <a:pt x="862" y="67"/>
                    </a:cubicBezTo>
                    <a:cubicBezTo>
                      <a:pt x="860" y="62"/>
                      <a:pt x="856" y="60"/>
                      <a:pt x="852" y="61"/>
                    </a:cubicBezTo>
                    <a:cubicBezTo>
                      <a:pt x="848" y="62"/>
                      <a:pt x="844" y="64"/>
                      <a:pt x="843" y="67"/>
                    </a:cubicBezTo>
                    <a:cubicBezTo>
                      <a:pt x="842" y="69"/>
                      <a:pt x="843" y="74"/>
                      <a:pt x="845" y="76"/>
                    </a:cubicBezTo>
                    <a:cubicBezTo>
                      <a:pt x="846" y="78"/>
                      <a:pt x="850" y="78"/>
                      <a:pt x="852" y="78"/>
                    </a:cubicBezTo>
                    <a:cubicBezTo>
                      <a:pt x="854" y="77"/>
                      <a:pt x="855" y="74"/>
                      <a:pt x="855" y="72"/>
                    </a:cubicBezTo>
                    <a:cubicBezTo>
                      <a:pt x="856" y="71"/>
                      <a:pt x="854" y="69"/>
                      <a:pt x="852" y="68"/>
                    </a:cubicBezTo>
                    <a:cubicBezTo>
                      <a:pt x="852" y="68"/>
                      <a:pt x="852" y="69"/>
                      <a:pt x="851" y="69"/>
                    </a:cubicBezTo>
                    <a:cubicBezTo>
                      <a:pt x="852" y="71"/>
                      <a:pt x="852" y="72"/>
                      <a:pt x="853" y="74"/>
                    </a:cubicBezTo>
                    <a:close/>
                    <a:moveTo>
                      <a:pt x="790" y="67"/>
                    </a:moveTo>
                    <a:cubicBezTo>
                      <a:pt x="786" y="70"/>
                      <a:pt x="784" y="72"/>
                      <a:pt x="787" y="75"/>
                    </a:cubicBezTo>
                    <a:cubicBezTo>
                      <a:pt x="789" y="77"/>
                      <a:pt x="794" y="78"/>
                      <a:pt x="795" y="77"/>
                    </a:cubicBezTo>
                    <a:cubicBezTo>
                      <a:pt x="798" y="75"/>
                      <a:pt x="799" y="70"/>
                      <a:pt x="799" y="67"/>
                    </a:cubicBezTo>
                    <a:cubicBezTo>
                      <a:pt x="798" y="65"/>
                      <a:pt x="794" y="62"/>
                      <a:pt x="792" y="61"/>
                    </a:cubicBezTo>
                    <a:cubicBezTo>
                      <a:pt x="785" y="60"/>
                      <a:pt x="780" y="63"/>
                      <a:pt x="779" y="68"/>
                    </a:cubicBezTo>
                    <a:cubicBezTo>
                      <a:pt x="777" y="75"/>
                      <a:pt x="781" y="84"/>
                      <a:pt x="787" y="85"/>
                    </a:cubicBezTo>
                    <a:cubicBezTo>
                      <a:pt x="795" y="88"/>
                      <a:pt x="804" y="85"/>
                      <a:pt x="808" y="78"/>
                    </a:cubicBezTo>
                    <a:cubicBezTo>
                      <a:pt x="812" y="71"/>
                      <a:pt x="810" y="62"/>
                      <a:pt x="803" y="57"/>
                    </a:cubicBezTo>
                    <a:cubicBezTo>
                      <a:pt x="799" y="53"/>
                      <a:pt x="794" y="51"/>
                      <a:pt x="789" y="49"/>
                    </a:cubicBezTo>
                    <a:cubicBezTo>
                      <a:pt x="782" y="46"/>
                      <a:pt x="777" y="47"/>
                      <a:pt x="772" y="53"/>
                    </a:cubicBezTo>
                    <a:cubicBezTo>
                      <a:pt x="768" y="58"/>
                      <a:pt x="765" y="64"/>
                      <a:pt x="761" y="69"/>
                    </a:cubicBezTo>
                    <a:cubicBezTo>
                      <a:pt x="752" y="82"/>
                      <a:pt x="737" y="87"/>
                      <a:pt x="724" y="83"/>
                    </a:cubicBezTo>
                    <a:cubicBezTo>
                      <a:pt x="718" y="81"/>
                      <a:pt x="713" y="77"/>
                      <a:pt x="707" y="74"/>
                    </a:cubicBezTo>
                    <a:cubicBezTo>
                      <a:pt x="705" y="77"/>
                      <a:pt x="703" y="81"/>
                      <a:pt x="701" y="86"/>
                    </a:cubicBezTo>
                    <a:cubicBezTo>
                      <a:pt x="721" y="86"/>
                      <a:pt x="740" y="86"/>
                      <a:pt x="760" y="86"/>
                    </a:cubicBezTo>
                    <a:cubicBezTo>
                      <a:pt x="759" y="83"/>
                      <a:pt x="758" y="81"/>
                      <a:pt x="758" y="79"/>
                    </a:cubicBezTo>
                    <a:cubicBezTo>
                      <a:pt x="761" y="80"/>
                      <a:pt x="765" y="82"/>
                      <a:pt x="767" y="81"/>
                    </a:cubicBezTo>
                    <a:cubicBezTo>
                      <a:pt x="769" y="80"/>
                      <a:pt x="770" y="76"/>
                      <a:pt x="772" y="74"/>
                    </a:cubicBezTo>
                    <a:cubicBezTo>
                      <a:pt x="772" y="73"/>
                      <a:pt x="772" y="73"/>
                      <a:pt x="772" y="72"/>
                    </a:cubicBezTo>
                    <a:cubicBezTo>
                      <a:pt x="774" y="59"/>
                      <a:pt x="786" y="53"/>
                      <a:pt x="798" y="60"/>
                    </a:cubicBezTo>
                    <a:cubicBezTo>
                      <a:pt x="802" y="62"/>
                      <a:pt x="805" y="66"/>
                      <a:pt x="804" y="71"/>
                    </a:cubicBezTo>
                    <a:cubicBezTo>
                      <a:pt x="803" y="76"/>
                      <a:pt x="800" y="80"/>
                      <a:pt x="794" y="81"/>
                    </a:cubicBezTo>
                    <a:cubicBezTo>
                      <a:pt x="789" y="83"/>
                      <a:pt x="783" y="79"/>
                      <a:pt x="782" y="74"/>
                    </a:cubicBezTo>
                    <a:cubicBezTo>
                      <a:pt x="780" y="70"/>
                      <a:pt x="782" y="67"/>
                      <a:pt x="786" y="65"/>
                    </a:cubicBezTo>
                    <a:cubicBezTo>
                      <a:pt x="788" y="64"/>
                      <a:pt x="791" y="64"/>
                      <a:pt x="792" y="65"/>
                    </a:cubicBezTo>
                    <a:cubicBezTo>
                      <a:pt x="794" y="66"/>
                      <a:pt x="795" y="69"/>
                      <a:pt x="795" y="71"/>
                    </a:cubicBezTo>
                    <a:cubicBezTo>
                      <a:pt x="794" y="72"/>
                      <a:pt x="792" y="73"/>
                      <a:pt x="789" y="76"/>
                    </a:cubicBezTo>
                    <a:cubicBezTo>
                      <a:pt x="789" y="72"/>
                      <a:pt x="790" y="70"/>
                      <a:pt x="790" y="67"/>
                    </a:cubicBezTo>
                    <a:close/>
                    <a:moveTo>
                      <a:pt x="808" y="42"/>
                    </a:moveTo>
                    <a:cubicBezTo>
                      <a:pt x="798" y="44"/>
                      <a:pt x="791" y="42"/>
                      <a:pt x="786" y="36"/>
                    </a:cubicBezTo>
                    <a:cubicBezTo>
                      <a:pt x="782" y="31"/>
                      <a:pt x="783" y="26"/>
                      <a:pt x="788" y="22"/>
                    </a:cubicBezTo>
                    <a:cubicBezTo>
                      <a:pt x="792" y="19"/>
                      <a:pt x="800" y="20"/>
                      <a:pt x="802" y="24"/>
                    </a:cubicBezTo>
                    <a:cubicBezTo>
                      <a:pt x="803" y="27"/>
                      <a:pt x="802" y="30"/>
                      <a:pt x="801" y="33"/>
                    </a:cubicBezTo>
                    <a:cubicBezTo>
                      <a:pt x="800" y="34"/>
                      <a:pt x="797" y="33"/>
                      <a:pt x="794" y="33"/>
                    </a:cubicBezTo>
                    <a:cubicBezTo>
                      <a:pt x="794" y="33"/>
                      <a:pt x="794" y="32"/>
                      <a:pt x="794" y="31"/>
                    </a:cubicBezTo>
                    <a:cubicBezTo>
                      <a:pt x="797" y="30"/>
                      <a:pt x="803" y="32"/>
                      <a:pt x="800" y="26"/>
                    </a:cubicBezTo>
                    <a:cubicBezTo>
                      <a:pt x="798" y="22"/>
                      <a:pt x="794" y="22"/>
                      <a:pt x="791" y="24"/>
                    </a:cubicBezTo>
                    <a:cubicBezTo>
                      <a:pt x="788" y="26"/>
                      <a:pt x="784" y="29"/>
                      <a:pt x="787" y="33"/>
                    </a:cubicBezTo>
                    <a:cubicBezTo>
                      <a:pt x="790" y="38"/>
                      <a:pt x="795" y="40"/>
                      <a:pt x="801" y="39"/>
                    </a:cubicBezTo>
                    <a:cubicBezTo>
                      <a:pt x="807" y="38"/>
                      <a:pt x="812" y="36"/>
                      <a:pt x="813" y="30"/>
                    </a:cubicBezTo>
                    <a:cubicBezTo>
                      <a:pt x="815" y="22"/>
                      <a:pt x="810" y="11"/>
                      <a:pt x="803" y="8"/>
                    </a:cubicBezTo>
                    <a:cubicBezTo>
                      <a:pt x="796" y="5"/>
                      <a:pt x="785" y="8"/>
                      <a:pt x="779" y="15"/>
                    </a:cubicBezTo>
                    <a:cubicBezTo>
                      <a:pt x="774" y="22"/>
                      <a:pt x="774" y="31"/>
                      <a:pt x="781" y="37"/>
                    </a:cubicBezTo>
                    <a:cubicBezTo>
                      <a:pt x="789" y="44"/>
                      <a:pt x="797" y="49"/>
                      <a:pt x="806" y="55"/>
                    </a:cubicBezTo>
                    <a:cubicBezTo>
                      <a:pt x="807" y="49"/>
                      <a:pt x="807" y="46"/>
                      <a:pt x="808" y="42"/>
                    </a:cubicBezTo>
                    <a:close/>
                    <a:moveTo>
                      <a:pt x="837" y="54"/>
                    </a:moveTo>
                    <a:cubicBezTo>
                      <a:pt x="844" y="49"/>
                      <a:pt x="852" y="45"/>
                      <a:pt x="859" y="39"/>
                    </a:cubicBezTo>
                    <a:cubicBezTo>
                      <a:pt x="867" y="33"/>
                      <a:pt x="868" y="25"/>
                      <a:pt x="864" y="18"/>
                    </a:cubicBezTo>
                    <a:cubicBezTo>
                      <a:pt x="860" y="10"/>
                      <a:pt x="850" y="5"/>
                      <a:pt x="841" y="7"/>
                    </a:cubicBezTo>
                    <a:cubicBezTo>
                      <a:pt x="834" y="9"/>
                      <a:pt x="829" y="15"/>
                      <a:pt x="828" y="24"/>
                    </a:cubicBezTo>
                    <a:cubicBezTo>
                      <a:pt x="827" y="30"/>
                      <a:pt x="829" y="34"/>
                      <a:pt x="834" y="37"/>
                    </a:cubicBezTo>
                    <a:cubicBezTo>
                      <a:pt x="839" y="40"/>
                      <a:pt x="846" y="40"/>
                      <a:pt x="852" y="36"/>
                    </a:cubicBezTo>
                    <a:cubicBezTo>
                      <a:pt x="854" y="34"/>
                      <a:pt x="856" y="30"/>
                      <a:pt x="855" y="29"/>
                    </a:cubicBezTo>
                    <a:cubicBezTo>
                      <a:pt x="853" y="26"/>
                      <a:pt x="849" y="24"/>
                      <a:pt x="846" y="23"/>
                    </a:cubicBezTo>
                    <a:cubicBezTo>
                      <a:pt x="845" y="23"/>
                      <a:pt x="843" y="26"/>
                      <a:pt x="841" y="27"/>
                    </a:cubicBezTo>
                    <a:cubicBezTo>
                      <a:pt x="843" y="29"/>
                      <a:pt x="845" y="31"/>
                      <a:pt x="848" y="34"/>
                    </a:cubicBezTo>
                    <a:cubicBezTo>
                      <a:pt x="844" y="34"/>
                      <a:pt x="840" y="34"/>
                      <a:pt x="840" y="33"/>
                    </a:cubicBezTo>
                    <a:cubicBezTo>
                      <a:pt x="839" y="30"/>
                      <a:pt x="839" y="26"/>
                      <a:pt x="840" y="24"/>
                    </a:cubicBezTo>
                    <a:cubicBezTo>
                      <a:pt x="842" y="19"/>
                      <a:pt x="849" y="19"/>
                      <a:pt x="854" y="22"/>
                    </a:cubicBezTo>
                    <a:cubicBezTo>
                      <a:pt x="859" y="26"/>
                      <a:pt x="860" y="31"/>
                      <a:pt x="855" y="36"/>
                    </a:cubicBezTo>
                    <a:cubicBezTo>
                      <a:pt x="850" y="42"/>
                      <a:pt x="843" y="45"/>
                      <a:pt x="835" y="42"/>
                    </a:cubicBezTo>
                    <a:cubicBezTo>
                      <a:pt x="835" y="46"/>
                      <a:pt x="836" y="49"/>
                      <a:pt x="837" y="54"/>
                    </a:cubicBezTo>
                    <a:close/>
                    <a:moveTo>
                      <a:pt x="833" y="40"/>
                    </a:moveTo>
                    <a:cubicBezTo>
                      <a:pt x="829" y="37"/>
                      <a:pt x="826" y="33"/>
                      <a:pt x="824" y="34"/>
                    </a:cubicBezTo>
                    <a:cubicBezTo>
                      <a:pt x="820" y="35"/>
                      <a:pt x="817" y="39"/>
                      <a:pt x="815" y="42"/>
                    </a:cubicBezTo>
                    <a:cubicBezTo>
                      <a:pt x="813" y="44"/>
                      <a:pt x="813" y="47"/>
                      <a:pt x="813" y="49"/>
                    </a:cubicBezTo>
                    <a:cubicBezTo>
                      <a:pt x="814" y="53"/>
                      <a:pt x="816" y="57"/>
                      <a:pt x="819" y="60"/>
                    </a:cubicBezTo>
                    <a:cubicBezTo>
                      <a:pt x="820" y="61"/>
                      <a:pt x="825" y="60"/>
                      <a:pt x="826" y="59"/>
                    </a:cubicBezTo>
                    <a:cubicBezTo>
                      <a:pt x="828" y="55"/>
                      <a:pt x="829" y="51"/>
                      <a:pt x="829" y="48"/>
                    </a:cubicBezTo>
                    <a:cubicBezTo>
                      <a:pt x="829" y="46"/>
                      <a:pt x="826" y="43"/>
                      <a:pt x="824" y="42"/>
                    </a:cubicBezTo>
                    <a:cubicBezTo>
                      <a:pt x="823" y="42"/>
                      <a:pt x="820" y="45"/>
                      <a:pt x="819" y="46"/>
                    </a:cubicBezTo>
                    <a:cubicBezTo>
                      <a:pt x="820" y="48"/>
                      <a:pt x="822" y="50"/>
                      <a:pt x="823" y="52"/>
                    </a:cubicBezTo>
                    <a:cubicBezTo>
                      <a:pt x="822" y="55"/>
                      <a:pt x="819" y="56"/>
                      <a:pt x="817" y="53"/>
                    </a:cubicBezTo>
                    <a:cubicBezTo>
                      <a:pt x="813" y="47"/>
                      <a:pt x="816" y="40"/>
                      <a:pt x="823" y="39"/>
                    </a:cubicBezTo>
                    <a:cubicBezTo>
                      <a:pt x="825" y="39"/>
                      <a:pt x="828" y="40"/>
                      <a:pt x="833" y="40"/>
                    </a:cubicBezTo>
                    <a:close/>
                    <a:moveTo>
                      <a:pt x="815" y="63"/>
                    </a:moveTo>
                    <a:cubicBezTo>
                      <a:pt x="819" y="72"/>
                      <a:pt x="817" y="79"/>
                      <a:pt x="811" y="85"/>
                    </a:cubicBezTo>
                    <a:cubicBezTo>
                      <a:pt x="818" y="85"/>
                      <a:pt x="824" y="85"/>
                      <a:pt x="831" y="85"/>
                    </a:cubicBezTo>
                    <a:cubicBezTo>
                      <a:pt x="824" y="79"/>
                      <a:pt x="822" y="72"/>
                      <a:pt x="826" y="63"/>
                    </a:cubicBezTo>
                    <a:cubicBezTo>
                      <a:pt x="822" y="63"/>
                      <a:pt x="819" y="63"/>
                      <a:pt x="815" y="63"/>
                    </a:cubicBezTo>
                    <a:close/>
                    <a:moveTo>
                      <a:pt x="973" y="85"/>
                    </a:moveTo>
                    <a:cubicBezTo>
                      <a:pt x="970" y="82"/>
                      <a:pt x="967" y="79"/>
                      <a:pt x="965" y="76"/>
                    </a:cubicBezTo>
                    <a:cubicBezTo>
                      <a:pt x="962" y="80"/>
                      <a:pt x="960" y="82"/>
                      <a:pt x="958" y="85"/>
                    </a:cubicBezTo>
                    <a:cubicBezTo>
                      <a:pt x="963" y="85"/>
                      <a:pt x="968" y="85"/>
                      <a:pt x="973" y="85"/>
                    </a:cubicBezTo>
                    <a:close/>
                    <a:moveTo>
                      <a:pt x="677" y="77"/>
                    </a:moveTo>
                    <a:cubicBezTo>
                      <a:pt x="674" y="80"/>
                      <a:pt x="672" y="82"/>
                      <a:pt x="669" y="85"/>
                    </a:cubicBezTo>
                    <a:cubicBezTo>
                      <a:pt x="674" y="85"/>
                      <a:pt x="678" y="85"/>
                      <a:pt x="683" y="85"/>
                    </a:cubicBezTo>
                    <a:cubicBezTo>
                      <a:pt x="680" y="82"/>
                      <a:pt x="679" y="80"/>
                      <a:pt x="677" y="77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1003" y="1890"/>
                <a:ext cx="5666" cy="317"/>
              </a:xfrm>
              <a:custGeom>
                <a:avLst/>
                <a:gdLst>
                  <a:gd name="T0" fmla="*/ 1037 w 1641"/>
                  <a:gd name="T1" fmla="*/ 12 h 91"/>
                  <a:gd name="T2" fmla="*/ 984 w 1641"/>
                  <a:gd name="T3" fmla="*/ 16 h 91"/>
                  <a:gd name="T4" fmla="*/ 974 w 1641"/>
                  <a:gd name="T5" fmla="*/ 11 h 91"/>
                  <a:gd name="T6" fmla="*/ 953 w 1641"/>
                  <a:gd name="T7" fmla="*/ 14 h 91"/>
                  <a:gd name="T8" fmla="*/ 953 w 1641"/>
                  <a:gd name="T9" fmla="*/ 29 h 91"/>
                  <a:gd name="T10" fmla="*/ 938 w 1641"/>
                  <a:gd name="T11" fmla="*/ 24 h 91"/>
                  <a:gd name="T12" fmla="*/ 905 w 1641"/>
                  <a:gd name="T13" fmla="*/ 21 h 91"/>
                  <a:gd name="T14" fmla="*/ 910 w 1641"/>
                  <a:gd name="T15" fmla="*/ 33 h 91"/>
                  <a:gd name="T16" fmla="*/ 915 w 1641"/>
                  <a:gd name="T17" fmla="*/ 41 h 91"/>
                  <a:gd name="T18" fmla="*/ 901 w 1641"/>
                  <a:gd name="T19" fmla="*/ 40 h 91"/>
                  <a:gd name="T20" fmla="*/ 900 w 1641"/>
                  <a:gd name="T21" fmla="*/ 15 h 91"/>
                  <a:gd name="T22" fmla="*/ 888 w 1641"/>
                  <a:gd name="T23" fmla="*/ 77 h 91"/>
                  <a:gd name="T24" fmla="*/ 890 w 1641"/>
                  <a:gd name="T25" fmla="*/ 65 h 91"/>
                  <a:gd name="T26" fmla="*/ 886 w 1641"/>
                  <a:gd name="T27" fmla="*/ 56 h 91"/>
                  <a:gd name="T28" fmla="*/ 895 w 1641"/>
                  <a:gd name="T29" fmla="*/ 64 h 91"/>
                  <a:gd name="T30" fmla="*/ 854 w 1641"/>
                  <a:gd name="T31" fmla="*/ 91 h 91"/>
                  <a:gd name="T32" fmla="*/ 802 w 1641"/>
                  <a:gd name="T33" fmla="*/ 89 h 91"/>
                  <a:gd name="T34" fmla="*/ 771 w 1641"/>
                  <a:gd name="T35" fmla="*/ 63 h 91"/>
                  <a:gd name="T36" fmla="*/ 747 w 1641"/>
                  <a:gd name="T37" fmla="*/ 66 h 91"/>
                  <a:gd name="T38" fmla="*/ 755 w 1641"/>
                  <a:gd name="T39" fmla="*/ 56 h 91"/>
                  <a:gd name="T40" fmla="*/ 750 w 1641"/>
                  <a:gd name="T41" fmla="*/ 56 h 91"/>
                  <a:gd name="T42" fmla="*/ 741 w 1641"/>
                  <a:gd name="T43" fmla="*/ 62 h 91"/>
                  <a:gd name="T44" fmla="*/ 706 w 1641"/>
                  <a:gd name="T45" fmla="*/ 26 h 91"/>
                  <a:gd name="T46" fmla="*/ 730 w 1641"/>
                  <a:gd name="T47" fmla="*/ 23 h 91"/>
                  <a:gd name="T48" fmla="*/ 732 w 1641"/>
                  <a:gd name="T49" fmla="*/ 35 h 91"/>
                  <a:gd name="T50" fmla="*/ 737 w 1641"/>
                  <a:gd name="T51" fmla="*/ 21 h 91"/>
                  <a:gd name="T52" fmla="*/ 703 w 1641"/>
                  <a:gd name="T53" fmla="*/ 22 h 91"/>
                  <a:gd name="T54" fmla="*/ 685 w 1641"/>
                  <a:gd name="T55" fmla="*/ 29 h 91"/>
                  <a:gd name="T56" fmla="*/ 689 w 1641"/>
                  <a:gd name="T57" fmla="*/ 14 h 91"/>
                  <a:gd name="T58" fmla="*/ 671 w 1641"/>
                  <a:gd name="T59" fmla="*/ 17 h 91"/>
                  <a:gd name="T60" fmla="*/ 653 w 1641"/>
                  <a:gd name="T61" fmla="*/ 7 h 91"/>
                  <a:gd name="T62" fmla="*/ 8 w 1641"/>
                  <a:gd name="T63" fmla="*/ 6 h 91"/>
                  <a:gd name="T64" fmla="*/ 1641 w 1641"/>
                  <a:gd name="T65" fmla="*/ 6 h 91"/>
                  <a:gd name="T66" fmla="*/ 838 w 1641"/>
                  <a:gd name="T67" fmla="*/ 19 h 91"/>
                  <a:gd name="T68" fmla="*/ 848 w 1641"/>
                  <a:gd name="T69" fmla="*/ 24 h 91"/>
                  <a:gd name="T70" fmla="*/ 854 w 1641"/>
                  <a:gd name="T71" fmla="*/ 23 h 91"/>
                  <a:gd name="T72" fmla="*/ 859 w 1641"/>
                  <a:gd name="T73" fmla="*/ 27 h 91"/>
                  <a:gd name="T74" fmla="*/ 856 w 1641"/>
                  <a:gd name="T75" fmla="*/ 43 h 91"/>
                  <a:gd name="T76" fmla="*/ 884 w 1641"/>
                  <a:gd name="T77" fmla="*/ 13 h 91"/>
                  <a:gd name="T78" fmla="*/ 787 w 1641"/>
                  <a:gd name="T79" fmla="*/ 42 h 91"/>
                  <a:gd name="T80" fmla="*/ 779 w 1641"/>
                  <a:gd name="T81" fmla="*/ 14 h 91"/>
                  <a:gd name="T82" fmla="*/ 794 w 1641"/>
                  <a:gd name="T83" fmla="*/ 13 h 91"/>
                  <a:gd name="T84" fmla="*/ 789 w 1641"/>
                  <a:gd name="T85" fmla="*/ 17 h 91"/>
                  <a:gd name="T86" fmla="*/ 782 w 1641"/>
                  <a:gd name="T87" fmla="*/ 16 h 91"/>
                  <a:gd name="T88" fmla="*/ 782 w 1641"/>
                  <a:gd name="T89" fmla="*/ 32 h 91"/>
                  <a:gd name="T90" fmla="*/ 758 w 1641"/>
                  <a:gd name="T91" fmla="*/ 6 h 91"/>
                  <a:gd name="T92" fmla="*/ 777 w 1641"/>
                  <a:gd name="T93" fmla="*/ 71 h 91"/>
                  <a:gd name="T94" fmla="*/ 789 w 1641"/>
                  <a:gd name="T95" fmla="*/ 56 h 91"/>
                  <a:gd name="T96" fmla="*/ 795 w 1641"/>
                  <a:gd name="T97" fmla="*/ 58 h 91"/>
                  <a:gd name="T98" fmla="*/ 787 w 1641"/>
                  <a:gd name="T99" fmla="*/ 54 h 91"/>
                  <a:gd name="T100" fmla="*/ 856 w 1641"/>
                  <a:gd name="T101" fmla="*/ 56 h 91"/>
                  <a:gd name="T102" fmla="*/ 841 w 1641"/>
                  <a:gd name="T103" fmla="*/ 57 h 91"/>
                  <a:gd name="T104" fmla="*/ 855 w 1641"/>
                  <a:gd name="T105" fmla="*/ 58 h 91"/>
                  <a:gd name="T106" fmla="*/ 863 w 1641"/>
                  <a:gd name="T107" fmla="*/ 74 h 91"/>
                  <a:gd name="T108" fmla="*/ 834 w 1641"/>
                  <a:gd name="T109" fmla="*/ 49 h 91"/>
                  <a:gd name="T110" fmla="*/ 820 w 1641"/>
                  <a:gd name="T111" fmla="*/ 36 h 91"/>
                  <a:gd name="T112" fmla="*/ 826 w 1641"/>
                  <a:gd name="T113" fmla="*/ 48 h 91"/>
                  <a:gd name="T114" fmla="*/ 818 w 1641"/>
                  <a:gd name="T115" fmla="*/ 54 h 91"/>
                  <a:gd name="T116" fmla="*/ 824 w 1641"/>
                  <a:gd name="T117" fmla="*/ 27 h 91"/>
                  <a:gd name="T118" fmla="*/ 916 w 1641"/>
                  <a:gd name="T119" fmla="*/ 7 h 91"/>
                  <a:gd name="T120" fmla="*/ 724 w 1641"/>
                  <a:gd name="T121" fmla="*/ 6 h 91"/>
                  <a:gd name="T122" fmla="*/ 965 w 1641"/>
                  <a:gd name="T123" fmla="*/ 14 h 91"/>
                  <a:gd name="T124" fmla="*/ 681 w 1641"/>
                  <a:gd name="T125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1" h="91">
                    <a:moveTo>
                      <a:pt x="1641" y="6"/>
                    </a:moveTo>
                    <a:cubicBezTo>
                      <a:pt x="1638" y="6"/>
                      <a:pt x="1635" y="6"/>
                      <a:pt x="1632" y="6"/>
                    </a:cubicBezTo>
                    <a:cubicBezTo>
                      <a:pt x="1457" y="6"/>
                      <a:pt x="1281" y="6"/>
                      <a:pt x="1106" y="6"/>
                    </a:cubicBezTo>
                    <a:cubicBezTo>
                      <a:pt x="1083" y="6"/>
                      <a:pt x="1060" y="9"/>
                      <a:pt x="1037" y="12"/>
                    </a:cubicBezTo>
                    <a:cubicBezTo>
                      <a:pt x="1020" y="14"/>
                      <a:pt x="1003" y="16"/>
                      <a:pt x="986" y="18"/>
                    </a:cubicBezTo>
                    <a:cubicBezTo>
                      <a:pt x="988" y="14"/>
                      <a:pt x="990" y="11"/>
                      <a:pt x="991" y="8"/>
                    </a:cubicBezTo>
                    <a:cubicBezTo>
                      <a:pt x="991" y="8"/>
                      <a:pt x="989" y="7"/>
                      <a:pt x="988" y="6"/>
                    </a:cubicBezTo>
                    <a:cubicBezTo>
                      <a:pt x="986" y="10"/>
                      <a:pt x="985" y="13"/>
                      <a:pt x="984" y="16"/>
                    </a:cubicBezTo>
                    <a:cubicBezTo>
                      <a:pt x="983" y="16"/>
                      <a:pt x="983" y="16"/>
                      <a:pt x="982" y="15"/>
                    </a:cubicBezTo>
                    <a:cubicBezTo>
                      <a:pt x="982" y="14"/>
                      <a:pt x="982" y="13"/>
                      <a:pt x="981" y="12"/>
                    </a:cubicBezTo>
                    <a:cubicBezTo>
                      <a:pt x="980" y="10"/>
                      <a:pt x="979" y="8"/>
                      <a:pt x="978" y="8"/>
                    </a:cubicBezTo>
                    <a:cubicBezTo>
                      <a:pt x="977" y="8"/>
                      <a:pt x="975" y="9"/>
                      <a:pt x="974" y="11"/>
                    </a:cubicBezTo>
                    <a:cubicBezTo>
                      <a:pt x="971" y="15"/>
                      <a:pt x="969" y="20"/>
                      <a:pt x="966" y="24"/>
                    </a:cubicBezTo>
                    <a:cubicBezTo>
                      <a:pt x="964" y="29"/>
                      <a:pt x="960" y="33"/>
                      <a:pt x="954" y="32"/>
                    </a:cubicBezTo>
                    <a:cubicBezTo>
                      <a:pt x="948" y="31"/>
                      <a:pt x="943" y="24"/>
                      <a:pt x="946" y="19"/>
                    </a:cubicBezTo>
                    <a:cubicBezTo>
                      <a:pt x="947" y="17"/>
                      <a:pt x="950" y="15"/>
                      <a:pt x="953" y="14"/>
                    </a:cubicBezTo>
                    <a:cubicBezTo>
                      <a:pt x="954" y="14"/>
                      <a:pt x="956" y="17"/>
                      <a:pt x="958" y="18"/>
                    </a:cubicBezTo>
                    <a:cubicBezTo>
                      <a:pt x="957" y="19"/>
                      <a:pt x="956" y="20"/>
                      <a:pt x="956" y="20"/>
                    </a:cubicBezTo>
                    <a:cubicBezTo>
                      <a:pt x="952" y="18"/>
                      <a:pt x="949" y="19"/>
                      <a:pt x="949" y="23"/>
                    </a:cubicBezTo>
                    <a:cubicBezTo>
                      <a:pt x="948" y="25"/>
                      <a:pt x="951" y="28"/>
                      <a:pt x="953" y="29"/>
                    </a:cubicBezTo>
                    <a:cubicBezTo>
                      <a:pt x="958" y="31"/>
                      <a:pt x="961" y="28"/>
                      <a:pt x="962" y="24"/>
                    </a:cubicBezTo>
                    <a:cubicBezTo>
                      <a:pt x="963" y="18"/>
                      <a:pt x="962" y="13"/>
                      <a:pt x="957" y="10"/>
                    </a:cubicBezTo>
                    <a:cubicBezTo>
                      <a:pt x="952" y="6"/>
                      <a:pt x="947" y="7"/>
                      <a:pt x="943" y="11"/>
                    </a:cubicBezTo>
                    <a:cubicBezTo>
                      <a:pt x="938" y="14"/>
                      <a:pt x="937" y="19"/>
                      <a:pt x="938" y="24"/>
                    </a:cubicBezTo>
                    <a:cubicBezTo>
                      <a:pt x="939" y="28"/>
                      <a:pt x="941" y="31"/>
                      <a:pt x="942" y="35"/>
                    </a:cubicBezTo>
                    <a:cubicBezTo>
                      <a:pt x="944" y="52"/>
                      <a:pt x="938" y="60"/>
                      <a:pt x="922" y="61"/>
                    </a:cubicBezTo>
                    <a:cubicBezTo>
                      <a:pt x="908" y="63"/>
                      <a:pt x="896" y="52"/>
                      <a:pt x="896" y="38"/>
                    </a:cubicBezTo>
                    <a:cubicBezTo>
                      <a:pt x="895" y="28"/>
                      <a:pt x="899" y="22"/>
                      <a:pt x="905" y="21"/>
                    </a:cubicBezTo>
                    <a:cubicBezTo>
                      <a:pt x="912" y="18"/>
                      <a:pt x="923" y="22"/>
                      <a:pt x="927" y="28"/>
                    </a:cubicBezTo>
                    <a:cubicBezTo>
                      <a:pt x="931" y="33"/>
                      <a:pt x="930" y="39"/>
                      <a:pt x="925" y="42"/>
                    </a:cubicBezTo>
                    <a:cubicBezTo>
                      <a:pt x="921" y="46"/>
                      <a:pt x="915" y="46"/>
                      <a:pt x="912" y="42"/>
                    </a:cubicBezTo>
                    <a:cubicBezTo>
                      <a:pt x="911" y="40"/>
                      <a:pt x="910" y="36"/>
                      <a:pt x="910" y="33"/>
                    </a:cubicBezTo>
                    <a:cubicBezTo>
                      <a:pt x="911" y="31"/>
                      <a:pt x="915" y="30"/>
                      <a:pt x="917" y="29"/>
                    </a:cubicBezTo>
                    <a:cubicBezTo>
                      <a:pt x="918" y="29"/>
                      <a:pt x="918" y="30"/>
                      <a:pt x="919" y="30"/>
                    </a:cubicBezTo>
                    <a:cubicBezTo>
                      <a:pt x="918" y="32"/>
                      <a:pt x="918" y="33"/>
                      <a:pt x="917" y="35"/>
                    </a:cubicBezTo>
                    <a:cubicBezTo>
                      <a:pt x="917" y="37"/>
                      <a:pt x="916" y="38"/>
                      <a:pt x="915" y="41"/>
                    </a:cubicBezTo>
                    <a:cubicBezTo>
                      <a:pt x="918" y="41"/>
                      <a:pt x="921" y="42"/>
                      <a:pt x="923" y="40"/>
                    </a:cubicBezTo>
                    <a:cubicBezTo>
                      <a:pt x="924" y="39"/>
                      <a:pt x="925" y="36"/>
                      <a:pt x="924" y="33"/>
                    </a:cubicBezTo>
                    <a:cubicBezTo>
                      <a:pt x="923" y="26"/>
                      <a:pt x="916" y="21"/>
                      <a:pt x="909" y="23"/>
                    </a:cubicBezTo>
                    <a:cubicBezTo>
                      <a:pt x="902" y="25"/>
                      <a:pt x="898" y="32"/>
                      <a:pt x="901" y="40"/>
                    </a:cubicBezTo>
                    <a:cubicBezTo>
                      <a:pt x="903" y="47"/>
                      <a:pt x="908" y="52"/>
                      <a:pt x="915" y="53"/>
                    </a:cubicBezTo>
                    <a:cubicBezTo>
                      <a:pt x="923" y="54"/>
                      <a:pt x="930" y="52"/>
                      <a:pt x="935" y="45"/>
                    </a:cubicBezTo>
                    <a:cubicBezTo>
                      <a:pt x="940" y="39"/>
                      <a:pt x="939" y="33"/>
                      <a:pt x="935" y="26"/>
                    </a:cubicBezTo>
                    <a:cubicBezTo>
                      <a:pt x="929" y="14"/>
                      <a:pt x="914" y="9"/>
                      <a:pt x="900" y="15"/>
                    </a:cubicBezTo>
                    <a:cubicBezTo>
                      <a:pt x="890" y="19"/>
                      <a:pt x="879" y="28"/>
                      <a:pt x="874" y="39"/>
                    </a:cubicBezTo>
                    <a:cubicBezTo>
                      <a:pt x="877" y="39"/>
                      <a:pt x="880" y="39"/>
                      <a:pt x="883" y="40"/>
                    </a:cubicBezTo>
                    <a:cubicBezTo>
                      <a:pt x="895" y="42"/>
                      <a:pt x="903" y="56"/>
                      <a:pt x="899" y="68"/>
                    </a:cubicBezTo>
                    <a:cubicBezTo>
                      <a:pt x="897" y="73"/>
                      <a:pt x="894" y="76"/>
                      <a:pt x="888" y="77"/>
                    </a:cubicBezTo>
                    <a:cubicBezTo>
                      <a:pt x="882" y="77"/>
                      <a:pt x="878" y="75"/>
                      <a:pt x="875" y="69"/>
                    </a:cubicBezTo>
                    <a:cubicBezTo>
                      <a:pt x="873" y="65"/>
                      <a:pt x="872" y="59"/>
                      <a:pt x="875" y="55"/>
                    </a:cubicBezTo>
                    <a:cubicBezTo>
                      <a:pt x="880" y="49"/>
                      <a:pt x="890" y="50"/>
                      <a:pt x="892" y="57"/>
                    </a:cubicBezTo>
                    <a:cubicBezTo>
                      <a:pt x="893" y="59"/>
                      <a:pt x="892" y="63"/>
                      <a:pt x="890" y="65"/>
                    </a:cubicBezTo>
                    <a:cubicBezTo>
                      <a:pt x="889" y="66"/>
                      <a:pt x="885" y="64"/>
                      <a:pt x="883" y="64"/>
                    </a:cubicBezTo>
                    <a:cubicBezTo>
                      <a:pt x="883" y="63"/>
                      <a:pt x="883" y="62"/>
                      <a:pt x="883" y="62"/>
                    </a:cubicBezTo>
                    <a:cubicBezTo>
                      <a:pt x="885" y="62"/>
                      <a:pt x="887" y="61"/>
                      <a:pt x="892" y="61"/>
                    </a:cubicBezTo>
                    <a:cubicBezTo>
                      <a:pt x="889" y="58"/>
                      <a:pt x="888" y="56"/>
                      <a:pt x="886" y="56"/>
                    </a:cubicBezTo>
                    <a:cubicBezTo>
                      <a:pt x="884" y="55"/>
                      <a:pt x="880" y="56"/>
                      <a:pt x="878" y="58"/>
                    </a:cubicBezTo>
                    <a:cubicBezTo>
                      <a:pt x="876" y="60"/>
                      <a:pt x="876" y="65"/>
                      <a:pt x="877" y="66"/>
                    </a:cubicBezTo>
                    <a:cubicBezTo>
                      <a:pt x="880" y="69"/>
                      <a:pt x="884" y="72"/>
                      <a:pt x="887" y="71"/>
                    </a:cubicBezTo>
                    <a:cubicBezTo>
                      <a:pt x="890" y="71"/>
                      <a:pt x="894" y="67"/>
                      <a:pt x="895" y="64"/>
                    </a:cubicBezTo>
                    <a:cubicBezTo>
                      <a:pt x="897" y="58"/>
                      <a:pt x="895" y="52"/>
                      <a:pt x="890" y="48"/>
                    </a:cubicBezTo>
                    <a:cubicBezTo>
                      <a:pt x="884" y="43"/>
                      <a:pt x="878" y="41"/>
                      <a:pt x="870" y="43"/>
                    </a:cubicBezTo>
                    <a:cubicBezTo>
                      <a:pt x="866" y="44"/>
                      <a:pt x="863" y="46"/>
                      <a:pt x="859" y="47"/>
                    </a:cubicBezTo>
                    <a:cubicBezTo>
                      <a:pt x="877" y="71"/>
                      <a:pt x="876" y="83"/>
                      <a:pt x="854" y="91"/>
                    </a:cubicBezTo>
                    <a:cubicBezTo>
                      <a:pt x="851" y="91"/>
                      <a:pt x="848" y="91"/>
                      <a:pt x="845" y="91"/>
                    </a:cubicBezTo>
                    <a:cubicBezTo>
                      <a:pt x="827" y="83"/>
                      <a:pt x="824" y="79"/>
                      <a:pt x="825" y="61"/>
                    </a:cubicBezTo>
                    <a:cubicBezTo>
                      <a:pt x="822" y="60"/>
                      <a:pt x="819" y="59"/>
                      <a:pt x="816" y="58"/>
                    </a:cubicBezTo>
                    <a:cubicBezTo>
                      <a:pt x="819" y="74"/>
                      <a:pt x="815" y="83"/>
                      <a:pt x="802" y="89"/>
                    </a:cubicBezTo>
                    <a:cubicBezTo>
                      <a:pt x="800" y="89"/>
                      <a:pt x="799" y="90"/>
                      <a:pt x="797" y="91"/>
                    </a:cubicBezTo>
                    <a:cubicBezTo>
                      <a:pt x="793" y="91"/>
                      <a:pt x="790" y="91"/>
                      <a:pt x="786" y="91"/>
                    </a:cubicBezTo>
                    <a:cubicBezTo>
                      <a:pt x="785" y="90"/>
                      <a:pt x="783" y="89"/>
                      <a:pt x="781" y="89"/>
                    </a:cubicBezTo>
                    <a:cubicBezTo>
                      <a:pt x="771" y="84"/>
                      <a:pt x="767" y="74"/>
                      <a:pt x="771" y="63"/>
                    </a:cubicBezTo>
                    <a:cubicBezTo>
                      <a:pt x="774" y="57"/>
                      <a:pt x="779" y="52"/>
                      <a:pt x="782" y="47"/>
                    </a:cubicBezTo>
                    <a:cubicBezTo>
                      <a:pt x="779" y="46"/>
                      <a:pt x="775" y="44"/>
                      <a:pt x="771" y="43"/>
                    </a:cubicBezTo>
                    <a:cubicBezTo>
                      <a:pt x="763" y="41"/>
                      <a:pt x="755" y="43"/>
                      <a:pt x="750" y="49"/>
                    </a:cubicBezTo>
                    <a:cubicBezTo>
                      <a:pt x="745" y="54"/>
                      <a:pt x="744" y="60"/>
                      <a:pt x="747" y="66"/>
                    </a:cubicBezTo>
                    <a:cubicBezTo>
                      <a:pt x="749" y="68"/>
                      <a:pt x="753" y="72"/>
                      <a:pt x="756" y="71"/>
                    </a:cubicBezTo>
                    <a:cubicBezTo>
                      <a:pt x="759" y="71"/>
                      <a:pt x="763" y="68"/>
                      <a:pt x="765" y="65"/>
                    </a:cubicBezTo>
                    <a:cubicBezTo>
                      <a:pt x="766" y="63"/>
                      <a:pt x="765" y="59"/>
                      <a:pt x="763" y="57"/>
                    </a:cubicBezTo>
                    <a:cubicBezTo>
                      <a:pt x="761" y="55"/>
                      <a:pt x="757" y="55"/>
                      <a:pt x="755" y="56"/>
                    </a:cubicBezTo>
                    <a:cubicBezTo>
                      <a:pt x="753" y="56"/>
                      <a:pt x="752" y="58"/>
                      <a:pt x="750" y="61"/>
                    </a:cubicBezTo>
                    <a:cubicBezTo>
                      <a:pt x="754" y="61"/>
                      <a:pt x="757" y="61"/>
                      <a:pt x="759" y="62"/>
                    </a:cubicBezTo>
                    <a:cubicBezTo>
                      <a:pt x="757" y="66"/>
                      <a:pt x="754" y="67"/>
                      <a:pt x="751" y="64"/>
                    </a:cubicBezTo>
                    <a:cubicBezTo>
                      <a:pt x="747" y="62"/>
                      <a:pt x="748" y="59"/>
                      <a:pt x="750" y="56"/>
                    </a:cubicBezTo>
                    <a:cubicBezTo>
                      <a:pt x="753" y="52"/>
                      <a:pt x="757" y="50"/>
                      <a:pt x="761" y="52"/>
                    </a:cubicBezTo>
                    <a:cubicBezTo>
                      <a:pt x="766" y="53"/>
                      <a:pt x="768" y="56"/>
                      <a:pt x="768" y="61"/>
                    </a:cubicBezTo>
                    <a:cubicBezTo>
                      <a:pt x="769" y="70"/>
                      <a:pt x="763" y="77"/>
                      <a:pt x="755" y="77"/>
                    </a:cubicBezTo>
                    <a:cubicBezTo>
                      <a:pt x="747" y="77"/>
                      <a:pt x="742" y="71"/>
                      <a:pt x="741" y="62"/>
                    </a:cubicBezTo>
                    <a:cubicBezTo>
                      <a:pt x="741" y="50"/>
                      <a:pt x="750" y="40"/>
                      <a:pt x="763" y="40"/>
                    </a:cubicBezTo>
                    <a:cubicBezTo>
                      <a:pt x="764" y="39"/>
                      <a:pt x="766" y="40"/>
                      <a:pt x="768" y="40"/>
                    </a:cubicBezTo>
                    <a:cubicBezTo>
                      <a:pt x="761" y="23"/>
                      <a:pt x="742" y="11"/>
                      <a:pt x="726" y="13"/>
                    </a:cubicBezTo>
                    <a:cubicBezTo>
                      <a:pt x="717" y="13"/>
                      <a:pt x="710" y="18"/>
                      <a:pt x="706" y="26"/>
                    </a:cubicBezTo>
                    <a:cubicBezTo>
                      <a:pt x="702" y="33"/>
                      <a:pt x="702" y="40"/>
                      <a:pt x="707" y="46"/>
                    </a:cubicBezTo>
                    <a:cubicBezTo>
                      <a:pt x="712" y="52"/>
                      <a:pt x="721" y="54"/>
                      <a:pt x="729" y="52"/>
                    </a:cubicBezTo>
                    <a:cubicBezTo>
                      <a:pt x="736" y="50"/>
                      <a:pt x="741" y="43"/>
                      <a:pt x="741" y="36"/>
                    </a:cubicBezTo>
                    <a:cubicBezTo>
                      <a:pt x="742" y="29"/>
                      <a:pt x="737" y="24"/>
                      <a:pt x="730" y="23"/>
                    </a:cubicBezTo>
                    <a:cubicBezTo>
                      <a:pt x="724" y="22"/>
                      <a:pt x="718" y="27"/>
                      <a:pt x="717" y="33"/>
                    </a:cubicBezTo>
                    <a:cubicBezTo>
                      <a:pt x="716" y="40"/>
                      <a:pt x="718" y="42"/>
                      <a:pt x="726" y="40"/>
                    </a:cubicBezTo>
                    <a:cubicBezTo>
                      <a:pt x="725" y="37"/>
                      <a:pt x="724" y="33"/>
                      <a:pt x="722" y="30"/>
                    </a:cubicBezTo>
                    <a:cubicBezTo>
                      <a:pt x="727" y="29"/>
                      <a:pt x="731" y="29"/>
                      <a:pt x="732" y="35"/>
                    </a:cubicBezTo>
                    <a:cubicBezTo>
                      <a:pt x="732" y="39"/>
                      <a:pt x="728" y="45"/>
                      <a:pt x="724" y="44"/>
                    </a:cubicBezTo>
                    <a:cubicBezTo>
                      <a:pt x="720" y="44"/>
                      <a:pt x="716" y="42"/>
                      <a:pt x="714" y="39"/>
                    </a:cubicBezTo>
                    <a:cubicBezTo>
                      <a:pt x="712" y="37"/>
                      <a:pt x="712" y="32"/>
                      <a:pt x="714" y="29"/>
                    </a:cubicBezTo>
                    <a:cubicBezTo>
                      <a:pt x="717" y="21"/>
                      <a:pt x="730" y="17"/>
                      <a:pt x="737" y="21"/>
                    </a:cubicBezTo>
                    <a:cubicBezTo>
                      <a:pt x="741" y="23"/>
                      <a:pt x="744" y="27"/>
                      <a:pt x="745" y="30"/>
                    </a:cubicBezTo>
                    <a:cubicBezTo>
                      <a:pt x="749" y="48"/>
                      <a:pt x="738" y="61"/>
                      <a:pt x="720" y="61"/>
                    </a:cubicBezTo>
                    <a:cubicBezTo>
                      <a:pt x="703" y="61"/>
                      <a:pt x="695" y="47"/>
                      <a:pt x="701" y="29"/>
                    </a:cubicBezTo>
                    <a:cubicBezTo>
                      <a:pt x="702" y="26"/>
                      <a:pt x="703" y="24"/>
                      <a:pt x="703" y="22"/>
                    </a:cubicBezTo>
                    <a:cubicBezTo>
                      <a:pt x="704" y="16"/>
                      <a:pt x="702" y="11"/>
                      <a:pt x="697" y="9"/>
                    </a:cubicBezTo>
                    <a:cubicBezTo>
                      <a:pt x="692" y="7"/>
                      <a:pt x="687" y="6"/>
                      <a:pt x="683" y="10"/>
                    </a:cubicBezTo>
                    <a:cubicBezTo>
                      <a:pt x="679" y="14"/>
                      <a:pt x="677" y="19"/>
                      <a:pt x="680" y="24"/>
                    </a:cubicBezTo>
                    <a:cubicBezTo>
                      <a:pt x="681" y="26"/>
                      <a:pt x="683" y="28"/>
                      <a:pt x="685" y="29"/>
                    </a:cubicBezTo>
                    <a:cubicBezTo>
                      <a:pt x="688" y="29"/>
                      <a:pt x="690" y="28"/>
                      <a:pt x="692" y="26"/>
                    </a:cubicBezTo>
                    <a:cubicBezTo>
                      <a:pt x="693" y="25"/>
                      <a:pt x="693" y="22"/>
                      <a:pt x="692" y="21"/>
                    </a:cubicBezTo>
                    <a:cubicBezTo>
                      <a:pt x="690" y="19"/>
                      <a:pt x="687" y="19"/>
                      <a:pt x="683" y="18"/>
                    </a:cubicBezTo>
                    <a:cubicBezTo>
                      <a:pt x="685" y="16"/>
                      <a:pt x="688" y="13"/>
                      <a:pt x="689" y="14"/>
                    </a:cubicBezTo>
                    <a:cubicBezTo>
                      <a:pt x="692" y="15"/>
                      <a:pt x="696" y="18"/>
                      <a:pt x="696" y="20"/>
                    </a:cubicBezTo>
                    <a:cubicBezTo>
                      <a:pt x="696" y="23"/>
                      <a:pt x="694" y="28"/>
                      <a:pt x="691" y="30"/>
                    </a:cubicBezTo>
                    <a:cubicBezTo>
                      <a:pt x="687" y="34"/>
                      <a:pt x="682" y="32"/>
                      <a:pt x="679" y="29"/>
                    </a:cubicBezTo>
                    <a:cubicBezTo>
                      <a:pt x="676" y="25"/>
                      <a:pt x="674" y="21"/>
                      <a:pt x="671" y="17"/>
                    </a:cubicBezTo>
                    <a:cubicBezTo>
                      <a:pt x="671" y="16"/>
                      <a:pt x="670" y="14"/>
                      <a:pt x="669" y="13"/>
                    </a:cubicBezTo>
                    <a:cubicBezTo>
                      <a:pt x="667" y="11"/>
                      <a:pt x="665" y="9"/>
                      <a:pt x="663" y="7"/>
                    </a:cubicBezTo>
                    <a:cubicBezTo>
                      <a:pt x="662" y="10"/>
                      <a:pt x="660" y="12"/>
                      <a:pt x="658" y="16"/>
                    </a:cubicBezTo>
                    <a:cubicBezTo>
                      <a:pt x="657" y="13"/>
                      <a:pt x="655" y="10"/>
                      <a:pt x="653" y="7"/>
                    </a:cubicBezTo>
                    <a:cubicBezTo>
                      <a:pt x="649" y="8"/>
                      <a:pt x="649" y="10"/>
                      <a:pt x="657" y="18"/>
                    </a:cubicBezTo>
                    <a:cubicBezTo>
                      <a:pt x="636" y="16"/>
                      <a:pt x="616" y="13"/>
                      <a:pt x="596" y="11"/>
                    </a:cubicBezTo>
                    <a:cubicBezTo>
                      <a:pt x="578" y="9"/>
                      <a:pt x="559" y="6"/>
                      <a:pt x="541" y="6"/>
                    </a:cubicBezTo>
                    <a:cubicBezTo>
                      <a:pt x="364" y="6"/>
                      <a:pt x="186" y="6"/>
                      <a:pt x="8" y="6"/>
                    </a:cubicBezTo>
                    <a:cubicBezTo>
                      <a:pt x="6" y="6"/>
                      <a:pt x="3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47" y="0"/>
                      <a:pt x="1094" y="0"/>
                      <a:pt x="1641" y="0"/>
                    </a:cubicBezTo>
                    <a:cubicBezTo>
                      <a:pt x="1641" y="2"/>
                      <a:pt x="1641" y="4"/>
                      <a:pt x="1641" y="6"/>
                    </a:cubicBezTo>
                    <a:close/>
                    <a:moveTo>
                      <a:pt x="884" y="13"/>
                    </a:moveTo>
                    <a:cubicBezTo>
                      <a:pt x="875" y="6"/>
                      <a:pt x="870" y="8"/>
                      <a:pt x="869" y="19"/>
                    </a:cubicBezTo>
                    <a:cubicBezTo>
                      <a:pt x="868" y="31"/>
                      <a:pt x="855" y="37"/>
                      <a:pt x="843" y="30"/>
                    </a:cubicBezTo>
                    <a:cubicBezTo>
                      <a:pt x="839" y="27"/>
                      <a:pt x="836" y="24"/>
                      <a:pt x="838" y="19"/>
                    </a:cubicBezTo>
                    <a:cubicBezTo>
                      <a:pt x="839" y="15"/>
                      <a:pt x="842" y="11"/>
                      <a:pt x="846" y="10"/>
                    </a:cubicBezTo>
                    <a:cubicBezTo>
                      <a:pt x="849" y="9"/>
                      <a:pt x="854" y="11"/>
                      <a:pt x="857" y="13"/>
                    </a:cubicBezTo>
                    <a:cubicBezTo>
                      <a:pt x="862" y="17"/>
                      <a:pt x="860" y="25"/>
                      <a:pt x="854" y="26"/>
                    </a:cubicBezTo>
                    <a:cubicBezTo>
                      <a:pt x="852" y="26"/>
                      <a:pt x="850" y="26"/>
                      <a:pt x="848" y="24"/>
                    </a:cubicBezTo>
                    <a:cubicBezTo>
                      <a:pt x="847" y="23"/>
                      <a:pt x="846" y="20"/>
                      <a:pt x="847" y="19"/>
                    </a:cubicBezTo>
                    <a:cubicBezTo>
                      <a:pt x="848" y="18"/>
                      <a:pt x="850" y="17"/>
                      <a:pt x="852" y="16"/>
                    </a:cubicBezTo>
                    <a:cubicBezTo>
                      <a:pt x="852" y="19"/>
                      <a:pt x="852" y="20"/>
                      <a:pt x="851" y="22"/>
                    </a:cubicBezTo>
                    <a:cubicBezTo>
                      <a:pt x="852" y="22"/>
                      <a:pt x="853" y="22"/>
                      <a:pt x="854" y="23"/>
                    </a:cubicBezTo>
                    <a:cubicBezTo>
                      <a:pt x="854" y="20"/>
                      <a:pt x="856" y="16"/>
                      <a:pt x="855" y="15"/>
                    </a:cubicBezTo>
                    <a:cubicBezTo>
                      <a:pt x="853" y="14"/>
                      <a:pt x="849" y="12"/>
                      <a:pt x="846" y="13"/>
                    </a:cubicBezTo>
                    <a:cubicBezTo>
                      <a:pt x="841" y="16"/>
                      <a:pt x="840" y="25"/>
                      <a:pt x="846" y="28"/>
                    </a:cubicBezTo>
                    <a:cubicBezTo>
                      <a:pt x="850" y="29"/>
                      <a:pt x="856" y="29"/>
                      <a:pt x="859" y="27"/>
                    </a:cubicBezTo>
                    <a:cubicBezTo>
                      <a:pt x="862" y="26"/>
                      <a:pt x="863" y="20"/>
                      <a:pt x="863" y="16"/>
                    </a:cubicBezTo>
                    <a:cubicBezTo>
                      <a:pt x="862" y="8"/>
                      <a:pt x="858" y="6"/>
                      <a:pt x="846" y="6"/>
                    </a:cubicBezTo>
                    <a:cubicBezTo>
                      <a:pt x="836" y="6"/>
                      <a:pt x="829" y="15"/>
                      <a:pt x="832" y="24"/>
                    </a:cubicBezTo>
                    <a:cubicBezTo>
                      <a:pt x="836" y="36"/>
                      <a:pt x="846" y="40"/>
                      <a:pt x="856" y="43"/>
                    </a:cubicBezTo>
                    <a:cubicBezTo>
                      <a:pt x="865" y="45"/>
                      <a:pt x="869" y="38"/>
                      <a:pt x="873" y="32"/>
                    </a:cubicBezTo>
                    <a:cubicBezTo>
                      <a:pt x="880" y="21"/>
                      <a:pt x="888" y="11"/>
                      <a:pt x="901" y="6"/>
                    </a:cubicBezTo>
                    <a:cubicBezTo>
                      <a:pt x="895" y="6"/>
                      <a:pt x="889" y="6"/>
                      <a:pt x="883" y="6"/>
                    </a:cubicBezTo>
                    <a:cubicBezTo>
                      <a:pt x="883" y="9"/>
                      <a:pt x="883" y="11"/>
                      <a:pt x="884" y="13"/>
                    </a:cubicBezTo>
                    <a:close/>
                    <a:moveTo>
                      <a:pt x="742" y="6"/>
                    </a:moveTo>
                    <a:cubicBezTo>
                      <a:pt x="754" y="11"/>
                      <a:pt x="762" y="21"/>
                      <a:pt x="768" y="32"/>
                    </a:cubicBezTo>
                    <a:cubicBezTo>
                      <a:pt x="770" y="34"/>
                      <a:pt x="771" y="36"/>
                      <a:pt x="772" y="38"/>
                    </a:cubicBezTo>
                    <a:cubicBezTo>
                      <a:pt x="776" y="43"/>
                      <a:pt x="781" y="45"/>
                      <a:pt x="787" y="42"/>
                    </a:cubicBezTo>
                    <a:cubicBezTo>
                      <a:pt x="793" y="39"/>
                      <a:pt x="800" y="36"/>
                      <a:pt x="806" y="31"/>
                    </a:cubicBezTo>
                    <a:cubicBezTo>
                      <a:pt x="812" y="25"/>
                      <a:pt x="811" y="13"/>
                      <a:pt x="804" y="9"/>
                    </a:cubicBezTo>
                    <a:cubicBezTo>
                      <a:pt x="800" y="6"/>
                      <a:pt x="794" y="7"/>
                      <a:pt x="789" y="6"/>
                    </a:cubicBezTo>
                    <a:cubicBezTo>
                      <a:pt x="783" y="5"/>
                      <a:pt x="781" y="9"/>
                      <a:pt x="779" y="14"/>
                    </a:cubicBezTo>
                    <a:cubicBezTo>
                      <a:pt x="777" y="19"/>
                      <a:pt x="777" y="24"/>
                      <a:pt x="782" y="27"/>
                    </a:cubicBezTo>
                    <a:cubicBezTo>
                      <a:pt x="786" y="30"/>
                      <a:pt x="791" y="31"/>
                      <a:pt x="796" y="28"/>
                    </a:cubicBezTo>
                    <a:cubicBezTo>
                      <a:pt x="798" y="26"/>
                      <a:pt x="799" y="22"/>
                      <a:pt x="799" y="20"/>
                    </a:cubicBezTo>
                    <a:cubicBezTo>
                      <a:pt x="799" y="17"/>
                      <a:pt x="796" y="14"/>
                      <a:pt x="794" y="13"/>
                    </a:cubicBezTo>
                    <a:cubicBezTo>
                      <a:pt x="792" y="12"/>
                      <a:pt x="788" y="14"/>
                      <a:pt x="787" y="16"/>
                    </a:cubicBezTo>
                    <a:cubicBezTo>
                      <a:pt x="786" y="17"/>
                      <a:pt x="787" y="20"/>
                      <a:pt x="787" y="22"/>
                    </a:cubicBezTo>
                    <a:cubicBezTo>
                      <a:pt x="788" y="22"/>
                      <a:pt x="789" y="22"/>
                      <a:pt x="790" y="22"/>
                    </a:cubicBezTo>
                    <a:cubicBezTo>
                      <a:pt x="790" y="20"/>
                      <a:pt x="789" y="19"/>
                      <a:pt x="789" y="17"/>
                    </a:cubicBezTo>
                    <a:cubicBezTo>
                      <a:pt x="790" y="16"/>
                      <a:pt x="790" y="16"/>
                      <a:pt x="791" y="16"/>
                    </a:cubicBezTo>
                    <a:cubicBezTo>
                      <a:pt x="792" y="18"/>
                      <a:pt x="795" y="21"/>
                      <a:pt x="795" y="22"/>
                    </a:cubicBezTo>
                    <a:cubicBezTo>
                      <a:pt x="793" y="24"/>
                      <a:pt x="791" y="26"/>
                      <a:pt x="788" y="26"/>
                    </a:cubicBezTo>
                    <a:cubicBezTo>
                      <a:pt x="784" y="27"/>
                      <a:pt x="779" y="20"/>
                      <a:pt x="782" y="16"/>
                    </a:cubicBezTo>
                    <a:cubicBezTo>
                      <a:pt x="784" y="13"/>
                      <a:pt x="789" y="10"/>
                      <a:pt x="792" y="9"/>
                    </a:cubicBezTo>
                    <a:cubicBezTo>
                      <a:pt x="798" y="8"/>
                      <a:pt x="801" y="12"/>
                      <a:pt x="803" y="17"/>
                    </a:cubicBezTo>
                    <a:cubicBezTo>
                      <a:pt x="805" y="22"/>
                      <a:pt x="804" y="26"/>
                      <a:pt x="800" y="29"/>
                    </a:cubicBezTo>
                    <a:cubicBezTo>
                      <a:pt x="795" y="33"/>
                      <a:pt x="789" y="34"/>
                      <a:pt x="782" y="32"/>
                    </a:cubicBezTo>
                    <a:cubicBezTo>
                      <a:pt x="776" y="30"/>
                      <a:pt x="773" y="25"/>
                      <a:pt x="772" y="19"/>
                    </a:cubicBezTo>
                    <a:cubicBezTo>
                      <a:pt x="772" y="15"/>
                      <a:pt x="770" y="11"/>
                      <a:pt x="768" y="10"/>
                    </a:cubicBezTo>
                    <a:cubicBezTo>
                      <a:pt x="766" y="8"/>
                      <a:pt x="761" y="10"/>
                      <a:pt x="758" y="11"/>
                    </a:cubicBezTo>
                    <a:cubicBezTo>
                      <a:pt x="758" y="10"/>
                      <a:pt x="758" y="8"/>
                      <a:pt x="758" y="6"/>
                    </a:cubicBezTo>
                    <a:cubicBezTo>
                      <a:pt x="753" y="6"/>
                      <a:pt x="747" y="6"/>
                      <a:pt x="742" y="6"/>
                    </a:cubicBezTo>
                    <a:close/>
                    <a:moveTo>
                      <a:pt x="807" y="36"/>
                    </a:moveTo>
                    <a:cubicBezTo>
                      <a:pt x="798" y="41"/>
                      <a:pt x="790" y="46"/>
                      <a:pt x="783" y="51"/>
                    </a:cubicBezTo>
                    <a:cubicBezTo>
                      <a:pt x="776" y="57"/>
                      <a:pt x="774" y="65"/>
                      <a:pt x="777" y="71"/>
                    </a:cubicBezTo>
                    <a:cubicBezTo>
                      <a:pt x="781" y="79"/>
                      <a:pt x="789" y="84"/>
                      <a:pt x="798" y="84"/>
                    </a:cubicBezTo>
                    <a:cubicBezTo>
                      <a:pt x="805" y="83"/>
                      <a:pt x="810" y="79"/>
                      <a:pt x="813" y="70"/>
                    </a:cubicBezTo>
                    <a:cubicBezTo>
                      <a:pt x="815" y="63"/>
                      <a:pt x="813" y="57"/>
                      <a:pt x="808" y="54"/>
                    </a:cubicBezTo>
                    <a:cubicBezTo>
                      <a:pt x="802" y="50"/>
                      <a:pt x="794" y="50"/>
                      <a:pt x="789" y="56"/>
                    </a:cubicBezTo>
                    <a:cubicBezTo>
                      <a:pt x="787" y="57"/>
                      <a:pt x="786" y="61"/>
                      <a:pt x="787" y="63"/>
                    </a:cubicBezTo>
                    <a:cubicBezTo>
                      <a:pt x="789" y="65"/>
                      <a:pt x="792" y="67"/>
                      <a:pt x="795" y="67"/>
                    </a:cubicBezTo>
                    <a:cubicBezTo>
                      <a:pt x="797" y="68"/>
                      <a:pt x="799" y="65"/>
                      <a:pt x="800" y="63"/>
                    </a:cubicBezTo>
                    <a:cubicBezTo>
                      <a:pt x="799" y="61"/>
                      <a:pt x="797" y="60"/>
                      <a:pt x="795" y="58"/>
                    </a:cubicBezTo>
                    <a:cubicBezTo>
                      <a:pt x="797" y="57"/>
                      <a:pt x="801" y="57"/>
                      <a:pt x="802" y="58"/>
                    </a:cubicBezTo>
                    <a:cubicBezTo>
                      <a:pt x="803" y="61"/>
                      <a:pt x="803" y="65"/>
                      <a:pt x="801" y="67"/>
                    </a:cubicBezTo>
                    <a:cubicBezTo>
                      <a:pt x="798" y="71"/>
                      <a:pt x="791" y="71"/>
                      <a:pt x="787" y="67"/>
                    </a:cubicBezTo>
                    <a:cubicBezTo>
                      <a:pt x="783" y="64"/>
                      <a:pt x="783" y="58"/>
                      <a:pt x="787" y="54"/>
                    </a:cubicBezTo>
                    <a:cubicBezTo>
                      <a:pt x="793" y="48"/>
                      <a:pt x="799" y="46"/>
                      <a:pt x="808" y="49"/>
                    </a:cubicBezTo>
                    <a:cubicBezTo>
                      <a:pt x="807" y="45"/>
                      <a:pt x="807" y="41"/>
                      <a:pt x="807" y="36"/>
                    </a:cubicBezTo>
                    <a:close/>
                    <a:moveTo>
                      <a:pt x="834" y="49"/>
                    </a:moveTo>
                    <a:cubicBezTo>
                      <a:pt x="844" y="45"/>
                      <a:pt x="851" y="49"/>
                      <a:pt x="856" y="56"/>
                    </a:cubicBezTo>
                    <a:cubicBezTo>
                      <a:pt x="858" y="57"/>
                      <a:pt x="858" y="62"/>
                      <a:pt x="857" y="64"/>
                    </a:cubicBezTo>
                    <a:cubicBezTo>
                      <a:pt x="854" y="67"/>
                      <a:pt x="850" y="69"/>
                      <a:pt x="846" y="70"/>
                    </a:cubicBezTo>
                    <a:cubicBezTo>
                      <a:pt x="844" y="70"/>
                      <a:pt x="840" y="67"/>
                      <a:pt x="839" y="64"/>
                    </a:cubicBezTo>
                    <a:cubicBezTo>
                      <a:pt x="838" y="63"/>
                      <a:pt x="840" y="59"/>
                      <a:pt x="841" y="57"/>
                    </a:cubicBezTo>
                    <a:cubicBezTo>
                      <a:pt x="842" y="56"/>
                      <a:pt x="845" y="57"/>
                      <a:pt x="846" y="57"/>
                    </a:cubicBezTo>
                    <a:cubicBezTo>
                      <a:pt x="844" y="60"/>
                      <a:pt x="841" y="63"/>
                      <a:pt x="842" y="64"/>
                    </a:cubicBezTo>
                    <a:cubicBezTo>
                      <a:pt x="843" y="68"/>
                      <a:pt x="847" y="69"/>
                      <a:pt x="850" y="67"/>
                    </a:cubicBezTo>
                    <a:cubicBezTo>
                      <a:pt x="854" y="65"/>
                      <a:pt x="857" y="63"/>
                      <a:pt x="855" y="58"/>
                    </a:cubicBezTo>
                    <a:cubicBezTo>
                      <a:pt x="853" y="54"/>
                      <a:pt x="844" y="50"/>
                      <a:pt x="839" y="51"/>
                    </a:cubicBezTo>
                    <a:cubicBezTo>
                      <a:pt x="832" y="53"/>
                      <a:pt x="828" y="58"/>
                      <a:pt x="828" y="63"/>
                    </a:cubicBezTo>
                    <a:cubicBezTo>
                      <a:pt x="827" y="71"/>
                      <a:pt x="833" y="81"/>
                      <a:pt x="840" y="83"/>
                    </a:cubicBezTo>
                    <a:cubicBezTo>
                      <a:pt x="848" y="85"/>
                      <a:pt x="858" y="81"/>
                      <a:pt x="863" y="74"/>
                    </a:cubicBezTo>
                    <a:cubicBezTo>
                      <a:pt x="868" y="67"/>
                      <a:pt x="867" y="59"/>
                      <a:pt x="860" y="52"/>
                    </a:cubicBezTo>
                    <a:cubicBezTo>
                      <a:pt x="853" y="47"/>
                      <a:pt x="845" y="42"/>
                      <a:pt x="836" y="36"/>
                    </a:cubicBezTo>
                    <a:cubicBezTo>
                      <a:pt x="836" y="40"/>
                      <a:pt x="836" y="42"/>
                      <a:pt x="836" y="43"/>
                    </a:cubicBezTo>
                    <a:cubicBezTo>
                      <a:pt x="836" y="45"/>
                      <a:pt x="835" y="46"/>
                      <a:pt x="834" y="49"/>
                    </a:cubicBezTo>
                    <a:close/>
                    <a:moveTo>
                      <a:pt x="830" y="51"/>
                    </a:moveTo>
                    <a:cubicBezTo>
                      <a:pt x="827" y="51"/>
                      <a:pt x="825" y="51"/>
                      <a:pt x="823" y="51"/>
                    </a:cubicBezTo>
                    <a:cubicBezTo>
                      <a:pt x="817" y="51"/>
                      <a:pt x="813" y="44"/>
                      <a:pt x="817" y="39"/>
                    </a:cubicBezTo>
                    <a:cubicBezTo>
                      <a:pt x="817" y="37"/>
                      <a:pt x="819" y="36"/>
                      <a:pt x="820" y="36"/>
                    </a:cubicBezTo>
                    <a:cubicBezTo>
                      <a:pt x="822" y="36"/>
                      <a:pt x="823" y="38"/>
                      <a:pt x="824" y="39"/>
                    </a:cubicBezTo>
                    <a:cubicBezTo>
                      <a:pt x="822" y="40"/>
                      <a:pt x="820" y="41"/>
                      <a:pt x="819" y="43"/>
                    </a:cubicBezTo>
                    <a:cubicBezTo>
                      <a:pt x="818" y="44"/>
                      <a:pt x="820" y="46"/>
                      <a:pt x="821" y="47"/>
                    </a:cubicBezTo>
                    <a:cubicBezTo>
                      <a:pt x="823" y="48"/>
                      <a:pt x="826" y="48"/>
                      <a:pt x="826" y="48"/>
                    </a:cubicBezTo>
                    <a:cubicBezTo>
                      <a:pt x="827" y="44"/>
                      <a:pt x="829" y="40"/>
                      <a:pt x="828" y="36"/>
                    </a:cubicBezTo>
                    <a:cubicBezTo>
                      <a:pt x="828" y="34"/>
                      <a:pt x="824" y="30"/>
                      <a:pt x="822" y="31"/>
                    </a:cubicBezTo>
                    <a:cubicBezTo>
                      <a:pt x="819" y="31"/>
                      <a:pt x="815" y="34"/>
                      <a:pt x="814" y="37"/>
                    </a:cubicBezTo>
                    <a:cubicBezTo>
                      <a:pt x="812" y="43"/>
                      <a:pt x="813" y="49"/>
                      <a:pt x="818" y="54"/>
                    </a:cubicBezTo>
                    <a:cubicBezTo>
                      <a:pt x="823" y="59"/>
                      <a:pt x="826" y="59"/>
                      <a:pt x="830" y="51"/>
                    </a:cubicBezTo>
                    <a:close/>
                    <a:moveTo>
                      <a:pt x="812" y="6"/>
                    </a:moveTo>
                    <a:cubicBezTo>
                      <a:pt x="818" y="13"/>
                      <a:pt x="818" y="20"/>
                      <a:pt x="815" y="28"/>
                    </a:cubicBezTo>
                    <a:cubicBezTo>
                      <a:pt x="819" y="28"/>
                      <a:pt x="822" y="27"/>
                      <a:pt x="824" y="27"/>
                    </a:cubicBezTo>
                    <a:cubicBezTo>
                      <a:pt x="825" y="20"/>
                      <a:pt x="826" y="13"/>
                      <a:pt x="827" y="6"/>
                    </a:cubicBezTo>
                    <a:cubicBezTo>
                      <a:pt x="823" y="6"/>
                      <a:pt x="818" y="6"/>
                      <a:pt x="812" y="6"/>
                    </a:cubicBezTo>
                    <a:close/>
                    <a:moveTo>
                      <a:pt x="939" y="7"/>
                    </a:moveTo>
                    <a:cubicBezTo>
                      <a:pt x="931" y="7"/>
                      <a:pt x="923" y="7"/>
                      <a:pt x="916" y="7"/>
                    </a:cubicBezTo>
                    <a:cubicBezTo>
                      <a:pt x="922" y="10"/>
                      <a:pt x="928" y="14"/>
                      <a:pt x="934" y="17"/>
                    </a:cubicBezTo>
                    <a:cubicBezTo>
                      <a:pt x="936" y="14"/>
                      <a:pt x="937" y="11"/>
                      <a:pt x="939" y="7"/>
                    </a:cubicBezTo>
                    <a:close/>
                    <a:moveTo>
                      <a:pt x="707" y="17"/>
                    </a:moveTo>
                    <a:cubicBezTo>
                      <a:pt x="713" y="13"/>
                      <a:pt x="718" y="10"/>
                      <a:pt x="724" y="6"/>
                    </a:cubicBezTo>
                    <a:cubicBezTo>
                      <a:pt x="717" y="6"/>
                      <a:pt x="710" y="6"/>
                      <a:pt x="703" y="6"/>
                    </a:cubicBezTo>
                    <a:cubicBezTo>
                      <a:pt x="704" y="10"/>
                      <a:pt x="706" y="14"/>
                      <a:pt x="707" y="17"/>
                    </a:cubicBezTo>
                    <a:close/>
                    <a:moveTo>
                      <a:pt x="960" y="7"/>
                    </a:moveTo>
                    <a:cubicBezTo>
                      <a:pt x="961" y="9"/>
                      <a:pt x="963" y="12"/>
                      <a:pt x="965" y="14"/>
                    </a:cubicBezTo>
                    <a:cubicBezTo>
                      <a:pt x="967" y="12"/>
                      <a:pt x="969" y="9"/>
                      <a:pt x="971" y="7"/>
                    </a:cubicBezTo>
                    <a:cubicBezTo>
                      <a:pt x="967" y="7"/>
                      <a:pt x="964" y="7"/>
                      <a:pt x="960" y="7"/>
                    </a:cubicBezTo>
                    <a:close/>
                    <a:moveTo>
                      <a:pt x="677" y="14"/>
                    </a:moveTo>
                    <a:cubicBezTo>
                      <a:pt x="678" y="11"/>
                      <a:pt x="679" y="9"/>
                      <a:pt x="681" y="7"/>
                    </a:cubicBezTo>
                    <a:cubicBezTo>
                      <a:pt x="678" y="7"/>
                      <a:pt x="675" y="7"/>
                      <a:pt x="671" y="7"/>
                    </a:cubicBezTo>
                    <a:cubicBezTo>
                      <a:pt x="673" y="9"/>
                      <a:pt x="674" y="11"/>
                      <a:pt x="677" y="14"/>
                    </a:cubicBezTo>
                    <a:close/>
                  </a:path>
                </a:pathLst>
              </a:custGeom>
              <a:solidFill>
                <a:srgbClr val="E94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 descr="未标题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" y="5466080"/>
            <a:ext cx="12237085" cy="1551305"/>
          </a:xfrm>
          <a:prstGeom prst="rect">
            <a:avLst/>
          </a:prstGeom>
        </p:spPr>
      </p:pic>
      <p:sp>
        <p:nvSpPr>
          <p:cNvPr id="2" name="Freeform 6"/>
          <p:cNvSpPr/>
          <p:nvPr/>
        </p:nvSpPr>
        <p:spPr bwMode="auto">
          <a:xfrm>
            <a:off x="6862445" y="1964690"/>
            <a:ext cx="2051685" cy="1970405"/>
          </a:xfrm>
          <a:prstGeom prst="teardrop">
            <a:avLst/>
          </a:prstGeom>
          <a:solidFill>
            <a:srgbClr val="E94B52"/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9072245" y="1964690"/>
            <a:ext cx="2052955" cy="1908175"/>
          </a:xfrm>
          <a:prstGeom prst="teardrop">
            <a:avLst/>
          </a:prstGeom>
          <a:solidFill>
            <a:srgbClr val="E94B52"/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7875270" y="3444875"/>
            <a:ext cx="2051685" cy="2021205"/>
          </a:xfrm>
          <a:prstGeom prst="teardrop">
            <a:avLst/>
          </a:prstGeom>
          <a:solidFill>
            <a:srgbClr val="E94B52"/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1036320" y="2270760"/>
            <a:ext cx="507174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Remember what should be remembered, and forget what should be forgotten.Alter what is changeable, and accept what is unchangeable.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1036449" y="196497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94B5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36" name="Group 173"/>
          <p:cNvGrpSpPr/>
          <p:nvPr/>
        </p:nvGrpSpPr>
        <p:grpSpPr>
          <a:xfrm>
            <a:off x="7635908" y="2137137"/>
            <a:ext cx="541867" cy="565149"/>
            <a:chOff x="839787" y="3005138"/>
            <a:chExt cx="406400" cy="423862"/>
          </a:xfrm>
          <a:solidFill>
            <a:schemeClr val="bg1"/>
          </a:solidFill>
        </p:grpSpPr>
        <p:sp>
          <p:nvSpPr>
            <p:cNvPr id="337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8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9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0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1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2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3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4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5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1" name="Group 18"/>
          <p:cNvGrpSpPr/>
          <p:nvPr/>
        </p:nvGrpSpPr>
        <p:grpSpPr>
          <a:xfrm>
            <a:off x="9926700" y="2164652"/>
            <a:ext cx="609600" cy="529167"/>
            <a:chOff x="4587875" y="2944813"/>
            <a:chExt cx="457200" cy="396875"/>
          </a:xfrm>
          <a:solidFill>
            <a:schemeClr val="bg1"/>
          </a:solidFill>
        </p:grpSpPr>
        <p:sp>
          <p:nvSpPr>
            <p:cNvPr id="52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3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4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5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6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7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43" name="Freeform 12"/>
          <p:cNvSpPr>
            <a:spLocks noEditPoints="1"/>
          </p:cNvSpPr>
          <p:nvPr/>
        </p:nvSpPr>
        <p:spPr bwMode="auto">
          <a:xfrm>
            <a:off x="8620972" y="3565102"/>
            <a:ext cx="560916" cy="560916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73875" y="2724150"/>
            <a:ext cx="203962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Happiness is about having each tiny wish come ture.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085580" y="2724150"/>
            <a:ext cx="203962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Happiness is about having each tiny wish come ture.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907020" y="4156075"/>
            <a:ext cx="203962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Happiness is about having each tiny wish come ture.</a:t>
            </a:r>
          </a:p>
        </p:txBody>
      </p:sp>
      <p:sp>
        <p:nvSpPr>
          <p:cNvPr id="15" name="矩形 14"/>
          <p:cNvSpPr/>
          <p:nvPr/>
        </p:nvSpPr>
        <p:spPr>
          <a:xfrm>
            <a:off x="1051560" y="3439795"/>
            <a:ext cx="5044440" cy="214884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:a14="http://schemas.microsoft.com/office/drawing/2010/main"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1" grpId="0" animBg="1"/>
      <p:bldP spid="5" grpId="0"/>
      <p:bldP spid="8" grpId="0"/>
      <p:bldP spid="43" grpId="0" animBg="1"/>
      <p:bldP spid="34" grpId="0"/>
      <p:bldP spid="13" grpId="0"/>
      <p:bldP spid="14" grpId="0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1154333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1154333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1154333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115433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2255</Words>
  <Application>Microsoft Office PowerPoint</Application>
  <PresentationFormat>宽屏</PresentationFormat>
  <Paragraphs>230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Microsoft YaHei UI</vt:lpstr>
      <vt:lpstr>华文细黑</vt:lpstr>
      <vt:lpstr>华文中宋</vt:lpstr>
      <vt:lpstr>宋体</vt:lpstr>
      <vt:lpstr>微软雅黑</vt:lpstr>
      <vt:lpstr>微软雅黑 Light</vt:lpstr>
      <vt:lpstr>Arial</vt:lpstr>
      <vt:lpstr>Calibri</vt:lpstr>
      <vt:lpstr>Calibri Light</vt:lpstr>
      <vt:lpstr>Monotype Corsiva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www.51pptmoban.com  整理发布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dc:description>——</dc:description>
  <cp:lastModifiedBy>阳光 男孩</cp:lastModifiedBy>
  <cp:revision>44</cp:revision>
  <dcterms:created xsi:type="dcterms:W3CDTF">2017-05-06T05:43:00Z</dcterms:created>
  <dcterms:modified xsi:type="dcterms:W3CDTF">2020-02-01T11:24:03Z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