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8" r:id="rId4"/>
    <p:sldId id="261" r:id="rId5"/>
    <p:sldId id="257" r:id="rId6"/>
    <p:sldId id="260" r:id="rId7"/>
    <p:sldId id="259" r:id="rId8"/>
    <p:sldId id="262" r:id="rId9"/>
    <p:sldId id="264" r:id="rId10"/>
    <p:sldId id="263" r:id="rId11"/>
    <p:sldId id="265" r:id="rId12"/>
    <p:sldId id="266" r:id="rId13"/>
    <p:sldId id="267" r:id="rId14"/>
    <p:sldId id="269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D6ED089-5696-4AA4-A715-7FD0F0B4442C}">
          <p14:sldIdLst>
            <p14:sldId id="270"/>
            <p14:sldId id="256"/>
            <p14:sldId id="258"/>
            <p14:sldId id="261"/>
            <p14:sldId id="257"/>
            <p14:sldId id="260"/>
            <p14:sldId id="259"/>
            <p14:sldId id="262"/>
            <p14:sldId id="264"/>
            <p14:sldId id="263"/>
            <p14:sldId id="265"/>
          </p14:sldIdLst>
        </p14:section>
        <p14:section name="设计规范" id="{883DA34F-C93C-4C33-9076-7400973B4298}">
          <p14:sldIdLst>
            <p14:sldId id="266"/>
            <p14:sldId id="267"/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50C"/>
    <a:srgbClr val="02020C"/>
    <a:srgbClr val="4E4E4E"/>
    <a:srgbClr val="D9D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68" autoAdjust="0"/>
    <p:restoredTop sz="94660"/>
  </p:normalViewPr>
  <p:slideViewPr>
    <p:cSldViewPr snapToGrid="0">
      <p:cViewPr varScale="1">
        <p:scale>
          <a:sx n="77" d="100"/>
          <a:sy n="77" d="100"/>
        </p:scale>
        <p:origin x="82" y="216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59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xmlns="" id="{D8C08C00-EBB9-465D-9E3B-50E1DAC42B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65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5.jp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黑色, 桌子, 束, 电话&#10;&#10;描述已自动生成">
            <a:extLst>
              <a:ext uri="{FF2B5EF4-FFF2-40B4-BE49-F238E27FC236}">
                <a16:creationId xmlns:a16="http://schemas.microsoft.com/office/drawing/2014/main" xmlns="" id="{2A145EEB-B59C-4670-A505-B2BE61F87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93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水, 黑色, 黑暗, 男人&#10;&#10;描述已自动生成">
            <a:extLst>
              <a:ext uri="{FF2B5EF4-FFF2-40B4-BE49-F238E27FC236}">
                <a16:creationId xmlns:a16="http://schemas.microsoft.com/office/drawing/2014/main" xmlns="" id="{E7A0EDB9-B5CA-4E5B-ADC9-44D6D3E059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67"/>
          <a:stretch/>
        </p:blipFill>
        <p:spPr>
          <a:xfrm>
            <a:off x="8382000" y="0"/>
            <a:ext cx="3810000" cy="6858000"/>
          </a:xfrm>
          <a:prstGeom prst="rect">
            <a:avLst/>
          </a:prstGeom>
        </p:spPr>
      </p:pic>
      <p:pic>
        <p:nvPicPr>
          <p:cNvPr id="7" name="图片 6" descr="图片包含 水, 黑色, 黑暗, 男人&#10;&#10;描述已自动生成">
            <a:extLst>
              <a:ext uri="{FF2B5EF4-FFF2-40B4-BE49-F238E27FC236}">
                <a16:creationId xmlns:a16="http://schemas.microsoft.com/office/drawing/2014/main" xmlns="" id="{671FEC72-AAC0-4B6E-A4D9-EB1EEC70F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10000" y="0"/>
            <a:ext cx="4572000" cy="6858000"/>
          </a:xfrm>
          <a:prstGeom prst="rect">
            <a:avLst/>
          </a:prstGeom>
        </p:spPr>
      </p:pic>
      <p:pic>
        <p:nvPicPr>
          <p:cNvPr id="8" name="图片 7" descr="图片包含 水, 黑色, 黑暗, 男人&#10;&#10;描述已自动生成">
            <a:extLst>
              <a:ext uri="{FF2B5EF4-FFF2-40B4-BE49-F238E27FC236}">
                <a16:creationId xmlns:a16="http://schemas.microsoft.com/office/drawing/2014/main" xmlns="" id="{07F235BA-4B55-41BC-83C4-FB155DE313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/>
          <a:stretch/>
        </p:blipFill>
        <p:spPr>
          <a:xfrm>
            <a:off x="0" y="0"/>
            <a:ext cx="3810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845E14-C051-46D7-A41E-5B17E69C9EAB}"/>
              </a:ext>
            </a:extLst>
          </p:cNvPr>
          <p:cNvSpPr/>
          <p:nvPr/>
        </p:nvSpPr>
        <p:spPr>
          <a:xfrm>
            <a:off x="0" y="3976914"/>
            <a:ext cx="12192000" cy="2881086"/>
          </a:xfrm>
          <a:prstGeom prst="rect">
            <a:avLst/>
          </a:prstGeom>
          <a:gradFill flip="none" rotWithShape="1">
            <a:gsLst>
              <a:gs pos="0">
                <a:srgbClr val="02050C"/>
              </a:gs>
              <a:gs pos="100000">
                <a:srgbClr val="02050C">
                  <a:alpha val="4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1EED7EA-B7FA-4278-AD84-B95CF7B52081}"/>
              </a:ext>
            </a:extLst>
          </p:cNvPr>
          <p:cNvSpPr txBox="1"/>
          <p:nvPr/>
        </p:nvSpPr>
        <p:spPr>
          <a:xfrm>
            <a:off x="1455284" y="2430598"/>
            <a:ext cx="2361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Power Your Point</a:t>
            </a:r>
            <a:endParaRPr lang="zh-CN" altLang="en-US" sz="28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CCAEB0D-69EF-4B21-9EFE-EF2E7408A43F}"/>
              </a:ext>
            </a:extLst>
          </p:cNvPr>
          <p:cNvSpPr txBox="1"/>
          <p:nvPr/>
        </p:nvSpPr>
        <p:spPr>
          <a:xfrm>
            <a:off x="1455284" y="2953818"/>
            <a:ext cx="5061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habitant morbi tristique senectus et netus et malesuada fames ac</a:t>
            </a:r>
            <a:endParaRPr lang="en-US" altLang="zh-CN" sz="14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A9CD49C-B058-4316-B7CC-1150291B9A1D}"/>
              </a:ext>
            </a:extLst>
          </p:cNvPr>
          <p:cNvSpPr txBox="1"/>
          <p:nvPr/>
        </p:nvSpPr>
        <p:spPr>
          <a:xfrm>
            <a:off x="1455283" y="3618023"/>
            <a:ext cx="52212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amet, consectetuer adipiscing elit. Maecenas porttitor congue massa. </a:t>
            </a:r>
          </a:p>
          <a:p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Fusce posuere, magna sed pulvinar ultricies, purus lectus malesuada libero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FA5FF6C-B47C-4379-A432-89C91A71DDF7}"/>
              </a:ext>
            </a:extLst>
          </p:cNvPr>
          <p:cNvSpPr txBox="1"/>
          <p:nvPr/>
        </p:nvSpPr>
        <p:spPr>
          <a:xfrm>
            <a:off x="5265284" y="5305548"/>
            <a:ext cx="5221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fusce est. vivamus a tellus. pellentesque habitant morbi tristique senectus et netus et malesuada fames ac turpis egestas. proin pharetra nonummy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80F44529-7638-499A-816F-514895FEA959}"/>
              </a:ext>
            </a:extLst>
          </p:cNvPr>
          <p:cNvCxnSpPr>
            <a:cxnSpLocks/>
          </p:cNvCxnSpPr>
          <p:nvPr/>
        </p:nvCxnSpPr>
        <p:spPr>
          <a:xfrm rot="5400000">
            <a:off x="4394199" y="1571394"/>
            <a:ext cx="0" cy="6858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24317C09-2866-43A9-8D96-06DAE41AB175}"/>
              </a:ext>
            </a:extLst>
          </p:cNvPr>
          <p:cNvCxnSpPr>
            <a:cxnSpLocks/>
          </p:cNvCxnSpPr>
          <p:nvPr/>
        </p:nvCxnSpPr>
        <p:spPr>
          <a:xfrm rot="5400000">
            <a:off x="8763000" y="1622194"/>
            <a:ext cx="0" cy="6858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4A6BDED6-C664-4C43-B626-BF12EA95725E}"/>
              </a:ext>
            </a:extLst>
          </p:cNvPr>
          <p:cNvCxnSpPr>
            <a:cxnSpLocks/>
          </p:cNvCxnSpPr>
          <p:nvPr/>
        </p:nvCxnSpPr>
        <p:spPr>
          <a:xfrm rot="5400000">
            <a:off x="900000" y="4049595"/>
            <a:ext cx="0" cy="180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4955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A7AC37D-8E35-4A64-BD45-CD516BD9D1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73"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2DEF0B7-F73C-4C70-978E-80395121724C}"/>
              </a:ext>
            </a:extLst>
          </p:cNvPr>
          <p:cNvSpPr txBox="1"/>
          <p:nvPr/>
        </p:nvSpPr>
        <p:spPr>
          <a:xfrm>
            <a:off x="5403652" y="797511"/>
            <a:ext cx="12001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杨任东竹石体-Extralight" panose="02000000000000000000" pitchFamily="2" charset="-122"/>
                <a:ea typeface="杨任东竹石体-Extralight" panose="02000000000000000000" pitchFamily="2" charset="-122"/>
              </a:rPr>
              <a:t>冬之旅</a:t>
            </a:r>
            <a:endParaRPr lang="en-US" altLang="zh-CN" sz="4800">
              <a:solidFill>
                <a:schemeClr val="bg1"/>
              </a:solidFill>
              <a:latin typeface="杨任东竹石体-Extralight" panose="02000000000000000000" pitchFamily="2" charset="-122"/>
              <a:ea typeface="杨任东竹石体-Extralight" panose="02000000000000000000" pitchFamily="2" charset="-122"/>
            </a:endParaRPr>
          </a:p>
          <a:p>
            <a:pPr algn="ctr"/>
            <a:endParaRPr lang="en-US" altLang="zh-CN" sz="4800">
              <a:solidFill>
                <a:schemeClr val="bg1"/>
              </a:solidFill>
              <a:latin typeface="杨任东竹石体-Extralight" panose="02000000000000000000" pitchFamily="2" charset="-122"/>
              <a:ea typeface="杨任东竹石体-Extralight" panose="02000000000000000000" pitchFamily="2" charset="-122"/>
            </a:endParaRPr>
          </a:p>
          <a:p>
            <a:pPr algn="ctr"/>
            <a:r>
              <a:rPr lang="zh-CN" altLang="en-US" sz="4800">
                <a:solidFill>
                  <a:schemeClr val="bg1"/>
                </a:solidFill>
                <a:latin typeface="杨任东竹石体-Extralight" panose="02000000000000000000" pitchFamily="2" charset="-122"/>
                <a:ea typeface="杨任东竹石体-Extralight" panose="02000000000000000000" pitchFamily="2" charset="-122"/>
              </a:rPr>
              <a:t>春之祭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23BC8424-7F76-4925-A810-06112FCB8748}"/>
              </a:ext>
            </a:extLst>
          </p:cNvPr>
          <p:cNvSpPr>
            <a:spLocks noChangeAspect="1"/>
          </p:cNvSpPr>
          <p:nvPr/>
        </p:nvSpPr>
        <p:spPr>
          <a:xfrm>
            <a:off x="5967727" y="3393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96C5EC5-F36D-4F47-A8BF-5D4D859C4DC7}"/>
              </a:ext>
            </a:extLst>
          </p:cNvPr>
          <p:cNvSpPr txBox="1"/>
          <p:nvPr/>
        </p:nvSpPr>
        <p:spPr>
          <a:xfrm rot="5400000">
            <a:off x="6026739" y="1819008"/>
            <a:ext cx="1153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杨任东竹石体-Extralight" panose="02000000000000000000" pitchFamily="2" charset="-122"/>
                <a:ea typeface="杨任东竹石体-Extralight" panose="02000000000000000000" pitchFamily="2" charset="-122"/>
              </a:rPr>
              <a:t>Winterreise</a:t>
            </a:r>
            <a:endParaRPr lang="zh-CN" altLang="en-US">
              <a:solidFill>
                <a:schemeClr val="bg1"/>
              </a:solidFill>
              <a:latin typeface="杨任东竹石体-Extralight" panose="02000000000000000000" pitchFamily="2" charset="-122"/>
              <a:ea typeface="杨任东竹石体-Extralight" panose="020000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C199103-AB65-470B-B049-215C01D7CE92}"/>
              </a:ext>
            </a:extLst>
          </p:cNvPr>
          <p:cNvSpPr txBox="1"/>
          <p:nvPr/>
        </p:nvSpPr>
        <p:spPr>
          <a:xfrm rot="5400000">
            <a:off x="5795216" y="4700453"/>
            <a:ext cx="1616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杨任东竹石体-Extralight" panose="02000000000000000000" pitchFamily="2" charset="-122"/>
                <a:ea typeface="杨任东竹石体-Extralight" panose="02000000000000000000" pitchFamily="2" charset="-122"/>
              </a:rPr>
              <a:t>The Rite of Spring</a:t>
            </a:r>
            <a:endParaRPr lang="zh-CN" altLang="en-US">
              <a:solidFill>
                <a:schemeClr val="bg1"/>
              </a:solidFill>
              <a:latin typeface="杨任东竹石体-Extralight" panose="02000000000000000000" pitchFamily="2" charset="-122"/>
              <a:ea typeface="杨任东竹石体-Extralight" panose="020000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861FD27-3063-4A72-877D-DC575624090A}"/>
              </a:ext>
            </a:extLst>
          </p:cNvPr>
          <p:cNvSpPr txBox="1"/>
          <p:nvPr/>
        </p:nvSpPr>
        <p:spPr>
          <a:xfrm>
            <a:off x="8959850" y="480301"/>
            <a:ext cx="27054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A Double Bill of</a:t>
            </a:r>
          </a:p>
          <a:p>
            <a:pPr algn="r"/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Helen Lai’s</a:t>
            </a:r>
          </a:p>
          <a:p>
            <a:pPr algn="r"/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Brand-new Creation and Classic</a:t>
            </a:r>
            <a:endParaRPr lang="zh-CN" altLang="en-US">
              <a:solidFill>
                <a:schemeClr val="bg1"/>
              </a:solidFill>
              <a:latin typeface="杨任东竹石体-Light" panose="02000000000000000000" pitchFamily="2" charset="-122"/>
              <a:ea typeface="杨任东竹石体-Light" panose="020000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FEE2BA6-F6A9-4CBA-8095-FFE746D836BC}"/>
              </a:ext>
            </a:extLst>
          </p:cNvPr>
          <p:cNvSpPr txBox="1"/>
          <p:nvPr/>
        </p:nvSpPr>
        <p:spPr>
          <a:xfrm>
            <a:off x="526724" y="5454370"/>
            <a:ext cx="27054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A Double Bill of</a:t>
            </a:r>
          </a:p>
          <a:p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Helen Lai’s</a:t>
            </a:r>
          </a:p>
          <a:p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Brand-new Creation and Classic</a:t>
            </a:r>
            <a:endParaRPr lang="zh-CN" altLang="en-US">
              <a:solidFill>
                <a:schemeClr val="bg1"/>
              </a:solidFill>
              <a:latin typeface="杨任东竹石体-Light" panose="02000000000000000000" pitchFamily="2" charset="-122"/>
              <a:ea typeface="杨任东竹石体-Light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4997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84B39B9-ED1D-4F8A-B66D-F7A6FCB8B789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687E7D6-EF8A-43CC-82EE-40BB9B1DDF3D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80205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3200" spc="600">
                <a:solidFill>
                  <a:prstClr val="black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杨任东竹石体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195753" y="3244334"/>
            <a:ext cx="572772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忘吃药的晓公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子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3937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DA7AC37D-8E35-4A64-BD45-CD516BD9D1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73"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2DEF0B7-F73C-4C70-978E-80395121724C}"/>
              </a:ext>
            </a:extLst>
          </p:cNvPr>
          <p:cNvSpPr txBox="1"/>
          <p:nvPr/>
        </p:nvSpPr>
        <p:spPr>
          <a:xfrm>
            <a:off x="5403652" y="797511"/>
            <a:ext cx="12001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chemeClr val="bg1"/>
                </a:solidFill>
                <a:latin typeface="杨任东竹石体-Extralight" panose="02000000000000000000" pitchFamily="2" charset="-122"/>
                <a:ea typeface="杨任东竹石体-Extralight" panose="02000000000000000000" pitchFamily="2" charset="-122"/>
              </a:rPr>
              <a:t>冬之旅</a:t>
            </a:r>
            <a:endParaRPr lang="en-US" altLang="zh-CN" sz="4800">
              <a:solidFill>
                <a:schemeClr val="bg1"/>
              </a:solidFill>
              <a:latin typeface="杨任东竹石体-Extralight" panose="02000000000000000000" pitchFamily="2" charset="-122"/>
              <a:ea typeface="杨任东竹石体-Extralight" panose="02000000000000000000" pitchFamily="2" charset="-122"/>
            </a:endParaRPr>
          </a:p>
          <a:p>
            <a:pPr algn="ctr"/>
            <a:endParaRPr lang="en-US" altLang="zh-CN" sz="4800">
              <a:solidFill>
                <a:schemeClr val="bg1"/>
              </a:solidFill>
              <a:latin typeface="杨任东竹石体-Extralight" panose="02000000000000000000" pitchFamily="2" charset="-122"/>
              <a:ea typeface="杨任东竹石体-Extralight" panose="02000000000000000000" pitchFamily="2" charset="-122"/>
            </a:endParaRPr>
          </a:p>
          <a:p>
            <a:pPr algn="ctr"/>
            <a:r>
              <a:rPr lang="zh-CN" altLang="en-US" sz="4800">
                <a:solidFill>
                  <a:schemeClr val="bg1"/>
                </a:solidFill>
                <a:latin typeface="杨任东竹石体-Extralight" panose="02000000000000000000" pitchFamily="2" charset="-122"/>
                <a:ea typeface="杨任东竹石体-Extralight" panose="02000000000000000000" pitchFamily="2" charset="-122"/>
              </a:rPr>
              <a:t>春之祭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23BC8424-7F76-4925-A810-06112FCB8748}"/>
              </a:ext>
            </a:extLst>
          </p:cNvPr>
          <p:cNvSpPr>
            <a:spLocks noChangeAspect="1"/>
          </p:cNvSpPr>
          <p:nvPr/>
        </p:nvSpPr>
        <p:spPr>
          <a:xfrm>
            <a:off x="5967727" y="3393000"/>
            <a:ext cx="72000" cy="7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96C5EC5-F36D-4F47-A8BF-5D4D859C4DC7}"/>
              </a:ext>
            </a:extLst>
          </p:cNvPr>
          <p:cNvSpPr txBox="1"/>
          <p:nvPr/>
        </p:nvSpPr>
        <p:spPr>
          <a:xfrm rot="5400000">
            <a:off x="6026739" y="1819008"/>
            <a:ext cx="1153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杨任东竹石体-Extralight" panose="02000000000000000000" pitchFamily="2" charset="-122"/>
                <a:ea typeface="杨任东竹石体-Extralight" panose="02000000000000000000" pitchFamily="2" charset="-122"/>
              </a:rPr>
              <a:t>Winterreise</a:t>
            </a:r>
            <a:endParaRPr lang="zh-CN" altLang="en-US">
              <a:solidFill>
                <a:schemeClr val="bg1"/>
              </a:solidFill>
              <a:latin typeface="杨任东竹石体-Extralight" panose="02000000000000000000" pitchFamily="2" charset="-122"/>
              <a:ea typeface="杨任东竹石体-Extralight" panose="020000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C199103-AB65-470B-B049-215C01D7CE92}"/>
              </a:ext>
            </a:extLst>
          </p:cNvPr>
          <p:cNvSpPr txBox="1"/>
          <p:nvPr/>
        </p:nvSpPr>
        <p:spPr>
          <a:xfrm rot="5400000">
            <a:off x="5795216" y="4700453"/>
            <a:ext cx="1616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杨任东竹石体-Extralight" panose="02000000000000000000" pitchFamily="2" charset="-122"/>
                <a:ea typeface="杨任东竹石体-Extralight" panose="02000000000000000000" pitchFamily="2" charset="-122"/>
              </a:rPr>
              <a:t>The Rite of Spring</a:t>
            </a:r>
            <a:endParaRPr lang="zh-CN" altLang="en-US">
              <a:solidFill>
                <a:schemeClr val="bg1"/>
              </a:solidFill>
              <a:latin typeface="杨任东竹石体-Extralight" panose="02000000000000000000" pitchFamily="2" charset="-122"/>
              <a:ea typeface="杨任东竹石体-Extralight" panose="020000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861FD27-3063-4A72-877D-DC575624090A}"/>
              </a:ext>
            </a:extLst>
          </p:cNvPr>
          <p:cNvSpPr txBox="1"/>
          <p:nvPr/>
        </p:nvSpPr>
        <p:spPr>
          <a:xfrm>
            <a:off x="8959850" y="480301"/>
            <a:ext cx="27054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A Double Bill of</a:t>
            </a:r>
          </a:p>
          <a:p>
            <a:pPr algn="r"/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Helen Lai’s</a:t>
            </a:r>
          </a:p>
          <a:p>
            <a:pPr algn="r"/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Brand-new Creation and Classic</a:t>
            </a:r>
            <a:endParaRPr lang="zh-CN" altLang="en-US">
              <a:solidFill>
                <a:schemeClr val="bg1"/>
              </a:solidFill>
              <a:latin typeface="杨任东竹石体-Light" panose="02000000000000000000" pitchFamily="2" charset="-122"/>
              <a:ea typeface="杨任东竹石体-Light" panose="020000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FEE2BA6-F6A9-4CBA-8095-FFE746D836BC}"/>
              </a:ext>
            </a:extLst>
          </p:cNvPr>
          <p:cNvSpPr txBox="1"/>
          <p:nvPr/>
        </p:nvSpPr>
        <p:spPr>
          <a:xfrm>
            <a:off x="526724" y="5454370"/>
            <a:ext cx="27054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A Double Bill of</a:t>
            </a:r>
          </a:p>
          <a:p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Helen Lai’s</a:t>
            </a:r>
          </a:p>
          <a:p>
            <a:r>
              <a:rPr lang="en-US" altLang="zh-CN">
                <a:solidFill>
                  <a:schemeClr val="bg1"/>
                </a:solidFill>
                <a:latin typeface="杨任东竹石体-Light" panose="02000000000000000000" pitchFamily="2" charset="-122"/>
                <a:ea typeface="杨任东竹石体-Light" panose="02000000000000000000" pitchFamily="2" charset="-122"/>
              </a:rPr>
              <a:t>Brand-new Creation and Classic</a:t>
            </a:r>
            <a:endParaRPr lang="zh-CN" altLang="en-US">
              <a:solidFill>
                <a:schemeClr val="bg1"/>
              </a:solidFill>
              <a:latin typeface="杨任东竹石体-Light" panose="02000000000000000000" pitchFamily="2" charset="-122"/>
              <a:ea typeface="杨任东竹石体-Light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8523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3648EDE3-5D69-4DDB-A0C6-9C8EC4173B7C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6FD29866-B7B7-4533-92E7-7C43345C59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0"/>
                    </a14:imgEffect>
                  </a14:imgLayer>
                </a14:imgProps>
              </a:ext>
            </a:extLst>
          </a:blip>
          <a:srcRect l="50966"/>
          <a:stretch/>
        </p:blipFill>
        <p:spPr>
          <a:xfrm flipH="1">
            <a:off x="-2" y="0"/>
            <a:ext cx="5294309" cy="685799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5643060-28AF-4E33-9912-66A28DC12579}"/>
              </a:ext>
            </a:extLst>
          </p:cNvPr>
          <p:cNvSpPr txBox="1"/>
          <p:nvPr/>
        </p:nvSpPr>
        <p:spPr>
          <a:xfrm>
            <a:off x="874713" y="775970"/>
            <a:ext cx="1640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Content</a:t>
            </a:r>
            <a:endParaRPr lang="zh-CN" altLang="en-US" sz="28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7EF17A7-4D6A-49AE-8E2E-CA64BD4A3159}"/>
              </a:ext>
            </a:extLst>
          </p:cNvPr>
          <p:cNvSpPr txBox="1"/>
          <p:nvPr/>
        </p:nvSpPr>
        <p:spPr>
          <a:xfrm>
            <a:off x="874713" y="1903867"/>
            <a:ext cx="1843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</a:t>
            </a:r>
            <a:r>
              <a:rPr lang="en-US" altLang="zh-CN" sz="14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amet consectetuer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033D7E8-573F-47A5-A5EE-FFE85EC5D9C2}"/>
              </a:ext>
            </a:extLst>
          </p:cNvPr>
          <p:cNvSpPr txBox="1"/>
          <p:nvPr/>
        </p:nvSpPr>
        <p:spPr>
          <a:xfrm>
            <a:off x="874713" y="2802214"/>
            <a:ext cx="1843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</a:t>
            </a:r>
            <a:r>
              <a:rPr lang="en-US" altLang="zh-CN" sz="14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amet consectetuer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08C3213-738E-4BD6-9FC7-81BE29293A42}"/>
              </a:ext>
            </a:extLst>
          </p:cNvPr>
          <p:cNvSpPr txBox="1"/>
          <p:nvPr/>
        </p:nvSpPr>
        <p:spPr>
          <a:xfrm>
            <a:off x="874713" y="3700561"/>
            <a:ext cx="1843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</a:t>
            </a:r>
            <a:r>
              <a:rPr lang="en-US" altLang="zh-CN" sz="14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amet consectetuer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F0A4A78-2FF0-4B36-8764-20321CD505CF}"/>
              </a:ext>
            </a:extLst>
          </p:cNvPr>
          <p:cNvSpPr txBox="1"/>
          <p:nvPr/>
        </p:nvSpPr>
        <p:spPr>
          <a:xfrm>
            <a:off x="874713" y="4598908"/>
            <a:ext cx="1843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</a:t>
            </a:r>
            <a:r>
              <a:rPr lang="en-US" altLang="zh-CN" sz="14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amet consectetuer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622C6C0-7153-4244-B7E4-F1586F066160}"/>
              </a:ext>
            </a:extLst>
          </p:cNvPr>
          <p:cNvSpPr txBox="1"/>
          <p:nvPr/>
        </p:nvSpPr>
        <p:spPr>
          <a:xfrm>
            <a:off x="874713" y="5497255"/>
            <a:ext cx="1843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</a:t>
            </a:r>
            <a:r>
              <a:rPr lang="en-US" altLang="zh-CN" sz="14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amet consectetuer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21FA9B4-AC78-4C44-BE99-E243CFAAB5BE}"/>
              </a:ext>
            </a:extLst>
          </p:cNvPr>
          <p:cNvSpPr txBox="1"/>
          <p:nvPr/>
        </p:nvSpPr>
        <p:spPr>
          <a:xfrm>
            <a:off x="3643313" y="1965422"/>
            <a:ext cx="72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dolor sit #amet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C8C6E46-4EC7-4D99-BF58-E2558026EC48}"/>
              </a:ext>
            </a:extLst>
          </p:cNvPr>
          <p:cNvSpPr txBox="1"/>
          <p:nvPr/>
        </p:nvSpPr>
        <p:spPr>
          <a:xfrm>
            <a:off x="3643313" y="2863769"/>
            <a:ext cx="72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dolor sit #amet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63CE4EF-1115-43AB-8414-7E638311164C}"/>
              </a:ext>
            </a:extLst>
          </p:cNvPr>
          <p:cNvSpPr txBox="1"/>
          <p:nvPr/>
        </p:nvSpPr>
        <p:spPr>
          <a:xfrm>
            <a:off x="3643313" y="3762116"/>
            <a:ext cx="72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dolor sit #amet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77A46AB-0B14-479D-80A7-C1D679922B69}"/>
              </a:ext>
            </a:extLst>
          </p:cNvPr>
          <p:cNvSpPr txBox="1"/>
          <p:nvPr/>
        </p:nvSpPr>
        <p:spPr>
          <a:xfrm>
            <a:off x="3643313" y="4660463"/>
            <a:ext cx="72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dolor sit #amet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CFB6D5F9-5FC3-43A3-8C05-C6E51F4B1C28}"/>
              </a:ext>
            </a:extLst>
          </p:cNvPr>
          <p:cNvSpPr txBox="1"/>
          <p:nvPr/>
        </p:nvSpPr>
        <p:spPr>
          <a:xfrm>
            <a:off x="3643313" y="5558810"/>
            <a:ext cx="72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dolor sit #amet</a:t>
            </a:r>
          </a:p>
        </p:txBody>
      </p:sp>
      <p:pic>
        <p:nvPicPr>
          <p:cNvPr id="28" name="图片 27" descr="图片包含 男人, 水, 站, 黑色&#10;&#10;描述已自动生成">
            <a:extLst>
              <a:ext uri="{FF2B5EF4-FFF2-40B4-BE49-F238E27FC236}">
                <a16:creationId xmlns:a16="http://schemas.microsoft.com/office/drawing/2014/main" xmlns="" id="{E3008E20-518D-4CF2-AC2D-7F1583270C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670" y="2842683"/>
            <a:ext cx="6022973" cy="4015317"/>
          </a:xfrm>
          <a:prstGeom prst="rect">
            <a:avLst/>
          </a:prstGeom>
        </p:spPr>
      </p:pic>
      <p:sp>
        <p:nvSpPr>
          <p:cNvPr id="32" name="PA-图片 30">
            <a:extLst>
              <a:ext uri="{FF2B5EF4-FFF2-40B4-BE49-F238E27FC236}">
                <a16:creationId xmlns:a16="http://schemas.microsoft.com/office/drawing/2014/main" xmlns="" id="{F252C003-FCE0-4644-9369-07EB67522B4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731669" y="2842682"/>
            <a:ext cx="6022974" cy="4015318"/>
          </a:xfrm>
          <a:custGeom>
            <a:avLst/>
            <a:gdLst/>
            <a:ahLst/>
            <a:cxnLst/>
            <a:rect l="0" t="0" r="0" b="0"/>
            <a:pathLst>
              <a:path w="4203322" h="2802215">
                <a:moveTo>
                  <a:pt x="0" y="0"/>
                </a:moveTo>
                <a:lnTo>
                  <a:pt x="4203321" y="0"/>
                </a:lnTo>
                <a:lnTo>
                  <a:pt x="4203321" y="2802214"/>
                </a:lnTo>
                <a:lnTo>
                  <a:pt x="0" y="2802214"/>
                </a:lnTo>
                <a:close/>
              </a:path>
            </a:pathLst>
          </a:custGeom>
          <a:gradFill flip="none" rotWithShape="1">
            <a:gsLst>
              <a:gs pos="100000">
                <a:schemeClr val="tx1"/>
              </a:gs>
              <a:gs pos="3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3AAC1BC4-DAB0-47E4-ACDA-EC140B0FFAF5}"/>
              </a:ext>
            </a:extLst>
          </p:cNvPr>
          <p:cNvSpPr txBox="1"/>
          <p:nvPr/>
        </p:nvSpPr>
        <p:spPr>
          <a:xfrm>
            <a:off x="8490857" y="775970"/>
            <a:ext cx="32637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sed pulvinar ultricies, purus lectus malesuada libero, sit amet commodo magna eros quis urna. Nunc viverra imperdiet enim.</a:t>
            </a:r>
          </a:p>
          <a:p>
            <a:pPr algn="r"/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pPr algn="r"/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Pellentesque habitant morbi tristique senectus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25E8ABBC-9DA6-4234-95A0-7A400870E2E1}"/>
              </a:ext>
            </a:extLst>
          </p:cNvPr>
          <p:cNvCxnSpPr>
            <a:cxnSpLocks/>
          </p:cNvCxnSpPr>
          <p:nvPr/>
        </p:nvCxnSpPr>
        <p:spPr>
          <a:xfrm>
            <a:off x="5295052" y="0"/>
            <a:ext cx="0" cy="6858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107C9CBB-43F0-4741-9A67-04A951D5C632}"/>
              </a:ext>
            </a:extLst>
          </p:cNvPr>
          <p:cNvSpPr/>
          <p:nvPr/>
        </p:nvSpPr>
        <p:spPr>
          <a:xfrm>
            <a:off x="0" y="3210659"/>
            <a:ext cx="72000" cy="436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8C26B5B8-935F-4028-AC6A-1E254F554634}"/>
              </a:ext>
            </a:extLst>
          </p:cNvPr>
          <p:cNvSpPr/>
          <p:nvPr/>
        </p:nvSpPr>
        <p:spPr>
          <a:xfrm>
            <a:off x="5295052" y="3210659"/>
            <a:ext cx="72000" cy="436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342E9AA2-507E-42F4-9DC2-CF4E5C60A7D7}"/>
              </a:ext>
            </a:extLst>
          </p:cNvPr>
          <p:cNvSpPr/>
          <p:nvPr/>
        </p:nvSpPr>
        <p:spPr>
          <a:xfrm>
            <a:off x="12120000" y="3210659"/>
            <a:ext cx="72000" cy="436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1612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B3639A6A-29BD-4067-B1B4-EC83E3DE9D52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黑暗, 男人, 播放, 桌子&#10;&#10;描述已自动生成">
            <a:extLst>
              <a:ext uri="{FF2B5EF4-FFF2-40B4-BE49-F238E27FC236}">
                <a16:creationId xmlns:a16="http://schemas.microsoft.com/office/drawing/2014/main" xmlns="" id="{10A3D556-A077-4FE1-A1DE-E28306F7B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805" y="2859314"/>
            <a:ext cx="2790195" cy="3998686"/>
          </a:xfrm>
          <a:prstGeom prst="rect">
            <a:avLst/>
          </a:prstGeom>
        </p:spPr>
      </p:pic>
      <p:pic>
        <p:nvPicPr>
          <p:cNvPr id="36" name="图片 35" descr="图片包含 黑暗, 男人, 播放, 桌子&#10;&#10;描述已自动生成">
            <a:extLst>
              <a:ext uri="{FF2B5EF4-FFF2-40B4-BE49-F238E27FC236}">
                <a16:creationId xmlns:a16="http://schemas.microsoft.com/office/drawing/2014/main" xmlns="" id="{A4DE7C7C-C931-4879-9AC1-0E1C0CEF5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2790195" cy="399868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A4B5127-0AC0-4E39-A332-DFDBE544B134}"/>
              </a:ext>
            </a:extLst>
          </p:cNvPr>
          <p:cNvSpPr txBox="1"/>
          <p:nvPr/>
        </p:nvSpPr>
        <p:spPr>
          <a:xfrm>
            <a:off x="3042670" y="2982724"/>
            <a:ext cx="2361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Power Your Point</a:t>
            </a:r>
            <a:endParaRPr lang="zh-CN" altLang="en-US" sz="28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8428D1F-38D2-4B3D-B571-2AC59B966F4C}"/>
              </a:ext>
            </a:extLst>
          </p:cNvPr>
          <p:cNvSpPr txBox="1"/>
          <p:nvPr/>
        </p:nvSpPr>
        <p:spPr>
          <a:xfrm>
            <a:off x="3042670" y="3505944"/>
            <a:ext cx="6106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habitant morbi tristique senectus et netus et malesuada fames ac turpis egestas</a:t>
            </a:r>
            <a:endParaRPr lang="en-US" altLang="zh-CN" sz="14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EA5C00C-536D-4D74-A8E4-B198C71FC610}"/>
              </a:ext>
            </a:extLst>
          </p:cNvPr>
          <p:cNvSpPr txBox="1"/>
          <p:nvPr/>
        </p:nvSpPr>
        <p:spPr>
          <a:xfrm>
            <a:off x="7674605" y="544044"/>
            <a:ext cx="345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amet, consectetuer adipiscing elit. Maecenas porttitor congue massa. </a:t>
            </a:r>
          </a:p>
          <a:p>
            <a:pPr algn="r"/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pPr algn="r"/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Fusce posuere purus lectus malesuada libero, sit amet commodo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0282814E-9F56-4D25-A9BA-4F42D0527DC2}"/>
              </a:ext>
            </a:extLst>
          </p:cNvPr>
          <p:cNvSpPr txBox="1"/>
          <p:nvPr/>
        </p:nvSpPr>
        <p:spPr>
          <a:xfrm>
            <a:off x="1062995" y="4990518"/>
            <a:ext cx="345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amet, consectetuer adipiscing elit. Maecenas porttitor congue massa. </a:t>
            </a:r>
          </a:p>
          <a:p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Fusce posuere purus lectus malesuada libero, sit amet commodo</a:t>
            </a:r>
          </a:p>
        </p:txBody>
      </p:sp>
    </p:spTree>
    <p:extLst>
      <p:ext uri="{BB962C8B-B14F-4D97-AF65-F5344CB8AC3E}">
        <p14:creationId xmlns:p14="http://schemas.microsoft.com/office/powerpoint/2010/main" val="3314944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5ABEF06B-8C57-4F66-8EF7-DFC7126649D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AE27ADDA-0A2D-4957-819D-2BE64E0913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</a:extLst>
          </a:blip>
          <a:srcRect l="50625"/>
          <a:stretch/>
        </p:blipFill>
        <p:spPr>
          <a:xfrm flipH="1">
            <a:off x="-1" y="0"/>
            <a:ext cx="6019793" cy="6857999"/>
          </a:xfrm>
          <a:prstGeom prst="rect">
            <a:avLst/>
          </a:prstGeom>
        </p:spPr>
      </p:pic>
      <p:pic>
        <p:nvPicPr>
          <p:cNvPr id="16" name="图片 15" descr="人跳起来&#10;&#10;描述已自动生成">
            <a:extLst>
              <a:ext uri="{FF2B5EF4-FFF2-40B4-BE49-F238E27FC236}">
                <a16:creationId xmlns:a16="http://schemas.microsoft.com/office/drawing/2014/main" xmlns="" id="{54995C7D-487B-4B73-B485-325EBE1307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>
          <a:xfrm>
            <a:off x="6977714" y="2075292"/>
            <a:ext cx="1594236" cy="4782708"/>
          </a:xfrm>
          <a:custGeom>
            <a:avLst/>
            <a:gdLst>
              <a:gd name="connsiteX0" fmla="*/ 0 w 1594236"/>
              <a:gd name="connsiteY0" fmla="*/ 0 h 4782708"/>
              <a:gd name="connsiteX1" fmla="*/ 1594236 w 1594236"/>
              <a:gd name="connsiteY1" fmla="*/ 0 h 4782708"/>
              <a:gd name="connsiteX2" fmla="*/ 1594236 w 1594236"/>
              <a:gd name="connsiteY2" fmla="*/ 4782708 h 4782708"/>
              <a:gd name="connsiteX3" fmla="*/ 0 w 1594236"/>
              <a:gd name="connsiteY3" fmla="*/ 4782708 h 478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236" h="4782708">
                <a:moveTo>
                  <a:pt x="0" y="0"/>
                </a:moveTo>
                <a:lnTo>
                  <a:pt x="1594236" y="0"/>
                </a:lnTo>
                <a:lnTo>
                  <a:pt x="1594236" y="4782708"/>
                </a:lnTo>
                <a:lnTo>
                  <a:pt x="0" y="4782708"/>
                </a:lnTo>
                <a:close/>
              </a:path>
            </a:pathLst>
          </a:custGeom>
        </p:spPr>
      </p:pic>
      <p:pic>
        <p:nvPicPr>
          <p:cNvPr id="19" name="图片 18" descr="人跳起来&#10;&#10;描述已自动生成">
            <a:extLst>
              <a:ext uri="{FF2B5EF4-FFF2-40B4-BE49-F238E27FC236}">
                <a16:creationId xmlns:a16="http://schemas.microsoft.com/office/drawing/2014/main" xmlns="" id="{17F0EE89-62E1-4A0B-A083-1F80202C3B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>
          <a:xfrm>
            <a:off x="8762450" y="2075292"/>
            <a:ext cx="1594236" cy="4782708"/>
          </a:xfrm>
          <a:custGeom>
            <a:avLst/>
            <a:gdLst>
              <a:gd name="connsiteX0" fmla="*/ 0 w 1594236"/>
              <a:gd name="connsiteY0" fmla="*/ 0 h 4782708"/>
              <a:gd name="connsiteX1" fmla="*/ 1594236 w 1594236"/>
              <a:gd name="connsiteY1" fmla="*/ 0 h 4782708"/>
              <a:gd name="connsiteX2" fmla="*/ 1594236 w 1594236"/>
              <a:gd name="connsiteY2" fmla="*/ 4782708 h 4782708"/>
              <a:gd name="connsiteX3" fmla="*/ 0 w 1594236"/>
              <a:gd name="connsiteY3" fmla="*/ 4782708 h 4782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4236" h="4782708">
                <a:moveTo>
                  <a:pt x="0" y="0"/>
                </a:moveTo>
                <a:lnTo>
                  <a:pt x="1594236" y="0"/>
                </a:lnTo>
                <a:lnTo>
                  <a:pt x="1594236" y="4782708"/>
                </a:lnTo>
                <a:lnTo>
                  <a:pt x="0" y="4782708"/>
                </a:lnTo>
                <a:close/>
              </a:path>
            </a:pathLst>
          </a:cu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B9F4D9D-0BCA-4952-885E-93EEC38B987C}"/>
              </a:ext>
            </a:extLst>
          </p:cNvPr>
          <p:cNvSpPr txBox="1"/>
          <p:nvPr/>
        </p:nvSpPr>
        <p:spPr>
          <a:xfrm>
            <a:off x="6977713" y="557768"/>
            <a:ext cx="62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01</a:t>
            </a:r>
            <a:endParaRPr lang="zh-CN" altLang="en-US" sz="28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41A559D-1135-4B83-A7FB-7EB5597C62AF}"/>
              </a:ext>
            </a:extLst>
          </p:cNvPr>
          <p:cNvSpPr txBox="1"/>
          <p:nvPr/>
        </p:nvSpPr>
        <p:spPr>
          <a:xfrm>
            <a:off x="7598910" y="557768"/>
            <a:ext cx="37156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sed pulvinar ultricies, purus lectus malesuada libero, sit amet commodo magna eros quis urna. Nunc viverra imperdiet enim.</a:t>
            </a:r>
          </a:p>
          <a:p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Pellentesque habitant morbi tristique senectus et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9F4629-8B65-4C4B-B1C6-83451C458A3E}"/>
              </a:ext>
            </a:extLst>
          </p:cNvPr>
          <p:cNvSpPr/>
          <p:nvPr/>
        </p:nvSpPr>
        <p:spPr>
          <a:xfrm>
            <a:off x="877401" y="1143000"/>
            <a:ext cx="4163400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228EE30A-1ED5-4489-8F68-8E374D08A8D9}"/>
              </a:ext>
            </a:extLst>
          </p:cNvPr>
          <p:cNvGrpSpPr/>
          <p:nvPr/>
        </p:nvGrpSpPr>
        <p:grpSpPr>
          <a:xfrm>
            <a:off x="11162199" y="2538003"/>
            <a:ext cx="152400" cy="4319997"/>
            <a:chOff x="11430931" y="6235066"/>
            <a:chExt cx="152400" cy="622934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F2002069-8069-49F2-AC18-1EB109755032}"/>
                </a:ext>
              </a:extLst>
            </p:cNvPr>
            <p:cNvCxnSpPr>
              <a:cxnSpLocks/>
            </p:cNvCxnSpPr>
            <p:nvPr/>
          </p:nvCxnSpPr>
          <p:spPr>
            <a:xfrm>
              <a:off x="11430931" y="6235066"/>
              <a:ext cx="0" cy="62293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9741CFE5-3507-496C-AC26-29B5583CA82F}"/>
                </a:ext>
              </a:extLst>
            </p:cNvPr>
            <p:cNvCxnSpPr>
              <a:cxnSpLocks/>
            </p:cNvCxnSpPr>
            <p:nvPr/>
          </p:nvCxnSpPr>
          <p:spPr>
            <a:xfrm>
              <a:off x="11507131" y="6598444"/>
              <a:ext cx="0" cy="25955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19DA530E-BE54-4635-AF5D-4B1B15A1743C}"/>
                </a:ext>
              </a:extLst>
            </p:cNvPr>
            <p:cNvCxnSpPr>
              <a:cxnSpLocks/>
            </p:cNvCxnSpPr>
            <p:nvPr/>
          </p:nvCxnSpPr>
          <p:spPr>
            <a:xfrm>
              <a:off x="11583331" y="6494622"/>
              <a:ext cx="0" cy="36337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CBB612E1-92F4-47BC-943C-29A5346E9D0D}"/>
              </a:ext>
            </a:extLst>
          </p:cNvPr>
          <p:cNvGrpSpPr/>
          <p:nvPr/>
        </p:nvGrpSpPr>
        <p:grpSpPr>
          <a:xfrm flipV="1">
            <a:off x="6019800" y="0"/>
            <a:ext cx="152400" cy="4319997"/>
            <a:chOff x="11430931" y="6235066"/>
            <a:chExt cx="152400" cy="622934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8A1EFADD-C085-4371-9982-CE636C13FCCA}"/>
                </a:ext>
              </a:extLst>
            </p:cNvPr>
            <p:cNvCxnSpPr>
              <a:cxnSpLocks/>
            </p:cNvCxnSpPr>
            <p:nvPr/>
          </p:nvCxnSpPr>
          <p:spPr>
            <a:xfrm>
              <a:off x="11430931" y="6235066"/>
              <a:ext cx="0" cy="62293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6FA25E22-38FC-4AAE-AF3B-A9FC95E1EACE}"/>
                </a:ext>
              </a:extLst>
            </p:cNvPr>
            <p:cNvCxnSpPr>
              <a:cxnSpLocks/>
            </p:cNvCxnSpPr>
            <p:nvPr/>
          </p:nvCxnSpPr>
          <p:spPr>
            <a:xfrm>
              <a:off x="11507131" y="6598444"/>
              <a:ext cx="0" cy="25955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84334864-DF5D-4418-8AD7-072ABA3F4E4D}"/>
                </a:ext>
              </a:extLst>
            </p:cNvPr>
            <p:cNvCxnSpPr>
              <a:cxnSpLocks/>
            </p:cNvCxnSpPr>
            <p:nvPr/>
          </p:nvCxnSpPr>
          <p:spPr>
            <a:xfrm>
              <a:off x="11583331" y="6494622"/>
              <a:ext cx="0" cy="36337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25442F2-B1B4-442C-AF33-EB2772F9C113}"/>
              </a:ext>
            </a:extLst>
          </p:cNvPr>
          <p:cNvSpPr txBox="1"/>
          <p:nvPr/>
        </p:nvSpPr>
        <p:spPr>
          <a:xfrm>
            <a:off x="1160565" y="3720670"/>
            <a:ext cx="1640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Introduction</a:t>
            </a:r>
            <a:endParaRPr lang="zh-CN" altLang="en-US" sz="2800"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9F19E52-E1B5-4BDA-8D45-FB9655230894}"/>
              </a:ext>
            </a:extLst>
          </p:cNvPr>
          <p:cNvSpPr txBox="1"/>
          <p:nvPr/>
        </p:nvSpPr>
        <p:spPr>
          <a:xfrm>
            <a:off x="1160565" y="3566781"/>
            <a:ext cx="12973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The Rite of Spring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F13DA48-080B-47A4-AB26-5CC1556E322E}"/>
              </a:ext>
            </a:extLst>
          </p:cNvPr>
          <p:cNvSpPr txBox="1"/>
          <p:nvPr/>
        </p:nvSpPr>
        <p:spPr>
          <a:xfrm>
            <a:off x="1160565" y="4294282"/>
            <a:ext cx="35970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amet, consectetuer adipiscing elit. Maecenas porttitor congue massa. Fusce posuere, magna sed pulvinar ultricies, purus lectus malesuada libero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9E697A64-9C95-4120-ABA6-EB3AFF68CFCD}"/>
              </a:ext>
            </a:extLst>
          </p:cNvPr>
          <p:cNvSpPr txBox="1"/>
          <p:nvPr/>
        </p:nvSpPr>
        <p:spPr>
          <a:xfrm>
            <a:off x="1160565" y="1486500"/>
            <a:ext cx="1891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A Double Bill of Helen Lai’s </a:t>
            </a:r>
          </a:p>
          <a:p>
            <a:r>
              <a:rPr lang="en-US" altLang="zh-CN" sz="1200"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Brand-new Creation and Classic</a:t>
            </a:r>
            <a:endParaRPr lang="zh-CN" altLang="en-US" sz="1200"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9398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人, 男人, 前&#10;&#10;描述已自动生成">
            <a:extLst>
              <a:ext uri="{FF2B5EF4-FFF2-40B4-BE49-F238E27FC236}">
                <a16:creationId xmlns:a16="http://schemas.microsoft.com/office/drawing/2014/main" xmlns="" id="{99BED132-9BB7-4998-A1B8-60C19F95E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54EC6AC-332E-4973-8ABA-4E6A85326A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1"/>
              </a:gs>
              <a:gs pos="0">
                <a:schemeClr val="tx1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CAFCD53-C8B0-4E08-ACA6-F2A9C25FF36E}"/>
              </a:ext>
            </a:extLst>
          </p:cNvPr>
          <p:cNvSpPr txBox="1"/>
          <p:nvPr/>
        </p:nvSpPr>
        <p:spPr>
          <a:xfrm>
            <a:off x="874713" y="775970"/>
            <a:ext cx="2361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Power Your Point</a:t>
            </a:r>
            <a:endParaRPr lang="zh-CN" altLang="en-US" sz="28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95165DB-CEBA-4226-A074-CC97DD6991D8}"/>
              </a:ext>
            </a:extLst>
          </p:cNvPr>
          <p:cNvSpPr txBox="1"/>
          <p:nvPr/>
        </p:nvSpPr>
        <p:spPr>
          <a:xfrm>
            <a:off x="874712" y="2413338"/>
            <a:ext cx="52212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amet, consectetuer adipiscing elit. Maecenas porttitor congue massa. </a:t>
            </a:r>
          </a:p>
          <a:p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Fusce posuere, magna sed pulvinar ultricies, purus lectus malesuada libero, sit amet commodo magna eros quis urna. Nunc viverra imperdiet enim.</a:t>
            </a:r>
          </a:p>
          <a:p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Fusce est. Vivamus a tellus. Pellentesque habitant morbi tristique senectus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579385B-9117-4B48-8A30-C3FD324E1335}"/>
              </a:ext>
            </a:extLst>
          </p:cNvPr>
          <p:cNvSpPr txBox="1"/>
          <p:nvPr/>
        </p:nvSpPr>
        <p:spPr>
          <a:xfrm>
            <a:off x="874712" y="1299190"/>
            <a:ext cx="6106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habitant morbi tristique senectus et netus et malesuada fames ac turpis egestas</a:t>
            </a:r>
            <a:endParaRPr lang="en-US" altLang="zh-CN" sz="14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A6DA445-C0B1-4F6F-86EB-0BC7FE016910}"/>
              </a:ext>
            </a:extLst>
          </p:cNvPr>
          <p:cNvSpPr txBox="1"/>
          <p:nvPr/>
        </p:nvSpPr>
        <p:spPr>
          <a:xfrm>
            <a:off x="6096000" y="3742928"/>
            <a:ext cx="52212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Fusce posuere, magna sed pulvinar ultricies, purus lectus malesuada libero, sit amet commodo magna eros quis urna. Nunc viverra imperdiet enim.</a:t>
            </a:r>
          </a:p>
          <a:p>
            <a:pPr algn="r"/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pPr algn="r"/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pPr algn="r"/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7134B88-E731-4372-9986-56F0AD2BE1B3}"/>
              </a:ext>
            </a:extLst>
          </p:cNvPr>
          <p:cNvSpPr/>
          <p:nvPr/>
        </p:nvSpPr>
        <p:spPr>
          <a:xfrm>
            <a:off x="0" y="3210659"/>
            <a:ext cx="72000" cy="436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109D56F-61FE-4571-9F91-EED375A2E074}"/>
              </a:ext>
            </a:extLst>
          </p:cNvPr>
          <p:cNvSpPr/>
          <p:nvPr/>
        </p:nvSpPr>
        <p:spPr>
          <a:xfrm>
            <a:off x="12120000" y="3210659"/>
            <a:ext cx="72000" cy="436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6975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403B12F-74A4-41E4-A2F2-54B832244A57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DD39DA0-C735-4EE7-BA69-1BE4B4A6239D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360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2C0D7C8-F9C2-4D56-8BB4-633D6E539C0B}"/>
              </a:ext>
            </a:extLst>
          </p:cNvPr>
          <p:cNvCxnSpPr>
            <a:cxnSpLocks/>
          </p:cNvCxnSpPr>
          <p:nvPr/>
        </p:nvCxnSpPr>
        <p:spPr>
          <a:xfrm rot="5400000">
            <a:off x="6096000" y="767964"/>
            <a:ext cx="0" cy="36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图片包含 男人, 年轻, 站&#10;&#10;描述已自动生成">
            <a:extLst>
              <a:ext uri="{FF2B5EF4-FFF2-40B4-BE49-F238E27FC236}">
                <a16:creationId xmlns:a16="http://schemas.microsoft.com/office/drawing/2014/main" xmlns="" id="{C2BCBB1A-4614-4261-813D-997B37AEB1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398" y="2331358"/>
            <a:ext cx="3017762" cy="4526642"/>
          </a:xfrm>
          <a:prstGeom prst="rect">
            <a:avLst/>
          </a:prstGeom>
        </p:spPr>
      </p:pic>
      <p:pic>
        <p:nvPicPr>
          <p:cNvPr id="10" name="图片 9" descr="图片包含 人, 女人, 骑, 穿着&#10;&#10;描述已自动生成">
            <a:extLst>
              <a:ext uri="{FF2B5EF4-FFF2-40B4-BE49-F238E27FC236}">
                <a16:creationId xmlns:a16="http://schemas.microsoft.com/office/drawing/2014/main" xmlns="" id="{9AE45C5E-10CD-4316-8A3A-35C011DE76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841" y="2331357"/>
            <a:ext cx="3017762" cy="452664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894C6B9-7D35-4206-AD2F-A1CF0A63F208}"/>
              </a:ext>
            </a:extLst>
          </p:cNvPr>
          <p:cNvSpPr txBox="1"/>
          <p:nvPr/>
        </p:nvSpPr>
        <p:spPr>
          <a:xfrm rot="5400000" flipH="1">
            <a:off x="-1506674" y="3364371"/>
            <a:ext cx="59100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sed pulvinar ultricies, purus lectus malesuada libero, sit amet commodo magna eros quis urna. Nunc viverra imperdiet enim.</a:t>
            </a:r>
          </a:p>
          <a:p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Pellentesque habitant morbi tristique senectus et netus et malesuada fames ac turpis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7738C3D-35B7-43B4-94A2-C1A01417111D}"/>
              </a:ext>
            </a:extLst>
          </p:cNvPr>
          <p:cNvSpPr txBox="1"/>
          <p:nvPr/>
        </p:nvSpPr>
        <p:spPr>
          <a:xfrm rot="5400000" flipH="1">
            <a:off x="7788638" y="3364371"/>
            <a:ext cx="59100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sed pulvinar ultricies, purus lectus malesuada libero, sit amet commodo magna eros quis urna. Nunc viverra imperdiet enim.</a:t>
            </a:r>
          </a:p>
          <a:p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Pellentesque habitant morbi tristique senectus et netus et malesuada fames ac turpis</a:t>
            </a:r>
          </a:p>
        </p:txBody>
      </p:sp>
      <p:sp>
        <p:nvSpPr>
          <p:cNvPr id="19" name="PA-图片 17">
            <a:extLst>
              <a:ext uri="{FF2B5EF4-FFF2-40B4-BE49-F238E27FC236}">
                <a16:creationId xmlns:a16="http://schemas.microsoft.com/office/drawing/2014/main" xmlns="" id="{74994B52-F41A-487F-876E-990E179CC17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248840" y="947964"/>
            <a:ext cx="3017763" cy="5910037"/>
          </a:xfrm>
          <a:custGeom>
            <a:avLst/>
            <a:gdLst/>
            <a:ahLst/>
            <a:cxnLst/>
            <a:rect l="0" t="0" r="0" b="0"/>
            <a:pathLst>
              <a:path w="3017763" h="4526643">
                <a:moveTo>
                  <a:pt x="0" y="0"/>
                </a:moveTo>
                <a:lnTo>
                  <a:pt x="3017762" y="0"/>
                </a:lnTo>
                <a:lnTo>
                  <a:pt x="3017762" y="4526642"/>
                </a:lnTo>
                <a:lnTo>
                  <a:pt x="0" y="4526642"/>
                </a:lnTo>
                <a:close/>
              </a:path>
            </a:pathLst>
          </a:custGeom>
          <a:gradFill>
            <a:gsLst>
              <a:gs pos="100000">
                <a:schemeClr val="tx1"/>
              </a:gs>
              <a:gs pos="3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-图片 17">
            <a:extLst>
              <a:ext uri="{FF2B5EF4-FFF2-40B4-BE49-F238E27FC236}">
                <a16:creationId xmlns:a16="http://schemas.microsoft.com/office/drawing/2014/main" xmlns="" id="{A1A676D7-4A4B-401F-BA6F-100FEE8BAF1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925398" y="947964"/>
            <a:ext cx="3017763" cy="5910037"/>
          </a:xfrm>
          <a:custGeom>
            <a:avLst/>
            <a:gdLst/>
            <a:ahLst/>
            <a:cxnLst/>
            <a:rect l="0" t="0" r="0" b="0"/>
            <a:pathLst>
              <a:path w="3017763" h="4526643">
                <a:moveTo>
                  <a:pt x="0" y="0"/>
                </a:moveTo>
                <a:lnTo>
                  <a:pt x="3017762" y="0"/>
                </a:lnTo>
                <a:lnTo>
                  <a:pt x="3017762" y="4526642"/>
                </a:lnTo>
                <a:lnTo>
                  <a:pt x="0" y="4526642"/>
                </a:lnTo>
                <a:close/>
              </a:path>
            </a:pathLst>
          </a:custGeom>
          <a:gradFill>
            <a:gsLst>
              <a:gs pos="100000">
                <a:schemeClr val="tx1"/>
              </a:gs>
              <a:gs pos="3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FF0472F-92CE-46C5-B22E-78237C3E9A99}"/>
              </a:ext>
            </a:extLst>
          </p:cNvPr>
          <p:cNvSpPr/>
          <p:nvPr/>
        </p:nvSpPr>
        <p:spPr>
          <a:xfrm rot="5400000">
            <a:off x="3398279" y="-182341"/>
            <a:ext cx="72000" cy="436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5A1D58E-5537-4FC4-AB7C-59EF446C24DF}"/>
              </a:ext>
            </a:extLst>
          </p:cNvPr>
          <p:cNvSpPr/>
          <p:nvPr/>
        </p:nvSpPr>
        <p:spPr>
          <a:xfrm rot="5400000">
            <a:off x="8721721" y="6603659"/>
            <a:ext cx="72000" cy="436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148BBDE-CA4F-4CBA-A0F9-E23C5A6365F9}"/>
              </a:ext>
            </a:extLst>
          </p:cNvPr>
          <p:cNvSpPr txBox="1"/>
          <p:nvPr/>
        </p:nvSpPr>
        <p:spPr>
          <a:xfrm>
            <a:off x="5785401" y="5028495"/>
            <a:ext cx="62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02</a:t>
            </a:r>
            <a:endParaRPr lang="zh-CN" altLang="en-US" sz="28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3079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人, 男人, 骑, 前&#10;&#10;描述已自动生成">
            <a:extLst>
              <a:ext uri="{FF2B5EF4-FFF2-40B4-BE49-F238E27FC236}">
                <a16:creationId xmlns:a16="http://schemas.microsoft.com/office/drawing/2014/main" xmlns="" id="{0A53DED4-4A37-4AB9-84A8-69CFDA6672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D81552B-2DE8-4C2B-BA56-D70AC7BBFA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1"/>
              </a:gs>
              <a:gs pos="0">
                <a:schemeClr val="tx1"/>
              </a:gs>
              <a:gs pos="5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12B2D783-6A31-4D1B-8F86-D3C40CC73353}"/>
              </a:ext>
            </a:extLst>
          </p:cNvPr>
          <p:cNvCxnSpPr>
            <a:cxnSpLocks/>
          </p:cNvCxnSpPr>
          <p:nvPr/>
        </p:nvCxnSpPr>
        <p:spPr>
          <a:xfrm rot="5400000">
            <a:off x="10392000" y="1629000"/>
            <a:ext cx="0" cy="360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8797091C-ACE7-451B-B61E-56D27784450C}"/>
              </a:ext>
            </a:extLst>
          </p:cNvPr>
          <p:cNvCxnSpPr>
            <a:cxnSpLocks/>
          </p:cNvCxnSpPr>
          <p:nvPr/>
        </p:nvCxnSpPr>
        <p:spPr>
          <a:xfrm rot="10800000">
            <a:off x="11244036" y="3249000"/>
            <a:ext cx="0" cy="360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68DFEA3-F5C7-47C1-BF97-7C5716741FAC}"/>
              </a:ext>
            </a:extLst>
          </p:cNvPr>
          <p:cNvSpPr txBox="1"/>
          <p:nvPr/>
        </p:nvSpPr>
        <p:spPr>
          <a:xfrm>
            <a:off x="6429828" y="1705106"/>
            <a:ext cx="48142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amet, consectetuer adipiscing elit. Maecenas porttitor congue massa. </a:t>
            </a:r>
          </a:p>
          <a:p>
            <a:pPr algn="r"/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pPr algn="r"/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Fusce posuere purus lectus malesuada libero, sit amet commodo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BAB4B5A-9CEE-4756-B9F6-C4FA431C7C90}"/>
              </a:ext>
            </a:extLst>
          </p:cNvPr>
          <p:cNvSpPr txBox="1"/>
          <p:nvPr/>
        </p:nvSpPr>
        <p:spPr>
          <a:xfrm>
            <a:off x="6429828" y="4075676"/>
            <a:ext cx="48142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amet, consectetuer adipiscing elit. Maecenas porttitor congue massa. </a:t>
            </a:r>
          </a:p>
          <a:p>
            <a:pPr algn="r"/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pPr algn="r"/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Fusce posuere purus lectus malesuada libero, sit amet commodo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1EA5B82-3549-44D1-BD43-EC37AC0FB527}"/>
              </a:ext>
            </a:extLst>
          </p:cNvPr>
          <p:cNvSpPr txBox="1"/>
          <p:nvPr/>
        </p:nvSpPr>
        <p:spPr>
          <a:xfrm>
            <a:off x="947965" y="2259104"/>
            <a:ext cx="2213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Power Your Point</a:t>
            </a:r>
            <a:endParaRPr lang="zh-CN" altLang="en-US" sz="28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D5794728-18B7-4066-ADDB-803EA9A65081}"/>
              </a:ext>
            </a:extLst>
          </p:cNvPr>
          <p:cNvSpPr txBox="1"/>
          <p:nvPr/>
        </p:nvSpPr>
        <p:spPr>
          <a:xfrm>
            <a:off x="947965" y="1705106"/>
            <a:ext cx="62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03</a:t>
            </a:r>
            <a:endParaRPr lang="zh-CN" altLang="en-US" sz="28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CA6830DC-D4CD-4535-818C-DBC41CE4F33E}"/>
              </a:ext>
            </a:extLst>
          </p:cNvPr>
          <p:cNvSpPr txBox="1"/>
          <p:nvPr/>
        </p:nvSpPr>
        <p:spPr>
          <a:xfrm>
            <a:off x="947965" y="4691229"/>
            <a:ext cx="1891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A Double Bill of Helen Lai’s </a:t>
            </a:r>
          </a:p>
          <a:p>
            <a:r>
              <a:rPr lang="en-US" altLang="zh-CN" sz="12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Brand-new Creation and Classic</a:t>
            </a:r>
            <a:endParaRPr lang="zh-CN" altLang="en-US" sz="12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42E0F0BF-8561-41FC-B0CD-64C6C7AF3902}"/>
              </a:ext>
            </a:extLst>
          </p:cNvPr>
          <p:cNvSpPr/>
          <p:nvPr/>
        </p:nvSpPr>
        <p:spPr>
          <a:xfrm>
            <a:off x="0" y="4815989"/>
            <a:ext cx="72000" cy="436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9F4355E5-DA7A-4555-90F8-8248EDE09505}"/>
              </a:ext>
            </a:extLst>
          </p:cNvPr>
          <p:cNvSpPr/>
          <p:nvPr/>
        </p:nvSpPr>
        <p:spPr>
          <a:xfrm>
            <a:off x="12120000" y="1605330"/>
            <a:ext cx="72000" cy="436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861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E401D71-789A-4DA5-9838-13EED8FE8FA3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84FB05D-676D-4F12-B3A3-9D269BC14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</a:extLst>
          </a:blip>
          <a:srcRect l="50625"/>
          <a:stretch/>
        </p:blipFill>
        <p:spPr>
          <a:xfrm>
            <a:off x="6103620" y="0"/>
            <a:ext cx="6088380" cy="6857999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6F88F2E-9F3D-4C95-9046-F8A09A0565FA}"/>
              </a:ext>
            </a:extLst>
          </p:cNvPr>
          <p:cNvGrpSpPr/>
          <p:nvPr/>
        </p:nvGrpSpPr>
        <p:grpSpPr>
          <a:xfrm>
            <a:off x="337746" y="464458"/>
            <a:ext cx="5476462" cy="2904590"/>
            <a:chOff x="528006" y="366885"/>
            <a:chExt cx="5476462" cy="290459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76C41E2D-D80E-437E-AE32-9A24690F0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93"/>
            <a:stretch>
              <a:fillRect/>
            </a:stretch>
          </p:blipFill>
          <p:spPr>
            <a:xfrm>
              <a:off x="528006" y="366885"/>
              <a:ext cx="3073400" cy="2904590"/>
            </a:xfrm>
            <a:custGeom>
              <a:avLst/>
              <a:gdLst>
                <a:gd name="connsiteX0" fmla="*/ 0 w 3073400"/>
                <a:gd name="connsiteY0" fmla="*/ 0 h 2904590"/>
                <a:gd name="connsiteX1" fmla="*/ 3073400 w 3073400"/>
                <a:gd name="connsiteY1" fmla="*/ 0 h 2904590"/>
                <a:gd name="connsiteX2" fmla="*/ 3073400 w 3073400"/>
                <a:gd name="connsiteY2" fmla="*/ 262690 h 2904590"/>
                <a:gd name="connsiteX3" fmla="*/ 2971800 w 3073400"/>
                <a:gd name="connsiteY3" fmla="*/ 241300 h 2904590"/>
                <a:gd name="connsiteX4" fmla="*/ 2788920 w 3073400"/>
                <a:gd name="connsiteY4" fmla="*/ 1529080 h 2904590"/>
                <a:gd name="connsiteX5" fmla="*/ 2749392 w 3073400"/>
                <a:gd name="connsiteY5" fmla="*/ 1934845 h 2904590"/>
                <a:gd name="connsiteX6" fmla="*/ 2908418 w 3073400"/>
                <a:gd name="connsiteY6" fmla="*/ 2834043 h 2904590"/>
                <a:gd name="connsiteX7" fmla="*/ 2914541 w 3073400"/>
                <a:gd name="connsiteY7" fmla="*/ 2854323 h 2904590"/>
                <a:gd name="connsiteX8" fmla="*/ 2876784 w 3073400"/>
                <a:gd name="connsiteY8" fmla="*/ 2851765 h 2904590"/>
                <a:gd name="connsiteX9" fmla="*/ 449287 w 3073400"/>
                <a:gd name="connsiteY9" fmla="*/ 2903401 h 2904590"/>
                <a:gd name="connsiteX10" fmla="*/ 418756 w 3073400"/>
                <a:gd name="connsiteY10" fmla="*/ 2904590 h 2904590"/>
                <a:gd name="connsiteX11" fmla="*/ 401733 w 3073400"/>
                <a:gd name="connsiteY11" fmla="*/ 2777098 h 2904590"/>
                <a:gd name="connsiteX12" fmla="*/ 250826 w 3073400"/>
                <a:gd name="connsiteY12" fmla="*/ 1978026 h 2904590"/>
                <a:gd name="connsiteX13" fmla="*/ 134938 w 3073400"/>
                <a:gd name="connsiteY13" fmla="*/ 1117601 h 2904590"/>
                <a:gd name="connsiteX14" fmla="*/ 10419 w 3073400"/>
                <a:gd name="connsiteY14" fmla="*/ 783433 h 2904590"/>
                <a:gd name="connsiteX15" fmla="*/ 0 w 3073400"/>
                <a:gd name="connsiteY15" fmla="*/ 764028 h 2904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73400" h="2904590">
                  <a:moveTo>
                    <a:pt x="0" y="0"/>
                  </a:moveTo>
                  <a:lnTo>
                    <a:pt x="3073400" y="0"/>
                  </a:lnTo>
                  <a:lnTo>
                    <a:pt x="3073400" y="262690"/>
                  </a:lnTo>
                  <a:lnTo>
                    <a:pt x="2971800" y="241300"/>
                  </a:lnTo>
                  <a:cubicBezTo>
                    <a:pt x="2897505" y="744855"/>
                    <a:pt x="2825988" y="1246823"/>
                    <a:pt x="2788920" y="1529080"/>
                  </a:cubicBezTo>
                  <a:cubicBezTo>
                    <a:pt x="2751852" y="1811337"/>
                    <a:pt x="2719864" y="1683226"/>
                    <a:pt x="2749392" y="1934845"/>
                  </a:cubicBezTo>
                  <a:cubicBezTo>
                    <a:pt x="2771538" y="2123559"/>
                    <a:pt x="2829000" y="2551946"/>
                    <a:pt x="2908418" y="2834043"/>
                  </a:cubicBezTo>
                  <a:lnTo>
                    <a:pt x="2914541" y="2854323"/>
                  </a:lnTo>
                  <a:lnTo>
                    <a:pt x="2876784" y="2851765"/>
                  </a:lnTo>
                  <a:cubicBezTo>
                    <a:pt x="2214477" y="2819721"/>
                    <a:pt x="1189167" y="2872957"/>
                    <a:pt x="449287" y="2903401"/>
                  </a:cubicBezTo>
                  <a:lnTo>
                    <a:pt x="418756" y="2904590"/>
                  </a:lnTo>
                  <a:lnTo>
                    <a:pt x="401733" y="2777098"/>
                  </a:lnTo>
                  <a:cubicBezTo>
                    <a:pt x="358243" y="2500506"/>
                    <a:pt x="273895" y="2179242"/>
                    <a:pt x="250826" y="1978026"/>
                  </a:cubicBezTo>
                  <a:cubicBezTo>
                    <a:pt x="209816" y="1620309"/>
                    <a:pt x="200555" y="1350434"/>
                    <a:pt x="134938" y="1117601"/>
                  </a:cubicBezTo>
                  <a:cubicBezTo>
                    <a:pt x="102130" y="1001185"/>
                    <a:pt x="58672" y="881328"/>
                    <a:pt x="10419" y="783433"/>
                  </a:cubicBezTo>
                  <a:lnTo>
                    <a:pt x="0" y="764028"/>
                  </a:lnTo>
                  <a:close/>
                </a:path>
              </a:pathLst>
            </a:custGeom>
            <a:effectLst>
              <a:softEdge rad="63500"/>
            </a:effectLst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5CA0E357-84E7-492B-B5CC-44F6F07BD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93"/>
            <a:stretch>
              <a:fillRect/>
            </a:stretch>
          </p:blipFill>
          <p:spPr>
            <a:xfrm flipH="1">
              <a:off x="2931068" y="366885"/>
              <a:ext cx="3073400" cy="2904590"/>
            </a:xfrm>
            <a:custGeom>
              <a:avLst/>
              <a:gdLst>
                <a:gd name="connsiteX0" fmla="*/ 0 w 3073400"/>
                <a:gd name="connsiteY0" fmla="*/ 0 h 2904590"/>
                <a:gd name="connsiteX1" fmla="*/ 3073400 w 3073400"/>
                <a:gd name="connsiteY1" fmla="*/ 0 h 2904590"/>
                <a:gd name="connsiteX2" fmla="*/ 3073400 w 3073400"/>
                <a:gd name="connsiteY2" fmla="*/ 262690 h 2904590"/>
                <a:gd name="connsiteX3" fmla="*/ 2971800 w 3073400"/>
                <a:gd name="connsiteY3" fmla="*/ 241300 h 2904590"/>
                <a:gd name="connsiteX4" fmla="*/ 2788920 w 3073400"/>
                <a:gd name="connsiteY4" fmla="*/ 1529080 h 2904590"/>
                <a:gd name="connsiteX5" fmla="*/ 2749392 w 3073400"/>
                <a:gd name="connsiteY5" fmla="*/ 1934845 h 2904590"/>
                <a:gd name="connsiteX6" fmla="*/ 2908418 w 3073400"/>
                <a:gd name="connsiteY6" fmla="*/ 2834043 h 2904590"/>
                <a:gd name="connsiteX7" fmla="*/ 2914541 w 3073400"/>
                <a:gd name="connsiteY7" fmla="*/ 2854323 h 2904590"/>
                <a:gd name="connsiteX8" fmla="*/ 2876784 w 3073400"/>
                <a:gd name="connsiteY8" fmla="*/ 2851765 h 2904590"/>
                <a:gd name="connsiteX9" fmla="*/ 449287 w 3073400"/>
                <a:gd name="connsiteY9" fmla="*/ 2903401 h 2904590"/>
                <a:gd name="connsiteX10" fmla="*/ 418756 w 3073400"/>
                <a:gd name="connsiteY10" fmla="*/ 2904590 h 2904590"/>
                <a:gd name="connsiteX11" fmla="*/ 401733 w 3073400"/>
                <a:gd name="connsiteY11" fmla="*/ 2777098 h 2904590"/>
                <a:gd name="connsiteX12" fmla="*/ 250826 w 3073400"/>
                <a:gd name="connsiteY12" fmla="*/ 1978026 h 2904590"/>
                <a:gd name="connsiteX13" fmla="*/ 134938 w 3073400"/>
                <a:gd name="connsiteY13" fmla="*/ 1117601 h 2904590"/>
                <a:gd name="connsiteX14" fmla="*/ 10419 w 3073400"/>
                <a:gd name="connsiteY14" fmla="*/ 783433 h 2904590"/>
                <a:gd name="connsiteX15" fmla="*/ 0 w 3073400"/>
                <a:gd name="connsiteY15" fmla="*/ 764028 h 2904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73400" h="2904590">
                  <a:moveTo>
                    <a:pt x="0" y="0"/>
                  </a:moveTo>
                  <a:lnTo>
                    <a:pt x="3073400" y="0"/>
                  </a:lnTo>
                  <a:lnTo>
                    <a:pt x="3073400" y="262690"/>
                  </a:lnTo>
                  <a:lnTo>
                    <a:pt x="2971800" y="241300"/>
                  </a:lnTo>
                  <a:cubicBezTo>
                    <a:pt x="2897505" y="744855"/>
                    <a:pt x="2825988" y="1246823"/>
                    <a:pt x="2788920" y="1529080"/>
                  </a:cubicBezTo>
                  <a:cubicBezTo>
                    <a:pt x="2751852" y="1811337"/>
                    <a:pt x="2719864" y="1683226"/>
                    <a:pt x="2749392" y="1934845"/>
                  </a:cubicBezTo>
                  <a:cubicBezTo>
                    <a:pt x="2771538" y="2123559"/>
                    <a:pt x="2829000" y="2551946"/>
                    <a:pt x="2908418" y="2834043"/>
                  </a:cubicBezTo>
                  <a:lnTo>
                    <a:pt x="2914541" y="2854323"/>
                  </a:lnTo>
                  <a:lnTo>
                    <a:pt x="2876784" y="2851765"/>
                  </a:lnTo>
                  <a:cubicBezTo>
                    <a:pt x="2214477" y="2819721"/>
                    <a:pt x="1189167" y="2872957"/>
                    <a:pt x="449287" y="2903401"/>
                  </a:cubicBezTo>
                  <a:lnTo>
                    <a:pt x="418756" y="2904590"/>
                  </a:lnTo>
                  <a:lnTo>
                    <a:pt x="401733" y="2777098"/>
                  </a:lnTo>
                  <a:cubicBezTo>
                    <a:pt x="358243" y="2500506"/>
                    <a:pt x="273895" y="2179242"/>
                    <a:pt x="250826" y="1978026"/>
                  </a:cubicBezTo>
                  <a:cubicBezTo>
                    <a:pt x="209816" y="1620309"/>
                    <a:pt x="200555" y="1350434"/>
                    <a:pt x="134938" y="1117601"/>
                  </a:cubicBezTo>
                  <a:cubicBezTo>
                    <a:pt x="102130" y="1001185"/>
                    <a:pt x="58672" y="881328"/>
                    <a:pt x="10419" y="783433"/>
                  </a:cubicBezTo>
                  <a:lnTo>
                    <a:pt x="0" y="764028"/>
                  </a:lnTo>
                  <a:close/>
                </a:path>
              </a:pathLst>
            </a:custGeom>
            <a:effectLst>
              <a:softEdge rad="63500"/>
            </a:effectLst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78A099A-28E2-4C71-8DC3-42DA81A6325A}"/>
              </a:ext>
            </a:extLst>
          </p:cNvPr>
          <p:cNvSpPr txBox="1"/>
          <p:nvPr/>
        </p:nvSpPr>
        <p:spPr>
          <a:xfrm>
            <a:off x="808610" y="4069523"/>
            <a:ext cx="48142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amet, consectetuer adipiscing elit. Maecenas porttitor congue massa. </a:t>
            </a:r>
          </a:p>
          <a:p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Fusce posuere purus lectus malesuada libero, sit amet commodo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77C4168-8CE5-4713-A79F-A52191EC4549}"/>
              </a:ext>
            </a:extLst>
          </p:cNvPr>
          <p:cNvSpPr txBox="1"/>
          <p:nvPr/>
        </p:nvSpPr>
        <p:spPr>
          <a:xfrm>
            <a:off x="808610" y="5590154"/>
            <a:ext cx="4814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2E6FEC3-06F6-4A30-9D95-3459F844744C}"/>
              </a:ext>
            </a:extLst>
          </p:cNvPr>
          <p:cNvSpPr txBox="1"/>
          <p:nvPr/>
        </p:nvSpPr>
        <p:spPr>
          <a:xfrm>
            <a:off x="6992227" y="683071"/>
            <a:ext cx="621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04</a:t>
            </a:r>
            <a:endParaRPr lang="zh-CN" altLang="en-US" sz="28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9A8AAFB-5D46-4314-8F81-75FD90323315}"/>
              </a:ext>
            </a:extLst>
          </p:cNvPr>
          <p:cNvSpPr txBox="1"/>
          <p:nvPr/>
        </p:nvSpPr>
        <p:spPr>
          <a:xfrm>
            <a:off x="7613424" y="683071"/>
            <a:ext cx="3769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sed pulvinar ultricies, purus lectus malesuada libero, sit amet commodo magna eros quis urna. Nunc viverra imperdiet enim.</a:t>
            </a:r>
          </a:p>
          <a:p>
            <a:endParaRPr lang="en-US" altLang="zh-CN" sz="16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Pellentesque habitant morbi tristique senectus et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4E11C98-630A-4349-83A8-E0067809FD56}"/>
              </a:ext>
            </a:extLst>
          </p:cNvPr>
          <p:cNvSpPr txBox="1"/>
          <p:nvPr/>
        </p:nvSpPr>
        <p:spPr>
          <a:xfrm>
            <a:off x="9492283" y="5713264"/>
            <a:ext cx="1891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A Double Bill of Helen Lai’s </a:t>
            </a:r>
          </a:p>
          <a:p>
            <a:r>
              <a:rPr lang="en-US" altLang="zh-CN" sz="120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Brand-new Creation and Classic</a:t>
            </a:r>
            <a:endParaRPr lang="zh-CN" altLang="en-US" sz="1200">
              <a:solidFill>
                <a:schemeClr val="bg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7813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705</Words>
  <Application>Microsoft Office PowerPoint</Application>
  <PresentationFormat>宽屏</PresentationFormat>
  <Paragraphs>108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等线</vt:lpstr>
      <vt:lpstr>庞门正道标题体</vt:lpstr>
      <vt:lpstr>杨任东竹石体-Extralight</vt:lpstr>
      <vt:lpstr>杨任东竹石体-Light</vt:lpstr>
      <vt:lpstr>杨任东竹石体-Medium</vt:lpstr>
      <vt:lpstr>等线 Light</vt:lpstr>
      <vt:lpstr>Arial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yvonne 忘吃药的晓公子</dc:creator>
  <cp:keywords>51PPT模板网</cp:keywords>
  <cp:lastModifiedBy>阳光 男孩</cp:lastModifiedBy>
  <cp:revision>53</cp:revision>
  <dcterms:created xsi:type="dcterms:W3CDTF">2020-01-15T01:40:46Z</dcterms:created>
  <dcterms:modified xsi:type="dcterms:W3CDTF">2020-02-03T12:56:39Z</dcterms:modified>
</cp:coreProperties>
</file>