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3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4B4A90-275C-4575-B846-46E2B98A3146}" type="datetimeFigureOut">
              <a:rPr lang="zh-CN" altLang="en-US" smtClean="0"/>
              <a:t>2020/2/3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972A66-D738-445A-9DE8-784177ABBB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210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sualdeck.co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sualdeck.co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sualdeck.co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sualdeck.co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sualdeck.co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sualdeck.co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sualdeck.co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sualdeck.co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Need custom-made presentations and other visual content? We can help!</a:t>
            </a:r>
          </a:p>
          <a:p>
            <a:pPr algn="ctr"/>
            <a:r>
              <a:rPr lang="en-US" dirty="0"/>
              <a:t>Visit </a:t>
            </a:r>
            <a:r>
              <a:rPr lang="en-US" dirty="0">
                <a:hlinkClick r:id="rId3"/>
              </a:rPr>
              <a:t>www.visualdeck.co</a:t>
            </a:r>
            <a:r>
              <a:rPr lang="en-US" dirty="0"/>
              <a:t> now.</a:t>
            </a:r>
            <a:endParaRPr lang="en-IN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DA55B-B4C2-4D84-B87B-7B22C1086B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904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Need custom-made presentations and other visual content? We can help!</a:t>
            </a:r>
          </a:p>
          <a:p>
            <a:pPr algn="ctr"/>
            <a:r>
              <a:rPr lang="en-US" dirty="0"/>
              <a:t>Visit </a:t>
            </a:r>
            <a:r>
              <a:rPr lang="en-US" dirty="0">
                <a:hlinkClick r:id="rId3"/>
              </a:rPr>
              <a:t>www.visualdeck.co</a:t>
            </a:r>
            <a:r>
              <a:rPr lang="en-US" dirty="0"/>
              <a:t> now.</a:t>
            </a:r>
            <a:endParaRPr lang="en-IN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DA55B-B4C2-4D84-B87B-7B22C1086B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758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Need custom-made presentations and other visual content? We can help!</a:t>
            </a:r>
          </a:p>
          <a:p>
            <a:pPr algn="ctr"/>
            <a:r>
              <a:rPr lang="en-US" dirty="0"/>
              <a:t>Visit </a:t>
            </a:r>
            <a:r>
              <a:rPr lang="en-US" dirty="0">
                <a:hlinkClick r:id="rId3"/>
              </a:rPr>
              <a:t>www.visualdeck.co</a:t>
            </a:r>
            <a:r>
              <a:rPr lang="en-US" dirty="0"/>
              <a:t> now.</a:t>
            </a:r>
            <a:endParaRPr lang="en-IN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DA55B-B4C2-4D84-B87B-7B22C1086B5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427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Need custom-made presentations and other visual content? We can help!</a:t>
            </a:r>
          </a:p>
          <a:p>
            <a:pPr algn="ctr"/>
            <a:r>
              <a:rPr lang="en-US" dirty="0"/>
              <a:t>Visit </a:t>
            </a:r>
            <a:r>
              <a:rPr lang="en-US" dirty="0">
                <a:hlinkClick r:id="rId3"/>
              </a:rPr>
              <a:t>www.visualdeck.co</a:t>
            </a:r>
            <a:r>
              <a:rPr lang="en-US" dirty="0"/>
              <a:t> now.</a:t>
            </a:r>
            <a:endParaRPr lang="en-IN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DA55B-B4C2-4D84-B87B-7B22C1086B5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380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Need custom-made presentations and other visual content? We can help!</a:t>
            </a:r>
          </a:p>
          <a:p>
            <a:pPr algn="ctr"/>
            <a:r>
              <a:rPr lang="en-US" dirty="0"/>
              <a:t>Visit </a:t>
            </a:r>
            <a:r>
              <a:rPr lang="en-US" dirty="0">
                <a:hlinkClick r:id="rId3"/>
              </a:rPr>
              <a:t>www.visualdeck.co</a:t>
            </a:r>
            <a:r>
              <a:rPr lang="en-US" dirty="0"/>
              <a:t> now.</a:t>
            </a:r>
            <a:endParaRPr lang="en-IN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DA55B-B4C2-4D84-B87B-7B22C1086B5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289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Need custom-made presentations and other visual content? We can help!</a:t>
            </a:r>
          </a:p>
          <a:p>
            <a:pPr algn="ctr"/>
            <a:r>
              <a:rPr lang="en-US" dirty="0"/>
              <a:t>Visit </a:t>
            </a:r>
            <a:r>
              <a:rPr lang="en-US" dirty="0">
                <a:hlinkClick r:id="rId3"/>
              </a:rPr>
              <a:t>www.visualdeck.co</a:t>
            </a:r>
            <a:r>
              <a:rPr lang="en-US" dirty="0"/>
              <a:t> now.</a:t>
            </a:r>
            <a:endParaRPr lang="en-IN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DA55B-B4C2-4D84-B87B-7B22C1086B5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781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Need custom-made presentations and other visual content? We can help!</a:t>
            </a:r>
          </a:p>
          <a:p>
            <a:pPr algn="ctr"/>
            <a:r>
              <a:rPr lang="en-US" dirty="0"/>
              <a:t>Visit </a:t>
            </a:r>
            <a:r>
              <a:rPr lang="en-US" dirty="0">
                <a:hlinkClick r:id="rId3"/>
              </a:rPr>
              <a:t>www.visualdeck.co</a:t>
            </a:r>
            <a:r>
              <a:rPr lang="en-US" dirty="0"/>
              <a:t> now.</a:t>
            </a:r>
            <a:endParaRPr lang="en-IN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DA55B-B4C2-4D84-B87B-7B22C1086B5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221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Need custom-made presentations and other visual content? We can help!</a:t>
            </a:r>
          </a:p>
          <a:p>
            <a:pPr algn="ctr"/>
            <a:r>
              <a:rPr lang="en-US" dirty="0"/>
              <a:t>Visit </a:t>
            </a:r>
            <a:r>
              <a:rPr lang="en-US" dirty="0">
                <a:hlinkClick r:id="rId3"/>
              </a:rPr>
              <a:t>www.visualdeck.co</a:t>
            </a:r>
            <a:r>
              <a:rPr lang="en-US" dirty="0"/>
              <a:t> now.</a:t>
            </a:r>
            <a:endParaRPr lang="en-IN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FDA55B-B4C2-4D84-B87B-7B22C1086B5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49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7DA0B-6A3F-456A-9084-19DA92F0C091}" type="datetimeFigureOut">
              <a:rPr lang="zh-CN" altLang="en-US" smtClean="0"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6EBD-33E1-4350-A1DC-E6089E8B8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301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7DA0B-6A3F-456A-9084-19DA92F0C091}" type="datetimeFigureOut">
              <a:rPr lang="zh-CN" altLang="en-US" smtClean="0"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6EBD-33E1-4350-A1DC-E6089E8B8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090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7DA0B-6A3F-456A-9084-19DA92F0C091}" type="datetimeFigureOut">
              <a:rPr lang="zh-CN" altLang="en-US" smtClean="0"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6EBD-33E1-4350-A1DC-E6089E8B8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8218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1074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7DA0B-6A3F-456A-9084-19DA92F0C091}" type="datetimeFigureOut">
              <a:rPr lang="zh-CN" altLang="en-US" smtClean="0"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6EBD-33E1-4350-A1DC-E6089E8B8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863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7DA0B-6A3F-456A-9084-19DA92F0C091}" type="datetimeFigureOut">
              <a:rPr lang="zh-CN" altLang="en-US" smtClean="0"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6EBD-33E1-4350-A1DC-E6089E8B8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51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7DA0B-6A3F-456A-9084-19DA92F0C091}" type="datetimeFigureOut">
              <a:rPr lang="zh-CN" altLang="en-US" smtClean="0"/>
              <a:t>2020/2/3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6EBD-33E1-4350-A1DC-E6089E8B8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368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7DA0B-6A3F-456A-9084-19DA92F0C091}" type="datetimeFigureOut">
              <a:rPr lang="zh-CN" altLang="en-US" smtClean="0"/>
              <a:t>2020/2/3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6EBD-33E1-4350-A1DC-E6089E8B8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977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7DA0B-6A3F-456A-9084-19DA92F0C091}" type="datetimeFigureOut">
              <a:rPr lang="zh-CN" altLang="en-US" smtClean="0"/>
              <a:t>2020/2/3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6EBD-33E1-4350-A1DC-E6089E8B8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511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7DA0B-6A3F-456A-9084-19DA92F0C091}" type="datetimeFigureOut">
              <a:rPr lang="zh-CN" altLang="en-US" smtClean="0"/>
              <a:t>2020/2/3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6EBD-33E1-4350-A1DC-E6089E8B8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7DA0B-6A3F-456A-9084-19DA92F0C091}" type="datetimeFigureOut">
              <a:rPr lang="zh-CN" altLang="en-US" smtClean="0"/>
              <a:t>2020/2/3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6EBD-33E1-4350-A1DC-E6089E8B8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92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7DA0B-6A3F-456A-9084-19DA92F0C091}" type="datetimeFigureOut">
              <a:rPr lang="zh-CN" altLang="en-US" smtClean="0"/>
              <a:t>2020/2/3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56EBD-33E1-4350-A1DC-E6089E8B8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483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7DA0B-6A3F-456A-9084-19DA92F0C091}" type="datetimeFigureOut">
              <a:rPr lang="zh-CN" altLang="en-US" smtClean="0"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56EBD-33E1-4350-A1DC-E6089E8B8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862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entagon 7"/>
          <p:cNvSpPr/>
          <p:nvPr/>
        </p:nvSpPr>
        <p:spPr>
          <a:xfrm>
            <a:off x="1219200" y="2249408"/>
            <a:ext cx="2032000" cy="1320800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Oval 8"/>
          <p:cNvSpPr/>
          <p:nvPr/>
        </p:nvSpPr>
        <p:spPr>
          <a:xfrm>
            <a:off x="774701" y="2433559"/>
            <a:ext cx="952500" cy="952500"/>
          </a:xfrm>
          <a:prstGeom prst="ellips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814439" y="2622551"/>
            <a:ext cx="747320" cy="543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7" dirty="0">
                <a:solidFill>
                  <a:schemeClr val="bg1"/>
                </a:solidFill>
              </a:rPr>
              <a:t>Sample</a:t>
            </a:r>
          </a:p>
          <a:p>
            <a:r>
              <a:rPr lang="en-US" sz="1467" dirty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13" name="Pentagon 12"/>
          <p:cNvSpPr/>
          <p:nvPr/>
        </p:nvSpPr>
        <p:spPr>
          <a:xfrm>
            <a:off x="3941233" y="2249408"/>
            <a:ext cx="2032000" cy="1320800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Oval 13"/>
          <p:cNvSpPr/>
          <p:nvPr/>
        </p:nvSpPr>
        <p:spPr>
          <a:xfrm>
            <a:off x="3496734" y="2433559"/>
            <a:ext cx="952500" cy="952500"/>
          </a:xfrm>
          <a:prstGeom prst="ellips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TextBox 14"/>
          <p:cNvSpPr txBox="1"/>
          <p:nvPr/>
        </p:nvSpPr>
        <p:spPr>
          <a:xfrm>
            <a:off x="4536472" y="2622551"/>
            <a:ext cx="747320" cy="543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7" dirty="0">
                <a:solidFill>
                  <a:schemeClr val="bg1"/>
                </a:solidFill>
              </a:rPr>
              <a:t>Sample</a:t>
            </a:r>
          </a:p>
          <a:p>
            <a:r>
              <a:rPr lang="en-US" sz="1467" dirty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17" name="Pentagon 16"/>
          <p:cNvSpPr/>
          <p:nvPr/>
        </p:nvSpPr>
        <p:spPr>
          <a:xfrm>
            <a:off x="6663267" y="2249408"/>
            <a:ext cx="2032000" cy="1320800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Oval 17"/>
          <p:cNvSpPr/>
          <p:nvPr/>
        </p:nvSpPr>
        <p:spPr>
          <a:xfrm>
            <a:off x="6218767" y="2433559"/>
            <a:ext cx="952500" cy="952500"/>
          </a:xfrm>
          <a:prstGeom prst="ellipse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TextBox 18"/>
          <p:cNvSpPr txBox="1"/>
          <p:nvPr/>
        </p:nvSpPr>
        <p:spPr>
          <a:xfrm>
            <a:off x="7258505" y="2622551"/>
            <a:ext cx="747320" cy="543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7" dirty="0">
                <a:solidFill>
                  <a:schemeClr val="bg1"/>
                </a:solidFill>
              </a:rPr>
              <a:t>Sample</a:t>
            </a:r>
          </a:p>
          <a:p>
            <a:r>
              <a:rPr lang="en-US" sz="1467" dirty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21" name="Pentagon 20"/>
          <p:cNvSpPr/>
          <p:nvPr/>
        </p:nvSpPr>
        <p:spPr>
          <a:xfrm>
            <a:off x="9385300" y="2249408"/>
            <a:ext cx="2032000" cy="132080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2" name="Oval 21"/>
          <p:cNvSpPr/>
          <p:nvPr/>
        </p:nvSpPr>
        <p:spPr>
          <a:xfrm>
            <a:off x="8940801" y="2433559"/>
            <a:ext cx="952500" cy="9525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3" name="TextBox 22"/>
          <p:cNvSpPr txBox="1"/>
          <p:nvPr/>
        </p:nvSpPr>
        <p:spPr>
          <a:xfrm>
            <a:off x="9980539" y="2622551"/>
            <a:ext cx="747320" cy="543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7" dirty="0">
                <a:solidFill>
                  <a:schemeClr val="bg1"/>
                </a:solidFill>
              </a:rPr>
              <a:t>Sample</a:t>
            </a:r>
          </a:p>
          <a:p>
            <a:r>
              <a:rPr lang="en-US" sz="1467" dirty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41401" y="3937001"/>
            <a:ext cx="2679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Et </a:t>
            </a:r>
            <a:r>
              <a:rPr lang="en-US" sz="1600" dirty="0" err="1"/>
              <a:t>harum</a:t>
            </a:r>
            <a:r>
              <a:rPr lang="en-US" sz="1600" dirty="0"/>
              <a:t> </a:t>
            </a:r>
            <a:r>
              <a:rPr lang="en-US" sz="1600" dirty="0" err="1"/>
              <a:t>quidem</a:t>
            </a:r>
            <a:r>
              <a:rPr lang="en-US" sz="1600" dirty="0"/>
              <a:t> </a:t>
            </a:r>
            <a:r>
              <a:rPr lang="en-US" sz="1600" dirty="0" err="1"/>
              <a:t>rerum</a:t>
            </a:r>
            <a:r>
              <a:rPr lang="en-US" sz="1600" dirty="0"/>
              <a:t> </a:t>
            </a:r>
            <a:r>
              <a:rPr lang="en-US" sz="1600" dirty="0" err="1"/>
              <a:t>facilis</a:t>
            </a:r>
            <a:r>
              <a:rPr lang="en-US" sz="1600" dirty="0"/>
              <a:t> </a:t>
            </a:r>
            <a:r>
              <a:rPr lang="en-US" sz="1600" dirty="0" err="1"/>
              <a:t>est</a:t>
            </a:r>
            <a:r>
              <a:rPr lang="en-US" sz="1600" dirty="0"/>
              <a:t> et </a:t>
            </a:r>
            <a:r>
              <a:rPr lang="en-US" sz="1600" dirty="0" err="1"/>
              <a:t>exp</a:t>
            </a:r>
            <a:endParaRPr lang="en-US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3763434" y="3937001"/>
            <a:ext cx="2679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Et </a:t>
            </a:r>
            <a:r>
              <a:rPr lang="en-US" sz="1600" dirty="0" err="1"/>
              <a:t>harum</a:t>
            </a:r>
            <a:r>
              <a:rPr lang="en-US" sz="1600" dirty="0"/>
              <a:t> </a:t>
            </a:r>
            <a:r>
              <a:rPr lang="en-US" sz="1600" dirty="0" err="1"/>
              <a:t>quidem</a:t>
            </a:r>
            <a:r>
              <a:rPr lang="en-US" sz="1600" dirty="0"/>
              <a:t> </a:t>
            </a:r>
            <a:r>
              <a:rPr lang="en-US" sz="1600" dirty="0" err="1"/>
              <a:t>rerum</a:t>
            </a:r>
            <a:r>
              <a:rPr lang="en-US" sz="1600" dirty="0"/>
              <a:t> </a:t>
            </a:r>
            <a:r>
              <a:rPr lang="en-US" sz="1600" dirty="0" err="1"/>
              <a:t>facilis</a:t>
            </a:r>
            <a:r>
              <a:rPr lang="en-US" sz="1600" dirty="0"/>
              <a:t> </a:t>
            </a:r>
            <a:r>
              <a:rPr lang="en-US" sz="1600" dirty="0" err="1"/>
              <a:t>est</a:t>
            </a:r>
            <a:r>
              <a:rPr lang="en-US" sz="1600" dirty="0"/>
              <a:t> et </a:t>
            </a:r>
            <a:r>
              <a:rPr lang="en-US" sz="1600" dirty="0" err="1"/>
              <a:t>exp</a:t>
            </a:r>
            <a:endParaRPr lang="en-US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6485467" y="3937001"/>
            <a:ext cx="2679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Et </a:t>
            </a:r>
            <a:r>
              <a:rPr lang="en-US" sz="1600" dirty="0" err="1"/>
              <a:t>harum</a:t>
            </a:r>
            <a:r>
              <a:rPr lang="en-US" sz="1600" dirty="0"/>
              <a:t> </a:t>
            </a:r>
            <a:r>
              <a:rPr lang="en-US" sz="1600" dirty="0" err="1"/>
              <a:t>quidem</a:t>
            </a:r>
            <a:r>
              <a:rPr lang="en-US" sz="1600" dirty="0"/>
              <a:t> </a:t>
            </a:r>
            <a:r>
              <a:rPr lang="en-US" sz="1600" dirty="0" err="1"/>
              <a:t>rerum</a:t>
            </a:r>
            <a:r>
              <a:rPr lang="en-US" sz="1600" dirty="0"/>
              <a:t> </a:t>
            </a:r>
            <a:r>
              <a:rPr lang="en-US" sz="1600" dirty="0" err="1"/>
              <a:t>facilis</a:t>
            </a:r>
            <a:r>
              <a:rPr lang="en-US" sz="1600" dirty="0"/>
              <a:t> </a:t>
            </a:r>
            <a:r>
              <a:rPr lang="en-US" sz="1600" dirty="0" err="1"/>
              <a:t>est</a:t>
            </a:r>
            <a:r>
              <a:rPr lang="en-US" sz="1600" dirty="0"/>
              <a:t> et </a:t>
            </a:r>
            <a:r>
              <a:rPr lang="en-US" sz="1600" dirty="0" err="1"/>
              <a:t>exp</a:t>
            </a:r>
            <a:endParaRPr lang="en-US" sz="1600" dirty="0"/>
          </a:p>
        </p:txBody>
      </p:sp>
      <p:sp>
        <p:nvSpPr>
          <p:cNvPr id="28" name="TextBox 27"/>
          <p:cNvSpPr txBox="1"/>
          <p:nvPr/>
        </p:nvSpPr>
        <p:spPr>
          <a:xfrm>
            <a:off x="9207501" y="3937001"/>
            <a:ext cx="2679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Et </a:t>
            </a:r>
            <a:r>
              <a:rPr lang="en-US" sz="1600" dirty="0" err="1"/>
              <a:t>harum</a:t>
            </a:r>
            <a:r>
              <a:rPr lang="en-US" sz="1600" dirty="0"/>
              <a:t> </a:t>
            </a:r>
            <a:r>
              <a:rPr lang="en-US" sz="1600" dirty="0" err="1"/>
              <a:t>quidem</a:t>
            </a:r>
            <a:r>
              <a:rPr lang="en-US" sz="1600" dirty="0"/>
              <a:t> </a:t>
            </a:r>
            <a:r>
              <a:rPr lang="en-US" sz="1600" dirty="0" err="1"/>
              <a:t>rerum</a:t>
            </a:r>
            <a:r>
              <a:rPr lang="en-US" sz="1600" dirty="0"/>
              <a:t> </a:t>
            </a:r>
            <a:r>
              <a:rPr lang="en-US" sz="1600" dirty="0" err="1"/>
              <a:t>facilis</a:t>
            </a:r>
            <a:r>
              <a:rPr lang="en-US" sz="1600" dirty="0"/>
              <a:t> </a:t>
            </a:r>
            <a:r>
              <a:rPr lang="en-US" sz="1600" dirty="0" err="1"/>
              <a:t>est</a:t>
            </a:r>
            <a:r>
              <a:rPr lang="en-US" sz="1600" dirty="0"/>
              <a:t> et </a:t>
            </a:r>
            <a:r>
              <a:rPr lang="en-US" sz="1600" dirty="0" err="1"/>
              <a:t>exp</a:t>
            </a:r>
            <a:endParaRPr lang="en-US" sz="1600" dirty="0"/>
          </a:p>
        </p:txBody>
      </p:sp>
      <p:grpSp>
        <p:nvGrpSpPr>
          <p:cNvPr id="39" name="Group 38"/>
          <p:cNvGrpSpPr/>
          <p:nvPr/>
        </p:nvGrpSpPr>
        <p:grpSpPr>
          <a:xfrm>
            <a:off x="1047751" y="2705100"/>
            <a:ext cx="406400" cy="408517"/>
            <a:chOff x="785813" y="2714625"/>
            <a:chExt cx="304800" cy="306388"/>
          </a:xfrm>
          <a:solidFill>
            <a:schemeClr val="tx2"/>
          </a:solidFill>
        </p:grpSpPr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785813" y="2714625"/>
              <a:ext cx="304800" cy="306388"/>
            </a:xfrm>
            <a:custGeom>
              <a:avLst/>
              <a:gdLst>
                <a:gd name="T0" fmla="*/ 1359 w 3456"/>
                <a:gd name="T1" fmla="*/ 240 h 3475"/>
                <a:gd name="T2" fmla="*/ 937 w 3456"/>
                <a:gd name="T3" fmla="*/ 416 h 3475"/>
                <a:gd name="T4" fmla="*/ 580 w 3456"/>
                <a:gd name="T5" fmla="*/ 715 h 3475"/>
                <a:gd name="T6" fmla="*/ 335 w 3456"/>
                <a:gd name="T7" fmla="*/ 1093 h 3475"/>
                <a:gd name="T8" fmla="*/ 212 w 3456"/>
                <a:gd name="T9" fmla="*/ 1515 h 3475"/>
                <a:gd name="T10" fmla="*/ 211 w 3456"/>
                <a:gd name="T11" fmla="*/ 1952 h 3475"/>
                <a:gd name="T12" fmla="*/ 333 w 3456"/>
                <a:gd name="T13" fmla="*/ 2376 h 3475"/>
                <a:gd name="T14" fmla="*/ 579 w 3456"/>
                <a:gd name="T15" fmla="*/ 2758 h 3475"/>
                <a:gd name="T16" fmla="*/ 596 w 3456"/>
                <a:gd name="T17" fmla="*/ 2862 h 3475"/>
                <a:gd name="T18" fmla="*/ 423 w 3456"/>
                <a:gd name="T19" fmla="*/ 3155 h 3475"/>
                <a:gd name="T20" fmla="*/ 366 w 3456"/>
                <a:gd name="T21" fmla="*/ 3270 h 3475"/>
                <a:gd name="T22" fmla="*/ 607 w 3456"/>
                <a:gd name="T23" fmla="*/ 3209 h 3475"/>
                <a:gd name="T24" fmla="*/ 861 w 3456"/>
                <a:gd name="T25" fmla="*/ 3062 h 3475"/>
                <a:gd name="T26" fmla="*/ 952 w 3456"/>
                <a:gd name="T27" fmla="*/ 3066 h 3475"/>
                <a:gd name="T28" fmla="*/ 1368 w 3456"/>
                <a:gd name="T29" fmla="*/ 3236 h 3475"/>
                <a:gd name="T30" fmla="*/ 1822 w 3456"/>
                <a:gd name="T31" fmla="*/ 3276 h 3475"/>
                <a:gd name="T32" fmla="*/ 2272 w 3456"/>
                <a:gd name="T33" fmla="*/ 3179 h 3475"/>
                <a:gd name="T34" fmla="*/ 2671 w 3456"/>
                <a:gd name="T35" fmla="*/ 2953 h 3475"/>
                <a:gd name="T36" fmla="*/ 2989 w 3456"/>
                <a:gd name="T37" fmla="*/ 2615 h 3475"/>
                <a:gd name="T38" fmla="*/ 3186 w 3456"/>
                <a:gd name="T39" fmla="*/ 2213 h 3475"/>
                <a:gd name="T40" fmla="*/ 3260 w 3456"/>
                <a:gd name="T41" fmla="*/ 1782 h 3475"/>
                <a:gd name="T42" fmla="*/ 3211 w 3456"/>
                <a:gd name="T43" fmla="*/ 1347 h 3475"/>
                <a:gd name="T44" fmla="*/ 3038 w 3456"/>
                <a:gd name="T45" fmla="*/ 937 h 3475"/>
                <a:gd name="T46" fmla="*/ 2744 w 3456"/>
                <a:gd name="T47" fmla="*/ 582 h 3475"/>
                <a:gd name="T48" fmla="*/ 2357 w 3456"/>
                <a:gd name="T49" fmla="*/ 331 h 3475"/>
                <a:gd name="T50" fmla="*/ 1915 w 3456"/>
                <a:gd name="T51" fmla="*/ 207 h 3475"/>
                <a:gd name="T52" fmla="*/ 1924 w 3456"/>
                <a:gd name="T53" fmla="*/ 10 h 3475"/>
                <a:gd name="T54" fmla="*/ 2390 w 3456"/>
                <a:gd name="T55" fmla="*/ 132 h 3475"/>
                <a:gd name="T56" fmla="*/ 2803 w 3456"/>
                <a:gd name="T57" fmla="*/ 378 h 3475"/>
                <a:gd name="T58" fmla="*/ 3140 w 3456"/>
                <a:gd name="T59" fmla="*/ 735 h 3475"/>
                <a:gd name="T60" fmla="*/ 3360 w 3456"/>
                <a:gd name="T61" fmla="*/ 1164 h 3475"/>
                <a:gd name="T62" fmla="*/ 3453 w 3456"/>
                <a:gd name="T63" fmla="*/ 1638 h 3475"/>
                <a:gd name="T64" fmla="*/ 3413 w 3456"/>
                <a:gd name="T65" fmla="*/ 2127 h 3475"/>
                <a:gd name="T66" fmla="*/ 3242 w 3456"/>
                <a:gd name="T67" fmla="*/ 2577 h 3475"/>
                <a:gd name="T68" fmla="*/ 2950 w 3456"/>
                <a:gd name="T69" fmla="*/ 2966 h 3475"/>
                <a:gd name="T70" fmla="*/ 2562 w 3456"/>
                <a:gd name="T71" fmla="*/ 3260 h 3475"/>
                <a:gd name="T72" fmla="*/ 2115 w 3456"/>
                <a:gd name="T73" fmla="*/ 3432 h 3475"/>
                <a:gd name="T74" fmla="*/ 1632 w 3456"/>
                <a:gd name="T75" fmla="*/ 3473 h 3475"/>
                <a:gd name="T76" fmla="*/ 1169 w 3456"/>
                <a:gd name="T77" fmla="*/ 3382 h 3475"/>
                <a:gd name="T78" fmla="*/ 780 w 3456"/>
                <a:gd name="T79" fmla="*/ 3345 h 3475"/>
                <a:gd name="T80" fmla="*/ 431 w 3456"/>
                <a:gd name="T81" fmla="*/ 3460 h 3475"/>
                <a:gd name="T82" fmla="*/ 136 w 3456"/>
                <a:gd name="T83" fmla="*/ 3454 h 3475"/>
                <a:gd name="T84" fmla="*/ 38 w 3456"/>
                <a:gd name="T85" fmla="*/ 3354 h 3475"/>
                <a:gd name="T86" fmla="*/ 54 w 3456"/>
                <a:gd name="T87" fmla="*/ 3214 h 3475"/>
                <a:gd name="T88" fmla="*/ 204 w 3456"/>
                <a:gd name="T89" fmla="*/ 3098 h 3475"/>
                <a:gd name="T90" fmla="*/ 392 w 3456"/>
                <a:gd name="T91" fmla="*/ 2839 h 3475"/>
                <a:gd name="T92" fmla="*/ 142 w 3456"/>
                <a:gd name="T93" fmla="*/ 2429 h 3475"/>
                <a:gd name="T94" fmla="*/ 17 w 3456"/>
                <a:gd name="T95" fmla="*/ 1979 h 3475"/>
                <a:gd name="T96" fmla="*/ 15 w 3456"/>
                <a:gd name="T97" fmla="*/ 1515 h 3475"/>
                <a:gd name="T98" fmla="*/ 134 w 3456"/>
                <a:gd name="T99" fmla="*/ 1066 h 3475"/>
                <a:gd name="T100" fmla="*/ 375 w 3456"/>
                <a:gd name="T101" fmla="*/ 655 h 3475"/>
                <a:gd name="T102" fmla="*/ 730 w 3456"/>
                <a:gd name="T103" fmla="*/ 318 h 3475"/>
                <a:gd name="T104" fmla="*/ 1155 w 3456"/>
                <a:gd name="T105" fmla="*/ 97 h 3475"/>
                <a:gd name="T106" fmla="*/ 1629 w 3456"/>
                <a:gd name="T107" fmla="*/ 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6" h="3475">
                  <a:moveTo>
                    <a:pt x="1727" y="196"/>
                  </a:moveTo>
                  <a:lnTo>
                    <a:pt x="1634" y="199"/>
                  </a:lnTo>
                  <a:lnTo>
                    <a:pt x="1541" y="207"/>
                  </a:lnTo>
                  <a:lnTo>
                    <a:pt x="1450" y="221"/>
                  </a:lnTo>
                  <a:lnTo>
                    <a:pt x="1359" y="240"/>
                  </a:lnTo>
                  <a:lnTo>
                    <a:pt x="1271" y="265"/>
                  </a:lnTo>
                  <a:lnTo>
                    <a:pt x="1184" y="295"/>
                  </a:lnTo>
                  <a:lnTo>
                    <a:pt x="1099" y="331"/>
                  </a:lnTo>
                  <a:lnTo>
                    <a:pt x="1016" y="371"/>
                  </a:lnTo>
                  <a:lnTo>
                    <a:pt x="937" y="416"/>
                  </a:lnTo>
                  <a:lnTo>
                    <a:pt x="859" y="466"/>
                  </a:lnTo>
                  <a:lnTo>
                    <a:pt x="785" y="522"/>
                  </a:lnTo>
                  <a:lnTo>
                    <a:pt x="712" y="582"/>
                  </a:lnTo>
                  <a:lnTo>
                    <a:pt x="644" y="647"/>
                  </a:lnTo>
                  <a:lnTo>
                    <a:pt x="580" y="715"/>
                  </a:lnTo>
                  <a:lnTo>
                    <a:pt x="522" y="786"/>
                  </a:lnTo>
                  <a:lnTo>
                    <a:pt x="468" y="859"/>
                  </a:lnTo>
                  <a:lnTo>
                    <a:pt x="419" y="935"/>
                  </a:lnTo>
                  <a:lnTo>
                    <a:pt x="375" y="1013"/>
                  </a:lnTo>
                  <a:lnTo>
                    <a:pt x="335" y="1093"/>
                  </a:lnTo>
                  <a:lnTo>
                    <a:pt x="301" y="1175"/>
                  </a:lnTo>
                  <a:lnTo>
                    <a:pt x="271" y="1258"/>
                  </a:lnTo>
                  <a:lnTo>
                    <a:pt x="246" y="1343"/>
                  </a:lnTo>
                  <a:lnTo>
                    <a:pt x="226" y="1429"/>
                  </a:lnTo>
                  <a:lnTo>
                    <a:pt x="212" y="1515"/>
                  </a:lnTo>
                  <a:lnTo>
                    <a:pt x="201" y="1602"/>
                  </a:lnTo>
                  <a:lnTo>
                    <a:pt x="197" y="1690"/>
                  </a:lnTo>
                  <a:lnTo>
                    <a:pt x="196" y="1777"/>
                  </a:lnTo>
                  <a:lnTo>
                    <a:pt x="201" y="1865"/>
                  </a:lnTo>
                  <a:lnTo>
                    <a:pt x="211" y="1952"/>
                  </a:lnTo>
                  <a:lnTo>
                    <a:pt x="225" y="2039"/>
                  </a:lnTo>
                  <a:lnTo>
                    <a:pt x="245" y="2125"/>
                  </a:lnTo>
                  <a:lnTo>
                    <a:pt x="269" y="2210"/>
                  </a:lnTo>
                  <a:lnTo>
                    <a:pt x="299" y="2293"/>
                  </a:lnTo>
                  <a:lnTo>
                    <a:pt x="333" y="2376"/>
                  </a:lnTo>
                  <a:lnTo>
                    <a:pt x="372" y="2457"/>
                  </a:lnTo>
                  <a:lnTo>
                    <a:pt x="417" y="2535"/>
                  </a:lnTo>
                  <a:lnTo>
                    <a:pt x="466" y="2612"/>
                  </a:lnTo>
                  <a:lnTo>
                    <a:pt x="521" y="2686"/>
                  </a:lnTo>
                  <a:lnTo>
                    <a:pt x="579" y="2758"/>
                  </a:lnTo>
                  <a:lnTo>
                    <a:pt x="593" y="2776"/>
                  </a:lnTo>
                  <a:lnTo>
                    <a:pt x="601" y="2797"/>
                  </a:lnTo>
                  <a:lnTo>
                    <a:pt x="604" y="2819"/>
                  </a:lnTo>
                  <a:lnTo>
                    <a:pt x="602" y="2841"/>
                  </a:lnTo>
                  <a:lnTo>
                    <a:pt x="596" y="2862"/>
                  </a:lnTo>
                  <a:lnTo>
                    <a:pt x="565" y="2931"/>
                  </a:lnTo>
                  <a:lnTo>
                    <a:pt x="532" y="2994"/>
                  </a:lnTo>
                  <a:lnTo>
                    <a:pt x="498" y="3052"/>
                  </a:lnTo>
                  <a:lnTo>
                    <a:pt x="461" y="3105"/>
                  </a:lnTo>
                  <a:lnTo>
                    <a:pt x="423" y="3155"/>
                  </a:lnTo>
                  <a:lnTo>
                    <a:pt x="384" y="3199"/>
                  </a:lnTo>
                  <a:lnTo>
                    <a:pt x="343" y="3238"/>
                  </a:lnTo>
                  <a:lnTo>
                    <a:pt x="301" y="3274"/>
                  </a:lnTo>
                  <a:lnTo>
                    <a:pt x="330" y="3272"/>
                  </a:lnTo>
                  <a:lnTo>
                    <a:pt x="366" y="3270"/>
                  </a:lnTo>
                  <a:lnTo>
                    <a:pt x="405" y="3264"/>
                  </a:lnTo>
                  <a:lnTo>
                    <a:pt x="450" y="3256"/>
                  </a:lnTo>
                  <a:lnTo>
                    <a:pt x="500" y="3244"/>
                  </a:lnTo>
                  <a:lnTo>
                    <a:pt x="551" y="3229"/>
                  </a:lnTo>
                  <a:lnTo>
                    <a:pt x="607" y="3209"/>
                  </a:lnTo>
                  <a:lnTo>
                    <a:pt x="663" y="3184"/>
                  </a:lnTo>
                  <a:lnTo>
                    <a:pt x="722" y="3154"/>
                  </a:lnTo>
                  <a:lnTo>
                    <a:pt x="783" y="3117"/>
                  </a:lnTo>
                  <a:lnTo>
                    <a:pt x="842" y="3074"/>
                  </a:lnTo>
                  <a:lnTo>
                    <a:pt x="861" y="3062"/>
                  </a:lnTo>
                  <a:lnTo>
                    <a:pt x="881" y="3055"/>
                  </a:lnTo>
                  <a:lnTo>
                    <a:pt x="903" y="3053"/>
                  </a:lnTo>
                  <a:lnTo>
                    <a:pt x="920" y="3055"/>
                  </a:lnTo>
                  <a:lnTo>
                    <a:pt x="935" y="3059"/>
                  </a:lnTo>
                  <a:lnTo>
                    <a:pt x="952" y="3066"/>
                  </a:lnTo>
                  <a:lnTo>
                    <a:pt x="1031" y="3111"/>
                  </a:lnTo>
                  <a:lnTo>
                    <a:pt x="1113" y="3150"/>
                  </a:lnTo>
                  <a:lnTo>
                    <a:pt x="1196" y="3183"/>
                  </a:lnTo>
                  <a:lnTo>
                    <a:pt x="1281" y="3212"/>
                  </a:lnTo>
                  <a:lnTo>
                    <a:pt x="1368" y="3236"/>
                  </a:lnTo>
                  <a:lnTo>
                    <a:pt x="1457" y="3254"/>
                  </a:lnTo>
                  <a:lnTo>
                    <a:pt x="1546" y="3268"/>
                  </a:lnTo>
                  <a:lnTo>
                    <a:pt x="1637" y="3276"/>
                  </a:lnTo>
                  <a:lnTo>
                    <a:pt x="1727" y="3278"/>
                  </a:lnTo>
                  <a:lnTo>
                    <a:pt x="1822" y="3276"/>
                  </a:lnTo>
                  <a:lnTo>
                    <a:pt x="1915" y="3268"/>
                  </a:lnTo>
                  <a:lnTo>
                    <a:pt x="2006" y="3253"/>
                  </a:lnTo>
                  <a:lnTo>
                    <a:pt x="2096" y="3234"/>
                  </a:lnTo>
                  <a:lnTo>
                    <a:pt x="2185" y="3209"/>
                  </a:lnTo>
                  <a:lnTo>
                    <a:pt x="2272" y="3179"/>
                  </a:lnTo>
                  <a:lnTo>
                    <a:pt x="2357" y="3143"/>
                  </a:lnTo>
                  <a:lnTo>
                    <a:pt x="2439" y="3103"/>
                  </a:lnTo>
                  <a:lnTo>
                    <a:pt x="2519" y="3058"/>
                  </a:lnTo>
                  <a:lnTo>
                    <a:pt x="2597" y="3007"/>
                  </a:lnTo>
                  <a:lnTo>
                    <a:pt x="2671" y="2953"/>
                  </a:lnTo>
                  <a:lnTo>
                    <a:pt x="2744" y="2893"/>
                  </a:lnTo>
                  <a:lnTo>
                    <a:pt x="2812" y="2827"/>
                  </a:lnTo>
                  <a:lnTo>
                    <a:pt x="2876" y="2759"/>
                  </a:lnTo>
                  <a:lnTo>
                    <a:pt x="2934" y="2688"/>
                  </a:lnTo>
                  <a:lnTo>
                    <a:pt x="2989" y="2615"/>
                  </a:lnTo>
                  <a:lnTo>
                    <a:pt x="3038" y="2538"/>
                  </a:lnTo>
                  <a:lnTo>
                    <a:pt x="3082" y="2460"/>
                  </a:lnTo>
                  <a:lnTo>
                    <a:pt x="3122" y="2380"/>
                  </a:lnTo>
                  <a:lnTo>
                    <a:pt x="3156" y="2298"/>
                  </a:lnTo>
                  <a:lnTo>
                    <a:pt x="3186" y="2213"/>
                  </a:lnTo>
                  <a:lnTo>
                    <a:pt x="3211" y="2129"/>
                  </a:lnTo>
                  <a:lnTo>
                    <a:pt x="3230" y="2043"/>
                  </a:lnTo>
                  <a:lnTo>
                    <a:pt x="3244" y="1957"/>
                  </a:lnTo>
                  <a:lnTo>
                    <a:pt x="3255" y="1869"/>
                  </a:lnTo>
                  <a:lnTo>
                    <a:pt x="3260" y="1782"/>
                  </a:lnTo>
                  <a:lnTo>
                    <a:pt x="3260" y="1694"/>
                  </a:lnTo>
                  <a:lnTo>
                    <a:pt x="3255" y="1606"/>
                  </a:lnTo>
                  <a:lnTo>
                    <a:pt x="3244" y="1518"/>
                  </a:lnTo>
                  <a:lnTo>
                    <a:pt x="3230" y="1432"/>
                  </a:lnTo>
                  <a:lnTo>
                    <a:pt x="3211" y="1347"/>
                  </a:lnTo>
                  <a:lnTo>
                    <a:pt x="3186" y="1261"/>
                  </a:lnTo>
                  <a:lnTo>
                    <a:pt x="3156" y="1177"/>
                  </a:lnTo>
                  <a:lnTo>
                    <a:pt x="3122" y="1095"/>
                  </a:lnTo>
                  <a:lnTo>
                    <a:pt x="3082" y="1015"/>
                  </a:lnTo>
                  <a:lnTo>
                    <a:pt x="3038" y="937"/>
                  </a:lnTo>
                  <a:lnTo>
                    <a:pt x="2989" y="860"/>
                  </a:lnTo>
                  <a:lnTo>
                    <a:pt x="2934" y="787"/>
                  </a:lnTo>
                  <a:lnTo>
                    <a:pt x="2876" y="715"/>
                  </a:lnTo>
                  <a:lnTo>
                    <a:pt x="2812" y="647"/>
                  </a:lnTo>
                  <a:lnTo>
                    <a:pt x="2744" y="582"/>
                  </a:lnTo>
                  <a:lnTo>
                    <a:pt x="2671" y="522"/>
                  </a:lnTo>
                  <a:lnTo>
                    <a:pt x="2597" y="466"/>
                  </a:lnTo>
                  <a:lnTo>
                    <a:pt x="2519" y="416"/>
                  </a:lnTo>
                  <a:lnTo>
                    <a:pt x="2440" y="371"/>
                  </a:lnTo>
                  <a:lnTo>
                    <a:pt x="2357" y="331"/>
                  </a:lnTo>
                  <a:lnTo>
                    <a:pt x="2272" y="295"/>
                  </a:lnTo>
                  <a:lnTo>
                    <a:pt x="2185" y="265"/>
                  </a:lnTo>
                  <a:lnTo>
                    <a:pt x="2097" y="240"/>
                  </a:lnTo>
                  <a:lnTo>
                    <a:pt x="2007" y="221"/>
                  </a:lnTo>
                  <a:lnTo>
                    <a:pt x="1915" y="207"/>
                  </a:lnTo>
                  <a:lnTo>
                    <a:pt x="1822" y="199"/>
                  </a:lnTo>
                  <a:lnTo>
                    <a:pt x="1727" y="196"/>
                  </a:lnTo>
                  <a:close/>
                  <a:moveTo>
                    <a:pt x="1727" y="0"/>
                  </a:moveTo>
                  <a:lnTo>
                    <a:pt x="1826" y="3"/>
                  </a:lnTo>
                  <a:lnTo>
                    <a:pt x="1924" y="10"/>
                  </a:lnTo>
                  <a:lnTo>
                    <a:pt x="2020" y="24"/>
                  </a:lnTo>
                  <a:lnTo>
                    <a:pt x="2115" y="43"/>
                  </a:lnTo>
                  <a:lnTo>
                    <a:pt x="2208" y="67"/>
                  </a:lnTo>
                  <a:lnTo>
                    <a:pt x="2301" y="97"/>
                  </a:lnTo>
                  <a:lnTo>
                    <a:pt x="2390" y="132"/>
                  </a:lnTo>
                  <a:lnTo>
                    <a:pt x="2478" y="172"/>
                  </a:lnTo>
                  <a:lnTo>
                    <a:pt x="2562" y="216"/>
                  </a:lnTo>
                  <a:lnTo>
                    <a:pt x="2646" y="265"/>
                  </a:lnTo>
                  <a:lnTo>
                    <a:pt x="2726" y="319"/>
                  </a:lnTo>
                  <a:lnTo>
                    <a:pt x="2803" y="378"/>
                  </a:lnTo>
                  <a:lnTo>
                    <a:pt x="2879" y="441"/>
                  </a:lnTo>
                  <a:lnTo>
                    <a:pt x="2950" y="510"/>
                  </a:lnTo>
                  <a:lnTo>
                    <a:pt x="3018" y="581"/>
                  </a:lnTo>
                  <a:lnTo>
                    <a:pt x="3081" y="656"/>
                  </a:lnTo>
                  <a:lnTo>
                    <a:pt x="3140" y="735"/>
                  </a:lnTo>
                  <a:lnTo>
                    <a:pt x="3193" y="815"/>
                  </a:lnTo>
                  <a:lnTo>
                    <a:pt x="3242" y="899"/>
                  </a:lnTo>
                  <a:lnTo>
                    <a:pt x="3286" y="985"/>
                  </a:lnTo>
                  <a:lnTo>
                    <a:pt x="3325" y="1073"/>
                  </a:lnTo>
                  <a:lnTo>
                    <a:pt x="3360" y="1164"/>
                  </a:lnTo>
                  <a:lnTo>
                    <a:pt x="3389" y="1255"/>
                  </a:lnTo>
                  <a:lnTo>
                    <a:pt x="3413" y="1349"/>
                  </a:lnTo>
                  <a:lnTo>
                    <a:pt x="3432" y="1445"/>
                  </a:lnTo>
                  <a:lnTo>
                    <a:pt x="3446" y="1541"/>
                  </a:lnTo>
                  <a:lnTo>
                    <a:pt x="3453" y="1638"/>
                  </a:lnTo>
                  <a:lnTo>
                    <a:pt x="3456" y="1737"/>
                  </a:lnTo>
                  <a:lnTo>
                    <a:pt x="3453" y="1836"/>
                  </a:lnTo>
                  <a:lnTo>
                    <a:pt x="3446" y="1934"/>
                  </a:lnTo>
                  <a:lnTo>
                    <a:pt x="3432" y="2031"/>
                  </a:lnTo>
                  <a:lnTo>
                    <a:pt x="3413" y="2127"/>
                  </a:lnTo>
                  <a:lnTo>
                    <a:pt x="3389" y="2221"/>
                  </a:lnTo>
                  <a:lnTo>
                    <a:pt x="3360" y="2312"/>
                  </a:lnTo>
                  <a:lnTo>
                    <a:pt x="3325" y="2403"/>
                  </a:lnTo>
                  <a:lnTo>
                    <a:pt x="3286" y="2491"/>
                  </a:lnTo>
                  <a:lnTo>
                    <a:pt x="3242" y="2577"/>
                  </a:lnTo>
                  <a:lnTo>
                    <a:pt x="3193" y="2660"/>
                  </a:lnTo>
                  <a:lnTo>
                    <a:pt x="3140" y="2741"/>
                  </a:lnTo>
                  <a:lnTo>
                    <a:pt x="3081" y="2819"/>
                  </a:lnTo>
                  <a:lnTo>
                    <a:pt x="3018" y="2895"/>
                  </a:lnTo>
                  <a:lnTo>
                    <a:pt x="2950" y="2966"/>
                  </a:lnTo>
                  <a:lnTo>
                    <a:pt x="2879" y="3035"/>
                  </a:lnTo>
                  <a:lnTo>
                    <a:pt x="2803" y="3098"/>
                  </a:lnTo>
                  <a:lnTo>
                    <a:pt x="2726" y="3157"/>
                  </a:lnTo>
                  <a:lnTo>
                    <a:pt x="2646" y="3211"/>
                  </a:lnTo>
                  <a:lnTo>
                    <a:pt x="2562" y="3260"/>
                  </a:lnTo>
                  <a:lnTo>
                    <a:pt x="2478" y="3304"/>
                  </a:lnTo>
                  <a:lnTo>
                    <a:pt x="2390" y="3343"/>
                  </a:lnTo>
                  <a:lnTo>
                    <a:pt x="2301" y="3378"/>
                  </a:lnTo>
                  <a:lnTo>
                    <a:pt x="2208" y="3408"/>
                  </a:lnTo>
                  <a:lnTo>
                    <a:pt x="2115" y="3432"/>
                  </a:lnTo>
                  <a:lnTo>
                    <a:pt x="2020" y="3451"/>
                  </a:lnTo>
                  <a:lnTo>
                    <a:pt x="1924" y="3464"/>
                  </a:lnTo>
                  <a:lnTo>
                    <a:pt x="1826" y="3472"/>
                  </a:lnTo>
                  <a:lnTo>
                    <a:pt x="1727" y="3475"/>
                  </a:lnTo>
                  <a:lnTo>
                    <a:pt x="1632" y="3473"/>
                  </a:lnTo>
                  <a:lnTo>
                    <a:pt x="1538" y="3464"/>
                  </a:lnTo>
                  <a:lnTo>
                    <a:pt x="1444" y="3452"/>
                  </a:lnTo>
                  <a:lnTo>
                    <a:pt x="1351" y="3433"/>
                  </a:lnTo>
                  <a:lnTo>
                    <a:pt x="1259" y="3410"/>
                  </a:lnTo>
                  <a:lnTo>
                    <a:pt x="1169" y="3382"/>
                  </a:lnTo>
                  <a:lnTo>
                    <a:pt x="1080" y="3349"/>
                  </a:lnTo>
                  <a:lnTo>
                    <a:pt x="994" y="3311"/>
                  </a:lnTo>
                  <a:lnTo>
                    <a:pt x="909" y="3269"/>
                  </a:lnTo>
                  <a:lnTo>
                    <a:pt x="845" y="3310"/>
                  </a:lnTo>
                  <a:lnTo>
                    <a:pt x="780" y="3345"/>
                  </a:lnTo>
                  <a:lnTo>
                    <a:pt x="712" y="3378"/>
                  </a:lnTo>
                  <a:lnTo>
                    <a:pt x="643" y="3405"/>
                  </a:lnTo>
                  <a:lnTo>
                    <a:pt x="573" y="3429"/>
                  </a:lnTo>
                  <a:lnTo>
                    <a:pt x="502" y="3447"/>
                  </a:lnTo>
                  <a:lnTo>
                    <a:pt x="431" y="3460"/>
                  </a:lnTo>
                  <a:lnTo>
                    <a:pt x="359" y="3468"/>
                  </a:lnTo>
                  <a:lnTo>
                    <a:pt x="288" y="3471"/>
                  </a:lnTo>
                  <a:lnTo>
                    <a:pt x="225" y="3468"/>
                  </a:lnTo>
                  <a:lnTo>
                    <a:pt x="166" y="3461"/>
                  </a:lnTo>
                  <a:lnTo>
                    <a:pt x="136" y="3454"/>
                  </a:lnTo>
                  <a:lnTo>
                    <a:pt x="110" y="3441"/>
                  </a:lnTo>
                  <a:lnTo>
                    <a:pt x="87" y="3426"/>
                  </a:lnTo>
                  <a:lnTo>
                    <a:pt x="66" y="3404"/>
                  </a:lnTo>
                  <a:lnTo>
                    <a:pt x="50" y="3381"/>
                  </a:lnTo>
                  <a:lnTo>
                    <a:pt x="38" y="3354"/>
                  </a:lnTo>
                  <a:lnTo>
                    <a:pt x="30" y="3325"/>
                  </a:lnTo>
                  <a:lnTo>
                    <a:pt x="29" y="3295"/>
                  </a:lnTo>
                  <a:lnTo>
                    <a:pt x="32" y="3266"/>
                  </a:lnTo>
                  <a:lnTo>
                    <a:pt x="42" y="3239"/>
                  </a:lnTo>
                  <a:lnTo>
                    <a:pt x="54" y="3214"/>
                  </a:lnTo>
                  <a:lnTo>
                    <a:pt x="72" y="3191"/>
                  </a:lnTo>
                  <a:lnTo>
                    <a:pt x="94" y="3171"/>
                  </a:lnTo>
                  <a:lnTo>
                    <a:pt x="119" y="3156"/>
                  </a:lnTo>
                  <a:lnTo>
                    <a:pt x="162" y="3131"/>
                  </a:lnTo>
                  <a:lnTo>
                    <a:pt x="204" y="3098"/>
                  </a:lnTo>
                  <a:lnTo>
                    <a:pt x="245" y="3060"/>
                  </a:lnTo>
                  <a:lnTo>
                    <a:pt x="284" y="3015"/>
                  </a:lnTo>
                  <a:lnTo>
                    <a:pt x="322" y="2962"/>
                  </a:lnTo>
                  <a:lnTo>
                    <a:pt x="357" y="2904"/>
                  </a:lnTo>
                  <a:lnTo>
                    <a:pt x="392" y="2839"/>
                  </a:lnTo>
                  <a:lnTo>
                    <a:pt x="332" y="2761"/>
                  </a:lnTo>
                  <a:lnTo>
                    <a:pt x="277" y="2681"/>
                  </a:lnTo>
                  <a:lnTo>
                    <a:pt x="227" y="2599"/>
                  </a:lnTo>
                  <a:lnTo>
                    <a:pt x="182" y="2515"/>
                  </a:lnTo>
                  <a:lnTo>
                    <a:pt x="142" y="2429"/>
                  </a:lnTo>
                  <a:lnTo>
                    <a:pt x="107" y="2341"/>
                  </a:lnTo>
                  <a:lnTo>
                    <a:pt x="76" y="2252"/>
                  </a:lnTo>
                  <a:lnTo>
                    <a:pt x="52" y="2162"/>
                  </a:lnTo>
                  <a:lnTo>
                    <a:pt x="31" y="2071"/>
                  </a:lnTo>
                  <a:lnTo>
                    <a:pt x="17" y="1979"/>
                  </a:lnTo>
                  <a:lnTo>
                    <a:pt x="6" y="1886"/>
                  </a:lnTo>
                  <a:lnTo>
                    <a:pt x="1" y="1793"/>
                  </a:lnTo>
                  <a:lnTo>
                    <a:pt x="0" y="1701"/>
                  </a:lnTo>
                  <a:lnTo>
                    <a:pt x="5" y="1608"/>
                  </a:lnTo>
                  <a:lnTo>
                    <a:pt x="15" y="1515"/>
                  </a:lnTo>
                  <a:lnTo>
                    <a:pt x="28" y="1424"/>
                  </a:lnTo>
                  <a:lnTo>
                    <a:pt x="47" y="1332"/>
                  </a:lnTo>
                  <a:lnTo>
                    <a:pt x="71" y="1241"/>
                  </a:lnTo>
                  <a:lnTo>
                    <a:pt x="101" y="1153"/>
                  </a:lnTo>
                  <a:lnTo>
                    <a:pt x="134" y="1066"/>
                  </a:lnTo>
                  <a:lnTo>
                    <a:pt x="173" y="979"/>
                  </a:lnTo>
                  <a:lnTo>
                    <a:pt x="216" y="895"/>
                  </a:lnTo>
                  <a:lnTo>
                    <a:pt x="264" y="813"/>
                  </a:lnTo>
                  <a:lnTo>
                    <a:pt x="317" y="733"/>
                  </a:lnTo>
                  <a:lnTo>
                    <a:pt x="375" y="655"/>
                  </a:lnTo>
                  <a:lnTo>
                    <a:pt x="438" y="580"/>
                  </a:lnTo>
                  <a:lnTo>
                    <a:pt x="506" y="509"/>
                  </a:lnTo>
                  <a:lnTo>
                    <a:pt x="577" y="440"/>
                  </a:lnTo>
                  <a:lnTo>
                    <a:pt x="652" y="377"/>
                  </a:lnTo>
                  <a:lnTo>
                    <a:pt x="730" y="318"/>
                  </a:lnTo>
                  <a:lnTo>
                    <a:pt x="810" y="264"/>
                  </a:lnTo>
                  <a:lnTo>
                    <a:pt x="894" y="215"/>
                  </a:lnTo>
                  <a:lnTo>
                    <a:pt x="978" y="171"/>
                  </a:lnTo>
                  <a:lnTo>
                    <a:pt x="1066" y="132"/>
                  </a:lnTo>
                  <a:lnTo>
                    <a:pt x="1155" y="97"/>
                  </a:lnTo>
                  <a:lnTo>
                    <a:pt x="1248" y="67"/>
                  </a:lnTo>
                  <a:lnTo>
                    <a:pt x="1341" y="43"/>
                  </a:lnTo>
                  <a:lnTo>
                    <a:pt x="1435" y="24"/>
                  </a:lnTo>
                  <a:lnTo>
                    <a:pt x="1532" y="10"/>
                  </a:lnTo>
                  <a:lnTo>
                    <a:pt x="1629" y="3"/>
                  </a:lnTo>
                  <a:lnTo>
                    <a:pt x="1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" name="Freeform 7"/>
            <p:cNvSpPr>
              <a:spLocks noEditPoints="1"/>
            </p:cNvSpPr>
            <p:nvPr/>
          </p:nvSpPr>
          <p:spPr bwMode="auto">
            <a:xfrm>
              <a:off x="847726" y="2797175"/>
              <a:ext cx="180975" cy="160338"/>
            </a:xfrm>
            <a:custGeom>
              <a:avLst/>
              <a:gdLst>
                <a:gd name="T0" fmla="*/ 496 w 2045"/>
                <a:gd name="T1" fmla="*/ 206 h 1818"/>
                <a:gd name="T2" fmla="*/ 376 w 2045"/>
                <a:gd name="T3" fmla="*/ 256 h 1818"/>
                <a:gd name="T4" fmla="*/ 279 w 2045"/>
                <a:gd name="T5" fmla="*/ 344 h 1818"/>
                <a:gd name="T6" fmla="*/ 216 w 2045"/>
                <a:gd name="T7" fmla="*/ 457 h 1818"/>
                <a:gd name="T8" fmla="*/ 194 w 2045"/>
                <a:gd name="T9" fmla="*/ 587 h 1818"/>
                <a:gd name="T10" fmla="*/ 216 w 2045"/>
                <a:gd name="T11" fmla="*/ 717 h 1818"/>
                <a:gd name="T12" fmla="*/ 279 w 2045"/>
                <a:gd name="T13" fmla="*/ 831 h 1818"/>
                <a:gd name="T14" fmla="*/ 1735 w 2045"/>
                <a:gd name="T15" fmla="*/ 866 h 1818"/>
                <a:gd name="T16" fmla="*/ 1811 w 2045"/>
                <a:gd name="T17" fmla="*/ 759 h 1818"/>
                <a:gd name="T18" fmla="*/ 1847 w 2045"/>
                <a:gd name="T19" fmla="*/ 633 h 1818"/>
                <a:gd name="T20" fmla="*/ 1840 w 2045"/>
                <a:gd name="T21" fmla="*/ 502 h 1818"/>
                <a:gd name="T22" fmla="*/ 1790 w 2045"/>
                <a:gd name="T23" fmla="*/ 382 h 1818"/>
                <a:gd name="T24" fmla="*/ 1702 w 2045"/>
                <a:gd name="T25" fmla="*/ 283 h 1818"/>
                <a:gd name="T26" fmla="*/ 1589 w 2045"/>
                <a:gd name="T27" fmla="*/ 219 h 1818"/>
                <a:gd name="T28" fmla="*/ 1460 w 2045"/>
                <a:gd name="T29" fmla="*/ 197 h 1818"/>
                <a:gd name="T30" fmla="*/ 1332 w 2045"/>
                <a:gd name="T31" fmla="*/ 219 h 1818"/>
                <a:gd name="T32" fmla="*/ 1217 w 2045"/>
                <a:gd name="T33" fmla="*/ 283 h 1818"/>
                <a:gd name="T34" fmla="*/ 1074 w 2045"/>
                <a:gd name="T35" fmla="*/ 421 h 1818"/>
                <a:gd name="T36" fmla="*/ 1012 w 2045"/>
                <a:gd name="T37" fmla="*/ 434 h 1818"/>
                <a:gd name="T38" fmla="*/ 953 w 2045"/>
                <a:gd name="T39" fmla="*/ 406 h 1818"/>
                <a:gd name="T40" fmla="*/ 790 w 2045"/>
                <a:gd name="T41" fmla="*/ 256 h 1818"/>
                <a:gd name="T42" fmla="*/ 671 w 2045"/>
                <a:gd name="T43" fmla="*/ 206 h 1818"/>
                <a:gd name="T44" fmla="*/ 584 w 2045"/>
                <a:gd name="T45" fmla="*/ 0 h 1818"/>
                <a:gd name="T46" fmla="*/ 753 w 2045"/>
                <a:gd name="T47" fmla="*/ 26 h 1818"/>
                <a:gd name="T48" fmla="*/ 908 w 2045"/>
                <a:gd name="T49" fmla="*/ 99 h 1818"/>
                <a:gd name="T50" fmla="*/ 1021 w 2045"/>
                <a:gd name="T51" fmla="*/ 198 h 1818"/>
                <a:gd name="T52" fmla="*/ 1136 w 2045"/>
                <a:gd name="T53" fmla="*/ 99 h 1818"/>
                <a:gd name="T54" fmla="*/ 1290 w 2045"/>
                <a:gd name="T55" fmla="*/ 26 h 1818"/>
                <a:gd name="T56" fmla="*/ 1460 w 2045"/>
                <a:gd name="T57" fmla="*/ 0 h 1818"/>
                <a:gd name="T58" fmla="*/ 1631 w 2045"/>
                <a:gd name="T59" fmla="*/ 26 h 1818"/>
                <a:gd name="T60" fmla="*/ 1784 w 2045"/>
                <a:gd name="T61" fmla="*/ 99 h 1818"/>
                <a:gd name="T62" fmla="*/ 1913 w 2045"/>
                <a:gd name="T63" fmla="*/ 216 h 1818"/>
                <a:gd name="T64" fmla="*/ 2001 w 2045"/>
                <a:gd name="T65" fmla="*/ 364 h 1818"/>
                <a:gd name="T66" fmla="*/ 2042 w 2045"/>
                <a:gd name="T67" fmla="*/ 531 h 1818"/>
                <a:gd name="T68" fmla="*/ 2033 w 2045"/>
                <a:gd name="T69" fmla="*/ 705 h 1818"/>
                <a:gd name="T70" fmla="*/ 1976 w 2045"/>
                <a:gd name="T71" fmla="*/ 866 h 1818"/>
                <a:gd name="T72" fmla="*/ 1873 w 2045"/>
                <a:gd name="T73" fmla="*/ 1005 h 1818"/>
                <a:gd name="T74" fmla="*/ 1058 w 2045"/>
                <a:gd name="T75" fmla="*/ 1811 h 1818"/>
                <a:gd name="T76" fmla="*/ 1003 w 2045"/>
                <a:gd name="T77" fmla="*/ 1816 h 1818"/>
                <a:gd name="T78" fmla="*/ 952 w 2045"/>
                <a:gd name="T79" fmla="*/ 1788 h 1818"/>
                <a:gd name="T80" fmla="*/ 98 w 2045"/>
                <a:gd name="T81" fmla="*/ 913 h 1818"/>
                <a:gd name="T82" fmla="*/ 25 w 2045"/>
                <a:gd name="T83" fmla="*/ 760 h 1818"/>
                <a:gd name="T84" fmla="*/ 0 w 2045"/>
                <a:gd name="T85" fmla="*/ 588 h 1818"/>
                <a:gd name="T86" fmla="*/ 24 w 2045"/>
                <a:gd name="T87" fmla="*/ 417 h 1818"/>
                <a:gd name="T88" fmla="*/ 96 w 2045"/>
                <a:gd name="T89" fmla="*/ 263 h 1818"/>
                <a:gd name="T90" fmla="*/ 214 w 2045"/>
                <a:gd name="T91" fmla="*/ 133 h 1818"/>
                <a:gd name="T92" fmla="*/ 359 w 2045"/>
                <a:gd name="T93" fmla="*/ 45 h 1818"/>
                <a:gd name="T94" fmla="*/ 525 w 2045"/>
                <a:gd name="T95" fmla="*/ 4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5" h="1818">
                  <a:moveTo>
                    <a:pt x="584" y="196"/>
                  </a:moveTo>
                  <a:lnTo>
                    <a:pt x="539" y="199"/>
                  </a:lnTo>
                  <a:lnTo>
                    <a:pt x="496" y="206"/>
                  </a:lnTo>
                  <a:lnTo>
                    <a:pt x="454" y="218"/>
                  </a:lnTo>
                  <a:lnTo>
                    <a:pt x="414" y="235"/>
                  </a:lnTo>
                  <a:lnTo>
                    <a:pt x="376" y="256"/>
                  </a:lnTo>
                  <a:lnTo>
                    <a:pt x="341" y="282"/>
                  </a:lnTo>
                  <a:lnTo>
                    <a:pt x="308" y="311"/>
                  </a:lnTo>
                  <a:lnTo>
                    <a:pt x="279" y="344"/>
                  </a:lnTo>
                  <a:lnTo>
                    <a:pt x="254" y="379"/>
                  </a:lnTo>
                  <a:lnTo>
                    <a:pt x="233" y="417"/>
                  </a:lnTo>
                  <a:lnTo>
                    <a:pt x="216" y="457"/>
                  </a:lnTo>
                  <a:lnTo>
                    <a:pt x="204" y="500"/>
                  </a:lnTo>
                  <a:lnTo>
                    <a:pt x="197" y="543"/>
                  </a:lnTo>
                  <a:lnTo>
                    <a:pt x="194" y="587"/>
                  </a:lnTo>
                  <a:lnTo>
                    <a:pt x="197" y="632"/>
                  </a:lnTo>
                  <a:lnTo>
                    <a:pt x="204" y="675"/>
                  </a:lnTo>
                  <a:lnTo>
                    <a:pt x="216" y="717"/>
                  </a:lnTo>
                  <a:lnTo>
                    <a:pt x="233" y="758"/>
                  </a:lnTo>
                  <a:lnTo>
                    <a:pt x="254" y="795"/>
                  </a:lnTo>
                  <a:lnTo>
                    <a:pt x="279" y="831"/>
                  </a:lnTo>
                  <a:lnTo>
                    <a:pt x="309" y="865"/>
                  </a:lnTo>
                  <a:lnTo>
                    <a:pt x="1021" y="1581"/>
                  </a:lnTo>
                  <a:lnTo>
                    <a:pt x="1735" y="866"/>
                  </a:lnTo>
                  <a:lnTo>
                    <a:pt x="1764" y="832"/>
                  </a:lnTo>
                  <a:lnTo>
                    <a:pt x="1790" y="796"/>
                  </a:lnTo>
                  <a:lnTo>
                    <a:pt x="1811" y="759"/>
                  </a:lnTo>
                  <a:lnTo>
                    <a:pt x="1828" y="719"/>
                  </a:lnTo>
                  <a:lnTo>
                    <a:pt x="1840" y="676"/>
                  </a:lnTo>
                  <a:lnTo>
                    <a:pt x="1847" y="633"/>
                  </a:lnTo>
                  <a:lnTo>
                    <a:pt x="1849" y="589"/>
                  </a:lnTo>
                  <a:lnTo>
                    <a:pt x="1847" y="545"/>
                  </a:lnTo>
                  <a:lnTo>
                    <a:pt x="1840" y="502"/>
                  </a:lnTo>
                  <a:lnTo>
                    <a:pt x="1828" y="459"/>
                  </a:lnTo>
                  <a:lnTo>
                    <a:pt x="1811" y="419"/>
                  </a:lnTo>
                  <a:lnTo>
                    <a:pt x="1790" y="382"/>
                  </a:lnTo>
                  <a:lnTo>
                    <a:pt x="1765" y="346"/>
                  </a:lnTo>
                  <a:lnTo>
                    <a:pt x="1736" y="312"/>
                  </a:lnTo>
                  <a:lnTo>
                    <a:pt x="1702" y="283"/>
                  </a:lnTo>
                  <a:lnTo>
                    <a:pt x="1667" y="257"/>
                  </a:lnTo>
                  <a:lnTo>
                    <a:pt x="1629" y="236"/>
                  </a:lnTo>
                  <a:lnTo>
                    <a:pt x="1589" y="219"/>
                  </a:lnTo>
                  <a:lnTo>
                    <a:pt x="1547" y="207"/>
                  </a:lnTo>
                  <a:lnTo>
                    <a:pt x="1504" y="199"/>
                  </a:lnTo>
                  <a:lnTo>
                    <a:pt x="1460" y="197"/>
                  </a:lnTo>
                  <a:lnTo>
                    <a:pt x="1416" y="199"/>
                  </a:lnTo>
                  <a:lnTo>
                    <a:pt x="1373" y="207"/>
                  </a:lnTo>
                  <a:lnTo>
                    <a:pt x="1332" y="219"/>
                  </a:lnTo>
                  <a:lnTo>
                    <a:pt x="1292" y="236"/>
                  </a:lnTo>
                  <a:lnTo>
                    <a:pt x="1254" y="257"/>
                  </a:lnTo>
                  <a:lnTo>
                    <a:pt x="1217" y="283"/>
                  </a:lnTo>
                  <a:lnTo>
                    <a:pt x="1185" y="312"/>
                  </a:lnTo>
                  <a:lnTo>
                    <a:pt x="1092" y="406"/>
                  </a:lnTo>
                  <a:lnTo>
                    <a:pt x="1074" y="421"/>
                  </a:lnTo>
                  <a:lnTo>
                    <a:pt x="1054" y="430"/>
                  </a:lnTo>
                  <a:lnTo>
                    <a:pt x="1033" y="434"/>
                  </a:lnTo>
                  <a:lnTo>
                    <a:pt x="1012" y="434"/>
                  </a:lnTo>
                  <a:lnTo>
                    <a:pt x="991" y="430"/>
                  </a:lnTo>
                  <a:lnTo>
                    <a:pt x="971" y="421"/>
                  </a:lnTo>
                  <a:lnTo>
                    <a:pt x="953" y="406"/>
                  </a:lnTo>
                  <a:lnTo>
                    <a:pt x="859" y="311"/>
                  </a:lnTo>
                  <a:lnTo>
                    <a:pt x="826" y="282"/>
                  </a:lnTo>
                  <a:lnTo>
                    <a:pt x="790" y="256"/>
                  </a:lnTo>
                  <a:lnTo>
                    <a:pt x="752" y="235"/>
                  </a:lnTo>
                  <a:lnTo>
                    <a:pt x="712" y="218"/>
                  </a:lnTo>
                  <a:lnTo>
                    <a:pt x="671" y="206"/>
                  </a:lnTo>
                  <a:lnTo>
                    <a:pt x="628" y="199"/>
                  </a:lnTo>
                  <a:lnTo>
                    <a:pt x="584" y="196"/>
                  </a:lnTo>
                  <a:close/>
                  <a:moveTo>
                    <a:pt x="584" y="0"/>
                  </a:moveTo>
                  <a:lnTo>
                    <a:pt x="641" y="4"/>
                  </a:lnTo>
                  <a:lnTo>
                    <a:pt x="698" y="12"/>
                  </a:lnTo>
                  <a:lnTo>
                    <a:pt x="753" y="26"/>
                  </a:lnTo>
                  <a:lnTo>
                    <a:pt x="808" y="46"/>
                  </a:lnTo>
                  <a:lnTo>
                    <a:pt x="859" y="70"/>
                  </a:lnTo>
                  <a:lnTo>
                    <a:pt x="908" y="99"/>
                  </a:lnTo>
                  <a:lnTo>
                    <a:pt x="954" y="134"/>
                  </a:lnTo>
                  <a:lnTo>
                    <a:pt x="997" y="173"/>
                  </a:lnTo>
                  <a:lnTo>
                    <a:pt x="1021" y="198"/>
                  </a:lnTo>
                  <a:lnTo>
                    <a:pt x="1047" y="173"/>
                  </a:lnTo>
                  <a:lnTo>
                    <a:pt x="1090" y="134"/>
                  </a:lnTo>
                  <a:lnTo>
                    <a:pt x="1136" y="99"/>
                  </a:lnTo>
                  <a:lnTo>
                    <a:pt x="1185" y="70"/>
                  </a:lnTo>
                  <a:lnTo>
                    <a:pt x="1236" y="46"/>
                  </a:lnTo>
                  <a:lnTo>
                    <a:pt x="1290" y="26"/>
                  </a:lnTo>
                  <a:lnTo>
                    <a:pt x="1345" y="12"/>
                  </a:lnTo>
                  <a:lnTo>
                    <a:pt x="1403" y="4"/>
                  </a:lnTo>
                  <a:lnTo>
                    <a:pt x="1460" y="0"/>
                  </a:lnTo>
                  <a:lnTo>
                    <a:pt x="1519" y="4"/>
                  </a:lnTo>
                  <a:lnTo>
                    <a:pt x="1576" y="12"/>
                  </a:lnTo>
                  <a:lnTo>
                    <a:pt x="1631" y="26"/>
                  </a:lnTo>
                  <a:lnTo>
                    <a:pt x="1685" y="46"/>
                  </a:lnTo>
                  <a:lnTo>
                    <a:pt x="1736" y="70"/>
                  </a:lnTo>
                  <a:lnTo>
                    <a:pt x="1784" y="99"/>
                  </a:lnTo>
                  <a:lnTo>
                    <a:pt x="1831" y="134"/>
                  </a:lnTo>
                  <a:lnTo>
                    <a:pt x="1874" y="173"/>
                  </a:lnTo>
                  <a:lnTo>
                    <a:pt x="1913" y="216"/>
                  </a:lnTo>
                  <a:lnTo>
                    <a:pt x="1948" y="263"/>
                  </a:lnTo>
                  <a:lnTo>
                    <a:pt x="1977" y="312"/>
                  </a:lnTo>
                  <a:lnTo>
                    <a:pt x="2001" y="364"/>
                  </a:lnTo>
                  <a:lnTo>
                    <a:pt x="2020" y="418"/>
                  </a:lnTo>
                  <a:lnTo>
                    <a:pt x="2033" y="474"/>
                  </a:lnTo>
                  <a:lnTo>
                    <a:pt x="2042" y="531"/>
                  </a:lnTo>
                  <a:lnTo>
                    <a:pt x="2045" y="589"/>
                  </a:lnTo>
                  <a:lnTo>
                    <a:pt x="2042" y="648"/>
                  </a:lnTo>
                  <a:lnTo>
                    <a:pt x="2033" y="705"/>
                  </a:lnTo>
                  <a:lnTo>
                    <a:pt x="2020" y="761"/>
                  </a:lnTo>
                  <a:lnTo>
                    <a:pt x="2001" y="814"/>
                  </a:lnTo>
                  <a:lnTo>
                    <a:pt x="1976" y="866"/>
                  </a:lnTo>
                  <a:lnTo>
                    <a:pt x="1946" y="915"/>
                  </a:lnTo>
                  <a:lnTo>
                    <a:pt x="1913" y="962"/>
                  </a:lnTo>
                  <a:lnTo>
                    <a:pt x="1873" y="1005"/>
                  </a:lnTo>
                  <a:lnTo>
                    <a:pt x="1090" y="1789"/>
                  </a:lnTo>
                  <a:lnTo>
                    <a:pt x="1075" y="1802"/>
                  </a:lnTo>
                  <a:lnTo>
                    <a:pt x="1058" y="1811"/>
                  </a:lnTo>
                  <a:lnTo>
                    <a:pt x="1039" y="1816"/>
                  </a:lnTo>
                  <a:lnTo>
                    <a:pt x="1021" y="1818"/>
                  </a:lnTo>
                  <a:lnTo>
                    <a:pt x="1003" y="1816"/>
                  </a:lnTo>
                  <a:lnTo>
                    <a:pt x="985" y="1811"/>
                  </a:lnTo>
                  <a:lnTo>
                    <a:pt x="968" y="1801"/>
                  </a:lnTo>
                  <a:lnTo>
                    <a:pt x="952" y="1788"/>
                  </a:lnTo>
                  <a:lnTo>
                    <a:pt x="171" y="1004"/>
                  </a:lnTo>
                  <a:lnTo>
                    <a:pt x="132" y="960"/>
                  </a:lnTo>
                  <a:lnTo>
                    <a:pt x="98" y="913"/>
                  </a:lnTo>
                  <a:lnTo>
                    <a:pt x="68" y="865"/>
                  </a:lnTo>
                  <a:lnTo>
                    <a:pt x="44" y="813"/>
                  </a:lnTo>
                  <a:lnTo>
                    <a:pt x="25" y="760"/>
                  </a:lnTo>
                  <a:lnTo>
                    <a:pt x="11" y="704"/>
                  </a:lnTo>
                  <a:lnTo>
                    <a:pt x="2" y="646"/>
                  </a:lnTo>
                  <a:lnTo>
                    <a:pt x="0" y="588"/>
                  </a:lnTo>
                  <a:lnTo>
                    <a:pt x="2" y="530"/>
                  </a:lnTo>
                  <a:lnTo>
                    <a:pt x="11" y="473"/>
                  </a:lnTo>
                  <a:lnTo>
                    <a:pt x="24" y="417"/>
                  </a:lnTo>
                  <a:lnTo>
                    <a:pt x="43" y="364"/>
                  </a:lnTo>
                  <a:lnTo>
                    <a:pt x="67" y="312"/>
                  </a:lnTo>
                  <a:lnTo>
                    <a:pt x="96" y="263"/>
                  </a:lnTo>
                  <a:lnTo>
                    <a:pt x="131" y="216"/>
                  </a:lnTo>
                  <a:lnTo>
                    <a:pt x="171" y="172"/>
                  </a:lnTo>
                  <a:lnTo>
                    <a:pt x="214" y="133"/>
                  </a:lnTo>
                  <a:lnTo>
                    <a:pt x="260" y="99"/>
                  </a:lnTo>
                  <a:lnTo>
                    <a:pt x="308" y="70"/>
                  </a:lnTo>
                  <a:lnTo>
                    <a:pt x="359" y="45"/>
                  </a:lnTo>
                  <a:lnTo>
                    <a:pt x="413" y="26"/>
                  </a:lnTo>
                  <a:lnTo>
                    <a:pt x="468" y="12"/>
                  </a:lnTo>
                  <a:lnTo>
                    <a:pt x="525" y="4"/>
                  </a:lnTo>
                  <a:lnTo>
                    <a:pt x="5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3" name="Freeform 12"/>
          <p:cNvSpPr>
            <a:spLocks noEditPoints="1"/>
          </p:cNvSpPr>
          <p:nvPr/>
        </p:nvSpPr>
        <p:spPr bwMode="auto">
          <a:xfrm>
            <a:off x="3780368" y="2700867"/>
            <a:ext cx="385233" cy="416984"/>
          </a:xfrm>
          <a:custGeom>
            <a:avLst/>
            <a:gdLst>
              <a:gd name="T0" fmla="*/ 2481 w 3091"/>
              <a:gd name="T1" fmla="*/ 2840 h 3336"/>
              <a:gd name="T2" fmla="*/ 2449 w 3091"/>
              <a:gd name="T3" fmla="*/ 3026 h 3336"/>
              <a:gd name="T4" fmla="*/ 2592 w 3091"/>
              <a:gd name="T5" fmla="*/ 3147 h 3336"/>
              <a:gd name="T6" fmla="*/ 2769 w 3091"/>
              <a:gd name="T7" fmla="*/ 3083 h 3336"/>
              <a:gd name="T8" fmla="*/ 2801 w 3091"/>
              <a:gd name="T9" fmla="*/ 2895 h 3336"/>
              <a:gd name="T10" fmla="*/ 2659 w 3091"/>
              <a:gd name="T11" fmla="*/ 2776 h 3336"/>
              <a:gd name="T12" fmla="*/ 1031 w 3091"/>
              <a:gd name="T13" fmla="*/ 2817 h 3336"/>
              <a:gd name="T14" fmla="*/ 967 w 3091"/>
              <a:gd name="T15" fmla="*/ 2995 h 3336"/>
              <a:gd name="T16" fmla="*/ 1087 w 3091"/>
              <a:gd name="T17" fmla="*/ 3138 h 3336"/>
              <a:gd name="T18" fmla="*/ 1273 w 3091"/>
              <a:gd name="T19" fmla="*/ 3105 h 3336"/>
              <a:gd name="T20" fmla="*/ 1337 w 3091"/>
              <a:gd name="T21" fmla="*/ 2927 h 3336"/>
              <a:gd name="T22" fmla="*/ 1217 w 3091"/>
              <a:gd name="T23" fmla="*/ 2785 h 3336"/>
              <a:gd name="T24" fmla="*/ 700 w 3091"/>
              <a:gd name="T25" fmla="*/ 1885 h 3336"/>
              <a:gd name="T26" fmla="*/ 846 w 3091"/>
              <a:gd name="T27" fmla="*/ 2008 h 3336"/>
              <a:gd name="T28" fmla="*/ 2838 w 3091"/>
              <a:gd name="T29" fmla="*/ 1965 h 3336"/>
              <a:gd name="T30" fmla="*/ 2907 w 3091"/>
              <a:gd name="T31" fmla="*/ 1124 h 3336"/>
              <a:gd name="T32" fmla="*/ 636 w 3091"/>
              <a:gd name="T33" fmla="*/ 222 h 3336"/>
              <a:gd name="T34" fmla="*/ 648 w 3091"/>
              <a:gd name="T35" fmla="*/ 230 h 3336"/>
              <a:gd name="T36" fmla="*/ 661 w 3091"/>
              <a:gd name="T37" fmla="*/ 241 h 3336"/>
              <a:gd name="T38" fmla="*/ 675 w 3091"/>
              <a:gd name="T39" fmla="*/ 258 h 3336"/>
              <a:gd name="T40" fmla="*/ 680 w 3091"/>
              <a:gd name="T41" fmla="*/ 267 h 3336"/>
              <a:gd name="T42" fmla="*/ 685 w 3091"/>
              <a:gd name="T43" fmla="*/ 279 h 3336"/>
              <a:gd name="T44" fmla="*/ 687 w 3091"/>
              <a:gd name="T45" fmla="*/ 288 h 3336"/>
              <a:gd name="T46" fmla="*/ 689 w 3091"/>
              <a:gd name="T47" fmla="*/ 307 h 3336"/>
              <a:gd name="T48" fmla="*/ 3018 w 3091"/>
              <a:gd name="T49" fmla="*/ 953 h 3336"/>
              <a:gd name="T50" fmla="*/ 3028 w 3091"/>
              <a:gd name="T51" fmla="*/ 956 h 3336"/>
              <a:gd name="T52" fmla="*/ 3049 w 3091"/>
              <a:gd name="T53" fmla="*/ 967 h 3336"/>
              <a:gd name="T54" fmla="*/ 3059 w 3091"/>
              <a:gd name="T55" fmla="*/ 974 h 3336"/>
              <a:gd name="T56" fmla="*/ 3067 w 3091"/>
              <a:gd name="T57" fmla="*/ 982 h 3336"/>
              <a:gd name="T58" fmla="*/ 3073 w 3091"/>
              <a:gd name="T59" fmla="*/ 989 h 3336"/>
              <a:gd name="T60" fmla="*/ 3079 w 3091"/>
              <a:gd name="T61" fmla="*/ 998 h 3336"/>
              <a:gd name="T62" fmla="*/ 3086 w 3091"/>
              <a:gd name="T63" fmla="*/ 1012 h 3336"/>
              <a:gd name="T64" fmla="*/ 3090 w 3091"/>
              <a:gd name="T65" fmla="*/ 1025 h 3336"/>
              <a:gd name="T66" fmla="*/ 3091 w 3091"/>
              <a:gd name="T67" fmla="*/ 1037 h 3336"/>
              <a:gd name="T68" fmla="*/ 3023 w 3091"/>
              <a:gd name="T69" fmla="*/ 2033 h 3336"/>
              <a:gd name="T70" fmla="*/ 2806 w 3091"/>
              <a:gd name="T71" fmla="*/ 2185 h 3336"/>
              <a:gd name="T72" fmla="*/ 760 w 3091"/>
              <a:gd name="T73" fmla="*/ 2177 h 3336"/>
              <a:gd name="T74" fmla="*/ 714 w 3091"/>
              <a:gd name="T75" fmla="*/ 2492 h 3336"/>
              <a:gd name="T76" fmla="*/ 880 w 3091"/>
              <a:gd name="T77" fmla="*/ 2589 h 3336"/>
              <a:gd name="T78" fmla="*/ 2837 w 3091"/>
              <a:gd name="T79" fmla="*/ 2656 h 3336"/>
              <a:gd name="T80" fmla="*/ 2986 w 3091"/>
              <a:gd name="T81" fmla="*/ 2870 h 3336"/>
              <a:gd name="T82" fmla="*/ 2953 w 3091"/>
              <a:gd name="T83" fmla="*/ 3137 h 3336"/>
              <a:gd name="T84" fmla="*/ 2759 w 3091"/>
              <a:gd name="T85" fmla="*/ 3310 h 3336"/>
              <a:gd name="T86" fmla="*/ 2490 w 3091"/>
              <a:gd name="T87" fmla="*/ 3310 h 3336"/>
              <a:gd name="T88" fmla="*/ 2296 w 3091"/>
              <a:gd name="T89" fmla="*/ 3138 h 3336"/>
              <a:gd name="T90" fmla="*/ 2260 w 3091"/>
              <a:gd name="T91" fmla="*/ 2882 h 3336"/>
              <a:gd name="T92" fmla="*/ 1505 w 3091"/>
              <a:gd name="T93" fmla="*/ 2844 h 3336"/>
              <a:gd name="T94" fmla="*/ 1499 w 3091"/>
              <a:gd name="T95" fmla="*/ 3096 h 3336"/>
              <a:gd name="T96" fmla="*/ 1327 w 3091"/>
              <a:gd name="T97" fmla="*/ 3291 h 3336"/>
              <a:gd name="T98" fmla="*/ 1059 w 3091"/>
              <a:gd name="T99" fmla="*/ 3324 h 3336"/>
              <a:gd name="T100" fmla="*/ 846 w 3091"/>
              <a:gd name="T101" fmla="*/ 3175 h 3336"/>
              <a:gd name="T102" fmla="*/ 781 w 3091"/>
              <a:gd name="T103" fmla="*/ 2921 h 3336"/>
              <a:gd name="T104" fmla="*/ 743 w 3091"/>
              <a:gd name="T105" fmla="*/ 2747 h 3336"/>
              <a:gd name="T106" fmla="*/ 547 w 3091"/>
              <a:gd name="T107" fmla="*/ 2572 h 3336"/>
              <a:gd name="T108" fmla="*/ 56 w 3091"/>
              <a:gd name="T109" fmla="*/ 179 h 3336"/>
              <a:gd name="T110" fmla="*/ 1 w 3091"/>
              <a:gd name="T111" fmla="*/ 77 h 3336"/>
              <a:gd name="T112" fmla="*/ 86 w 3091"/>
              <a:gd name="T113" fmla="*/ 0 h 3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91" h="3336">
                <a:moveTo>
                  <a:pt x="2625" y="2772"/>
                </a:moveTo>
                <a:lnTo>
                  <a:pt x="2592" y="2776"/>
                </a:lnTo>
                <a:lnTo>
                  <a:pt x="2559" y="2785"/>
                </a:lnTo>
                <a:lnTo>
                  <a:pt x="2530" y="2799"/>
                </a:lnTo>
                <a:lnTo>
                  <a:pt x="2505" y="2817"/>
                </a:lnTo>
                <a:lnTo>
                  <a:pt x="2481" y="2840"/>
                </a:lnTo>
                <a:lnTo>
                  <a:pt x="2463" y="2866"/>
                </a:lnTo>
                <a:lnTo>
                  <a:pt x="2449" y="2895"/>
                </a:lnTo>
                <a:lnTo>
                  <a:pt x="2440" y="2928"/>
                </a:lnTo>
                <a:lnTo>
                  <a:pt x="2437" y="2961"/>
                </a:lnTo>
                <a:lnTo>
                  <a:pt x="2440" y="2995"/>
                </a:lnTo>
                <a:lnTo>
                  <a:pt x="2449" y="3026"/>
                </a:lnTo>
                <a:lnTo>
                  <a:pt x="2463" y="3056"/>
                </a:lnTo>
                <a:lnTo>
                  <a:pt x="2481" y="3082"/>
                </a:lnTo>
                <a:lnTo>
                  <a:pt x="2505" y="3105"/>
                </a:lnTo>
                <a:lnTo>
                  <a:pt x="2530" y="3124"/>
                </a:lnTo>
                <a:lnTo>
                  <a:pt x="2559" y="3138"/>
                </a:lnTo>
                <a:lnTo>
                  <a:pt x="2592" y="3147"/>
                </a:lnTo>
                <a:lnTo>
                  <a:pt x="2625" y="3150"/>
                </a:lnTo>
                <a:lnTo>
                  <a:pt x="2659" y="3147"/>
                </a:lnTo>
                <a:lnTo>
                  <a:pt x="2690" y="3138"/>
                </a:lnTo>
                <a:lnTo>
                  <a:pt x="2719" y="3124"/>
                </a:lnTo>
                <a:lnTo>
                  <a:pt x="2746" y="3105"/>
                </a:lnTo>
                <a:lnTo>
                  <a:pt x="2769" y="3083"/>
                </a:lnTo>
                <a:lnTo>
                  <a:pt x="2787" y="3057"/>
                </a:lnTo>
                <a:lnTo>
                  <a:pt x="2801" y="3027"/>
                </a:lnTo>
                <a:lnTo>
                  <a:pt x="2810" y="2995"/>
                </a:lnTo>
                <a:lnTo>
                  <a:pt x="2813" y="2961"/>
                </a:lnTo>
                <a:lnTo>
                  <a:pt x="2810" y="2927"/>
                </a:lnTo>
                <a:lnTo>
                  <a:pt x="2801" y="2895"/>
                </a:lnTo>
                <a:lnTo>
                  <a:pt x="2787" y="2866"/>
                </a:lnTo>
                <a:lnTo>
                  <a:pt x="2769" y="2839"/>
                </a:lnTo>
                <a:lnTo>
                  <a:pt x="2746" y="2817"/>
                </a:lnTo>
                <a:lnTo>
                  <a:pt x="2719" y="2799"/>
                </a:lnTo>
                <a:lnTo>
                  <a:pt x="2690" y="2785"/>
                </a:lnTo>
                <a:lnTo>
                  <a:pt x="2659" y="2776"/>
                </a:lnTo>
                <a:lnTo>
                  <a:pt x="2625" y="2772"/>
                </a:lnTo>
                <a:close/>
                <a:moveTo>
                  <a:pt x="1153" y="2772"/>
                </a:moveTo>
                <a:lnTo>
                  <a:pt x="1118" y="2776"/>
                </a:lnTo>
                <a:lnTo>
                  <a:pt x="1087" y="2785"/>
                </a:lnTo>
                <a:lnTo>
                  <a:pt x="1057" y="2799"/>
                </a:lnTo>
                <a:lnTo>
                  <a:pt x="1031" y="2817"/>
                </a:lnTo>
                <a:lnTo>
                  <a:pt x="1009" y="2840"/>
                </a:lnTo>
                <a:lnTo>
                  <a:pt x="989" y="2866"/>
                </a:lnTo>
                <a:lnTo>
                  <a:pt x="976" y="2895"/>
                </a:lnTo>
                <a:lnTo>
                  <a:pt x="967" y="2928"/>
                </a:lnTo>
                <a:lnTo>
                  <a:pt x="964" y="2961"/>
                </a:lnTo>
                <a:lnTo>
                  <a:pt x="967" y="2995"/>
                </a:lnTo>
                <a:lnTo>
                  <a:pt x="976" y="3026"/>
                </a:lnTo>
                <a:lnTo>
                  <a:pt x="989" y="3056"/>
                </a:lnTo>
                <a:lnTo>
                  <a:pt x="1009" y="3082"/>
                </a:lnTo>
                <a:lnTo>
                  <a:pt x="1031" y="3105"/>
                </a:lnTo>
                <a:lnTo>
                  <a:pt x="1057" y="3124"/>
                </a:lnTo>
                <a:lnTo>
                  <a:pt x="1087" y="3138"/>
                </a:lnTo>
                <a:lnTo>
                  <a:pt x="1118" y="3147"/>
                </a:lnTo>
                <a:lnTo>
                  <a:pt x="1153" y="3150"/>
                </a:lnTo>
                <a:lnTo>
                  <a:pt x="1186" y="3147"/>
                </a:lnTo>
                <a:lnTo>
                  <a:pt x="1217" y="3138"/>
                </a:lnTo>
                <a:lnTo>
                  <a:pt x="1247" y="3124"/>
                </a:lnTo>
                <a:lnTo>
                  <a:pt x="1273" y="3105"/>
                </a:lnTo>
                <a:lnTo>
                  <a:pt x="1295" y="3083"/>
                </a:lnTo>
                <a:lnTo>
                  <a:pt x="1315" y="3057"/>
                </a:lnTo>
                <a:lnTo>
                  <a:pt x="1329" y="3027"/>
                </a:lnTo>
                <a:lnTo>
                  <a:pt x="1337" y="2995"/>
                </a:lnTo>
                <a:lnTo>
                  <a:pt x="1340" y="2961"/>
                </a:lnTo>
                <a:lnTo>
                  <a:pt x="1337" y="2927"/>
                </a:lnTo>
                <a:lnTo>
                  <a:pt x="1329" y="2895"/>
                </a:lnTo>
                <a:lnTo>
                  <a:pt x="1315" y="2866"/>
                </a:lnTo>
                <a:lnTo>
                  <a:pt x="1295" y="2839"/>
                </a:lnTo>
                <a:lnTo>
                  <a:pt x="1273" y="2817"/>
                </a:lnTo>
                <a:lnTo>
                  <a:pt x="1247" y="2799"/>
                </a:lnTo>
                <a:lnTo>
                  <a:pt x="1217" y="2785"/>
                </a:lnTo>
                <a:lnTo>
                  <a:pt x="1186" y="2776"/>
                </a:lnTo>
                <a:lnTo>
                  <a:pt x="1153" y="2772"/>
                </a:lnTo>
                <a:close/>
                <a:moveTo>
                  <a:pt x="688" y="818"/>
                </a:moveTo>
                <a:lnTo>
                  <a:pt x="688" y="1818"/>
                </a:lnTo>
                <a:lnTo>
                  <a:pt x="691" y="1853"/>
                </a:lnTo>
                <a:lnTo>
                  <a:pt x="700" y="1885"/>
                </a:lnTo>
                <a:lnTo>
                  <a:pt x="714" y="1916"/>
                </a:lnTo>
                <a:lnTo>
                  <a:pt x="733" y="1942"/>
                </a:lnTo>
                <a:lnTo>
                  <a:pt x="757" y="1965"/>
                </a:lnTo>
                <a:lnTo>
                  <a:pt x="783" y="1985"/>
                </a:lnTo>
                <a:lnTo>
                  <a:pt x="813" y="1999"/>
                </a:lnTo>
                <a:lnTo>
                  <a:pt x="846" y="2008"/>
                </a:lnTo>
                <a:lnTo>
                  <a:pt x="880" y="2011"/>
                </a:lnTo>
                <a:lnTo>
                  <a:pt x="2714" y="2011"/>
                </a:lnTo>
                <a:lnTo>
                  <a:pt x="2749" y="2008"/>
                </a:lnTo>
                <a:lnTo>
                  <a:pt x="2781" y="1999"/>
                </a:lnTo>
                <a:lnTo>
                  <a:pt x="2811" y="1985"/>
                </a:lnTo>
                <a:lnTo>
                  <a:pt x="2838" y="1965"/>
                </a:lnTo>
                <a:lnTo>
                  <a:pt x="2861" y="1942"/>
                </a:lnTo>
                <a:lnTo>
                  <a:pt x="2880" y="1916"/>
                </a:lnTo>
                <a:lnTo>
                  <a:pt x="2894" y="1885"/>
                </a:lnTo>
                <a:lnTo>
                  <a:pt x="2904" y="1852"/>
                </a:lnTo>
                <a:lnTo>
                  <a:pt x="2907" y="1817"/>
                </a:lnTo>
                <a:lnTo>
                  <a:pt x="2907" y="1124"/>
                </a:lnTo>
                <a:lnTo>
                  <a:pt x="688" y="818"/>
                </a:lnTo>
                <a:close/>
                <a:moveTo>
                  <a:pt x="86" y="0"/>
                </a:moveTo>
                <a:lnTo>
                  <a:pt x="107" y="2"/>
                </a:lnTo>
                <a:lnTo>
                  <a:pt x="128" y="8"/>
                </a:lnTo>
                <a:lnTo>
                  <a:pt x="632" y="220"/>
                </a:lnTo>
                <a:lnTo>
                  <a:pt x="636" y="222"/>
                </a:lnTo>
                <a:lnTo>
                  <a:pt x="641" y="224"/>
                </a:lnTo>
                <a:lnTo>
                  <a:pt x="642" y="225"/>
                </a:lnTo>
                <a:lnTo>
                  <a:pt x="643" y="225"/>
                </a:lnTo>
                <a:lnTo>
                  <a:pt x="644" y="226"/>
                </a:lnTo>
                <a:lnTo>
                  <a:pt x="646" y="227"/>
                </a:lnTo>
                <a:lnTo>
                  <a:pt x="648" y="230"/>
                </a:lnTo>
                <a:lnTo>
                  <a:pt x="652" y="233"/>
                </a:lnTo>
                <a:lnTo>
                  <a:pt x="653" y="234"/>
                </a:lnTo>
                <a:lnTo>
                  <a:pt x="655" y="235"/>
                </a:lnTo>
                <a:lnTo>
                  <a:pt x="657" y="237"/>
                </a:lnTo>
                <a:lnTo>
                  <a:pt x="659" y="239"/>
                </a:lnTo>
                <a:lnTo>
                  <a:pt x="661" y="241"/>
                </a:lnTo>
                <a:lnTo>
                  <a:pt x="668" y="247"/>
                </a:lnTo>
                <a:lnTo>
                  <a:pt x="669" y="249"/>
                </a:lnTo>
                <a:lnTo>
                  <a:pt x="670" y="251"/>
                </a:lnTo>
                <a:lnTo>
                  <a:pt x="672" y="255"/>
                </a:lnTo>
                <a:lnTo>
                  <a:pt x="673" y="256"/>
                </a:lnTo>
                <a:lnTo>
                  <a:pt x="675" y="258"/>
                </a:lnTo>
                <a:lnTo>
                  <a:pt x="677" y="260"/>
                </a:lnTo>
                <a:lnTo>
                  <a:pt x="678" y="262"/>
                </a:lnTo>
                <a:lnTo>
                  <a:pt x="678" y="263"/>
                </a:lnTo>
                <a:lnTo>
                  <a:pt x="679" y="264"/>
                </a:lnTo>
                <a:lnTo>
                  <a:pt x="679" y="265"/>
                </a:lnTo>
                <a:lnTo>
                  <a:pt x="680" y="267"/>
                </a:lnTo>
                <a:lnTo>
                  <a:pt x="681" y="268"/>
                </a:lnTo>
                <a:lnTo>
                  <a:pt x="682" y="270"/>
                </a:lnTo>
                <a:lnTo>
                  <a:pt x="682" y="271"/>
                </a:lnTo>
                <a:lnTo>
                  <a:pt x="683" y="272"/>
                </a:lnTo>
                <a:lnTo>
                  <a:pt x="683" y="273"/>
                </a:lnTo>
                <a:lnTo>
                  <a:pt x="685" y="279"/>
                </a:lnTo>
                <a:lnTo>
                  <a:pt x="685" y="280"/>
                </a:lnTo>
                <a:lnTo>
                  <a:pt x="685" y="281"/>
                </a:lnTo>
                <a:lnTo>
                  <a:pt x="685" y="282"/>
                </a:lnTo>
                <a:lnTo>
                  <a:pt x="686" y="284"/>
                </a:lnTo>
                <a:lnTo>
                  <a:pt x="686" y="286"/>
                </a:lnTo>
                <a:lnTo>
                  <a:pt x="687" y="288"/>
                </a:lnTo>
                <a:lnTo>
                  <a:pt x="687" y="294"/>
                </a:lnTo>
                <a:lnTo>
                  <a:pt x="688" y="295"/>
                </a:lnTo>
                <a:lnTo>
                  <a:pt x="688" y="297"/>
                </a:lnTo>
                <a:lnTo>
                  <a:pt x="689" y="300"/>
                </a:lnTo>
                <a:lnTo>
                  <a:pt x="689" y="304"/>
                </a:lnTo>
                <a:lnTo>
                  <a:pt x="689" y="307"/>
                </a:lnTo>
                <a:lnTo>
                  <a:pt x="689" y="632"/>
                </a:lnTo>
                <a:lnTo>
                  <a:pt x="3012" y="953"/>
                </a:lnTo>
                <a:lnTo>
                  <a:pt x="3014" y="953"/>
                </a:lnTo>
                <a:lnTo>
                  <a:pt x="3015" y="953"/>
                </a:lnTo>
                <a:lnTo>
                  <a:pt x="3017" y="953"/>
                </a:lnTo>
                <a:lnTo>
                  <a:pt x="3018" y="953"/>
                </a:lnTo>
                <a:lnTo>
                  <a:pt x="3020" y="954"/>
                </a:lnTo>
                <a:lnTo>
                  <a:pt x="3022" y="954"/>
                </a:lnTo>
                <a:lnTo>
                  <a:pt x="3024" y="955"/>
                </a:lnTo>
                <a:lnTo>
                  <a:pt x="3025" y="955"/>
                </a:lnTo>
                <a:lnTo>
                  <a:pt x="3027" y="955"/>
                </a:lnTo>
                <a:lnTo>
                  <a:pt x="3028" y="956"/>
                </a:lnTo>
                <a:lnTo>
                  <a:pt x="3030" y="957"/>
                </a:lnTo>
                <a:lnTo>
                  <a:pt x="3032" y="957"/>
                </a:lnTo>
                <a:lnTo>
                  <a:pt x="3036" y="959"/>
                </a:lnTo>
                <a:lnTo>
                  <a:pt x="3044" y="963"/>
                </a:lnTo>
                <a:lnTo>
                  <a:pt x="3046" y="965"/>
                </a:lnTo>
                <a:lnTo>
                  <a:pt x="3049" y="967"/>
                </a:lnTo>
                <a:lnTo>
                  <a:pt x="3050" y="968"/>
                </a:lnTo>
                <a:lnTo>
                  <a:pt x="3052" y="969"/>
                </a:lnTo>
                <a:lnTo>
                  <a:pt x="3055" y="970"/>
                </a:lnTo>
                <a:lnTo>
                  <a:pt x="3057" y="972"/>
                </a:lnTo>
                <a:lnTo>
                  <a:pt x="3058" y="973"/>
                </a:lnTo>
                <a:lnTo>
                  <a:pt x="3059" y="974"/>
                </a:lnTo>
                <a:lnTo>
                  <a:pt x="3060" y="975"/>
                </a:lnTo>
                <a:lnTo>
                  <a:pt x="3064" y="978"/>
                </a:lnTo>
                <a:lnTo>
                  <a:pt x="3065" y="979"/>
                </a:lnTo>
                <a:lnTo>
                  <a:pt x="3066" y="979"/>
                </a:lnTo>
                <a:lnTo>
                  <a:pt x="3066" y="981"/>
                </a:lnTo>
                <a:lnTo>
                  <a:pt x="3067" y="982"/>
                </a:lnTo>
                <a:lnTo>
                  <a:pt x="3068" y="983"/>
                </a:lnTo>
                <a:lnTo>
                  <a:pt x="3069" y="984"/>
                </a:lnTo>
                <a:lnTo>
                  <a:pt x="3070" y="985"/>
                </a:lnTo>
                <a:lnTo>
                  <a:pt x="3071" y="986"/>
                </a:lnTo>
                <a:lnTo>
                  <a:pt x="3072" y="987"/>
                </a:lnTo>
                <a:lnTo>
                  <a:pt x="3073" y="989"/>
                </a:lnTo>
                <a:lnTo>
                  <a:pt x="3074" y="990"/>
                </a:lnTo>
                <a:lnTo>
                  <a:pt x="3074" y="991"/>
                </a:lnTo>
                <a:lnTo>
                  <a:pt x="3076" y="993"/>
                </a:lnTo>
                <a:lnTo>
                  <a:pt x="3077" y="995"/>
                </a:lnTo>
                <a:lnTo>
                  <a:pt x="3078" y="996"/>
                </a:lnTo>
                <a:lnTo>
                  <a:pt x="3079" y="998"/>
                </a:lnTo>
                <a:lnTo>
                  <a:pt x="3081" y="1002"/>
                </a:lnTo>
                <a:lnTo>
                  <a:pt x="3082" y="1004"/>
                </a:lnTo>
                <a:lnTo>
                  <a:pt x="3083" y="1006"/>
                </a:lnTo>
                <a:lnTo>
                  <a:pt x="3084" y="1008"/>
                </a:lnTo>
                <a:lnTo>
                  <a:pt x="3085" y="1010"/>
                </a:lnTo>
                <a:lnTo>
                  <a:pt x="3086" y="1012"/>
                </a:lnTo>
                <a:lnTo>
                  <a:pt x="3087" y="1014"/>
                </a:lnTo>
                <a:lnTo>
                  <a:pt x="3087" y="1016"/>
                </a:lnTo>
                <a:lnTo>
                  <a:pt x="3088" y="1018"/>
                </a:lnTo>
                <a:lnTo>
                  <a:pt x="3089" y="1021"/>
                </a:lnTo>
                <a:lnTo>
                  <a:pt x="3089" y="1023"/>
                </a:lnTo>
                <a:lnTo>
                  <a:pt x="3090" y="1025"/>
                </a:lnTo>
                <a:lnTo>
                  <a:pt x="3090" y="1027"/>
                </a:lnTo>
                <a:lnTo>
                  <a:pt x="3090" y="1029"/>
                </a:lnTo>
                <a:lnTo>
                  <a:pt x="3091" y="1030"/>
                </a:lnTo>
                <a:lnTo>
                  <a:pt x="3091" y="1032"/>
                </a:lnTo>
                <a:lnTo>
                  <a:pt x="3091" y="1035"/>
                </a:lnTo>
                <a:lnTo>
                  <a:pt x="3091" y="1037"/>
                </a:lnTo>
                <a:lnTo>
                  <a:pt x="3091" y="1818"/>
                </a:lnTo>
                <a:lnTo>
                  <a:pt x="3088" y="1865"/>
                </a:lnTo>
                <a:lnTo>
                  <a:pt x="3080" y="1911"/>
                </a:lnTo>
                <a:lnTo>
                  <a:pt x="3066" y="1954"/>
                </a:lnTo>
                <a:lnTo>
                  <a:pt x="3047" y="1996"/>
                </a:lnTo>
                <a:lnTo>
                  <a:pt x="3023" y="2033"/>
                </a:lnTo>
                <a:lnTo>
                  <a:pt x="2996" y="2069"/>
                </a:lnTo>
                <a:lnTo>
                  <a:pt x="2964" y="2100"/>
                </a:lnTo>
                <a:lnTo>
                  <a:pt x="2929" y="2128"/>
                </a:lnTo>
                <a:lnTo>
                  <a:pt x="2891" y="2152"/>
                </a:lnTo>
                <a:lnTo>
                  <a:pt x="2850" y="2170"/>
                </a:lnTo>
                <a:lnTo>
                  <a:pt x="2806" y="2185"/>
                </a:lnTo>
                <a:lnTo>
                  <a:pt x="2761" y="2193"/>
                </a:lnTo>
                <a:lnTo>
                  <a:pt x="2714" y="2196"/>
                </a:lnTo>
                <a:lnTo>
                  <a:pt x="880" y="2196"/>
                </a:lnTo>
                <a:lnTo>
                  <a:pt x="839" y="2194"/>
                </a:lnTo>
                <a:lnTo>
                  <a:pt x="798" y="2188"/>
                </a:lnTo>
                <a:lnTo>
                  <a:pt x="760" y="2177"/>
                </a:lnTo>
                <a:lnTo>
                  <a:pt x="722" y="2162"/>
                </a:lnTo>
                <a:lnTo>
                  <a:pt x="688" y="2144"/>
                </a:lnTo>
                <a:lnTo>
                  <a:pt x="688" y="2395"/>
                </a:lnTo>
                <a:lnTo>
                  <a:pt x="691" y="2429"/>
                </a:lnTo>
                <a:lnTo>
                  <a:pt x="700" y="2462"/>
                </a:lnTo>
                <a:lnTo>
                  <a:pt x="714" y="2492"/>
                </a:lnTo>
                <a:lnTo>
                  <a:pt x="733" y="2520"/>
                </a:lnTo>
                <a:lnTo>
                  <a:pt x="757" y="2543"/>
                </a:lnTo>
                <a:lnTo>
                  <a:pt x="783" y="2561"/>
                </a:lnTo>
                <a:lnTo>
                  <a:pt x="813" y="2577"/>
                </a:lnTo>
                <a:lnTo>
                  <a:pt x="846" y="2586"/>
                </a:lnTo>
                <a:lnTo>
                  <a:pt x="880" y="2589"/>
                </a:lnTo>
                <a:lnTo>
                  <a:pt x="2624" y="2589"/>
                </a:lnTo>
                <a:lnTo>
                  <a:pt x="2671" y="2591"/>
                </a:lnTo>
                <a:lnTo>
                  <a:pt x="2716" y="2600"/>
                </a:lnTo>
                <a:lnTo>
                  <a:pt x="2759" y="2613"/>
                </a:lnTo>
                <a:lnTo>
                  <a:pt x="2799" y="2632"/>
                </a:lnTo>
                <a:lnTo>
                  <a:pt x="2837" y="2656"/>
                </a:lnTo>
                <a:lnTo>
                  <a:pt x="2871" y="2683"/>
                </a:lnTo>
                <a:lnTo>
                  <a:pt x="2903" y="2714"/>
                </a:lnTo>
                <a:lnTo>
                  <a:pt x="2930" y="2749"/>
                </a:lnTo>
                <a:lnTo>
                  <a:pt x="2953" y="2787"/>
                </a:lnTo>
                <a:lnTo>
                  <a:pt x="2971" y="2827"/>
                </a:lnTo>
                <a:lnTo>
                  <a:pt x="2986" y="2870"/>
                </a:lnTo>
                <a:lnTo>
                  <a:pt x="2994" y="2916"/>
                </a:lnTo>
                <a:lnTo>
                  <a:pt x="2997" y="2962"/>
                </a:lnTo>
                <a:lnTo>
                  <a:pt x="2994" y="3009"/>
                </a:lnTo>
                <a:lnTo>
                  <a:pt x="2986" y="3054"/>
                </a:lnTo>
                <a:lnTo>
                  <a:pt x="2971" y="3096"/>
                </a:lnTo>
                <a:lnTo>
                  <a:pt x="2953" y="3137"/>
                </a:lnTo>
                <a:lnTo>
                  <a:pt x="2930" y="3175"/>
                </a:lnTo>
                <a:lnTo>
                  <a:pt x="2903" y="3210"/>
                </a:lnTo>
                <a:lnTo>
                  <a:pt x="2871" y="3240"/>
                </a:lnTo>
                <a:lnTo>
                  <a:pt x="2837" y="3268"/>
                </a:lnTo>
                <a:lnTo>
                  <a:pt x="2799" y="3291"/>
                </a:lnTo>
                <a:lnTo>
                  <a:pt x="2759" y="3310"/>
                </a:lnTo>
                <a:lnTo>
                  <a:pt x="2716" y="3324"/>
                </a:lnTo>
                <a:lnTo>
                  <a:pt x="2671" y="3333"/>
                </a:lnTo>
                <a:lnTo>
                  <a:pt x="2624" y="3336"/>
                </a:lnTo>
                <a:lnTo>
                  <a:pt x="2577" y="3333"/>
                </a:lnTo>
                <a:lnTo>
                  <a:pt x="2533" y="3324"/>
                </a:lnTo>
                <a:lnTo>
                  <a:pt x="2490" y="3310"/>
                </a:lnTo>
                <a:lnTo>
                  <a:pt x="2450" y="3291"/>
                </a:lnTo>
                <a:lnTo>
                  <a:pt x="2411" y="3269"/>
                </a:lnTo>
                <a:lnTo>
                  <a:pt x="2377" y="3241"/>
                </a:lnTo>
                <a:lnTo>
                  <a:pt x="2346" y="3210"/>
                </a:lnTo>
                <a:lnTo>
                  <a:pt x="2318" y="3175"/>
                </a:lnTo>
                <a:lnTo>
                  <a:pt x="2296" y="3138"/>
                </a:lnTo>
                <a:lnTo>
                  <a:pt x="2277" y="3097"/>
                </a:lnTo>
                <a:lnTo>
                  <a:pt x="2264" y="3054"/>
                </a:lnTo>
                <a:lnTo>
                  <a:pt x="2254" y="3009"/>
                </a:lnTo>
                <a:lnTo>
                  <a:pt x="2251" y="2962"/>
                </a:lnTo>
                <a:lnTo>
                  <a:pt x="2253" y="2922"/>
                </a:lnTo>
                <a:lnTo>
                  <a:pt x="2260" y="2882"/>
                </a:lnTo>
                <a:lnTo>
                  <a:pt x="2271" y="2844"/>
                </a:lnTo>
                <a:lnTo>
                  <a:pt x="2285" y="2808"/>
                </a:lnTo>
                <a:lnTo>
                  <a:pt x="2303" y="2773"/>
                </a:lnTo>
                <a:lnTo>
                  <a:pt x="1473" y="2773"/>
                </a:lnTo>
                <a:lnTo>
                  <a:pt x="1491" y="2807"/>
                </a:lnTo>
                <a:lnTo>
                  <a:pt x="1505" y="2844"/>
                </a:lnTo>
                <a:lnTo>
                  <a:pt x="1515" y="2882"/>
                </a:lnTo>
                <a:lnTo>
                  <a:pt x="1522" y="2922"/>
                </a:lnTo>
                <a:lnTo>
                  <a:pt x="1524" y="2962"/>
                </a:lnTo>
                <a:lnTo>
                  <a:pt x="1521" y="3009"/>
                </a:lnTo>
                <a:lnTo>
                  <a:pt x="1513" y="3054"/>
                </a:lnTo>
                <a:lnTo>
                  <a:pt x="1499" y="3096"/>
                </a:lnTo>
                <a:lnTo>
                  <a:pt x="1481" y="3137"/>
                </a:lnTo>
                <a:lnTo>
                  <a:pt x="1457" y="3175"/>
                </a:lnTo>
                <a:lnTo>
                  <a:pt x="1430" y="3210"/>
                </a:lnTo>
                <a:lnTo>
                  <a:pt x="1399" y="3240"/>
                </a:lnTo>
                <a:lnTo>
                  <a:pt x="1364" y="3268"/>
                </a:lnTo>
                <a:lnTo>
                  <a:pt x="1327" y="3291"/>
                </a:lnTo>
                <a:lnTo>
                  <a:pt x="1286" y="3310"/>
                </a:lnTo>
                <a:lnTo>
                  <a:pt x="1243" y="3324"/>
                </a:lnTo>
                <a:lnTo>
                  <a:pt x="1198" y="3333"/>
                </a:lnTo>
                <a:lnTo>
                  <a:pt x="1152" y="3336"/>
                </a:lnTo>
                <a:lnTo>
                  <a:pt x="1105" y="3333"/>
                </a:lnTo>
                <a:lnTo>
                  <a:pt x="1059" y="3324"/>
                </a:lnTo>
                <a:lnTo>
                  <a:pt x="1017" y="3310"/>
                </a:lnTo>
                <a:lnTo>
                  <a:pt x="976" y="3291"/>
                </a:lnTo>
                <a:lnTo>
                  <a:pt x="939" y="3269"/>
                </a:lnTo>
                <a:lnTo>
                  <a:pt x="904" y="3241"/>
                </a:lnTo>
                <a:lnTo>
                  <a:pt x="873" y="3210"/>
                </a:lnTo>
                <a:lnTo>
                  <a:pt x="846" y="3175"/>
                </a:lnTo>
                <a:lnTo>
                  <a:pt x="822" y="3138"/>
                </a:lnTo>
                <a:lnTo>
                  <a:pt x="804" y="3097"/>
                </a:lnTo>
                <a:lnTo>
                  <a:pt x="790" y="3054"/>
                </a:lnTo>
                <a:lnTo>
                  <a:pt x="782" y="3009"/>
                </a:lnTo>
                <a:lnTo>
                  <a:pt x="779" y="2962"/>
                </a:lnTo>
                <a:lnTo>
                  <a:pt x="781" y="2921"/>
                </a:lnTo>
                <a:lnTo>
                  <a:pt x="788" y="2880"/>
                </a:lnTo>
                <a:lnTo>
                  <a:pt x="799" y="2841"/>
                </a:lnTo>
                <a:lnTo>
                  <a:pt x="813" y="2805"/>
                </a:lnTo>
                <a:lnTo>
                  <a:pt x="832" y="2770"/>
                </a:lnTo>
                <a:lnTo>
                  <a:pt x="787" y="2761"/>
                </a:lnTo>
                <a:lnTo>
                  <a:pt x="743" y="2747"/>
                </a:lnTo>
                <a:lnTo>
                  <a:pt x="703" y="2728"/>
                </a:lnTo>
                <a:lnTo>
                  <a:pt x="664" y="2704"/>
                </a:lnTo>
                <a:lnTo>
                  <a:pt x="630" y="2677"/>
                </a:lnTo>
                <a:lnTo>
                  <a:pt x="599" y="2646"/>
                </a:lnTo>
                <a:lnTo>
                  <a:pt x="570" y="2610"/>
                </a:lnTo>
                <a:lnTo>
                  <a:pt x="547" y="2572"/>
                </a:lnTo>
                <a:lnTo>
                  <a:pt x="529" y="2531"/>
                </a:lnTo>
                <a:lnTo>
                  <a:pt x="514" y="2488"/>
                </a:lnTo>
                <a:lnTo>
                  <a:pt x="506" y="2443"/>
                </a:lnTo>
                <a:lnTo>
                  <a:pt x="503" y="2395"/>
                </a:lnTo>
                <a:lnTo>
                  <a:pt x="503" y="368"/>
                </a:lnTo>
                <a:lnTo>
                  <a:pt x="56" y="179"/>
                </a:lnTo>
                <a:lnTo>
                  <a:pt x="37" y="168"/>
                </a:lnTo>
                <a:lnTo>
                  <a:pt x="22" y="154"/>
                </a:lnTo>
                <a:lnTo>
                  <a:pt x="10" y="137"/>
                </a:lnTo>
                <a:lnTo>
                  <a:pt x="3" y="119"/>
                </a:lnTo>
                <a:lnTo>
                  <a:pt x="0" y="99"/>
                </a:lnTo>
                <a:lnTo>
                  <a:pt x="1" y="77"/>
                </a:lnTo>
                <a:lnTo>
                  <a:pt x="7" y="57"/>
                </a:lnTo>
                <a:lnTo>
                  <a:pt x="17" y="39"/>
                </a:lnTo>
                <a:lnTo>
                  <a:pt x="31" y="23"/>
                </a:lnTo>
                <a:lnTo>
                  <a:pt x="48" y="11"/>
                </a:lnTo>
                <a:lnTo>
                  <a:pt x="67" y="4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17"/>
          <p:cNvSpPr>
            <a:spLocks noEditPoints="1"/>
          </p:cNvSpPr>
          <p:nvPr/>
        </p:nvSpPr>
        <p:spPr bwMode="auto">
          <a:xfrm>
            <a:off x="6496051" y="2705100"/>
            <a:ext cx="397933" cy="406400"/>
          </a:xfrm>
          <a:custGeom>
            <a:avLst/>
            <a:gdLst>
              <a:gd name="T0" fmla="*/ 196 w 3383"/>
              <a:gd name="T1" fmla="*/ 1955 h 3461"/>
              <a:gd name="T2" fmla="*/ 303 w 3383"/>
              <a:gd name="T3" fmla="*/ 3237 h 3461"/>
              <a:gd name="T4" fmla="*/ 850 w 3383"/>
              <a:gd name="T5" fmla="*/ 3155 h 3461"/>
              <a:gd name="T6" fmla="*/ 771 w 3383"/>
              <a:gd name="T7" fmla="*/ 1852 h 3461"/>
              <a:gd name="T8" fmla="*/ 1829 w 3383"/>
              <a:gd name="T9" fmla="*/ 310 h 3461"/>
              <a:gd name="T10" fmla="*/ 1824 w 3383"/>
              <a:gd name="T11" fmla="*/ 472 h 3461"/>
              <a:gd name="T12" fmla="*/ 1720 w 3383"/>
              <a:gd name="T13" fmla="*/ 729 h 3461"/>
              <a:gd name="T14" fmla="*/ 1524 w 3383"/>
              <a:gd name="T15" fmla="*/ 1138 h 3461"/>
              <a:gd name="T16" fmla="*/ 1272 w 3383"/>
              <a:gd name="T17" fmla="*/ 1519 h 3461"/>
              <a:gd name="T18" fmla="*/ 1061 w 3383"/>
              <a:gd name="T19" fmla="*/ 1790 h 3461"/>
              <a:gd name="T20" fmla="*/ 1047 w 3383"/>
              <a:gd name="T21" fmla="*/ 3164 h 3461"/>
              <a:gd name="T22" fmla="*/ 1201 w 3383"/>
              <a:gd name="T23" fmla="*/ 3214 h 3461"/>
              <a:gd name="T24" fmla="*/ 1590 w 3383"/>
              <a:gd name="T25" fmla="*/ 3246 h 3461"/>
              <a:gd name="T26" fmla="*/ 2073 w 3383"/>
              <a:gd name="T27" fmla="*/ 3255 h 3461"/>
              <a:gd name="T28" fmla="*/ 2604 w 3383"/>
              <a:gd name="T29" fmla="*/ 3239 h 3461"/>
              <a:gd name="T30" fmla="*/ 2926 w 3383"/>
              <a:gd name="T31" fmla="*/ 3055 h 3461"/>
              <a:gd name="T32" fmla="*/ 2949 w 3383"/>
              <a:gd name="T33" fmla="*/ 2879 h 3461"/>
              <a:gd name="T34" fmla="*/ 2980 w 3383"/>
              <a:gd name="T35" fmla="*/ 2757 h 3461"/>
              <a:gd name="T36" fmla="*/ 3113 w 3383"/>
              <a:gd name="T37" fmla="*/ 2481 h 3461"/>
              <a:gd name="T38" fmla="*/ 3073 w 3383"/>
              <a:gd name="T39" fmla="*/ 2367 h 3461"/>
              <a:gd name="T40" fmla="*/ 3174 w 3383"/>
              <a:gd name="T41" fmla="*/ 2151 h 3461"/>
              <a:gd name="T42" fmla="*/ 3139 w 3383"/>
              <a:gd name="T43" fmla="*/ 1945 h 3461"/>
              <a:gd name="T44" fmla="*/ 3073 w 3383"/>
              <a:gd name="T45" fmla="*/ 1845 h 3461"/>
              <a:gd name="T46" fmla="*/ 3116 w 3383"/>
              <a:gd name="T47" fmla="*/ 1714 h 3461"/>
              <a:gd name="T48" fmla="*/ 3063 w 3383"/>
              <a:gd name="T49" fmla="*/ 1514 h 3461"/>
              <a:gd name="T50" fmla="*/ 2761 w 3383"/>
              <a:gd name="T51" fmla="*/ 1427 h 3461"/>
              <a:gd name="T52" fmla="*/ 2381 w 3383"/>
              <a:gd name="T53" fmla="*/ 1451 h 3461"/>
              <a:gd name="T54" fmla="*/ 2121 w 3383"/>
              <a:gd name="T55" fmla="*/ 1502 h 3461"/>
              <a:gd name="T56" fmla="*/ 1961 w 3383"/>
              <a:gd name="T57" fmla="*/ 1400 h 3461"/>
              <a:gd name="T58" fmla="*/ 1967 w 3383"/>
              <a:gd name="T59" fmla="*/ 1076 h 3461"/>
              <a:gd name="T60" fmla="*/ 2099 w 3383"/>
              <a:gd name="T61" fmla="*/ 578 h 3461"/>
              <a:gd name="T62" fmla="*/ 2030 w 3383"/>
              <a:gd name="T63" fmla="*/ 268 h 3461"/>
              <a:gd name="T64" fmla="*/ 1858 w 3383"/>
              <a:gd name="T65" fmla="*/ 195 h 3461"/>
              <a:gd name="T66" fmla="*/ 1985 w 3383"/>
              <a:gd name="T67" fmla="*/ 22 h 3461"/>
              <a:gd name="T68" fmla="*/ 2237 w 3383"/>
              <a:gd name="T69" fmla="*/ 220 h 3461"/>
              <a:gd name="T70" fmla="*/ 2285 w 3383"/>
              <a:gd name="T71" fmla="*/ 663 h 3461"/>
              <a:gd name="T72" fmla="*/ 2161 w 3383"/>
              <a:gd name="T73" fmla="*/ 1120 h 3461"/>
              <a:gd name="T74" fmla="*/ 2138 w 3383"/>
              <a:gd name="T75" fmla="*/ 1301 h 3461"/>
              <a:gd name="T76" fmla="*/ 2333 w 3383"/>
              <a:gd name="T77" fmla="*/ 1263 h 3461"/>
              <a:gd name="T78" fmla="*/ 2690 w 3383"/>
              <a:gd name="T79" fmla="*/ 1231 h 3461"/>
              <a:gd name="T80" fmla="*/ 3158 w 3383"/>
              <a:gd name="T81" fmla="*/ 1341 h 3461"/>
              <a:gd name="T82" fmla="*/ 3320 w 3383"/>
              <a:gd name="T83" fmla="*/ 1621 h 3461"/>
              <a:gd name="T84" fmla="*/ 3325 w 3383"/>
              <a:gd name="T85" fmla="*/ 1870 h 3461"/>
              <a:gd name="T86" fmla="*/ 3361 w 3383"/>
              <a:gd name="T87" fmla="*/ 2213 h 3461"/>
              <a:gd name="T88" fmla="*/ 3312 w 3383"/>
              <a:gd name="T89" fmla="*/ 2530 h 3461"/>
              <a:gd name="T90" fmla="*/ 3186 w 3383"/>
              <a:gd name="T91" fmla="*/ 2834 h 3461"/>
              <a:gd name="T92" fmla="*/ 3097 w 3383"/>
              <a:gd name="T93" fmla="*/ 3151 h 3461"/>
              <a:gd name="T94" fmla="*/ 2770 w 3383"/>
              <a:gd name="T95" fmla="*/ 3396 h 3461"/>
              <a:gd name="T96" fmla="*/ 2229 w 3383"/>
              <a:gd name="T97" fmla="*/ 3459 h 3461"/>
              <a:gd name="T98" fmla="*/ 1626 w 3383"/>
              <a:gd name="T99" fmla="*/ 3444 h 3461"/>
              <a:gd name="T100" fmla="*/ 1196 w 3383"/>
              <a:gd name="T101" fmla="*/ 3410 h 3461"/>
              <a:gd name="T102" fmla="*/ 857 w 3383"/>
              <a:gd name="T103" fmla="*/ 3412 h 3461"/>
              <a:gd name="T104" fmla="*/ 138 w 3383"/>
              <a:gd name="T105" fmla="*/ 3385 h 3461"/>
              <a:gd name="T106" fmla="*/ 0 w 3383"/>
              <a:gd name="T107" fmla="*/ 1955 h 3461"/>
              <a:gd name="T108" fmla="*/ 175 w 3383"/>
              <a:gd name="T109" fmla="*/ 1682 h 3461"/>
              <a:gd name="T110" fmla="*/ 890 w 3383"/>
              <a:gd name="T111" fmla="*/ 1691 h 3461"/>
              <a:gd name="T112" fmla="*/ 1045 w 3383"/>
              <a:gd name="T113" fmla="*/ 1468 h 3461"/>
              <a:gd name="T114" fmla="*/ 1325 w 3383"/>
              <a:gd name="T115" fmla="*/ 1093 h 3461"/>
              <a:gd name="T116" fmla="*/ 1562 w 3383"/>
              <a:gd name="T117" fmla="*/ 600 h 3461"/>
              <a:gd name="T118" fmla="*/ 1632 w 3383"/>
              <a:gd name="T119" fmla="*/ 294 h 3461"/>
              <a:gd name="T120" fmla="*/ 1723 w 3383"/>
              <a:gd name="T121" fmla="*/ 41 h 3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83" h="3461">
                <a:moveTo>
                  <a:pt x="303" y="1849"/>
                </a:moveTo>
                <a:lnTo>
                  <a:pt x="278" y="1852"/>
                </a:lnTo>
                <a:lnTo>
                  <a:pt x="256" y="1859"/>
                </a:lnTo>
                <a:lnTo>
                  <a:pt x="236" y="1872"/>
                </a:lnTo>
                <a:lnTo>
                  <a:pt x="219" y="1889"/>
                </a:lnTo>
                <a:lnTo>
                  <a:pt x="206" y="1908"/>
                </a:lnTo>
                <a:lnTo>
                  <a:pt x="199" y="1931"/>
                </a:lnTo>
                <a:lnTo>
                  <a:pt x="196" y="1955"/>
                </a:lnTo>
                <a:lnTo>
                  <a:pt x="196" y="3132"/>
                </a:lnTo>
                <a:lnTo>
                  <a:pt x="199" y="3155"/>
                </a:lnTo>
                <a:lnTo>
                  <a:pt x="206" y="3178"/>
                </a:lnTo>
                <a:lnTo>
                  <a:pt x="219" y="3197"/>
                </a:lnTo>
                <a:lnTo>
                  <a:pt x="236" y="3214"/>
                </a:lnTo>
                <a:lnTo>
                  <a:pt x="255" y="3227"/>
                </a:lnTo>
                <a:lnTo>
                  <a:pt x="277" y="3234"/>
                </a:lnTo>
                <a:lnTo>
                  <a:pt x="303" y="3237"/>
                </a:lnTo>
                <a:lnTo>
                  <a:pt x="303" y="3236"/>
                </a:lnTo>
                <a:lnTo>
                  <a:pt x="746" y="3236"/>
                </a:lnTo>
                <a:lnTo>
                  <a:pt x="771" y="3234"/>
                </a:lnTo>
                <a:lnTo>
                  <a:pt x="793" y="3226"/>
                </a:lnTo>
                <a:lnTo>
                  <a:pt x="813" y="3213"/>
                </a:lnTo>
                <a:lnTo>
                  <a:pt x="829" y="3197"/>
                </a:lnTo>
                <a:lnTo>
                  <a:pt x="842" y="3177"/>
                </a:lnTo>
                <a:lnTo>
                  <a:pt x="850" y="3155"/>
                </a:lnTo>
                <a:lnTo>
                  <a:pt x="852" y="3131"/>
                </a:lnTo>
                <a:lnTo>
                  <a:pt x="852" y="1955"/>
                </a:lnTo>
                <a:lnTo>
                  <a:pt x="850" y="1931"/>
                </a:lnTo>
                <a:lnTo>
                  <a:pt x="842" y="1909"/>
                </a:lnTo>
                <a:lnTo>
                  <a:pt x="829" y="1889"/>
                </a:lnTo>
                <a:lnTo>
                  <a:pt x="813" y="1873"/>
                </a:lnTo>
                <a:lnTo>
                  <a:pt x="793" y="1860"/>
                </a:lnTo>
                <a:lnTo>
                  <a:pt x="771" y="1852"/>
                </a:lnTo>
                <a:lnTo>
                  <a:pt x="746" y="1849"/>
                </a:lnTo>
                <a:lnTo>
                  <a:pt x="303" y="1849"/>
                </a:lnTo>
                <a:close/>
                <a:moveTo>
                  <a:pt x="1844" y="194"/>
                </a:moveTo>
                <a:lnTo>
                  <a:pt x="1839" y="209"/>
                </a:lnTo>
                <a:lnTo>
                  <a:pt x="1834" y="228"/>
                </a:lnTo>
                <a:lnTo>
                  <a:pt x="1831" y="252"/>
                </a:lnTo>
                <a:lnTo>
                  <a:pt x="1829" y="279"/>
                </a:lnTo>
                <a:lnTo>
                  <a:pt x="1829" y="310"/>
                </a:lnTo>
                <a:lnTo>
                  <a:pt x="1830" y="341"/>
                </a:lnTo>
                <a:lnTo>
                  <a:pt x="1832" y="373"/>
                </a:lnTo>
                <a:lnTo>
                  <a:pt x="1835" y="403"/>
                </a:lnTo>
                <a:lnTo>
                  <a:pt x="1837" y="420"/>
                </a:lnTo>
                <a:lnTo>
                  <a:pt x="1835" y="437"/>
                </a:lnTo>
                <a:lnTo>
                  <a:pt x="1831" y="452"/>
                </a:lnTo>
                <a:lnTo>
                  <a:pt x="1829" y="459"/>
                </a:lnTo>
                <a:lnTo>
                  <a:pt x="1824" y="472"/>
                </a:lnTo>
                <a:lnTo>
                  <a:pt x="1817" y="489"/>
                </a:lnTo>
                <a:lnTo>
                  <a:pt x="1808" y="512"/>
                </a:lnTo>
                <a:lnTo>
                  <a:pt x="1798" y="538"/>
                </a:lnTo>
                <a:lnTo>
                  <a:pt x="1786" y="570"/>
                </a:lnTo>
                <a:lnTo>
                  <a:pt x="1771" y="604"/>
                </a:lnTo>
                <a:lnTo>
                  <a:pt x="1757" y="643"/>
                </a:lnTo>
                <a:lnTo>
                  <a:pt x="1739" y="684"/>
                </a:lnTo>
                <a:lnTo>
                  <a:pt x="1720" y="729"/>
                </a:lnTo>
                <a:lnTo>
                  <a:pt x="1699" y="775"/>
                </a:lnTo>
                <a:lnTo>
                  <a:pt x="1678" y="823"/>
                </a:lnTo>
                <a:lnTo>
                  <a:pt x="1655" y="874"/>
                </a:lnTo>
                <a:lnTo>
                  <a:pt x="1631" y="926"/>
                </a:lnTo>
                <a:lnTo>
                  <a:pt x="1605" y="978"/>
                </a:lnTo>
                <a:lnTo>
                  <a:pt x="1579" y="1032"/>
                </a:lnTo>
                <a:lnTo>
                  <a:pt x="1551" y="1086"/>
                </a:lnTo>
                <a:lnTo>
                  <a:pt x="1524" y="1138"/>
                </a:lnTo>
                <a:lnTo>
                  <a:pt x="1494" y="1191"/>
                </a:lnTo>
                <a:lnTo>
                  <a:pt x="1464" y="1243"/>
                </a:lnTo>
                <a:lnTo>
                  <a:pt x="1434" y="1294"/>
                </a:lnTo>
                <a:lnTo>
                  <a:pt x="1402" y="1343"/>
                </a:lnTo>
                <a:lnTo>
                  <a:pt x="1370" y="1391"/>
                </a:lnTo>
                <a:lnTo>
                  <a:pt x="1337" y="1436"/>
                </a:lnTo>
                <a:lnTo>
                  <a:pt x="1304" y="1479"/>
                </a:lnTo>
                <a:lnTo>
                  <a:pt x="1272" y="1519"/>
                </a:lnTo>
                <a:lnTo>
                  <a:pt x="1238" y="1555"/>
                </a:lnTo>
                <a:lnTo>
                  <a:pt x="1205" y="1588"/>
                </a:lnTo>
                <a:lnTo>
                  <a:pt x="1171" y="1617"/>
                </a:lnTo>
                <a:lnTo>
                  <a:pt x="1140" y="1652"/>
                </a:lnTo>
                <a:lnTo>
                  <a:pt x="1115" y="1688"/>
                </a:lnTo>
                <a:lnTo>
                  <a:pt x="1094" y="1722"/>
                </a:lnTo>
                <a:lnTo>
                  <a:pt x="1076" y="1757"/>
                </a:lnTo>
                <a:lnTo>
                  <a:pt x="1061" y="1790"/>
                </a:lnTo>
                <a:lnTo>
                  <a:pt x="1050" y="1818"/>
                </a:lnTo>
                <a:lnTo>
                  <a:pt x="1042" y="1845"/>
                </a:lnTo>
                <a:lnTo>
                  <a:pt x="1036" y="1865"/>
                </a:lnTo>
                <a:lnTo>
                  <a:pt x="1043" y="1894"/>
                </a:lnTo>
                <a:lnTo>
                  <a:pt x="1047" y="1924"/>
                </a:lnTo>
                <a:lnTo>
                  <a:pt x="1049" y="1955"/>
                </a:lnTo>
                <a:lnTo>
                  <a:pt x="1049" y="3132"/>
                </a:lnTo>
                <a:lnTo>
                  <a:pt x="1047" y="3164"/>
                </a:lnTo>
                <a:lnTo>
                  <a:pt x="1043" y="3195"/>
                </a:lnTo>
                <a:lnTo>
                  <a:pt x="1116" y="3204"/>
                </a:lnTo>
                <a:lnTo>
                  <a:pt x="1117" y="3204"/>
                </a:lnTo>
                <a:lnTo>
                  <a:pt x="1121" y="3205"/>
                </a:lnTo>
                <a:lnTo>
                  <a:pt x="1132" y="3206"/>
                </a:lnTo>
                <a:lnTo>
                  <a:pt x="1149" y="3208"/>
                </a:lnTo>
                <a:lnTo>
                  <a:pt x="1172" y="3211"/>
                </a:lnTo>
                <a:lnTo>
                  <a:pt x="1201" y="3214"/>
                </a:lnTo>
                <a:lnTo>
                  <a:pt x="1235" y="3217"/>
                </a:lnTo>
                <a:lnTo>
                  <a:pt x="1274" y="3222"/>
                </a:lnTo>
                <a:lnTo>
                  <a:pt x="1317" y="3226"/>
                </a:lnTo>
                <a:lnTo>
                  <a:pt x="1365" y="3230"/>
                </a:lnTo>
                <a:lnTo>
                  <a:pt x="1417" y="3234"/>
                </a:lnTo>
                <a:lnTo>
                  <a:pt x="1472" y="3238"/>
                </a:lnTo>
                <a:lnTo>
                  <a:pt x="1529" y="3242"/>
                </a:lnTo>
                <a:lnTo>
                  <a:pt x="1590" y="3246"/>
                </a:lnTo>
                <a:lnTo>
                  <a:pt x="1654" y="3249"/>
                </a:lnTo>
                <a:lnTo>
                  <a:pt x="1718" y="3252"/>
                </a:lnTo>
                <a:lnTo>
                  <a:pt x="1785" y="3254"/>
                </a:lnTo>
                <a:lnTo>
                  <a:pt x="1854" y="3255"/>
                </a:lnTo>
                <a:lnTo>
                  <a:pt x="1923" y="3256"/>
                </a:lnTo>
                <a:lnTo>
                  <a:pt x="1993" y="3256"/>
                </a:lnTo>
                <a:lnTo>
                  <a:pt x="2064" y="3255"/>
                </a:lnTo>
                <a:lnTo>
                  <a:pt x="2073" y="3255"/>
                </a:lnTo>
                <a:lnTo>
                  <a:pt x="2154" y="3261"/>
                </a:lnTo>
                <a:lnTo>
                  <a:pt x="2231" y="3265"/>
                </a:lnTo>
                <a:lnTo>
                  <a:pt x="2303" y="3266"/>
                </a:lnTo>
                <a:lnTo>
                  <a:pt x="2372" y="3265"/>
                </a:lnTo>
                <a:lnTo>
                  <a:pt x="2436" y="3262"/>
                </a:lnTo>
                <a:lnTo>
                  <a:pt x="2497" y="3256"/>
                </a:lnTo>
                <a:lnTo>
                  <a:pt x="2553" y="3249"/>
                </a:lnTo>
                <a:lnTo>
                  <a:pt x="2604" y="3239"/>
                </a:lnTo>
                <a:lnTo>
                  <a:pt x="2663" y="3225"/>
                </a:lnTo>
                <a:lnTo>
                  <a:pt x="2717" y="3208"/>
                </a:lnTo>
                <a:lnTo>
                  <a:pt x="2766" y="3189"/>
                </a:lnTo>
                <a:lnTo>
                  <a:pt x="2808" y="3167"/>
                </a:lnTo>
                <a:lnTo>
                  <a:pt x="2846" y="3143"/>
                </a:lnTo>
                <a:lnTo>
                  <a:pt x="2878" y="3116"/>
                </a:lnTo>
                <a:lnTo>
                  <a:pt x="2904" y="3087"/>
                </a:lnTo>
                <a:lnTo>
                  <a:pt x="2926" y="3055"/>
                </a:lnTo>
                <a:lnTo>
                  <a:pt x="2939" y="3029"/>
                </a:lnTo>
                <a:lnTo>
                  <a:pt x="2948" y="3002"/>
                </a:lnTo>
                <a:lnTo>
                  <a:pt x="2953" y="2975"/>
                </a:lnTo>
                <a:lnTo>
                  <a:pt x="2955" y="2951"/>
                </a:lnTo>
                <a:lnTo>
                  <a:pt x="2955" y="2929"/>
                </a:lnTo>
                <a:lnTo>
                  <a:pt x="2953" y="2909"/>
                </a:lnTo>
                <a:lnTo>
                  <a:pt x="2951" y="2892"/>
                </a:lnTo>
                <a:lnTo>
                  <a:pt x="2949" y="2879"/>
                </a:lnTo>
                <a:lnTo>
                  <a:pt x="2947" y="2872"/>
                </a:lnTo>
                <a:lnTo>
                  <a:pt x="2946" y="2869"/>
                </a:lnTo>
                <a:lnTo>
                  <a:pt x="2940" y="2849"/>
                </a:lnTo>
                <a:lnTo>
                  <a:pt x="2940" y="2828"/>
                </a:lnTo>
                <a:lnTo>
                  <a:pt x="2944" y="2808"/>
                </a:lnTo>
                <a:lnTo>
                  <a:pt x="2952" y="2789"/>
                </a:lnTo>
                <a:lnTo>
                  <a:pt x="2964" y="2772"/>
                </a:lnTo>
                <a:lnTo>
                  <a:pt x="2980" y="2757"/>
                </a:lnTo>
                <a:lnTo>
                  <a:pt x="3017" y="2726"/>
                </a:lnTo>
                <a:lnTo>
                  <a:pt x="3049" y="2693"/>
                </a:lnTo>
                <a:lnTo>
                  <a:pt x="3075" y="2658"/>
                </a:lnTo>
                <a:lnTo>
                  <a:pt x="3094" y="2623"/>
                </a:lnTo>
                <a:lnTo>
                  <a:pt x="3108" y="2586"/>
                </a:lnTo>
                <a:lnTo>
                  <a:pt x="3115" y="2547"/>
                </a:lnTo>
                <a:lnTo>
                  <a:pt x="3116" y="2507"/>
                </a:lnTo>
                <a:lnTo>
                  <a:pt x="3113" y="2481"/>
                </a:lnTo>
                <a:lnTo>
                  <a:pt x="3109" y="2459"/>
                </a:lnTo>
                <a:lnTo>
                  <a:pt x="3103" y="2438"/>
                </a:lnTo>
                <a:lnTo>
                  <a:pt x="3098" y="2420"/>
                </a:lnTo>
                <a:lnTo>
                  <a:pt x="3092" y="2407"/>
                </a:lnTo>
                <a:lnTo>
                  <a:pt x="3088" y="2395"/>
                </a:lnTo>
                <a:lnTo>
                  <a:pt x="3083" y="2389"/>
                </a:lnTo>
                <a:lnTo>
                  <a:pt x="3082" y="2386"/>
                </a:lnTo>
                <a:lnTo>
                  <a:pt x="3073" y="2367"/>
                </a:lnTo>
                <a:lnTo>
                  <a:pt x="3068" y="2346"/>
                </a:lnTo>
                <a:lnTo>
                  <a:pt x="3068" y="2325"/>
                </a:lnTo>
                <a:lnTo>
                  <a:pt x="3074" y="2305"/>
                </a:lnTo>
                <a:lnTo>
                  <a:pt x="3082" y="2286"/>
                </a:lnTo>
                <a:lnTo>
                  <a:pt x="3095" y="2268"/>
                </a:lnTo>
                <a:lnTo>
                  <a:pt x="3130" y="2229"/>
                </a:lnTo>
                <a:lnTo>
                  <a:pt x="3155" y="2190"/>
                </a:lnTo>
                <a:lnTo>
                  <a:pt x="3174" y="2151"/>
                </a:lnTo>
                <a:lnTo>
                  <a:pt x="3184" y="2112"/>
                </a:lnTo>
                <a:lnTo>
                  <a:pt x="3186" y="2073"/>
                </a:lnTo>
                <a:lnTo>
                  <a:pt x="3184" y="2047"/>
                </a:lnTo>
                <a:lnTo>
                  <a:pt x="3179" y="2023"/>
                </a:lnTo>
                <a:lnTo>
                  <a:pt x="3170" y="2000"/>
                </a:lnTo>
                <a:lnTo>
                  <a:pt x="3161" y="1979"/>
                </a:lnTo>
                <a:lnTo>
                  <a:pt x="3150" y="1961"/>
                </a:lnTo>
                <a:lnTo>
                  <a:pt x="3139" y="1945"/>
                </a:lnTo>
                <a:lnTo>
                  <a:pt x="3129" y="1931"/>
                </a:lnTo>
                <a:lnTo>
                  <a:pt x="3120" y="1919"/>
                </a:lnTo>
                <a:lnTo>
                  <a:pt x="3113" y="1911"/>
                </a:lnTo>
                <a:lnTo>
                  <a:pt x="3108" y="1906"/>
                </a:lnTo>
                <a:lnTo>
                  <a:pt x="3106" y="1905"/>
                </a:lnTo>
                <a:lnTo>
                  <a:pt x="3090" y="1887"/>
                </a:lnTo>
                <a:lnTo>
                  <a:pt x="3079" y="1866"/>
                </a:lnTo>
                <a:lnTo>
                  <a:pt x="3073" y="1845"/>
                </a:lnTo>
                <a:lnTo>
                  <a:pt x="3073" y="1821"/>
                </a:lnTo>
                <a:lnTo>
                  <a:pt x="3078" y="1799"/>
                </a:lnTo>
                <a:lnTo>
                  <a:pt x="3089" y="1778"/>
                </a:lnTo>
                <a:lnTo>
                  <a:pt x="3092" y="1773"/>
                </a:lnTo>
                <a:lnTo>
                  <a:pt x="3097" y="1762"/>
                </a:lnTo>
                <a:lnTo>
                  <a:pt x="3103" y="1750"/>
                </a:lnTo>
                <a:lnTo>
                  <a:pt x="3110" y="1732"/>
                </a:lnTo>
                <a:lnTo>
                  <a:pt x="3116" y="1714"/>
                </a:lnTo>
                <a:lnTo>
                  <a:pt x="3121" y="1692"/>
                </a:lnTo>
                <a:lnTo>
                  <a:pt x="3125" y="1669"/>
                </a:lnTo>
                <a:lnTo>
                  <a:pt x="3126" y="1644"/>
                </a:lnTo>
                <a:lnTo>
                  <a:pt x="3124" y="1618"/>
                </a:lnTo>
                <a:lnTo>
                  <a:pt x="3116" y="1592"/>
                </a:lnTo>
                <a:lnTo>
                  <a:pt x="3104" y="1566"/>
                </a:lnTo>
                <a:lnTo>
                  <a:pt x="3088" y="1539"/>
                </a:lnTo>
                <a:lnTo>
                  <a:pt x="3063" y="1514"/>
                </a:lnTo>
                <a:lnTo>
                  <a:pt x="3038" y="1494"/>
                </a:lnTo>
                <a:lnTo>
                  <a:pt x="3008" y="1477"/>
                </a:lnTo>
                <a:lnTo>
                  <a:pt x="2974" y="1464"/>
                </a:lnTo>
                <a:lnTo>
                  <a:pt x="2937" y="1452"/>
                </a:lnTo>
                <a:lnTo>
                  <a:pt x="2897" y="1442"/>
                </a:lnTo>
                <a:lnTo>
                  <a:pt x="2854" y="1435"/>
                </a:lnTo>
                <a:lnTo>
                  <a:pt x="2808" y="1430"/>
                </a:lnTo>
                <a:lnTo>
                  <a:pt x="2761" y="1427"/>
                </a:lnTo>
                <a:lnTo>
                  <a:pt x="2714" y="1425"/>
                </a:lnTo>
                <a:lnTo>
                  <a:pt x="2665" y="1425"/>
                </a:lnTo>
                <a:lnTo>
                  <a:pt x="2615" y="1427"/>
                </a:lnTo>
                <a:lnTo>
                  <a:pt x="2567" y="1429"/>
                </a:lnTo>
                <a:lnTo>
                  <a:pt x="2518" y="1433"/>
                </a:lnTo>
                <a:lnTo>
                  <a:pt x="2471" y="1438"/>
                </a:lnTo>
                <a:lnTo>
                  <a:pt x="2425" y="1445"/>
                </a:lnTo>
                <a:lnTo>
                  <a:pt x="2381" y="1451"/>
                </a:lnTo>
                <a:lnTo>
                  <a:pt x="2339" y="1458"/>
                </a:lnTo>
                <a:lnTo>
                  <a:pt x="2301" y="1467"/>
                </a:lnTo>
                <a:lnTo>
                  <a:pt x="2296" y="1468"/>
                </a:lnTo>
                <a:lnTo>
                  <a:pt x="2291" y="1469"/>
                </a:lnTo>
                <a:lnTo>
                  <a:pt x="2230" y="1479"/>
                </a:lnTo>
                <a:lnTo>
                  <a:pt x="2164" y="1494"/>
                </a:lnTo>
                <a:lnTo>
                  <a:pt x="2143" y="1499"/>
                </a:lnTo>
                <a:lnTo>
                  <a:pt x="2121" y="1502"/>
                </a:lnTo>
                <a:lnTo>
                  <a:pt x="2098" y="1504"/>
                </a:lnTo>
                <a:lnTo>
                  <a:pt x="2074" y="1500"/>
                </a:lnTo>
                <a:lnTo>
                  <a:pt x="2050" y="1493"/>
                </a:lnTo>
                <a:lnTo>
                  <a:pt x="2028" y="1481"/>
                </a:lnTo>
                <a:lnTo>
                  <a:pt x="2005" y="1466"/>
                </a:lnTo>
                <a:lnTo>
                  <a:pt x="1987" y="1447"/>
                </a:lnTo>
                <a:lnTo>
                  <a:pt x="1973" y="1426"/>
                </a:lnTo>
                <a:lnTo>
                  <a:pt x="1961" y="1400"/>
                </a:lnTo>
                <a:lnTo>
                  <a:pt x="1951" y="1373"/>
                </a:lnTo>
                <a:lnTo>
                  <a:pt x="1945" y="1341"/>
                </a:lnTo>
                <a:lnTo>
                  <a:pt x="1941" y="1307"/>
                </a:lnTo>
                <a:lnTo>
                  <a:pt x="1941" y="1269"/>
                </a:lnTo>
                <a:lnTo>
                  <a:pt x="1943" y="1227"/>
                </a:lnTo>
                <a:lnTo>
                  <a:pt x="1948" y="1180"/>
                </a:lnTo>
                <a:lnTo>
                  <a:pt x="1957" y="1131"/>
                </a:lnTo>
                <a:lnTo>
                  <a:pt x="1967" y="1076"/>
                </a:lnTo>
                <a:lnTo>
                  <a:pt x="1981" y="1018"/>
                </a:lnTo>
                <a:lnTo>
                  <a:pt x="1998" y="956"/>
                </a:lnTo>
                <a:lnTo>
                  <a:pt x="2018" y="889"/>
                </a:lnTo>
                <a:lnTo>
                  <a:pt x="2041" y="818"/>
                </a:lnTo>
                <a:lnTo>
                  <a:pt x="2062" y="753"/>
                </a:lnTo>
                <a:lnTo>
                  <a:pt x="2077" y="692"/>
                </a:lnTo>
                <a:lnTo>
                  <a:pt x="2090" y="634"/>
                </a:lnTo>
                <a:lnTo>
                  <a:pt x="2099" y="578"/>
                </a:lnTo>
                <a:lnTo>
                  <a:pt x="2103" y="527"/>
                </a:lnTo>
                <a:lnTo>
                  <a:pt x="2104" y="478"/>
                </a:lnTo>
                <a:lnTo>
                  <a:pt x="2101" y="434"/>
                </a:lnTo>
                <a:lnTo>
                  <a:pt x="2093" y="393"/>
                </a:lnTo>
                <a:lnTo>
                  <a:pt x="2083" y="355"/>
                </a:lnTo>
                <a:lnTo>
                  <a:pt x="2069" y="321"/>
                </a:lnTo>
                <a:lnTo>
                  <a:pt x="2050" y="292"/>
                </a:lnTo>
                <a:lnTo>
                  <a:pt x="2030" y="268"/>
                </a:lnTo>
                <a:lnTo>
                  <a:pt x="2009" y="249"/>
                </a:lnTo>
                <a:lnTo>
                  <a:pt x="1985" y="233"/>
                </a:lnTo>
                <a:lnTo>
                  <a:pt x="1962" y="220"/>
                </a:lnTo>
                <a:lnTo>
                  <a:pt x="1939" y="211"/>
                </a:lnTo>
                <a:lnTo>
                  <a:pt x="1915" y="203"/>
                </a:lnTo>
                <a:lnTo>
                  <a:pt x="1894" y="199"/>
                </a:lnTo>
                <a:lnTo>
                  <a:pt x="1875" y="196"/>
                </a:lnTo>
                <a:lnTo>
                  <a:pt x="1858" y="195"/>
                </a:lnTo>
                <a:lnTo>
                  <a:pt x="1844" y="194"/>
                </a:lnTo>
                <a:close/>
                <a:moveTo>
                  <a:pt x="1840" y="0"/>
                </a:moveTo>
                <a:lnTo>
                  <a:pt x="1855" y="0"/>
                </a:lnTo>
                <a:lnTo>
                  <a:pt x="1875" y="1"/>
                </a:lnTo>
                <a:lnTo>
                  <a:pt x="1898" y="3"/>
                </a:lnTo>
                <a:lnTo>
                  <a:pt x="1925" y="8"/>
                </a:lnTo>
                <a:lnTo>
                  <a:pt x="1954" y="14"/>
                </a:lnTo>
                <a:lnTo>
                  <a:pt x="1985" y="22"/>
                </a:lnTo>
                <a:lnTo>
                  <a:pt x="2017" y="33"/>
                </a:lnTo>
                <a:lnTo>
                  <a:pt x="2051" y="48"/>
                </a:lnTo>
                <a:lnTo>
                  <a:pt x="2085" y="65"/>
                </a:lnTo>
                <a:lnTo>
                  <a:pt x="2118" y="87"/>
                </a:lnTo>
                <a:lnTo>
                  <a:pt x="2150" y="113"/>
                </a:lnTo>
                <a:lnTo>
                  <a:pt x="2181" y="143"/>
                </a:lnTo>
                <a:lnTo>
                  <a:pt x="2211" y="179"/>
                </a:lnTo>
                <a:lnTo>
                  <a:pt x="2237" y="220"/>
                </a:lnTo>
                <a:lnTo>
                  <a:pt x="2258" y="264"/>
                </a:lnTo>
                <a:lnTo>
                  <a:pt x="2276" y="312"/>
                </a:lnTo>
                <a:lnTo>
                  <a:pt x="2289" y="362"/>
                </a:lnTo>
                <a:lnTo>
                  <a:pt x="2298" y="416"/>
                </a:lnTo>
                <a:lnTo>
                  <a:pt x="2301" y="473"/>
                </a:lnTo>
                <a:lnTo>
                  <a:pt x="2301" y="534"/>
                </a:lnTo>
                <a:lnTo>
                  <a:pt x="2296" y="597"/>
                </a:lnTo>
                <a:lnTo>
                  <a:pt x="2285" y="663"/>
                </a:lnTo>
                <a:lnTo>
                  <a:pt x="2271" y="733"/>
                </a:lnTo>
                <a:lnTo>
                  <a:pt x="2252" y="806"/>
                </a:lnTo>
                <a:lnTo>
                  <a:pt x="2229" y="880"/>
                </a:lnTo>
                <a:lnTo>
                  <a:pt x="2211" y="938"/>
                </a:lnTo>
                <a:lnTo>
                  <a:pt x="2195" y="991"/>
                </a:lnTo>
                <a:lnTo>
                  <a:pt x="2181" y="1038"/>
                </a:lnTo>
                <a:lnTo>
                  <a:pt x="2171" y="1081"/>
                </a:lnTo>
                <a:lnTo>
                  <a:pt x="2161" y="1120"/>
                </a:lnTo>
                <a:lnTo>
                  <a:pt x="2154" y="1155"/>
                </a:lnTo>
                <a:lnTo>
                  <a:pt x="2147" y="1186"/>
                </a:lnTo>
                <a:lnTo>
                  <a:pt x="2143" y="1213"/>
                </a:lnTo>
                <a:lnTo>
                  <a:pt x="2141" y="1237"/>
                </a:lnTo>
                <a:lnTo>
                  <a:pt x="2139" y="1257"/>
                </a:lnTo>
                <a:lnTo>
                  <a:pt x="2138" y="1275"/>
                </a:lnTo>
                <a:lnTo>
                  <a:pt x="2138" y="1290"/>
                </a:lnTo>
                <a:lnTo>
                  <a:pt x="2138" y="1301"/>
                </a:lnTo>
                <a:lnTo>
                  <a:pt x="2196" y="1289"/>
                </a:lnTo>
                <a:lnTo>
                  <a:pt x="2252" y="1278"/>
                </a:lnTo>
                <a:lnTo>
                  <a:pt x="2253" y="1278"/>
                </a:lnTo>
                <a:lnTo>
                  <a:pt x="2258" y="1277"/>
                </a:lnTo>
                <a:lnTo>
                  <a:pt x="2269" y="1275"/>
                </a:lnTo>
                <a:lnTo>
                  <a:pt x="2285" y="1272"/>
                </a:lnTo>
                <a:lnTo>
                  <a:pt x="2306" y="1268"/>
                </a:lnTo>
                <a:lnTo>
                  <a:pt x="2333" y="1263"/>
                </a:lnTo>
                <a:lnTo>
                  <a:pt x="2363" y="1258"/>
                </a:lnTo>
                <a:lnTo>
                  <a:pt x="2397" y="1253"/>
                </a:lnTo>
                <a:lnTo>
                  <a:pt x="2435" y="1248"/>
                </a:lnTo>
                <a:lnTo>
                  <a:pt x="2476" y="1243"/>
                </a:lnTo>
                <a:lnTo>
                  <a:pt x="2519" y="1239"/>
                </a:lnTo>
                <a:lnTo>
                  <a:pt x="2564" y="1235"/>
                </a:lnTo>
                <a:lnTo>
                  <a:pt x="2611" y="1233"/>
                </a:lnTo>
                <a:lnTo>
                  <a:pt x="2690" y="1231"/>
                </a:lnTo>
                <a:lnTo>
                  <a:pt x="2766" y="1232"/>
                </a:lnTo>
                <a:lnTo>
                  <a:pt x="2836" y="1237"/>
                </a:lnTo>
                <a:lnTo>
                  <a:pt x="2901" y="1246"/>
                </a:lnTo>
                <a:lnTo>
                  <a:pt x="2963" y="1258"/>
                </a:lnTo>
                <a:lnTo>
                  <a:pt x="3019" y="1274"/>
                </a:lnTo>
                <a:lnTo>
                  <a:pt x="3071" y="1293"/>
                </a:lnTo>
                <a:lnTo>
                  <a:pt x="3117" y="1315"/>
                </a:lnTo>
                <a:lnTo>
                  <a:pt x="3158" y="1341"/>
                </a:lnTo>
                <a:lnTo>
                  <a:pt x="3196" y="1372"/>
                </a:lnTo>
                <a:lnTo>
                  <a:pt x="3229" y="1406"/>
                </a:lnTo>
                <a:lnTo>
                  <a:pt x="3257" y="1440"/>
                </a:lnTo>
                <a:lnTo>
                  <a:pt x="3279" y="1476"/>
                </a:lnTo>
                <a:lnTo>
                  <a:pt x="3296" y="1512"/>
                </a:lnTo>
                <a:lnTo>
                  <a:pt x="3309" y="1549"/>
                </a:lnTo>
                <a:lnTo>
                  <a:pt x="3316" y="1586"/>
                </a:lnTo>
                <a:lnTo>
                  <a:pt x="3320" y="1621"/>
                </a:lnTo>
                <a:lnTo>
                  <a:pt x="3322" y="1657"/>
                </a:lnTo>
                <a:lnTo>
                  <a:pt x="3319" y="1692"/>
                </a:lnTo>
                <a:lnTo>
                  <a:pt x="3315" y="1726"/>
                </a:lnTo>
                <a:lnTo>
                  <a:pt x="3308" y="1758"/>
                </a:lnTo>
                <a:lnTo>
                  <a:pt x="3298" y="1789"/>
                </a:lnTo>
                <a:lnTo>
                  <a:pt x="3289" y="1816"/>
                </a:lnTo>
                <a:lnTo>
                  <a:pt x="3307" y="1841"/>
                </a:lnTo>
                <a:lnTo>
                  <a:pt x="3325" y="1870"/>
                </a:lnTo>
                <a:lnTo>
                  <a:pt x="3342" y="1902"/>
                </a:lnTo>
                <a:lnTo>
                  <a:pt x="3356" y="1938"/>
                </a:lnTo>
                <a:lnTo>
                  <a:pt x="3369" y="1977"/>
                </a:lnTo>
                <a:lnTo>
                  <a:pt x="3379" y="2020"/>
                </a:lnTo>
                <a:lnTo>
                  <a:pt x="3383" y="2066"/>
                </a:lnTo>
                <a:lnTo>
                  <a:pt x="3382" y="2115"/>
                </a:lnTo>
                <a:lnTo>
                  <a:pt x="3374" y="2165"/>
                </a:lnTo>
                <a:lnTo>
                  <a:pt x="3361" y="2213"/>
                </a:lnTo>
                <a:lnTo>
                  <a:pt x="3341" y="2260"/>
                </a:lnTo>
                <a:lnTo>
                  <a:pt x="3314" y="2307"/>
                </a:lnTo>
                <a:lnTo>
                  <a:pt x="3281" y="2353"/>
                </a:lnTo>
                <a:lnTo>
                  <a:pt x="3292" y="2383"/>
                </a:lnTo>
                <a:lnTo>
                  <a:pt x="3300" y="2417"/>
                </a:lnTo>
                <a:lnTo>
                  <a:pt x="3308" y="2456"/>
                </a:lnTo>
                <a:lnTo>
                  <a:pt x="3312" y="2498"/>
                </a:lnTo>
                <a:lnTo>
                  <a:pt x="3312" y="2530"/>
                </a:lnTo>
                <a:lnTo>
                  <a:pt x="3310" y="2564"/>
                </a:lnTo>
                <a:lnTo>
                  <a:pt x="3306" y="2599"/>
                </a:lnTo>
                <a:lnTo>
                  <a:pt x="3297" y="2637"/>
                </a:lnTo>
                <a:lnTo>
                  <a:pt x="3286" y="2675"/>
                </a:lnTo>
                <a:lnTo>
                  <a:pt x="3269" y="2715"/>
                </a:lnTo>
                <a:lnTo>
                  <a:pt x="3247" y="2754"/>
                </a:lnTo>
                <a:lnTo>
                  <a:pt x="3220" y="2794"/>
                </a:lnTo>
                <a:lnTo>
                  <a:pt x="3186" y="2834"/>
                </a:lnTo>
                <a:lnTo>
                  <a:pt x="3147" y="2874"/>
                </a:lnTo>
                <a:lnTo>
                  <a:pt x="3150" y="2905"/>
                </a:lnTo>
                <a:lnTo>
                  <a:pt x="3151" y="2939"/>
                </a:lnTo>
                <a:lnTo>
                  <a:pt x="3150" y="2977"/>
                </a:lnTo>
                <a:lnTo>
                  <a:pt x="3144" y="3018"/>
                </a:lnTo>
                <a:lnTo>
                  <a:pt x="3134" y="3062"/>
                </a:lnTo>
                <a:lnTo>
                  <a:pt x="3118" y="3106"/>
                </a:lnTo>
                <a:lnTo>
                  <a:pt x="3097" y="3151"/>
                </a:lnTo>
                <a:lnTo>
                  <a:pt x="3072" y="3191"/>
                </a:lnTo>
                <a:lnTo>
                  <a:pt x="3042" y="3229"/>
                </a:lnTo>
                <a:lnTo>
                  <a:pt x="3007" y="3264"/>
                </a:lnTo>
                <a:lnTo>
                  <a:pt x="2969" y="3295"/>
                </a:lnTo>
                <a:lnTo>
                  <a:pt x="2926" y="3325"/>
                </a:lnTo>
                <a:lnTo>
                  <a:pt x="2878" y="3352"/>
                </a:lnTo>
                <a:lnTo>
                  <a:pt x="2826" y="3375"/>
                </a:lnTo>
                <a:lnTo>
                  <a:pt x="2770" y="3396"/>
                </a:lnTo>
                <a:lnTo>
                  <a:pt x="2710" y="3415"/>
                </a:lnTo>
                <a:lnTo>
                  <a:pt x="2645" y="3431"/>
                </a:lnTo>
                <a:lnTo>
                  <a:pt x="2586" y="3442"/>
                </a:lnTo>
                <a:lnTo>
                  <a:pt x="2522" y="3450"/>
                </a:lnTo>
                <a:lnTo>
                  <a:pt x="2454" y="3456"/>
                </a:lnTo>
                <a:lnTo>
                  <a:pt x="2382" y="3459"/>
                </a:lnTo>
                <a:lnTo>
                  <a:pt x="2306" y="3461"/>
                </a:lnTo>
                <a:lnTo>
                  <a:pt x="2229" y="3459"/>
                </a:lnTo>
                <a:lnTo>
                  <a:pt x="2147" y="3456"/>
                </a:lnTo>
                <a:lnTo>
                  <a:pt x="2063" y="3451"/>
                </a:lnTo>
                <a:lnTo>
                  <a:pt x="1987" y="3452"/>
                </a:lnTo>
                <a:lnTo>
                  <a:pt x="1912" y="3452"/>
                </a:lnTo>
                <a:lnTo>
                  <a:pt x="1838" y="3451"/>
                </a:lnTo>
                <a:lnTo>
                  <a:pt x="1766" y="3449"/>
                </a:lnTo>
                <a:lnTo>
                  <a:pt x="1695" y="3447"/>
                </a:lnTo>
                <a:lnTo>
                  <a:pt x="1626" y="3444"/>
                </a:lnTo>
                <a:lnTo>
                  <a:pt x="1561" y="3439"/>
                </a:lnTo>
                <a:lnTo>
                  <a:pt x="1497" y="3435"/>
                </a:lnTo>
                <a:lnTo>
                  <a:pt x="1437" y="3431"/>
                </a:lnTo>
                <a:lnTo>
                  <a:pt x="1380" y="3427"/>
                </a:lnTo>
                <a:lnTo>
                  <a:pt x="1327" y="3423"/>
                </a:lnTo>
                <a:lnTo>
                  <a:pt x="1279" y="3418"/>
                </a:lnTo>
                <a:lnTo>
                  <a:pt x="1235" y="3414"/>
                </a:lnTo>
                <a:lnTo>
                  <a:pt x="1196" y="3410"/>
                </a:lnTo>
                <a:lnTo>
                  <a:pt x="1164" y="3407"/>
                </a:lnTo>
                <a:lnTo>
                  <a:pt x="1136" y="3404"/>
                </a:lnTo>
                <a:lnTo>
                  <a:pt x="1115" y="3401"/>
                </a:lnTo>
                <a:lnTo>
                  <a:pt x="1100" y="3399"/>
                </a:lnTo>
                <a:lnTo>
                  <a:pt x="1092" y="3398"/>
                </a:lnTo>
                <a:lnTo>
                  <a:pt x="921" y="3377"/>
                </a:lnTo>
                <a:lnTo>
                  <a:pt x="890" y="3396"/>
                </a:lnTo>
                <a:lnTo>
                  <a:pt x="857" y="3412"/>
                </a:lnTo>
                <a:lnTo>
                  <a:pt x="822" y="3424"/>
                </a:lnTo>
                <a:lnTo>
                  <a:pt x="785" y="3430"/>
                </a:lnTo>
                <a:lnTo>
                  <a:pt x="746" y="3433"/>
                </a:lnTo>
                <a:lnTo>
                  <a:pt x="303" y="3433"/>
                </a:lnTo>
                <a:lnTo>
                  <a:pt x="257" y="3430"/>
                </a:lnTo>
                <a:lnTo>
                  <a:pt x="215" y="3421"/>
                </a:lnTo>
                <a:lnTo>
                  <a:pt x="175" y="3405"/>
                </a:lnTo>
                <a:lnTo>
                  <a:pt x="138" y="3385"/>
                </a:lnTo>
                <a:lnTo>
                  <a:pt x="104" y="3359"/>
                </a:lnTo>
                <a:lnTo>
                  <a:pt x="74" y="3329"/>
                </a:lnTo>
                <a:lnTo>
                  <a:pt x="49" y="3295"/>
                </a:lnTo>
                <a:lnTo>
                  <a:pt x="28" y="3258"/>
                </a:lnTo>
                <a:lnTo>
                  <a:pt x="13" y="3218"/>
                </a:lnTo>
                <a:lnTo>
                  <a:pt x="3" y="3176"/>
                </a:lnTo>
                <a:lnTo>
                  <a:pt x="0" y="3132"/>
                </a:lnTo>
                <a:lnTo>
                  <a:pt x="0" y="1955"/>
                </a:lnTo>
                <a:lnTo>
                  <a:pt x="3" y="1911"/>
                </a:lnTo>
                <a:lnTo>
                  <a:pt x="13" y="1869"/>
                </a:lnTo>
                <a:lnTo>
                  <a:pt x="28" y="1829"/>
                </a:lnTo>
                <a:lnTo>
                  <a:pt x="49" y="1792"/>
                </a:lnTo>
                <a:lnTo>
                  <a:pt x="74" y="1758"/>
                </a:lnTo>
                <a:lnTo>
                  <a:pt x="104" y="1729"/>
                </a:lnTo>
                <a:lnTo>
                  <a:pt x="138" y="1704"/>
                </a:lnTo>
                <a:lnTo>
                  <a:pt x="175" y="1682"/>
                </a:lnTo>
                <a:lnTo>
                  <a:pt x="215" y="1668"/>
                </a:lnTo>
                <a:lnTo>
                  <a:pt x="257" y="1658"/>
                </a:lnTo>
                <a:lnTo>
                  <a:pt x="303" y="1654"/>
                </a:lnTo>
                <a:lnTo>
                  <a:pt x="746" y="1654"/>
                </a:lnTo>
                <a:lnTo>
                  <a:pt x="785" y="1657"/>
                </a:lnTo>
                <a:lnTo>
                  <a:pt x="822" y="1664"/>
                </a:lnTo>
                <a:lnTo>
                  <a:pt x="858" y="1675"/>
                </a:lnTo>
                <a:lnTo>
                  <a:pt x="890" y="1691"/>
                </a:lnTo>
                <a:lnTo>
                  <a:pt x="911" y="1650"/>
                </a:lnTo>
                <a:lnTo>
                  <a:pt x="935" y="1608"/>
                </a:lnTo>
                <a:lnTo>
                  <a:pt x="962" y="1564"/>
                </a:lnTo>
                <a:lnTo>
                  <a:pt x="995" y="1520"/>
                </a:lnTo>
                <a:lnTo>
                  <a:pt x="1033" y="1478"/>
                </a:lnTo>
                <a:lnTo>
                  <a:pt x="1037" y="1474"/>
                </a:lnTo>
                <a:lnTo>
                  <a:pt x="1041" y="1471"/>
                </a:lnTo>
                <a:lnTo>
                  <a:pt x="1045" y="1468"/>
                </a:lnTo>
                <a:lnTo>
                  <a:pt x="1079" y="1438"/>
                </a:lnTo>
                <a:lnTo>
                  <a:pt x="1114" y="1402"/>
                </a:lnTo>
                <a:lnTo>
                  <a:pt x="1150" y="1361"/>
                </a:lnTo>
                <a:lnTo>
                  <a:pt x="1185" y="1315"/>
                </a:lnTo>
                <a:lnTo>
                  <a:pt x="1220" y="1265"/>
                </a:lnTo>
                <a:lnTo>
                  <a:pt x="1256" y="1211"/>
                </a:lnTo>
                <a:lnTo>
                  <a:pt x="1290" y="1153"/>
                </a:lnTo>
                <a:lnTo>
                  <a:pt x="1325" y="1093"/>
                </a:lnTo>
                <a:lnTo>
                  <a:pt x="1358" y="1032"/>
                </a:lnTo>
                <a:lnTo>
                  <a:pt x="1391" y="969"/>
                </a:lnTo>
                <a:lnTo>
                  <a:pt x="1423" y="906"/>
                </a:lnTo>
                <a:lnTo>
                  <a:pt x="1454" y="842"/>
                </a:lnTo>
                <a:lnTo>
                  <a:pt x="1482" y="779"/>
                </a:lnTo>
                <a:lnTo>
                  <a:pt x="1511" y="717"/>
                </a:lnTo>
                <a:lnTo>
                  <a:pt x="1537" y="658"/>
                </a:lnTo>
                <a:lnTo>
                  <a:pt x="1562" y="600"/>
                </a:lnTo>
                <a:lnTo>
                  <a:pt x="1584" y="547"/>
                </a:lnTo>
                <a:lnTo>
                  <a:pt x="1604" y="496"/>
                </a:lnTo>
                <a:lnTo>
                  <a:pt x="1622" y="450"/>
                </a:lnTo>
                <a:lnTo>
                  <a:pt x="1638" y="409"/>
                </a:lnTo>
                <a:lnTo>
                  <a:pt x="1636" y="386"/>
                </a:lnTo>
                <a:lnTo>
                  <a:pt x="1633" y="357"/>
                </a:lnTo>
                <a:lnTo>
                  <a:pt x="1632" y="327"/>
                </a:lnTo>
                <a:lnTo>
                  <a:pt x="1632" y="294"/>
                </a:lnTo>
                <a:lnTo>
                  <a:pt x="1633" y="259"/>
                </a:lnTo>
                <a:lnTo>
                  <a:pt x="1637" y="223"/>
                </a:lnTo>
                <a:lnTo>
                  <a:pt x="1642" y="189"/>
                </a:lnTo>
                <a:lnTo>
                  <a:pt x="1652" y="154"/>
                </a:lnTo>
                <a:lnTo>
                  <a:pt x="1663" y="121"/>
                </a:lnTo>
                <a:lnTo>
                  <a:pt x="1679" y="91"/>
                </a:lnTo>
                <a:lnTo>
                  <a:pt x="1699" y="63"/>
                </a:lnTo>
                <a:lnTo>
                  <a:pt x="1723" y="41"/>
                </a:lnTo>
                <a:lnTo>
                  <a:pt x="1748" y="23"/>
                </a:lnTo>
                <a:lnTo>
                  <a:pt x="1777" y="11"/>
                </a:lnTo>
                <a:lnTo>
                  <a:pt x="1807" y="2"/>
                </a:lnTo>
                <a:lnTo>
                  <a:pt x="1840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55" name="Group 54"/>
          <p:cNvGrpSpPr/>
          <p:nvPr/>
        </p:nvGrpSpPr>
        <p:grpSpPr>
          <a:xfrm>
            <a:off x="9230784" y="2700867"/>
            <a:ext cx="372533" cy="416984"/>
            <a:chOff x="6923088" y="2711450"/>
            <a:chExt cx="279400" cy="312738"/>
          </a:xfrm>
          <a:solidFill>
            <a:schemeClr val="accent1"/>
          </a:solidFill>
        </p:grpSpPr>
        <p:sp>
          <p:nvSpPr>
            <p:cNvPr id="51" name="Freeform 22"/>
            <p:cNvSpPr>
              <a:spLocks noEditPoints="1"/>
            </p:cNvSpPr>
            <p:nvPr/>
          </p:nvSpPr>
          <p:spPr bwMode="auto">
            <a:xfrm>
              <a:off x="6923088" y="2711450"/>
              <a:ext cx="279400" cy="312738"/>
            </a:xfrm>
            <a:custGeom>
              <a:avLst/>
              <a:gdLst>
                <a:gd name="T0" fmla="*/ 451 w 2985"/>
                <a:gd name="T1" fmla="*/ 2881 h 3335"/>
                <a:gd name="T2" fmla="*/ 490 w 2985"/>
                <a:gd name="T3" fmla="*/ 2996 h 3335"/>
                <a:gd name="T4" fmla="*/ 569 w 2985"/>
                <a:gd name="T5" fmla="*/ 3085 h 3335"/>
                <a:gd name="T6" fmla="*/ 676 w 2985"/>
                <a:gd name="T7" fmla="*/ 3138 h 3335"/>
                <a:gd name="T8" fmla="*/ 2225 w 2985"/>
                <a:gd name="T9" fmla="*/ 3149 h 3335"/>
                <a:gd name="T10" fmla="*/ 2346 w 2985"/>
                <a:gd name="T11" fmla="*/ 3125 h 3335"/>
                <a:gd name="T12" fmla="*/ 2445 w 2985"/>
                <a:gd name="T13" fmla="*/ 3059 h 3335"/>
                <a:gd name="T14" fmla="*/ 2512 w 2985"/>
                <a:gd name="T15" fmla="*/ 2960 h 3335"/>
                <a:gd name="T16" fmla="*/ 2536 w 2985"/>
                <a:gd name="T17" fmla="*/ 2839 h 3335"/>
                <a:gd name="T18" fmla="*/ 448 w 2985"/>
                <a:gd name="T19" fmla="*/ 665 h 3335"/>
                <a:gd name="T20" fmla="*/ 1096 w 2985"/>
                <a:gd name="T21" fmla="*/ 197 h 3335"/>
                <a:gd name="T22" fmla="*/ 1021 w 2985"/>
                <a:gd name="T23" fmla="*/ 250 h 3335"/>
                <a:gd name="T24" fmla="*/ 980 w 2985"/>
                <a:gd name="T25" fmla="*/ 335 h 3335"/>
                <a:gd name="T26" fmla="*/ 2007 w 2985"/>
                <a:gd name="T27" fmla="*/ 480 h 3335"/>
                <a:gd name="T28" fmla="*/ 1996 w 2985"/>
                <a:gd name="T29" fmla="*/ 304 h 3335"/>
                <a:gd name="T30" fmla="*/ 1942 w 2985"/>
                <a:gd name="T31" fmla="*/ 229 h 3335"/>
                <a:gd name="T32" fmla="*/ 1857 w 2985"/>
                <a:gd name="T33" fmla="*/ 189 h 3335"/>
                <a:gd name="T34" fmla="*/ 1160 w 2985"/>
                <a:gd name="T35" fmla="*/ 0 h 3335"/>
                <a:gd name="T36" fmla="*/ 1915 w 2985"/>
                <a:gd name="T37" fmla="*/ 11 h 3335"/>
                <a:gd name="T38" fmla="*/ 2035 w 2985"/>
                <a:gd name="T39" fmla="*/ 66 h 3335"/>
                <a:gd name="T40" fmla="*/ 2126 w 2985"/>
                <a:gd name="T41" fmla="*/ 157 h 3335"/>
                <a:gd name="T42" fmla="*/ 2182 w 2985"/>
                <a:gd name="T43" fmla="*/ 277 h 3335"/>
                <a:gd name="T44" fmla="*/ 2193 w 2985"/>
                <a:gd name="T45" fmla="*/ 480 h 3335"/>
                <a:gd name="T46" fmla="*/ 2933 w 2985"/>
                <a:gd name="T47" fmla="*/ 489 h 3335"/>
                <a:gd name="T48" fmla="*/ 2975 w 2985"/>
                <a:gd name="T49" fmla="*/ 532 h 3335"/>
                <a:gd name="T50" fmla="*/ 2982 w 2985"/>
                <a:gd name="T51" fmla="*/ 594 h 3335"/>
                <a:gd name="T52" fmla="*/ 2950 w 2985"/>
                <a:gd name="T53" fmla="*/ 645 h 3335"/>
                <a:gd name="T54" fmla="*/ 2891 w 2985"/>
                <a:gd name="T55" fmla="*/ 665 h 3335"/>
                <a:gd name="T56" fmla="*/ 2720 w 2985"/>
                <a:gd name="T57" fmla="*/ 2893 h 3335"/>
                <a:gd name="T58" fmla="*/ 2678 w 2985"/>
                <a:gd name="T59" fmla="*/ 3044 h 3335"/>
                <a:gd name="T60" fmla="*/ 2594 w 2985"/>
                <a:gd name="T61" fmla="*/ 3170 h 3335"/>
                <a:gd name="T62" fmla="*/ 2476 w 2985"/>
                <a:gd name="T63" fmla="*/ 3267 h 3335"/>
                <a:gd name="T64" fmla="*/ 2332 w 2985"/>
                <a:gd name="T65" fmla="*/ 3323 h 3335"/>
                <a:gd name="T66" fmla="*/ 759 w 2985"/>
                <a:gd name="T67" fmla="*/ 3335 h 3335"/>
                <a:gd name="T68" fmla="*/ 602 w 2985"/>
                <a:gd name="T69" fmla="*/ 3309 h 3335"/>
                <a:gd name="T70" fmla="*/ 465 w 2985"/>
                <a:gd name="T71" fmla="*/ 3238 h 3335"/>
                <a:gd name="T72" fmla="*/ 358 w 2985"/>
                <a:gd name="T73" fmla="*/ 3132 h 3335"/>
                <a:gd name="T74" fmla="*/ 286 w 2985"/>
                <a:gd name="T75" fmla="*/ 2996 h 3335"/>
                <a:gd name="T76" fmla="*/ 262 w 2985"/>
                <a:gd name="T77" fmla="*/ 2839 h 3335"/>
                <a:gd name="T78" fmla="*/ 72 w 2985"/>
                <a:gd name="T79" fmla="*/ 663 h 3335"/>
                <a:gd name="T80" fmla="*/ 20 w 2985"/>
                <a:gd name="T81" fmla="*/ 631 h 3335"/>
                <a:gd name="T82" fmla="*/ 0 w 2985"/>
                <a:gd name="T83" fmla="*/ 573 h 3335"/>
                <a:gd name="T84" fmla="*/ 20 w 2985"/>
                <a:gd name="T85" fmla="*/ 515 h 3335"/>
                <a:gd name="T86" fmla="*/ 72 w 2985"/>
                <a:gd name="T87" fmla="*/ 482 h 3335"/>
                <a:gd name="T88" fmla="*/ 791 w 2985"/>
                <a:gd name="T89" fmla="*/ 368 h 3335"/>
                <a:gd name="T90" fmla="*/ 815 w 2985"/>
                <a:gd name="T91" fmla="*/ 235 h 3335"/>
                <a:gd name="T92" fmla="*/ 884 w 2985"/>
                <a:gd name="T93" fmla="*/ 124 h 3335"/>
                <a:gd name="T94" fmla="*/ 987 w 2985"/>
                <a:gd name="T95" fmla="*/ 44 h 3335"/>
                <a:gd name="T96" fmla="*/ 1114 w 2985"/>
                <a:gd name="T97" fmla="*/ 3 h 3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85" h="3335">
                  <a:moveTo>
                    <a:pt x="448" y="665"/>
                  </a:moveTo>
                  <a:lnTo>
                    <a:pt x="448" y="2839"/>
                  </a:lnTo>
                  <a:lnTo>
                    <a:pt x="451" y="2881"/>
                  </a:lnTo>
                  <a:lnTo>
                    <a:pt x="459" y="2922"/>
                  </a:lnTo>
                  <a:lnTo>
                    <a:pt x="472" y="2960"/>
                  </a:lnTo>
                  <a:lnTo>
                    <a:pt x="490" y="2996"/>
                  </a:lnTo>
                  <a:lnTo>
                    <a:pt x="513" y="3028"/>
                  </a:lnTo>
                  <a:lnTo>
                    <a:pt x="539" y="3059"/>
                  </a:lnTo>
                  <a:lnTo>
                    <a:pt x="569" y="3085"/>
                  </a:lnTo>
                  <a:lnTo>
                    <a:pt x="602" y="3106"/>
                  </a:lnTo>
                  <a:lnTo>
                    <a:pt x="638" y="3125"/>
                  </a:lnTo>
                  <a:lnTo>
                    <a:pt x="676" y="3138"/>
                  </a:lnTo>
                  <a:lnTo>
                    <a:pt x="717" y="3146"/>
                  </a:lnTo>
                  <a:lnTo>
                    <a:pt x="759" y="3149"/>
                  </a:lnTo>
                  <a:lnTo>
                    <a:pt x="2225" y="3149"/>
                  </a:lnTo>
                  <a:lnTo>
                    <a:pt x="2266" y="3146"/>
                  </a:lnTo>
                  <a:lnTo>
                    <a:pt x="2307" y="3138"/>
                  </a:lnTo>
                  <a:lnTo>
                    <a:pt x="2346" y="3125"/>
                  </a:lnTo>
                  <a:lnTo>
                    <a:pt x="2382" y="3106"/>
                  </a:lnTo>
                  <a:lnTo>
                    <a:pt x="2415" y="3085"/>
                  </a:lnTo>
                  <a:lnTo>
                    <a:pt x="2445" y="3059"/>
                  </a:lnTo>
                  <a:lnTo>
                    <a:pt x="2472" y="3028"/>
                  </a:lnTo>
                  <a:lnTo>
                    <a:pt x="2494" y="2996"/>
                  </a:lnTo>
                  <a:lnTo>
                    <a:pt x="2512" y="2960"/>
                  </a:lnTo>
                  <a:lnTo>
                    <a:pt x="2525" y="2922"/>
                  </a:lnTo>
                  <a:lnTo>
                    <a:pt x="2534" y="2881"/>
                  </a:lnTo>
                  <a:lnTo>
                    <a:pt x="2536" y="2839"/>
                  </a:lnTo>
                  <a:lnTo>
                    <a:pt x="2537" y="2839"/>
                  </a:lnTo>
                  <a:lnTo>
                    <a:pt x="2537" y="665"/>
                  </a:lnTo>
                  <a:lnTo>
                    <a:pt x="448" y="665"/>
                  </a:lnTo>
                  <a:close/>
                  <a:moveTo>
                    <a:pt x="1160" y="186"/>
                  </a:moveTo>
                  <a:lnTo>
                    <a:pt x="1127" y="189"/>
                  </a:lnTo>
                  <a:lnTo>
                    <a:pt x="1096" y="197"/>
                  </a:lnTo>
                  <a:lnTo>
                    <a:pt x="1068" y="210"/>
                  </a:lnTo>
                  <a:lnTo>
                    <a:pt x="1042" y="229"/>
                  </a:lnTo>
                  <a:lnTo>
                    <a:pt x="1021" y="250"/>
                  </a:lnTo>
                  <a:lnTo>
                    <a:pt x="1002" y="275"/>
                  </a:lnTo>
                  <a:lnTo>
                    <a:pt x="989" y="304"/>
                  </a:lnTo>
                  <a:lnTo>
                    <a:pt x="980" y="335"/>
                  </a:lnTo>
                  <a:lnTo>
                    <a:pt x="977" y="368"/>
                  </a:lnTo>
                  <a:lnTo>
                    <a:pt x="977" y="480"/>
                  </a:lnTo>
                  <a:lnTo>
                    <a:pt x="2007" y="480"/>
                  </a:lnTo>
                  <a:lnTo>
                    <a:pt x="2007" y="368"/>
                  </a:lnTo>
                  <a:lnTo>
                    <a:pt x="2004" y="335"/>
                  </a:lnTo>
                  <a:lnTo>
                    <a:pt x="1996" y="304"/>
                  </a:lnTo>
                  <a:lnTo>
                    <a:pt x="1981" y="275"/>
                  </a:lnTo>
                  <a:lnTo>
                    <a:pt x="1964" y="250"/>
                  </a:lnTo>
                  <a:lnTo>
                    <a:pt x="1942" y="229"/>
                  </a:lnTo>
                  <a:lnTo>
                    <a:pt x="1916" y="210"/>
                  </a:lnTo>
                  <a:lnTo>
                    <a:pt x="1887" y="197"/>
                  </a:lnTo>
                  <a:lnTo>
                    <a:pt x="1857" y="189"/>
                  </a:lnTo>
                  <a:lnTo>
                    <a:pt x="1824" y="186"/>
                  </a:lnTo>
                  <a:lnTo>
                    <a:pt x="1160" y="186"/>
                  </a:lnTo>
                  <a:close/>
                  <a:moveTo>
                    <a:pt x="1160" y="0"/>
                  </a:moveTo>
                  <a:lnTo>
                    <a:pt x="1824" y="0"/>
                  </a:lnTo>
                  <a:lnTo>
                    <a:pt x="1870" y="3"/>
                  </a:lnTo>
                  <a:lnTo>
                    <a:pt x="1915" y="11"/>
                  </a:lnTo>
                  <a:lnTo>
                    <a:pt x="1957" y="25"/>
                  </a:lnTo>
                  <a:lnTo>
                    <a:pt x="1998" y="44"/>
                  </a:lnTo>
                  <a:lnTo>
                    <a:pt x="2035" y="66"/>
                  </a:lnTo>
                  <a:lnTo>
                    <a:pt x="2069" y="93"/>
                  </a:lnTo>
                  <a:lnTo>
                    <a:pt x="2100" y="124"/>
                  </a:lnTo>
                  <a:lnTo>
                    <a:pt x="2126" y="157"/>
                  </a:lnTo>
                  <a:lnTo>
                    <a:pt x="2150" y="195"/>
                  </a:lnTo>
                  <a:lnTo>
                    <a:pt x="2168" y="235"/>
                  </a:lnTo>
                  <a:lnTo>
                    <a:pt x="2182" y="277"/>
                  </a:lnTo>
                  <a:lnTo>
                    <a:pt x="2190" y="321"/>
                  </a:lnTo>
                  <a:lnTo>
                    <a:pt x="2193" y="368"/>
                  </a:lnTo>
                  <a:lnTo>
                    <a:pt x="2193" y="480"/>
                  </a:lnTo>
                  <a:lnTo>
                    <a:pt x="2891" y="480"/>
                  </a:lnTo>
                  <a:lnTo>
                    <a:pt x="2912" y="482"/>
                  </a:lnTo>
                  <a:lnTo>
                    <a:pt x="2933" y="489"/>
                  </a:lnTo>
                  <a:lnTo>
                    <a:pt x="2950" y="501"/>
                  </a:lnTo>
                  <a:lnTo>
                    <a:pt x="2964" y="515"/>
                  </a:lnTo>
                  <a:lnTo>
                    <a:pt x="2975" y="532"/>
                  </a:lnTo>
                  <a:lnTo>
                    <a:pt x="2982" y="551"/>
                  </a:lnTo>
                  <a:lnTo>
                    <a:pt x="2985" y="573"/>
                  </a:lnTo>
                  <a:lnTo>
                    <a:pt x="2982" y="594"/>
                  </a:lnTo>
                  <a:lnTo>
                    <a:pt x="2975" y="613"/>
                  </a:lnTo>
                  <a:lnTo>
                    <a:pt x="2964" y="631"/>
                  </a:lnTo>
                  <a:lnTo>
                    <a:pt x="2950" y="645"/>
                  </a:lnTo>
                  <a:lnTo>
                    <a:pt x="2933" y="656"/>
                  </a:lnTo>
                  <a:lnTo>
                    <a:pt x="2912" y="663"/>
                  </a:lnTo>
                  <a:lnTo>
                    <a:pt x="2891" y="665"/>
                  </a:lnTo>
                  <a:lnTo>
                    <a:pt x="2723" y="665"/>
                  </a:lnTo>
                  <a:lnTo>
                    <a:pt x="2723" y="2839"/>
                  </a:lnTo>
                  <a:lnTo>
                    <a:pt x="2720" y="2893"/>
                  </a:lnTo>
                  <a:lnTo>
                    <a:pt x="2711" y="2945"/>
                  </a:lnTo>
                  <a:lnTo>
                    <a:pt x="2698" y="2996"/>
                  </a:lnTo>
                  <a:lnTo>
                    <a:pt x="2678" y="3044"/>
                  </a:lnTo>
                  <a:lnTo>
                    <a:pt x="2655" y="3089"/>
                  </a:lnTo>
                  <a:lnTo>
                    <a:pt x="2626" y="3132"/>
                  </a:lnTo>
                  <a:lnTo>
                    <a:pt x="2594" y="3170"/>
                  </a:lnTo>
                  <a:lnTo>
                    <a:pt x="2559" y="3207"/>
                  </a:lnTo>
                  <a:lnTo>
                    <a:pt x="2519" y="3238"/>
                  </a:lnTo>
                  <a:lnTo>
                    <a:pt x="2476" y="3267"/>
                  </a:lnTo>
                  <a:lnTo>
                    <a:pt x="2430" y="3290"/>
                  </a:lnTo>
                  <a:lnTo>
                    <a:pt x="2382" y="3309"/>
                  </a:lnTo>
                  <a:lnTo>
                    <a:pt x="2332" y="3323"/>
                  </a:lnTo>
                  <a:lnTo>
                    <a:pt x="2279" y="3332"/>
                  </a:lnTo>
                  <a:lnTo>
                    <a:pt x="2225" y="3335"/>
                  </a:lnTo>
                  <a:lnTo>
                    <a:pt x="759" y="3335"/>
                  </a:lnTo>
                  <a:lnTo>
                    <a:pt x="705" y="3332"/>
                  </a:lnTo>
                  <a:lnTo>
                    <a:pt x="653" y="3323"/>
                  </a:lnTo>
                  <a:lnTo>
                    <a:pt x="602" y="3309"/>
                  </a:lnTo>
                  <a:lnTo>
                    <a:pt x="554" y="3290"/>
                  </a:lnTo>
                  <a:lnTo>
                    <a:pt x="508" y="3267"/>
                  </a:lnTo>
                  <a:lnTo>
                    <a:pt x="465" y="3238"/>
                  </a:lnTo>
                  <a:lnTo>
                    <a:pt x="426" y="3207"/>
                  </a:lnTo>
                  <a:lnTo>
                    <a:pt x="389" y="3170"/>
                  </a:lnTo>
                  <a:lnTo>
                    <a:pt x="358" y="3132"/>
                  </a:lnTo>
                  <a:lnTo>
                    <a:pt x="329" y="3089"/>
                  </a:lnTo>
                  <a:lnTo>
                    <a:pt x="306" y="3044"/>
                  </a:lnTo>
                  <a:lnTo>
                    <a:pt x="286" y="2996"/>
                  </a:lnTo>
                  <a:lnTo>
                    <a:pt x="273" y="2945"/>
                  </a:lnTo>
                  <a:lnTo>
                    <a:pt x="264" y="2893"/>
                  </a:lnTo>
                  <a:lnTo>
                    <a:pt x="262" y="2839"/>
                  </a:lnTo>
                  <a:lnTo>
                    <a:pt x="262" y="665"/>
                  </a:lnTo>
                  <a:lnTo>
                    <a:pt x="93" y="665"/>
                  </a:lnTo>
                  <a:lnTo>
                    <a:pt x="72" y="663"/>
                  </a:lnTo>
                  <a:lnTo>
                    <a:pt x="52" y="656"/>
                  </a:lnTo>
                  <a:lnTo>
                    <a:pt x="35" y="645"/>
                  </a:lnTo>
                  <a:lnTo>
                    <a:pt x="20" y="631"/>
                  </a:lnTo>
                  <a:lnTo>
                    <a:pt x="9" y="613"/>
                  </a:lnTo>
                  <a:lnTo>
                    <a:pt x="2" y="594"/>
                  </a:lnTo>
                  <a:lnTo>
                    <a:pt x="0" y="573"/>
                  </a:lnTo>
                  <a:lnTo>
                    <a:pt x="2" y="551"/>
                  </a:lnTo>
                  <a:lnTo>
                    <a:pt x="9" y="532"/>
                  </a:lnTo>
                  <a:lnTo>
                    <a:pt x="20" y="515"/>
                  </a:lnTo>
                  <a:lnTo>
                    <a:pt x="35" y="501"/>
                  </a:lnTo>
                  <a:lnTo>
                    <a:pt x="52" y="489"/>
                  </a:lnTo>
                  <a:lnTo>
                    <a:pt x="72" y="482"/>
                  </a:lnTo>
                  <a:lnTo>
                    <a:pt x="93" y="480"/>
                  </a:lnTo>
                  <a:lnTo>
                    <a:pt x="791" y="480"/>
                  </a:lnTo>
                  <a:lnTo>
                    <a:pt x="791" y="368"/>
                  </a:lnTo>
                  <a:lnTo>
                    <a:pt x="794" y="321"/>
                  </a:lnTo>
                  <a:lnTo>
                    <a:pt x="802" y="277"/>
                  </a:lnTo>
                  <a:lnTo>
                    <a:pt x="815" y="235"/>
                  </a:lnTo>
                  <a:lnTo>
                    <a:pt x="835" y="195"/>
                  </a:lnTo>
                  <a:lnTo>
                    <a:pt x="857" y="157"/>
                  </a:lnTo>
                  <a:lnTo>
                    <a:pt x="884" y="124"/>
                  </a:lnTo>
                  <a:lnTo>
                    <a:pt x="916" y="93"/>
                  </a:lnTo>
                  <a:lnTo>
                    <a:pt x="949" y="66"/>
                  </a:lnTo>
                  <a:lnTo>
                    <a:pt x="987" y="44"/>
                  </a:lnTo>
                  <a:lnTo>
                    <a:pt x="1027" y="25"/>
                  </a:lnTo>
                  <a:lnTo>
                    <a:pt x="1070" y="11"/>
                  </a:lnTo>
                  <a:lnTo>
                    <a:pt x="1114" y="3"/>
                  </a:lnTo>
                  <a:lnTo>
                    <a:pt x="1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7053263" y="2805113"/>
              <a:ext cx="17463" cy="169863"/>
            </a:xfrm>
            <a:custGeom>
              <a:avLst/>
              <a:gdLst>
                <a:gd name="T0" fmla="*/ 93 w 186"/>
                <a:gd name="T1" fmla="*/ 0 h 1820"/>
                <a:gd name="T2" fmla="*/ 114 w 186"/>
                <a:gd name="T3" fmla="*/ 3 h 1820"/>
                <a:gd name="T4" fmla="*/ 134 w 186"/>
                <a:gd name="T5" fmla="*/ 9 h 1820"/>
                <a:gd name="T6" fmla="*/ 151 w 186"/>
                <a:gd name="T7" fmla="*/ 20 h 1820"/>
                <a:gd name="T8" fmla="*/ 165 w 186"/>
                <a:gd name="T9" fmla="*/ 34 h 1820"/>
                <a:gd name="T10" fmla="*/ 177 w 186"/>
                <a:gd name="T11" fmla="*/ 52 h 1820"/>
                <a:gd name="T12" fmla="*/ 184 w 186"/>
                <a:gd name="T13" fmla="*/ 71 h 1820"/>
                <a:gd name="T14" fmla="*/ 186 w 186"/>
                <a:gd name="T15" fmla="*/ 92 h 1820"/>
                <a:gd name="T16" fmla="*/ 186 w 186"/>
                <a:gd name="T17" fmla="*/ 1728 h 1820"/>
                <a:gd name="T18" fmla="*/ 184 w 186"/>
                <a:gd name="T19" fmla="*/ 1749 h 1820"/>
                <a:gd name="T20" fmla="*/ 177 w 186"/>
                <a:gd name="T21" fmla="*/ 1769 h 1820"/>
                <a:gd name="T22" fmla="*/ 165 w 186"/>
                <a:gd name="T23" fmla="*/ 1786 h 1820"/>
                <a:gd name="T24" fmla="*/ 151 w 186"/>
                <a:gd name="T25" fmla="*/ 1801 h 1820"/>
                <a:gd name="T26" fmla="*/ 134 w 186"/>
                <a:gd name="T27" fmla="*/ 1811 h 1820"/>
                <a:gd name="T28" fmla="*/ 114 w 186"/>
                <a:gd name="T29" fmla="*/ 1818 h 1820"/>
                <a:gd name="T30" fmla="*/ 93 w 186"/>
                <a:gd name="T31" fmla="*/ 1820 h 1820"/>
                <a:gd name="T32" fmla="*/ 71 w 186"/>
                <a:gd name="T33" fmla="*/ 1818 h 1820"/>
                <a:gd name="T34" fmla="*/ 52 w 186"/>
                <a:gd name="T35" fmla="*/ 1811 h 1820"/>
                <a:gd name="T36" fmla="*/ 35 w 186"/>
                <a:gd name="T37" fmla="*/ 1800 h 1820"/>
                <a:gd name="T38" fmla="*/ 20 w 186"/>
                <a:gd name="T39" fmla="*/ 1786 h 1820"/>
                <a:gd name="T40" fmla="*/ 9 w 186"/>
                <a:gd name="T41" fmla="*/ 1768 h 1820"/>
                <a:gd name="T42" fmla="*/ 2 w 186"/>
                <a:gd name="T43" fmla="*/ 1749 h 1820"/>
                <a:gd name="T44" fmla="*/ 0 w 186"/>
                <a:gd name="T45" fmla="*/ 1728 h 1820"/>
                <a:gd name="T46" fmla="*/ 0 w 186"/>
                <a:gd name="T47" fmla="*/ 92 h 1820"/>
                <a:gd name="T48" fmla="*/ 2 w 186"/>
                <a:gd name="T49" fmla="*/ 71 h 1820"/>
                <a:gd name="T50" fmla="*/ 9 w 186"/>
                <a:gd name="T51" fmla="*/ 52 h 1820"/>
                <a:gd name="T52" fmla="*/ 20 w 186"/>
                <a:gd name="T53" fmla="*/ 34 h 1820"/>
                <a:gd name="T54" fmla="*/ 35 w 186"/>
                <a:gd name="T55" fmla="*/ 20 h 1820"/>
                <a:gd name="T56" fmla="*/ 52 w 186"/>
                <a:gd name="T57" fmla="*/ 9 h 1820"/>
                <a:gd name="T58" fmla="*/ 71 w 186"/>
                <a:gd name="T59" fmla="*/ 3 h 1820"/>
                <a:gd name="T60" fmla="*/ 93 w 186"/>
                <a:gd name="T61" fmla="*/ 0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6" h="1820">
                  <a:moveTo>
                    <a:pt x="93" y="0"/>
                  </a:moveTo>
                  <a:lnTo>
                    <a:pt x="114" y="3"/>
                  </a:lnTo>
                  <a:lnTo>
                    <a:pt x="134" y="9"/>
                  </a:lnTo>
                  <a:lnTo>
                    <a:pt x="151" y="20"/>
                  </a:lnTo>
                  <a:lnTo>
                    <a:pt x="165" y="34"/>
                  </a:lnTo>
                  <a:lnTo>
                    <a:pt x="177" y="52"/>
                  </a:lnTo>
                  <a:lnTo>
                    <a:pt x="184" y="71"/>
                  </a:lnTo>
                  <a:lnTo>
                    <a:pt x="186" y="92"/>
                  </a:lnTo>
                  <a:lnTo>
                    <a:pt x="186" y="1728"/>
                  </a:lnTo>
                  <a:lnTo>
                    <a:pt x="184" y="1749"/>
                  </a:lnTo>
                  <a:lnTo>
                    <a:pt x="177" y="1769"/>
                  </a:lnTo>
                  <a:lnTo>
                    <a:pt x="165" y="1786"/>
                  </a:lnTo>
                  <a:lnTo>
                    <a:pt x="151" y="1801"/>
                  </a:lnTo>
                  <a:lnTo>
                    <a:pt x="134" y="1811"/>
                  </a:lnTo>
                  <a:lnTo>
                    <a:pt x="114" y="1818"/>
                  </a:lnTo>
                  <a:lnTo>
                    <a:pt x="93" y="1820"/>
                  </a:lnTo>
                  <a:lnTo>
                    <a:pt x="71" y="1818"/>
                  </a:lnTo>
                  <a:lnTo>
                    <a:pt x="52" y="1811"/>
                  </a:lnTo>
                  <a:lnTo>
                    <a:pt x="35" y="1800"/>
                  </a:lnTo>
                  <a:lnTo>
                    <a:pt x="20" y="1786"/>
                  </a:lnTo>
                  <a:lnTo>
                    <a:pt x="9" y="1768"/>
                  </a:lnTo>
                  <a:lnTo>
                    <a:pt x="2" y="1749"/>
                  </a:lnTo>
                  <a:lnTo>
                    <a:pt x="0" y="1728"/>
                  </a:lnTo>
                  <a:lnTo>
                    <a:pt x="0" y="92"/>
                  </a:lnTo>
                  <a:lnTo>
                    <a:pt x="2" y="71"/>
                  </a:lnTo>
                  <a:lnTo>
                    <a:pt x="9" y="52"/>
                  </a:lnTo>
                  <a:lnTo>
                    <a:pt x="20" y="34"/>
                  </a:lnTo>
                  <a:lnTo>
                    <a:pt x="35" y="20"/>
                  </a:lnTo>
                  <a:lnTo>
                    <a:pt x="52" y="9"/>
                  </a:lnTo>
                  <a:lnTo>
                    <a:pt x="71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3" name="Freeform 24"/>
            <p:cNvSpPr>
              <a:spLocks/>
            </p:cNvSpPr>
            <p:nvPr/>
          </p:nvSpPr>
          <p:spPr bwMode="auto">
            <a:xfrm>
              <a:off x="6997701" y="2814638"/>
              <a:ext cx="15875" cy="150813"/>
            </a:xfrm>
            <a:custGeom>
              <a:avLst/>
              <a:gdLst>
                <a:gd name="T0" fmla="*/ 93 w 186"/>
                <a:gd name="T1" fmla="*/ 0 h 1618"/>
                <a:gd name="T2" fmla="*/ 114 w 186"/>
                <a:gd name="T3" fmla="*/ 3 h 1618"/>
                <a:gd name="T4" fmla="*/ 134 w 186"/>
                <a:gd name="T5" fmla="*/ 10 h 1618"/>
                <a:gd name="T6" fmla="*/ 151 w 186"/>
                <a:gd name="T7" fmla="*/ 21 h 1618"/>
                <a:gd name="T8" fmla="*/ 165 w 186"/>
                <a:gd name="T9" fmla="*/ 35 h 1618"/>
                <a:gd name="T10" fmla="*/ 177 w 186"/>
                <a:gd name="T11" fmla="*/ 52 h 1618"/>
                <a:gd name="T12" fmla="*/ 184 w 186"/>
                <a:gd name="T13" fmla="*/ 72 h 1618"/>
                <a:gd name="T14" fmla="*/ 186 w 186"/>
                <a:gd name="T15" fmla="*/ 93 h 1618"/>
                <a:gd name="T16" fmla="*/ 186 w 186"/>
                <a:gd name="T17" fmla="*/ 1525 h 1618"/>
                <a:gd name="T18" fmla="*/ 184 w 186"/>
                <a:gd name="T19" fmla="*/ 1547 h 1618"/>
                <a:gd name="T20" fmla="*/ 177 w 186"/>
                <a:gd name="T21" fmla="*/ 1566 h 1618"/>
                <a:gd name="T22" fmla="*/ 165 w 186"/>
                <a:gd name="T23" fmla="*/ 1583 h 1618"/>
                <a:gd name="T24" fmla="*/ 151 w 186"/>
                <a:gd name="T25" fmla="*/ 1597 h 1618"/>
                <a:gd name="T26" fmla="*/ 134 w 186"/>
                <a:gd name="T27" fmla="*/ 1608 h 1618"/>
                <a:gd name="T28" fmla="*/ 114 w 186"/>
                <a:gd name="T29" fmla="*/ 1615 h 1618"/>
                <a:gd name="T30" fmla="*/ 93 w 186"/>
                <a:gd name="T31" fmla="*/ 1618 h 1618"/>
                <a:gd name="T32" fmla="*/ 71 w 186"/>
                <a:gd name="T33" fmla="*/ 1615 h 1618"/>
                <a:gd name="T34" fmla="*/ 52 w 186"/>
                <a:gd name="T35" fmla="*/ 1608 h 1618"/>
                <a:gd name="T36" fmla="*/ 35 w 186"/>
                <a:gd name="T37" fmla="*/ 1597 h 1618"/>
                <a:gd name="T38" fmla="*/ 20 w 186"/>
                <a:gd name="T39" fmla="*/ 1583 h 1618"/>
                <a:gd name="T40" fmla="*/ 9 w 186"/>
                <a:gd name="T41" fmla="*/ 1566 h 1618"/>
                <a:gd name="T42" fmla="*/ 3 w 186"/>
                <a:gd name="T43" fmla="*/ 1547 h 1618"/>
                <a:gd name="T44" fmla="*/ 0 w 186"/>
                <a:gd name="T45" fmla="*/ 1525 h 1618"/>
                <a:gd name="T46" fmla="*/ 0 w 186"/>
                <a:gd name="T47" fmla="*/ 93 h 1618"/>
                <a:gd name="T48" fmla="*/ 3 w 186"/>
                <a:gd name="T49" fmla="*/ 72 h 1618"/>
                <a:gd name="T50" fmla="*/ 9 w 186"/>
                <a:gd name="T51" fmla="*/ 52 h 1618"/>
                <a:gd name="T52" fmla="*/ 20 w 186"/>
                <a:gd name="T53" fmla="*/ 35 h 1618"/>
                <a:gd name="T54" fmla="*/ 35 w 186"/>
                <a:gd name="T55" fmla="*/ 21 h 1618"/>
                <a:gd name="T56" fmla="*/ 52 w 186"/>
                <a:gd name="T57" fmla="*/ 10 h 1618"/>
                <a:gd name="T58" fmla="*/ 71 w 186"/>
                <a:gd name="T59" fmla="*/ 3 h 1618"/>
                <a:gd name="T60" fmla="*/ 93 w 186"/>
                <a:gd name="T61" fmla="*/ 0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6" h="1618">
                  <a:moveTo>
                    <a:pt x="93" y="0"/>
                  </a:moveTo>
                  <a:lnTo>
                    <a:pt x="114" y="3"/>
                  </a:lnTo>
                  <a:lnTo>
                    <a:pt x="134" y="10"/>
                  </a:lnTo>
                  <a:lnTo>
                    <a:pt x="151" y="21"/>
                  </a:lnTo>
                  <a:lnTo>
                    <a:pt x="165" y="35"/>
                  </a:lnTo>
                  <a:lnTo>
                    <a:pt x="177" y="52"/>
                  </a:lnTo>
                  <a:lnTo>
                    <a:pt x="184" y="72"/>
                  </a:lnTo>
                  <a:lnTo>
                    <a:pt x="186" y="93"/>
                  </a:lnTo>
                  <a:lnTo>
                    <a:pt x="186" y="1525"/>
                  </a:lnTo>
                  <a:lnTo>
                    <a:pt x="184" y="1547"/>
                  </a:lnTo>
                  <a:lnTo>
                    <a:pt x="177" y="1566"/>
                  </a:lnTo>
                  <a:lnTo>
                    <a:pt x="165" y="1583"/>
                  </a:lnTo>
                  <a:lnTo>
                    <a:pt x="151" y="1597"/>
                  </a:lnTo>
                  <a:lnTo>
                    <a:pt x="134" y="1608"/>
                  </a:lnTo>
                  <a:lnTo>
                    <a:pt x="114" y="1615"/>
                  </a:lnTo>
                  <a:lnTo>
                    <a:pt x="93" y="1618"/>
                  </a:lnTo>
                  <a:lnTo>
                    <a:pt x="71" y="1615"/>
                  </a:lnTo>
                  <a:lnTo>
                    <a:pt x="52" y="1608"/>
                  </a:lnTo>
                  <a:lnTo>
                    <a:pt x="35" y="1597"/>
                  </a:lnTo>
                  <a:lnTo>
                    <a:pt x="20" y="1583"/>
                  </a:lnTo>
                  <a:lnTo>
                    <a:pt x="9" y="1566"/>
                  </a:lnTo>
                  <a:lnTo>
                    <a:pt x="3" y="1547"/>
                  </a:lnTo>
                  <a:lnTo>
                    <a:pt x="0" y="1525"/>
                  </a:lnTo>
                  <a:lnTo>
                    <a:pt x="0" y="93"/>
                  </a:lnTo>
                  <a:lnTo>
                    <a:pt x="3" y="72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5" y="21"/>
                  </a:lnTo>
                  <a:lnTo>
                    <a:pt x="52" y="10"/>
                  </a:lnTo>
                  <a:lnTo>
                    <a:pt x="71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7110413" y="2814638"/>
              <a:ext cx="17463" cy="150813"/>
            </a:xfrm>
            <a:custGeom>
              <a:avLst/>
              <a:gdLst>
                <a:gd name="T0" fmla="*/ 93 w 186"/>
                <a:gd name="T1" fmla="*/ 0 h 1618"/>
                <a:gd name="T2" fmla="*/ 114 w 186"/>
                <a:gd name="T3" fmla="*/ 3 h 1618"/>
                <a:gd name="T4" fmla="*/ 134 w 186"/>
                <a:gd name="T5" fmla="*/ 10 h 1618"/>
                <a:gd name="T6" fmla="*/ 151 w 186"/>
                <a:gd name="T7" fmla="*/ 21 h 1618"/>
                <a:gd name="T8" fmla="*/ 165 w 186"/>
                <a:gd name="T9" fmla="*/ 35 h 1618"/>
                <a:gd name="T10" fmla="*/ 177 w 186"/>
                <a:gd name="T11" fmla="*/ 52 h 1618"/>
                <a:gd name="T12" fmla="*/ 184 w 186"/>
                <a:gd name="T13" fmla="*/ 72 h 1618"/>
                <a:gd name="T14" fmla="*/ 186 w 186"/>
                <a:gd name="T15" fmla="*/ 93 h 1618"/>
                <a:gd name="T16" fmla="*/ 186 w 186"/>
                <a:gd name="T17" fmla="*/ 1525 h 1618"/>
                <a:gd name="T18" fmla="*/ 184 w 186"/>
                <a:gd name="T19" fmla="*/ 1547 h 1618"/>
                <a:gd name="T20" fmla="*/ 177 w 186"/>
                <a:gd name="T21" fmla="*/ 1566 h 1618"/>
                <a:gd name="T22" fmla="*/ 165 w 186"/>
                <a:gd name="T23" fmla="*/ 1583 h 1618"/>
                <a:gd name="T24" fmla="*/ 151 w 186"/>
                <a:gd name="T25" fmla="*/ 1597 h 1618"/>
                <a:gd name="T26" fmla="*/ 134 w 186"/>
                <a:gd name="T27" fmla="*/ 1608 h 1618"/>
                <a:gd name="T28" fmla="*/ 114 w 186"/>
                <a:gd name="T29" fmla="*/ 1615 h 1618"/>
                <a:gd name="T30" fmla="*/ 93 w 186"/>
                <a:gd name="T31" fmla="*/ 1618 h 1618"/>
                <a:gd name="T32" fmla="*/ 71 w 186"/>
                <a:gd name="T33" fmla="*/ 1615 h 1618"/>
                <a:gd name="T34" fmla="*/ 52 w 186"/>
                <a:gd name="T35" fmla="*/ 1608 h 1618"/>
                <a:gd name="T36" fmla="*/ 35 w 186"/>
                <a:gd name="T37" fmla="*/ 1597 h 1618"/>
                <a:gd name="T38" fmla="*/ 20 w 186"/>
                <a:gd name="T39" fmla="*/ 1583 h 1618"/>
                <a:gd name="T40" fmla="*/ 9 w 186"/>
                <a:gd name="T41" fmla="*/ 1566 h 1618"/>
                <a:gd name="T42" fmla="*/ 2 w 186"/>
                <a:gd name="T43" fmla="*/ 1547 h 1618"/>
                <a:gd name="T44" fmla="*/ 0 w 186"/>
                <a:gd name="T45" fmla="*/ 1525 h 1618"/>
                <a:gd name="T46" fmla="*/ 0 w 186"/>
                <a:gd name="T47" fmla="*/ 93 h 1618"/>
                <a:gd name="T48" fmla="*/ 2 w 186"/>
                <a:gd name="T49" fmla="*/ 72 h 1618"/>
                <a:gd name="T50" fmla="*/ 9 w 186"/>
                <a:gd name="T51" fmla="*/ 52 h 1618"/>
                <a:gd name="T52" fmla="*/ 20 w 186"/>
                <a:gd name="T53" fmla="*/ 35 h 1618"/>
                <a:gd name="T54" fmla="*/ 35 w 186"/>
                <a:gd name="T55" fmla="*/ 21 h 1618"/>
                <a:gd name="T56" fmla="*/ 52 w 186"/>
                <a:gd name="T57" fmla="*/ 10 h 1618"/>
                <a:gd name="T58" fmla="*/ 71 w 186"/>
                <a:gd name="T59" fmla="*/ 3 h 1618"/>
                <a:gd name="T60" fmla="*/ 93 w 186"/>
                <a:gd name="T61" fmla="*/ 0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6" h="1618">
                  <a:moveTo>
                    <a:pt x="93" y="0"/>
                  </a:moveTo>
                  <a:lnTo>
                    <a:pt x="114" y="3"/>
                  </a:lnTo>
                  <a:lnTo>
                    <a:pt x="134" y="10"/>
                  </a:lnTo>
                  <a:lnTo>
                    <a:pt x="151" y="21"/>
                  </a:lnTo>
                  <a:lnTo>
                    <a:pt x="165" y="35"/>
                  </a:lnTo>
                  <a:lnTo>
                    <a:pt x="177" y="52"/>
                  </a:lnTo>
                  <a:lnTo>
                    <a:pt x="184" y="72"/>
                  </a:lnTo>
                  <a:lnTo>
                    <a:pt x="186" y="93"/>
                  </a:lnTo>
                  <a:lnTo>
                    <a:pt x="186" y="1525"/>
                  </a:lnTo>
                  <a:lnTo>
                    <a:pt x="184" y="1547"/>
                  </a:lnTo>
                  <a:lnTo>
                    <a:pt x="177" y="1566"/>
                  </a:lnTo>
                  <a:lnTo>
                    <a:pt x="165" y="1583"/>
                  </a:lnTo>
                  <a:lnTo>
                    <a:pt x="151" y="1597"/>
                  </a:lnTo>
                  <a:lnTo>
                    <a:pt x="134" y="1608"/>
                  </a:lnTo>
                  <a:lnTo>
                    <a:pt x="114" y="1615"/>
                  </a:lnTo>
                  <a:lnTo>
                    <a:pt x="93" y="1618"/>
                  </a:lnTo>
                  <a:lnTo>
                    <a:pt x="71" y="1615"/>
                  </a:lnTo>
                  <a:lnTo>
                    <a:pt x="52" y="1608"/>
                  </a:lnTo>
                  <a:lnTo>
                    <a:pt x="35" y="1597"/>
                  </a:lnTo>
                  <a:lnTo>
                    <a:pt x="20" y="1583"/>
                  </a:lnTo>
                  <a:lnTo>
                    <a:pt x="9" y="1566"/>
                  </a:lnTo>
                  <a:lnTo>
                    <a:pt x="2" y="1547"/>
                  </a:lnTo>
                  <a:lnTo>
                    <a:pt x="0" y="1525"/>
                  </a:lnTo>
                  <a:lnTo>
                    <a:pt x="0" y="93"/>
                  </a:lnTo>
                  <a:lnTo>
                    <a:pt x="2" y="72"/>
                  </a:lnTo>
                  <a:lnTo>
                    <a:pt x="9" y="52"/>
                  </a:lnTo>
                  <a:lnTo>
                    <a:pt x="20" y="35"/>
                  </a:lnTo>
                  <a:lnTo>
                    <a:pt x="35" y="21"/>
                  </a:lnTo>
                  <a:lnTo>
                    <a:pt x="52" y="10"/>
                  </a:lnTo>
                  <a:lnTo>
                    <a:pt x="71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834268" y="464820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556301" y="464820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246275" y="464820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968308" y="464820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52706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23281" y="2639028"/>
            <a:ext cx="710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3405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3E0D2546-8E62-42D3-BF19-26BDDE15287D}"/>
              </a:ext>
            </a:extLst>
          </p:cNvPr>
          <p:cNvGrpSpPr/>
          <p:nvPr/>
        </p:nvGrpSpPr>
        <p:grpSpPr>
          <a:xfrm>
            <a:off x="1404786" y="1627209"/>
            <a:ext cx="9382429" cy="3081053"/>
            <a:chOff x="776361" y="2513653"/>
            <a:chExt cx="10412993" cy="3419475"/>
          </a:xfrm>
        </p:grpSpPr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xmlns="" id="{13A4EAB8-9ED1-4410-A47F-0CFE2E402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523" y="2513653"/>
              <a:ext cx="3419475" cy="1711325"/>
            </a:xfrm>
            <a:custGeom>
              <a:avLst/>
              <a:gdLst>
                <a:gd name="T0" fmla="*/ 455 w 910"/>
                <a:gd name="T1" fmla="*/ 0 h 455"/>
                <a:gd name="T2" fmla="*/ 0 w 910"/>
                <a:gd name="T3" fmla="*/ 455 h 455"/>
                <a:gd name="T4" fmla="*/ 303 w 910"/>
                <a:gd name="T5" fmla="*/ 455 h 455"/>
                <a:gd name="T6" fmla="*/ 455 w 910"/>
                <a:gd name="T7" fmla="*/ 303 h 455"/>
                <a:gd name="T8" fmla="*/ 606 w 910"/>
                <a:gd name="T9" fmla="*/ 455 h 455"/>
                <a:gd name="T10" fmla="*/ 910 w 910"/>
                <a:gd name="T11" fmla="*/ 455 h 455"/>
                <a:gd name="T12" fmla="*/ 455 w 910"/>
                <a:gd name="T13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0" h="455">
                  <a:moveTo>
                    <a:pt x="455" y="0"/>
                  </a:moveTo>
                  <a:cubicBezTo>
                    <a:pt x="204" y="0"/>
                    <a:pt x="0" y="204"/>
                    <a:pt x="0" y="455"/>
                  </a:cubicBezTo>
                  <a:cubicBezTo>
                    <a:pt x="303" y="455"/>
                    <a:pt x="303" y="455"/>
                    <a:pt x="303" y="455"/>
                  </a:cubicBezTo>
                  <a:cubicBezTo>
                    <a:pt x="303" y="371"/>
                    <a:pt x="371" y="303"/>
                    <a:pt x="455" y="303"/>
                  </a:cubicBezTo>
                  <a:cubicBezTo>
                    <a:pt x="539" y="303"/>
                    <a:pt x="606" y="371"/>
                    <a:pt x="606" y="455"/>
                  </a:cubicBezTo>
                  <a:cubicBezTo>
                    <a:pt x="910" y="455"/>
                    <a:pt x="910" y="455"/>
                    <a:pt x="910" y="455"/>
                  </a:cubicBezTo>
                  <a:cubicBezTo>
                    <a:pt x="910" y="204"/>
                    <a:pt x="706" y="0"/>
                    <a:pt x="4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09600" tIns="243840" rIns="60960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dirty="0">
                  <a:solidFill>
                    <a:srgbClr val="FFFFFF"/>
                  </a:solidFill>
                  <a:ea typeface="Bebas Neue" charset="0"/>
                  <a:cs typeface="Bebas Neue" charset="0"/>
                </a:rPr>
                <a:t>Step 01</a:t>
              </a:r>
            </a:p>
            <a:p>
              <a:pPr algn="ctr">
                <a:lnSpc>
                  <a:spcPct val="90000"/>
                </a:lnSpc>
              </a:pPr>
              <a:r>
                <a:rPr lang="en-US" sz="1067" dirty="0" err="1">
                  <a:solidFill>
                    <a:srgbClr val="FFFFFF"/>
                  </a:solidFill>
                </a:rPr>
                <a:t>Lorem</a:t>
              </a:r>
              <a:r>
                <a:rPr lang="en-US" sz="1067" dirty="0">
                  <a:solidFill>
                    <a:srgbClr val="FFFFFF"/>
                  </a:solidFill>
                </a:rPr>
                <a:t> </a:t>
              </a:r>
              <a:r>
                <a:rPr lang="en-US" sz="1067" dirty="0" err="1">
                  <a:solidFill>
                    <a:srgbClr val="FFFFFF"/>
                  </a:solidFill>
                </a:rPr>
                <a:t>ipsum</a:t>
              </a:r>
              <a:r>
                <a:rPr lang="en-US" sz="1067" dirty="0">
                  <a:solidFill>
                    <a:srgbClr val="FFFFFF"/>
                  </a:solidFill>
                </a:rPr>
                <a:t> dolor sit </a:t>
              </a:r>
              <a:r>
                <a:rPr lang="en-US" sz="1067" dirty="0" err="1">
                  <a:solidFill>
                    <a:srgbClr val="FFFFFF"/>
                  </a:solidFill>
                </a:rPr>
                <a:t>amet</a:t>
              </a:r>
              <a:r>
                <a:rPr lang="en-US" sz="1067" dirty="0">
                  <a:solidFill>
                    <a:srgbClr val="FFFFFF"/>
                  </a:solidFill>
                </a:rPr>
                <a:t>, </a:t>
              </a:r>
              <a:r>
                <a:rPr lang="en-US" sz="1067" dirty="0" err="1">
                  <a:solidFill>
                    <a:srgbClr val="FFFFFF"/>
                  </a:solidFill>
                </a:rPr>
                <a:t>consectetur</a:t>
              </a:r>
              <a:r>
                <a:rPr lang="en-US" sz="1067" dirty="0">
                  <a:solidFill>
                    <a:srgbClr val="FFFFFF"/>
                  </a:solidFill>
                </a:rPr>
                <a:t> </a:t>
              </a:r>
              <a:r>
                <a:rPr lang="en-US" sz="1067" dirty="0" err="1">
                  <a:solidFill>
                    <a:srgbClr val="FFFFFF"/>
                  </a:solidFill>
                </a:rPr>
                <a:t>adipiscing</a:t>
              </a:r>
              <a:r>
                <a:rPr lang="en-US" sz="1067" dirty="0">
                  <a:solidFill>
                    <a:srgbClr val="FFFFFF"/>
                  </a:solidFill>
                </a:rPr>
                <a:t> </a:t>
              </a:r>
              <a:r>
                <a:rPr lang="en-US" sz="1067" dirty="0" err="1">
                  <a:solidFill>
                    <a:srgbClr val="FFFFFF"/>
                  </a:solidFill>
                </a:rPr>
                <a:t>elit</a:t>
              </a:r>
              <a:r>
                <a:rPr lang="en-US" sz="1067" dirty="0">
                  <a:solidFill>
                    <a:srgbClr val="FFFFFF"/>
                  </a:solidFill>
                </a:rPr>
                <a:t>.</a:t>
              </a:r>
            </a:p>
            <a:p>
              <a:endParaRPr lang="en-US" sz="933" dirty="0"/>
            </a:p>
          </p:txBody>
        </p:sp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xmlns="" id="{B7D7010C-1C13-4E46-9448-45FE0F9BC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98" y="4224978"/>
              <a:ext cx="3419475" cy="1708150"/>
            </a:xfrm>
            <a:custGeom>
              <a:avLst/>
              <a:gdLst>
                <a:gd name="T0" fmla="*/ 607 w 910"/>
                <a:gd name="T1" fmla="*/ 0 h 454"/>
                <a:gd name="T2" fmla="*/ 455 w 910"/>
                <a:gd name="T3" fmla="*/ 151 h 454"/>
                <a:gd name="T4" fmla="*/ 304 w 910"/>
                <a:gd name="T5" fmla="*/ 0 h 454"/>
                <a:gd name="T6" fmla="*/ 0 w 910"/>
                <a:gd name="T7" fmla="*/ 0 h 454"/>
                <a:gd name="T8" fmla="*/ 455 w 910"/>
                <a:gd name="T9" fmla="*/ 454 h 454"/>
                <a:gd name="T10" fmla="*/ 910 w 910"/>
                <a:gd name="T11" fmla="*/ 0 h 454"/>
                <a:gd name="T12" fmla="*/ 607 w 910"/>
                <a:gd name="T13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0" h="454">
                  <a:moveTo>
                    <a:pt x="607" y="0"/>
                  </a:moveTo>
                  <a:cubicBezTo>
                    <a:pt x="607" y="83"/>
                    <a:pt x="539" y="151"/>
                    <a:pt x="455" y="151"/>
                  </a:cubicBezTo>
                  <a:cubicBezTo>
                    <a:pt x="371" y="151"/>
                    <a:pt x="304" y="83"/>
                    <a:pt x="3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0"/>
                    <a:pt x="204" y="454"/>
                    <a:pt x="455" y="454"/>
                  </a:cubicBezTo>
                  <a:cubicBezTo>
                    <a:pt x="706" y="454"/>
                    <a:pt x="910" y="250"/>
                    <a:pt x="910" y="0"/>
                  </a:cubicBezTo>
                  <a:lnTo>
                    <a:pt x="60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09600" tIns="731520" rIns="60960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dirty="0">
                  <a:solidFill>
                    <a:srgbClr val="FFFFFF"/>
                  </a:solidFill>
                  <a:ea typeface="Bebas Neue" charset="0"/>
                  <a:cs typeface="Bebas Neue" charset="0"/>
                </a:rPr>
                <a:t>Step 02</a:t>
              </a:r>
            </a:p>
            <a:p>
              <a:pPr algn="ctr">
                <a:lnSpc>
                  <a:spcPct val="90000"/>
                </a:lnSpc>
              </a:pPr>
              <a:r>
                <a:rPr lang="en-US" sz="1067" dirty="0" err="1">
                  <a:solidFill>
                    <a:srgbClr val="FFFFFF"/>
                  </a:solidFill>
                </a:rPr>
                <a:t>Lorem</a:t>
              </a:r>
              <a:r>
                <a:rPr lang="en-US" sz="1067" dirty="0">
                  <a:solidFill>
                    <a:srgbClr val="FFFFFF"/>
                  </a:solidFill>
                </a:rPr>
                <a:t> </a:t>
              </a:r>
              <a:r>
                <a:rPr lang="en-US" sz="1067" dirty="0" err="1">
                  <a:solidFill>
                    <a:srgbClr val="FFFFFF"/>
                  </a:solidFill>
                </a:rPr>
                <a:t>ipsum</a:t>
              </a:r>
              <a:r>
                <a:rPr lang="en-US" sz="1067" dirty="0">
                  <a:solidFill>
                    <a:srgbClr val="FFFFFF"/>
                  </a:solidFill>
                </a:rPr>
                <a:t> dolor sit </a:t>
              </a:r>
              <a:r>
                <a:rPr lang="en-US" sz="1067" dirty="0" err="1">
                  <a:solidFill>
                    <a:srgbClr val="FFFFFF"/>
                  </a:solidFill>
                </a:rPr>
                <a:t>amet</a:t>
              </a:r>
              <a:r>
                <a:rPr lang="en-US" sz="1067" dirty="0">
                  <a:solidFill>
                    <a:srgbClr val="FFFFFF"/>
                  </a:solidFill>
                </a:rPr>
                <a:t>, </a:t>
              </a:r>
              <a:r>
                <a:rPr lang="en-US" sz="1067" dirty="0" err="1">
                  <a:solidFill>
                    <a:srgbClr val="FFFFFF"/>
                  </a:solidFill>
                </a:rPr>
                <a:t>consectetur</a:t>
              </a:r>
              <a:r>
                <a:rPr lang="en-US" sz="1067" dirty="0">
                  <a:solidFill>
                    <a:srgbClr val="FFFFFF"/>
                  </a:solidFill>
                </a:rPr>
                <a:t> </a:t>
              </a:r>
              <a:r>
                <a:rPr lang="en-US" sz="1067" dirty="0" err="1">
                  <a:solidFill>
                    <a:srgbClr val="FFFFFF"/>
                  </a:solidFill>
                </a:rPr>
                <a:t>adipiscing</a:t>
              </a:r>
              <a:r>
                <a:rPr lang="en-US" sz="1067" dirty="0">
                  <a:solidFill>
                    <a:srgbClr val="FFFFFF"/>
                  </a:solidFill>
                </a:rPr>
                <a:t> </a:t>
              </a:r>
              <a:r>
                <a:rPr lang="en-US" sz="1067" dirty="0" err="1">
                  <a:solidFill>
                    <a:srgbClr val="FFFFFF"/>
                  </a:solidFill>
                </a:rPr>
                <a:t>elit</a:t>
              </a:r>
              <a:r>
                <a:rPr lang="en-US" sz="1067" dirty="0">
                  <a:solidFill>
                    <a:srgbClr val="FFFFFF"/>
                  </a:solidFill>
                </a:rPr>
                <a:t>.</a:t>
              </a:r>
            </a:p>
          </p:txBody>
        </p:sp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xmlns="" id="{7000DD03-9E39-4E98-BB67-32B0F0BF3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038" y="2513653"/>
              <a:ext cx="3419475" cy="1711325"/>
            </a:xfrm>
            <a:custGeom>
              <a:avLst/>
              <a:gdLst>
                <a:gd name="T0" fmla="*/ 455 w 910"/>
                <a:gd name="T1" fmla="*/ 0 h 455"/>
                <a:gd name="T2" fmla="*/ 0 w 910"/>
                <a:gd name="T3" fmla="*/ 455 h 455"/>
                <a:gd name="T4" fmla="*/ 303 w 910"/>
                <a:gd name="T5" fmla="*/ 455 h 455"/>
                <a:gd name="T6" fmla="*/ 455 w 910"/>
                <a:gd name="T7" fmla="*/ 303 h 455"/>
                <a:gd name="T8" fmla="*/ 606 w 910"/>
                <a:gd name="T9" fmla="*/ 455 h 455"/>
                <a:gd name="T10" fmla="*/ 910 w 910"/>
                <a:gd name="T11" fmla="*/ 455 h 455"/>
                <a:gd name="T12" fmla="*/ 455 w 910"/>
                <a:gd name="T13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0" h="455">
                  <a:moveTo>
                    <a:pt x="455" y="0"/>
                  </a:moveTo>
                  <a:cubicBezTo>
                    <a:pt x="204" y="0"/>
                    <a:pt x="0" y="204"/>
                    <a:pt x="0" y="455"/>
                  </a:cubicBezTo>
                  <a:cubicBezTo>
                    <a:pt x="303" y="455"/>
                    <a:pt x="303" y="455"/>
                    <a:pt x="303" y="455"/>
                  </a:cubicBezTo>
                  <a:cubicBezTo>
                    <a:pt x="303" y="371"/>
                    <a:pt x="371" y="303"/>
                    <a:pt x="455" y="303"/>
                  </a:cubicBezTo>
                  <a:cubicBezTo>
                    <a:pt x="539" y="303"/>
                    <a:pt x="606" y="371"/>
                    <a:pt x="606" y="455"/>
                  </a:cubicBezTo>
                  <a:cubicBezTo>
                    <a:pt x="910" y="455"/>
                    <a:pt x="910" y="455"/>
                    <a:pt x="910" y="455"/>
                  </a:cubicBezTo>
                  <a:cubicBezTo>
                    <a:pt x="910" y="204"/>
                    <a:pt x="706" y="0"/>
                    <a:pt x="4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09600" tIns="243840" rIns="60960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dirty="0">
                  <a:solidFill>
                    <a:srgbClr val="FFFFFF"/>
                  </a:solidFill>
                  <a:ea typeface="Bebas Neue" charset="0"/>
                  <a:cs typeface="Bebas Neue" charset="0"/>
                </a:rPr>
                <a:t>Step 03</a:t>
              </a:r>
            </a:p>
            <a:p>
              <a:pPr algn="ctr">
                <a:lnSpc>
                  <a:spcPct val="90000"/>
                </a:lnSpc>
              </a:pPr>
              <a:r>
                <a:rPr lang="en-US" sz="1067" dirty="0" err="1">
                  <a:solidFill>
                    <a:srgbClr val="FFFFFF"/>
                  </a:solidFill>
                </a:rPr>
                <a:t>Lorem</a:t>
              </a:r>
              <a:r>
                <a:rPr lang="en-US" sz="1067" dirty="0">
                  <a:solidFill>
                    <a:srgbClr val="FFFFFF"/>
                  </a:solidFill>
                </a:rPr>
                <a:t> </a:t>
              </a:r>
              <a:r>
                <a:rPr lang="en-US" sz="1067" dirty="0" err="1">
                  <a:solidFill>
                    <a:srgbClr val="FFFFFF"/>
                  </a:solidFill>
                </a:rPr>
                <a:t>ipsum</a:t>
              </a:r>
              <a:r>
                <a:rPr lang="en-US" sz="1067" dirty="0">
                  <a:solidFill>
                    <a:srgbClr val="FFFFFF"/>
                  </a:solidFill>
                </a:rPr>
                <a:t> dolor sit </a:t>
              </a:r>
              <a:r>
                <a:rPr lang="en-US" sz="1067" dirty="0" err="1">
                  <a:solidFill>
                    <a:srgbClr val="FFFFFF"/>
                  </a:solidFill>
                </a:rPr>
                <a:t>amet</a:t>
              </a:r>
              <a:r>
                <a:rPr lang="en-US" sz="1067" dirty="0">
                  <a:solidFill>
                    <a:srgbClr val="FFFFFF"/>
                  </a:solidFill>
                </a:rPr>
                <a:t>, </a:t>
              </a:r>
              <a:r>
                <a:rPr lang="en-US" sz="1067" dirty="0" err="1">
                  <a:solidFill>
                    <a:srgbClr val="FFFFFF"/>
                  </a:solidFill>
                </a:rPr>
                <a:t>consectetur</a:t>
              </a:r>
              <a:r>
                <a:rPr lang="en-US" sz="1067" dirty="0">
                  <a:solidFill>
                    <a:srgbClr val="FFFFFF"/>
                  </a:solidFill>
                </a:rPr>
                <a:t> </a:t>
              </a:r>
              <a:r>
                <a:rPr lang="en-US" sz="1067" dirty="0" err="1">
                  <a:solidFill>
                    <a:srgbClr val="FFFFFF"/>
                  </a:solidFill>
                </a:rPr>
                <a:t>adipiscing</a:t>
              </a:r>
              <a:r>
                <a:rPr lang="en-US" sz="1067" dirty="0">
                  <a:solidFill>
                    <a:srgbClr val="FFFFFF"/>
                  </a:solidFill>
                </a:rPr>
                <a:t> </a:t>
              </a:r>
              <a:r>
                <a:rPr lang="en-US" sz="1067" dirty="0" err="1">
                  <a:solidFill>
                    <a:srgbClr val="FFFFFF"/>
                  </a:solidFill>
                </a:rPr>
                <a:t>elit</a:t>
              </a:r>
              <a:r>
                <a:rPr lang="en-US" sz="1067" dirty="0">
                  <a:solidFill>
                    <a:srgbClr val="FFFFFF"/>
                  </a:solidFill>
                </a:rPr>
                <a:t>.</a:t>
              </a:r>
            </a:p>
          </p:txBody>
        </p:sp>
        <p:sp>
          <p:nvSpPr>
            <p:cNvPr id="45" name="Freeform 15">
              <a:extLst>
                <a:ext uri="{FF2B5EF4-FFF2-40B4-BE49-F238E27FC236}">
                  <a16:creationId xmlns:a16="http://schemas.microsoft.com/office/drawing/2014/main" xmlns="" id="{04473F40-79E5-4058-9C9A-113F3DA05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9513" y="4224978"/>
              <a:ext cx="3419475" cy="1708150"/>
            </a:xfrm>
            <a:custGeom>
              <a:avLst/>
              <a:gdLst>
                <a:gd name="T0" fmla="*/ 607 w 910"/>
                <a:gd name="T1" fmla="*/ 0 h 454"/>
                <a:gd name="T2" fmla="*/ 455 w 910"/>
                <a:gd name="T3" fmla="*/ 151 h 454"/>
                <a:gd name="T4" fmla="*/ 304 w 910"/>
                <a:gd name="T5" fmla="*/ 0 h 454"/>
                <a:gd name="T6" fmla="*/ 0 w 910"/>
                <a:gd name="T7" fmla="*/ 0 h 454"/>
                <a:gd name="T8" fmla="*/ 455 w 910"/>
                <a:gd name="T9" fmla="*/ 454 h 454"/>
                <a:gd name="T10" fmla="*/ 910 w 910"/>
                <a:gd name="T11" fmla="*/ 0 h 454"/>
                <a:gd name="T12" fmla="*/ 607 w 910"/>
                <a:gd name="T13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0" h="454">
                  <a:moveTo>
                    <a:pt x="607" y="0"/>
                  </a:moveTo>
                  <a:cubicBezTo>
                    <a:pt x="607" y="83"/>
                    <a:pt x="539" y="151"/>
                    <a:pt x="455" y="151"/>
                  </a:cubicBezTo>
                  <a:cubicBezTo>
                    <a:pt x="371" y="151"/>
                    <a:pt x="304" y="83"/>
                    <a:pt x="3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0"/>
                    <a:pt x="204" y="454"/>
                    <a:pt x="455" y="454"/>
                  </a:cubicBezTo>
                  <a:cubicBezTo>
                    <a:pt x="706" y="454"/>
                    <a:pt x="910" y="250"/>
                    <a:pt x="910" y="0"/>
                  </a:cubicBezTo>
                  <a:lnTo>
                    <a:pt x="60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09600" tIns="731520" rIns="60960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dirty="0">
                  <a:solidFill>
                    <a:srgbClr val="FFFFFF"/>
                  </a:solidFill>
                  <a:ea typeface="Bebas Neue" charset="0"/>
                  <a:cs typeface="Bebas Neue" charset="0"/>
                </a:rPr>
                <a:t>Step 04</a:t>
              </a:r>
            </a:p>
            <a:p>
              <a:pPr algn="ctr">
                <a:lnSpc>
                  <a:spcPct val="90000"/>
                </a:lnSpc>
              </a:pPr>
              <a:r>
                <a:rPr lang="en-US" sz="1067" dirty="0" err="1">
                  <a:solidFill>
                    <a:srgbClr val="FFFFFF"/>
                  </a:solidFill>
                </a:rPr>
                <a:t>Lorem</a:t>
              </a:r>
              <a:r>
                <a:rPr lang="en-US" sz="1067" dirty="0">
                  <a:solidFill>
                    <a:srgbClr val="FFFFFF"/>
                  </a:solidFill>
                </a:rPr>
                <a:t> </a:t>
              </a:r>
              <a:r>
                <a:rPr lang="en-US" sz="1067" dirty="0" err="1">
                  <a:solidFill>
                    <a:srgbClr val="FFFFFF"/>
                  </a:solidFill>
                </a:rPr>
                <a:t>ipsum</a:t>
              </a:r>
              <a:r>
                <a:rPr lang="en-US" sz="1067" dirty="0">
                  <a:solidFill>
                    <a:srgbClr val="FFFFFF"/>
                  </a:solidFill>
                </a:rPr>
                <a:t> dolor sit </a:t>
              </a:r>
              <a:r>
                <a:rPr lang="en-US" sz="1067" dirty="0" err="1">
                  <a:solidFill>
                    <a:srgbClr val="FFFFFF"/>
                  </a:solidFill>
                </a:rPr>
                <a:t>amet</a:t>
              </a:r>
              <a:r>
                <a:rPr lang="en-US" sz="1067" dirty="0">
                  <a:solidFill>
                    <a:srgbClr val="FFFFFF"/>
                  </a:solidFill>
                </a:rPr>
                <a:t>, </a:t>
              </a:r>
              <a:r>
                <a:rPr lang="en-US" sz="1067" dirty="0" err="1">
                  <a:solidFill>
                    <a:srgbClr val="FFFFFF"/>
                  </a:solidFill>
                </a:rPr>
                <a:t>consectetur</a:t>
              </a:r>
              <a:r>
                <a:rPr lang="en-US" sz="1067" dirty="0">
                  <a:solidFill>
                    <a:srgbClr val="FFFFFF"/>
                  </a:solidFill>
                </a:rPr>
                <a:t> </a:t>
              </a:r>
              <a:r>
                <a:rPr lang="en-US" sz="1067" dirty="0" err="1">
                  <a:solidFill>
                    <a:srgbClr val="FFFFFF"/>
                  </a:solidFill>
                </a:rPr>
                <a:t>adipiscing</a:t>
              </a:r>
              <a:r>
                <a:rPr lang="en-US" sz="1067" dirty="0">
                  <a:solidFill>
                    <a:srgbClr val="FFFFFF"/>
                  </a:solidFill>
                </a:rPr>
                <a:t> </a:t>
              </a:r>
              <a:r>
                <a:rPr lang="en-US" sz="1067" dirty="0" err="1">
                  <a:solidFill>
                    <a:srgbClr val="FFFFFF"/>
                  </a:solidFill>
                </a:rPr>
                <a:t>elit</a:t>
              </a:r>
              <a:r>
                <a:rPr lang="en-US" sz="1067" dirty="0">
                  <a:solidFill>
                    <a:srgbClr val="FFFFFF"/>
                  </a:solidFill>
                </a:rPr>
                <a:t>.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xmlns="" id="{C39A39E9-E9A2-4B36-84AF-0ECF381D635B}"/>
                </a:ext>
              </a:extLst>
            </p:cNvPr>
            <p:cNvGrpSpPr/>
            <p:nvPr/>
          </p:nvGrpSpPr>
          <p:grpSpPr>
            <a:xfrm rot="16200000">
              <a:off x="1214511" y="4221803"/>
              <a:ext cx="419100" cy="1295400"/>
              <a:chOff x="2057400" y="2343150"/>
              <a:chExt cx="419100" cy="1295400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xmlns="" id="{28656B06-139D-40CC-9E0E-DCA2A2E661E9}"/>
                  </a:ext>
                </a:extLst>
              </p:cNvPr>
              <p:cNvSpPr/>
              <p:nvPr/>
            </p:nvSpPr>
            <p:spPr bwMode="auto">
              <a:xfrm>
                <a:off x="2247900" y="28765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933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xmlns="" id="{2A84B992-CD1A-4F94-A5C0-911C33F43491}"/>
                  </a:ext>
                </a:extLst>
              </p:cNvPr>
              <p:cNvSpPr/>
              <p:nvPr/>
            </p:nvSpPr>
            <p:spPr bwMode="auto">
              <a:xfrm>
                <a:off x="2247900" y="23431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933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xmlns="" id="{37658CFA-8CEE-40AF-80D5-B24E5B7BBD8C}"/>
                  </a:ext>
                </a:extLst>
              </p:cNvPr>
              <p:cNvSpPr/>
              <p:nvPr/>
            </p:nvSpPr>
            <p:spPr bwMode="auto">
              <a:xfrm>
                <a:off x="2057400" y="26098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933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xmlns="" id="{6FED8B20-16FB-46C6-ADB1-4D933834F9BA}"/>
                  </a:ext>
                </a:extLst>
              </p:cNvPr>
              <p:cNvSpPr/>
              <p:nvPr/>
            </p:nvSpPr>
            <p:spPr bwMode="auto">
              <a:xfrm>
                <a:off x="2057400" y="31432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933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xmlns="" id="{226504C3-3DD7-42CB-A2C7-39276A41B0A1}"/>
                  </a:ext>
                </a:extLst>
              </p:cNvPr>
              <p:cNvSpPr/>
              <p:nvPr/>
            </p:nvSpPr>
            <p:spPr bwMode="auto">
              <a:xfrm>
                <a:off x="2247900" y="3409950"/>
                <a:ext cx="228600" cy="22860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933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xmlns="" id="{4A12369D-E744-4094-B1EA-DE92C10DFA43}"/>
                </a:ext>
              </a:extLst>
            </p:cNvPr>
            <p:cNvGrpSpPr/>
            <p:nvPr/>
          </p:nvGrpSpPr>
          <p:grpSpPr>
            <a:xfrm rot="16200000">
              <a:off x="10332104" y="3076814"/>
              <a:ext cx="419100" cy="1295400"/>
              <a:chOff x="2057400" y="2343150"/>
              <a:chExt cx="419100" cy="1295400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xmlns="" id="{82410CB7-8E45-4014-8596-05A40E107940}"/>
                  </a:ext>
                </a:extLst>
              </p:cNvPr>
              <p:cNvSpPr/>
              <p:nvPr/>
            </p:nvSpPr>
            <p:spPr bwMode="auto">
              <a:xfrm>
                <a:off x="2247900" y="2876550"/>
                <a:ext cx="228600" cy="228600"/>
              </a:xfrm>
              <a:prstGeom prst="ellipse">
                <a:avLst/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933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xmlns="" id="{326D84C0-612F-48F9-B3F9-66C4E70D520A}"/>
                  </a:ext>
                </a:extLst>
              </p:cNvPr>
              <p:cNvSpPr/>
              <p:nvPr/>
            </p:nvSpPr>
            <p:spPr bwMode="auto">
              <a:xfrm>
                <a:off x="2247900" y="2343150"/>
                <a:ext cx="228600" cy="228600"/>
              </a:xfrm>
              <a:prstGeom prst="ellipse">
                <a:avLst/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933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xmlns="" id="{659CCB3C-E837-46C4-961E-E7E800148E5E}"/>
                  </a:ext>
                </a:extLst>
              </p:cNvPr>
              <p:cNvSpPr/>
              <p:nvPr/>
            </p:nvSpPr>
            <p:spPr bwMode="auto">
              <a:xfrm>
                <a:off x="2057400" y="2609850"/>
                <a:ext cx="228600" cy="228600"/>
              </a:xfrm>
              <a:prstGeom prst="ellipse">
                <a:avLst/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933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xmlns="" id="{E611B60D-5E77-4097-8395-9C823D5B84B9}"/>
                  </a:ext>
                </a:extLst>
              </p:cNvPr>
              <p:cNvSpPr/>
              <p:nvPr/>
            </p:nvSpPr>
            <p:spPr bwMode="auto">
              <a:xfrm>
                <a:off x="2057400" y="3143250"/>
                <a:ext cx="228600" cy="228600"/>
              </a:xfrm>
              <a:prstGeom prst="ellipse">
                <a:avLst/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933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xmlns="" id="{13CD6F78-9A36-4DBA-A502-D58AF64D02F3}"/>
                  </a:ext>
                </a:extLst>
              </p:cNvPr>
              <p:cNvSpPr/>
              <p:nvPr/>
            </p:nvSpPr>
            <p:spPr bwMode="auto">
              <a:xfrm>
                <a:off x="2247900" y="3409950"/>
                <a:ext cx="228600" cy="228600"/>
              </a:xfrm>
              <a:prstGeom prst="ellipse">
                <a:avLst/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933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935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ardrop 57">
            <a:extLst>
              <a:ext uri="{FF2B5EF4-FFF2-40B4-BE49-F238E27FC236}">
                <a16:creationId xmlns:a16="http://schemas.microsoft.com/office/drawing/2014/main" xmlns="" id="{D56504E2-69F5-4985-8EBD-5D24A6AEB9E9}"/>
              </a:ext>
            </a:extLst>
          </p:cNvPr>
          <p:cNvSpPr/>
          <p:nvPr/>
        </p:nvSpPr>
        <p:spPr>
          <a:xfrm>
            <a:off x="4205232" y="3492922"/>
            <a:ext cx="1550105" cy="1550105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59" name="Teardrop 58">
            <a:extLst>
              <a:ext uri="{FF2B5EF4-FFF2-40B4-BE49-F238E27FC236}">
                <a16:creationId xmlns:a16="http://schemas.microsoft.com/office/drawing/2014/main" xmlns="" id="{D0DDA235-3559-451D-9D10-8AF36C02DAE2}"/>
              </a:ext>
            </a:extLst>
          </p:cNvPr>
          <p:cNvSpPr/>
          <p:nvPr/>
        </p:nvSpPr>
        <p:spPr>
          <a:xfrm flipH="1">
            <a:off x="5957127" y="3492922"/>
            <a:ext cx="1550105" cy="1550105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100" name="Teardrop 99">
            <a:extLst>
              <a:ext uri="{FF2B5EF4-FFF2-40B4-BE49-F238E27FC236}">
                <a16:creationId xmlns:a16="http://schemas.microsoft.com/office/drawing/2014/main" xmlns="" id="{4FC813BA-DBF7-4B53-8425-2FD27AC6B114}"/>
              </a:ext>
            </a:extLst>
          </p:cNvPr>
          <p:cNvSpPr/>
          <p:nvPr/>
        </p:nvSpPr>
        <p:spPr>
          <a:xfrm flipH="1" flipV="1">
            <a:off x="5957127" y="1760916"/>
            <a:ext cx="1550105" cy="1550105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01" name="Teardrop 100">
            <a:extLst>
              <a:ext uri="{FF2B5EF4-FFF2-40B4-BE49-F238E27FC236}">
                <a16:creationId xmlns:a16="http://schemas.microsoft.com/office/drawing/2014/main" xmlns="" id="{3D6C3377-F13E-496B-8D2D-1278CA1DC576}"/>
              </a:ext>
            </a:extLst>
          </p:cNvPr>
          <p:cNvSpPr/>
          <p:nvPr/>
        </p:nvSpPr>
        <p:spPr>
          <a:xfrm flipV="1">
            <a:off x="4205232" y="1760916"/>
            <a:ext cx="1550105" cy="1550105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xmlns="" id="{1C03AB4F-66FE-4F5F-8A00-AFD7BED7C586}"/>
              </a:ext>
            </a:extLst>
          </p:cNvPr>
          <p:cNvGrpSpPr/>
          <p:nvPr/>
        </p:nvGrpSpPr>
        <p:grpSpPr>
          <a:xfrm>
            <a:off x="4696795" y="2178141"/>
            <a:ext cx="693333" cy="693333"/>
            <a:chOff x="2273624" y="2877185"/>
            <a:chExt cx="720000" cy="720000"/>
          </a:xfrm>
          <a:solidFill>
            <a:schemeClr val="bg1"/>
          </a:solidFill>
        </p:grpSpPr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xmlns="" id="{9645AF4F-9269-4093-9065-D41EB0D63CD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273624" y="2877185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4" name="Freeform 127">
              <a:extLst>
                <a:ext uri="{FF2B5EF4-FFF2-40B4-BE49-F238E27FC236}">
                  <a16:creationId xmlns:a16="http://schemas.microsoft.com/office/drawing/2014/main" xmlns="" id="{98144822-8BEE-429D-8C7F-433EE2D03A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8837" y="3050253"/>
              <a:ext cx="289573" cy="386534"/>
            </a:xfrm>
            <a:custGeom>
              <a:avLst/>
              <a:gdLst>
                <a:gd name="T0" fmla="*/ 40 w 192"/>
                <a:gd name="T1" fmla="*/ 256 h 256"/>
                <a:gd name="T2" fmla="*/ 80 w 192"/>
                <a:gd name="T3" fmla="*/ 216 h 256"/>
                <a:gd name="T4" fmla="*/ 80 w 192"/>
                <a:gd name="T5" fmla="*/ 102 h 256"/>
                <a:gd name="T6" fmla="*/ 176 w 192"/>
                <a:gd name="T7" fmla="*/ 82 h 256"/>
                <a:gd name="T8" fmla="*/ 176 w 192"/>
                <a:gd name="T9" fmla="*/ 160 h 256"/>
                <a:gd name="T10" fmla="*/ 152 w 192"/>
                <a:gd name="T11" fmla="*/ 152 h 256"/>
                <a:gd name="T12" fmla="*/ 112 w 192"/>
                <a:gd name="T13" fmla="*/ 192 h 256"/>
                <a:gd name="T14" fmla="*/ 152 w 192"/>
                <a:gd name="T15" fmla="*/ 232 h 256"/>
                <a:gd name="T16" fmla="*/ 192 w 192"/>
                <a:gd name="T17" fmla="*/ 192 h 256"/>
                <a:gd name="T18" fmla="*/ 192 w 192"/>
                <a:gd name="T19" fmla="*/ 72 h 256"/>
                <a:gd name="T20" fmla="*/ 192 w 192"/>
                <a:gd name="T21" fmla="*/ 72 h 256"/>
                <a:gd name="T22" fmla="*/ 192 w 192"/>
                <a:gd name="T23" fmla="*/ 8 h 256"/>
                <a:gd name="T24" fmla="*/ 189 w 192"/>
                <a:gd name="T25" fmla="*/ 2 h 256"/>
                <a:gd name="T26" fmla="*/ 182 w 192"/>
                <a:gd name="T27" fmla="*/ 0 h 256"/>
                <a:gd name="T28" fmla="*/ 70 w 192"/>
                <a:gd name="T29" fmla="*/ 24 h 256"/>
                <a:gd name="T30" fmla="*/ 64 w 192"/>
                <a:gd name="T31" fmla="*/ 32 h 256"/>
                <a:gd name="T32" fmla="*/ 64 w 192"/>
                <a:gd name="T33" fmla="*/ 96 h 256"/>
                <a:gd name="T34" fmla="*/ 64 w 192"/>
                <a:gd name="T35" fmla="*/ 96 h 256"/>
                <a:gd name="T36" fmla="*/ 64 w 192"/>
                <a:gd name="T37" fmla="*/ 184 h 256"/>
                <a:gd name="T38" fmla="*/ 40 w 192"/>
                <a:gd name="T39" fmla="*/ 176 h 256"/>
                <a:gd name="T40" fmla="*/ 0 w 192"/>
                <a:gd name="T41" fmla="*/ 216 h 256"/>
                <a:gd name="T42" fmla="*/ 40 w 192"/>
                <a:gd name="T43" fmla="*/ 256 h 256"/>
                <a:gd name="T44" fmla="*/ 152 w 192"/>
                <a:gd name="T45" fmla="*/ 216 h 256"/>
                <a:gd name="T46" fmla="*/ 128 w 192"/>
                <a:gd name="T47" fmla="*/ 192 h 256"/>
                <a:gd name="T48" fmla="*/ 152 w 192"/>
                <a:gd name="T49" fmla="*/ 168 h 256"/>
                <a:gd name="T50" fmla="*/ 176 w 192"/>
                <a:gd name="T51" fmla="*/ 192 h 256"/>
                <a:gd name="T52" fmla="*/ 152 w 192"/>
                <a:gd name="T53" fmla="*/ 216 h 256"/>
                <a:gd name="T54" fmla="*/ 176 w 192"/>
                <a:gd name="T55" fmla="*/ 18 h 256"/>
                <a:gd name="T56" fmla="*/ 176 w 192"/>
                <a:gd name="T57" fmla="*/ 66 h 256"/>
                <a:gd name="T58" fmla="*/ 80 w 192"/>
                <a:gd name="T59" fmla="*/ 86 h 256"/>
                <a:gd name="T60" fmla="*/ 80 w 192"/>
                <a:gd name="T61" fmla="*/ 38 h 256"/>
                <a:gd name="T62" fmla="*/ 176 w 192"/>
                <a:gd name="T63" fmla="*/ 18 h 256"/>
                <a:gd name="T64" fmla="*/ 40 w 192"/>
                <a:gd name="T65" fmla="*/ 192 h 256"/>
                <a:gd name="T66" fmla="*/ 64 w 192"/>
                <a:gd name="T67" fmla="*/ 216 h 256"/>
                <a:gd name="T68" fmla="*/ 40 w 192"/>
                <a:gd name="T69" fmla="*/ 240 h 256"/>
                <a:gd name="T70" fmla="*/ 16 w 192"/>
                <a:gd name="T71" fmla="*/ 216 h 256"/>
                <a:gd name="T72" fmla="*/ 40 w 192"/>
                <a:gd name="T73" fmla="*/ 1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2" h="256">
                  <a:moveTo>
                    <a:pt x="40" y="256"/>
                  </a:moveTo>
                  <a:cubicBezTo>
                    <a:pt x="62" y="256"/>
                    <a:pt x="80" y="238"/>
                    <a:pt x="80" y="21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168" y="155"/>
                    <a:pt x="161" y="152"/>
                    <a:pt x="152" y="152"/>
                  </a:cubicBezTo>
                  <a:cubicBezTo>
                    <a:pt x="130" y="152"/>
                    <a:pt x="112" y="170"/>
                    <a:pt x="112" y="192"/>
                  </a:cubicBezTo>
                  <a:cubicBezTo>
                    <a:pt x="112" y="214"/>
                    <a:pt x="130" y="232"/>
                    <a:pt x="152" y="232"/>
                  </a:cubicBezTo>
                  <a:cubicBezTo>
                    <a:pt x="174" y="232"/>
                    <a:pt x="192" y="214"/>
                    <a:pt x="192" y="19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6"/>
                    <a:pt x="191" y="3"/>
                    <a:pt x="189" y="2"/>
                  </a:cubicBezTo>
                  <a:cubicBezTo>
                    <a:pt x="187" y="0"/>
                    <a:pt x="185" y="0"/>
                    <a:pt x="182" y="0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7" y="25"/>
                    <a:pt x="64" y="28"/>
                    <a:pt x="64" y="32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6" y="179"/>
                    <a:pt x="49" y="176"/>
                    <a:pt x="40" y="176"/>
                  </a:cubicBezTo>
                  <a:cubicBezTo>
                    <a:pt x="18" y="176"/>
                    <a:pt x="0" y="194"/>
                    <a:pt x="0" y="216"/>
                  </a:cubicBezTo>
                  <a:cubicBezTo>
                    <a:pt x="0" y="238"/>
                    <a:pt x="18" y="256"/>
                    <a:pt x="40" y="256"/>
                  </a:cubicBezTo>
                  <a:close/>
                  <a:moveTo>
                    <a:pt x="152" y="216"/>
                  </a:moveTo>
                  <a:cubicBezTo>
                    <a:pt x="139" y="216"/>
                    <a:pt x="128" y="205"/>
                    <a:pt x="128" y="192"/>
                  </a:cubicBezTo>
                  <a:cubicBezTo>
                    <a:pt x="128" y="179"/>
                    <a:pt x="139" y="168"/>
                    <a:pt x="152" y="168"/>
                  </a:cubicBezTo>
                  <a:cubicBezTo>
                    <a:pt x="165" y="168"/>
                    <a:pt x="176" y="179"/>
                    <a:pt x="176" y="192"/>
                  </a:cubicBezTo>
                  <a:cubicBezTo>
                    <a:pt x="176" y="205"/>
                    <a:pt x="165" y="216"/>
                    <a:pt x="152" y="216"/>
                  </a:cubicBezTo>
                  <a:close/>
                  <a:moveTo>
                    <a:pt x="176" y="18"/>
                  </a:moveTo>
                  <a:cubicBezTo>
                    <a:pt x="176" y="66"/>
                    <a:pt x="176" y="66"/>
                    <a:pt x="176" y="6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38"/>
                    <a:pt x="80" y="38"/>
                    <a:pt x="80" y="38"/>
                  </a:cubicBezTo>
                  <a:lnTo>
                    <a:pt x="176" y="18"/>
                  </a:lnTo>
                  <a:close/>
                  <a:moveTo>
                    <a:pt x="40" y="192"/>
                  </a:moveTo>
                  <a:cubicBezTo>
                    <a:pt x="53" y="192"/>
                    <a:pt x="64" y="203"/>
                    <a:pt x="64" y="216"/>
                  </a:cubicBezTo>
                  <a:cubicBezTo>
                    <a:pt x="64" y="229"/>
                    <a:pt x="53" y="240"/>
                    <a:pt x="40" y="240"/>
                  </a:cubicBezTo>
                  <a:cubicBezTo>
                    <a:pt x="27" y="240"/>
                    <a:pt x="16" y="229"/>
                    <a:pt x="16" y="216"/>
                  </a:cubicBezTo>
                  <a:cubicBezTo>
                    <a:pt x="16" y="203"/>
                    <a:pt x="27" y="192"/>
                    <a:pt x="40" y="19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xmlns="" id="{5F72DF34-82DB-41F6-A078-D59CEC878A57}"/>
              </a:ext>
            </a:extLst>
          </p:cNvPr>
          <p:cNvGrpSpPr/>
          <p:nvPr/>
        </p:nvGrpSpPr>
        <p:grpSpPr>
          <a:xfrm>
            <a:off x="6426855" y="2197820"/>
            <a:ext cx="693333" cy="693333"/>
            <a:chOff x="6898944" y="2882801"/>
            <a:chExt cx="720000" cy="720000"/>
          </a:xfrm>
        </p:grpSpPr>
        <p:sp>
          <p:nvSpPr>
            <p:cNvPr id="106" name="Freeform 102">
              <a:extLst>
                <a:ext uri="{FF2B5EF4-FFF2-40B4-BE49-F238E27FC236}">
                  <a16:creationId xmlns:a16="http://schemas.microsoft.com/office/drawing/2014/main" xmlns="" id="{9D95897F-F8FD-40CF-B578-B612610BC56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98944" y="2882801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xmlns="" id="{1DC0E817-B651-409E-ACAE-02F7564E829D}"/>
                </a:ext>
              </a:extLst>
            </p:cNvPr>
            <p:cNvGrpSpPr/>
            <p:nvPr/>
          </p:nvGrpSpPr>
          <p:grpSpPr>
            <a:xfrm>
              <a:off x="7065677" y="3095512"/>
              <a:ext cx="386534" cy="314469"/>
              <a:chOff x="6369689" y="2031259"/>
              <a:chExt cx="386534" cy="314469"/>
            </a:xfrm>
            <a:solidFill>
              <a:schemeClr val="bg1"/>
            </a:solidFill>
          </p:grpSpPr>
          <p:sp>
            <p:nvSpPr>
              <p:cNvPr id="108" name="Freeform 42">
                <a:extLst>
                  <a:ext uri="{FF2B5EF4-FFF2-40B4-BE49-F238E27FC236}">
                    <a16:creationId xmlns:a16="http://schemas.microsoft.com/office/drawing/2014/main" xmlns="" id="{F55C3D21-AC2F-4E3E-B2D3-A22C729852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69689" y="2031259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09" name="Freeform 43">
                <a:extLst>
                  <a:ext uri="{FF2B5EF4-FFF2-40B4-BE49-F238E27FC236}">
                    <a16:creationId xmlns:a16="http://schemas.microsoft.com/office/drawing/2014/main" xmlns="" id="{9247BDC9-18D5-41C9-AE39-E1DC767E41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75404" y="2128221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xmlns="" id="{59D903DE-8467-4050-B0BC-10270BC6FA3A}"/>
              </a:ext>
            </a:extLst>
          </p:cNvPr>
          <p:cNvGrpSpPr/>
          <p:nvPr/>
        </p:nvGrpSpPr>
        <p:grpSpPr>
          <a:xfrm>
            <a:off x="4633617" y="3927757"/>
            <a:ext cx="693333" cy="693333"/>
            <a:chOff x="4796720" y="5051443"/>
            <a:chExt cx="720000" cy="720000"/>
          </a:xfrm>
        </p:grpSpPr>
        <p:sp>
          <p:nvSpPr>
            <p:cNvPr id="111" name="Freeform 102">
              <a:extLst>
                <a:ext uri="{FF2B5EF4-FFF2-40B4-BE49-F238E27FC236}">
                  <a16:creationId xmlns:a16="http://schemas.microsoft.com/office/drawing/2014/main" xmlns="" id="{01FC38CF-6839-4D77-A63E-581DC731DB8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79672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xmlns="" id="{EA55A7CE-7903-48E6-9B9E-5874C03042B8}"/>
                </a:ext>
              </a:extLst>
            </p:cNvPr>
            <p:cNvGrpSpPr/>
            <p:nvPr/>
          </p:nvGrpSpPr>
          <p:grpSpPr>
            <a:xfrm>
              <a:off x="4963453" y="5250029"/>
              <a:ext cx="386534" cy="339364"/>
              <a:chOff x="6369689" y="1149437"/>
              <a:chExt cx="386534" cy="339364"/>
            </a:xfrm>
            <a:solidFill>
              <a:schemeClr val="bg1"/>
            </a:solidFill>
          </p:grpSpPr>
          <p:sp>
            <p:nvSpPr>
              <p:cNvPr id="113" name="Freeform 19">
                <a:extLst>
                  <a:ext uri="{FF2B5EF4-FFF2-40B4-BE49-F238E27FC236}">
                    <a16:creationId xmlns:a16="http://schemas.microsoft.com/office/drawing/2014/main" xmlns="" id="{FF461FE3-21A8-4C99-AE2A-F1AA011050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69689" y="1149437"/>
                <a:ext cx="386534" cy="339364"/>
              </a:xfrm>
              <a:custGeom>
                <a:avLst/>
                <a:gdLst>
                  <a:gd name="T0" fmla="*/ 248 w 256"/>
                  <a:gd name="T1" fmla="*/ 16 h 224"/>
                  <a:gd name="T2" fmla="*/ 216 w 256"/>
                  <a:gd name="T3" fmla="*/ 16 h 224"/>
                  <a:gd name="T4" fmla="*/ 216 w 256"/>
                  <a:gd name="T5" fmla="*/ 8 h 224"/>
                  <a:gd name="T6" fmla="*/ 208 w 256"/>
                  <a:gd name="T7" fmla="*/ 0 h 224"/>
                  <a:gd name="T8" fmla="*/ 184 w 256"/>
                  <a:gd name="T9" fmla="*/ 0 h 224"/>
                  <a:gd name="T10" fmla="*/ 176 w 256"/>
                  <a:gd name="T11" fmla="*/ 8 h 224"/>
                  <a:gd name="T12" fmla="*/ 176 w 256"/>
                  <a:gd name="T13" fmla="*/ 16 h 224"/>
                  <a:gd name="T14" fmla="*/ 80 w 256"/>
                  <a:gd name="T15" fmla="*/ 16 h 224"/>
                  <a:gd name="T16" fmla="*/ 80 w 256"/>
                  <a:gd name="T17" fmla="*/ 8 h 224"/>
                  <a:gd name="T18" fmla="*/ 72 w 256"/>
                  <a:gd name="T19" fmla="*/ 0 h 224"/>
                  <a:gd name="T20" fmla="*/ 48 w 256"/>
                  <a:gd name="T21" fmla="*/ 0 h 224"/>
                  <a:gd name="T22" fmla="*/ 40 w 256"/>
                  <a:gd name="T23" fmla="*/ 8 h 224"/>
                  <a:gd name="T24" fmla="*/ 40 w 256"/>
                  <a:gd name="T25" fmla="*/ 16 h 224"/>
                  <a:gd name="T26" fmla="*/ 8 w 256"/>
                  <a:gd name="T27" fmla="*/ 16 h 224"/>
                  <a:gd name="T28" fmla="*/ 0 w 256"/>
                  <a:gd name="T29" fmla="*/ 24 h 224"/>
                  <a:gd name="T30" fmla="*/ 0 w 256"/>
                  <a:gd name="T31" fmla="*/ 216 h 224"/>
                  <a:gd name="T32" fmla="*/ 8 w 256"/>
                  <a:gd name="T33" fmla="*/ 224 h 224"/>
                  <a:gd name="T34" fmla="*/ 248 w 256"/>
                  <a:gd name="T35" fmla="*/ 224 h 224"/>
                  <a:gd name="T36" fmla="*/ 256 w 256"/>
                  <a:gd name="T37" fmla="*/ 216 h 224"/>
                  <a:gd name="T38" fmla="*/ 256 w 256"/>
                  <a:gd name="T39" fmla="*/ 24 h 224"/>
                  <a:gd name="T40" fmla="*/ 248 w 256"/>
                  <a:gd name="T41" fmla="*/ 16 h 224"/>
                  <a:gd name="T42" fmla="*/ 192 w 256"/>
                  <a:gd name="T43" fmla="*/ 16 h 224"/>
                  <a:gd name="T44" fmla="*/ 200 w 256"/>
                  <a:gd name="T45" fmla="*/ 16 h 224"/>
                  <a:gd name="T46" fmla="*/ 200 w 256"/>
                  <a:gd name="T47" fmla="*/ 32 h 224"/>
                  <a:gd name="T48" fmla="*/ 192 w 256"/>
                  <a:gd name="T49" fmla="*/ 32 h 224"/>
                  <a:gd name="T50" fmla="*/ 192 w 256"/>
                  <a:gd name="T51" fmla="*/ 16 h 224"/>
                  <a:gd name="T52" fmla="*/ 56 w 256"/>
                  <a:gd name="T53" fmla="*/ 16 h 224"/>
                  <a:gd name="T54" fmla="*/ 64 w 256"/>
                  <a:gd name="T55" fmla="*/ 16 h 224"/>
                  <a:gd name="T56" fmla="*/ 64 w 256"/>
                  <a:gd name="T57" fmla="*/ 32 h 224"/>
                  <a:gd name="T58" fmla="*/ 56 w 256"/>
                  <a:gd name="T59" fmla="*/ 32 h 224"/>
                  <a:gd name="T60" fmla="*/ 56 w 256"/>
                  <a:gd name="T61" fmla="*/ 16 h 224"/>
                  <a:gd name="T62" fmla="*/ 240 w 256"/>
                  <a:gd name="T63" fmla="*/ 208 h 224"/>
                  <a:gd name="T64" fmla="*/ 16 w 256"/>
                  <a:gd name="T65" fmla="*/ 208 h 224"/>
                  <a:gd name="T66" fmla="*/ 16 w 256"/>
                  <a:gd name="T67" fmla="*/ 32 h 224"/>
                  <a:gd name="T68" fmla="*/ 40 w 256"/>
                  <a:gd name="T69" fmla="*/ 32 h 224"/>
                  <a:gd name="T70" fmla="*/ 40 w 256"/>
                  <a:gd name="T71" fmla="*/ 40 h 224"/>
                  <a:gd name="T72" fmla="*/ 48 w 256"/>
                  <a:gd name="T73" fmla="*/ 48 h 224"/>
                  <a:gd name="T74" fmla="*/ 72 w 256"/>
                  <a:gd name="T75" fmla="*/ 48 h 224"/>
                  <a:gd name="T76" fmla="*/ 80 w 256"/>
                  <a:gd name="T77" fmla="*/ 40 h 224"/>
                  <a:gd name="T78" fmla="*/ 80 w 256"/>
                  <a:gd name="T79" fmla="*/ 32 h 224"/>
                  <a:gd name="T80" fmla="*/ 176 w 256"/>
                  <a:gd name="T81" fmla="*/ 32 h 224"/>
                  <a:gd name="T82" fmla="*/ 176 w 256"/>
                  <a:gd name="T83" fmla="*/ 40 h 224"/>
                  <a:gd name="T84" fmla="*/ 184 w 256"/>
                  <a:gd name="T85" fmla="*/ 48 h 224"/>
                  <a:gd name="T86" fmla="*/ 208 w 256"/>
                  <a:gd name="T87" fmla="*/ 48 h 224"/>
                  <a:gd name="T88" fmla="*/ 216 w 256"/>
                  <a:gd name="T89" fmla="*/ 40 h 224"/>
                  <a:gd name="T90" fmla="*/ 216 w 256"/>
                  <a:gd name="T91" fmla="*/ 32 h 224"/>
                  <a:gd name="T92" fmla="*/ 240 w 256"/>
                  <a:gd name="T93" fmla="*/ 32 h 224"/>
                  <a:gd name="T94" fmla="*/ 240 w 256"/>
                  <a:gd name="T95" fmla="*/ 20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6" h="224">
                    <a:moveTo>
                      <a:pt x="248" y="16"/>
                    </a:moveTo>
                    <a:cubicBezTo>
                      <a:pt x="216" y="16"/>
                      <a:pt x="216" y="16"/>
                      <a:pt x="216" y="16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6" y="4"/>
                      <a:pt x="212" y="0"/>
                      <a:pt x="20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0"/>
                      <a:pt x="176" y="4"/>
                      <a:pt x="176" y="8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4"/>
                      <a:pt x="76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4" y="0"/>
                      <a:pt x="40" y="4"/>
                      <a:pt x="40" y="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20"/>
                      <a:pt x="4" y="224"/>
                      <a:pt x="8" y="224"/>
                    </a:cubicBezTo>
                    <a:cubicBezTo>
                      <a:pt x="248" y="224"/>
                      <a:pt x="248" y="224"/>
                      <a:pt x="248" y="224"/>
                    </a:cubicBezTo>
                    <a:cubicBezTo>
                      <a:pt x="252" y="224"/>
                      <a:pt x="256" y="220"/>
                      <a:pt x="256" y="216"/>
                    </a:cubicBezTo>
                    <a:cubicBezTo>
                      <a:pt x="256" y="24"/>
                      <a:pt x="256" y="24"/>
                      <a:pt x="256" y="24"/>
                    </a:cubicBezTo>
                    <a:cubicBezTo>
                      <a:pt x="256" y="20"/>
                      <a:pt x="252" y="16"/>
                      <a:pt x="248" y="16"/>
                    </a:cubicBezTo>
                    <a:close/>
                    <a:moveTo>
                      <a:pt x="192" y="16"/>
                    </a:moveTo>
                    <a:cubicBezTo>
                      <a:pt x="200" y="16"/>
                      <a:pt x="200" y="16"/>
                      <a:pt x="200" y="1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92" y="32"/>
                      <a:pt x="192" y="32"/>
                      <a:pt x="192" y="32"/>
                    </a:cubicBezTo>
                    <a:lnTo>
                      <a:pt x="192" y="16"/>
                    </a:lnTo>
                    <a:close/>
                    <a:moveTo>
                      <a:pt x="56" y="16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56" y="32"/>
                      <a:pt x="56" y="32"/>
                      <a:pt x="56" y="32"/>
                    </a:cubicBezTo>
                    <a:lnTo>
                      <a:pt x="56" y="16"/>
                    </a:lnTo>
                    <a:close/>
                    <a:moveTo>
                      <a:pt x="240" y="208"/>
                    </a:move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4"/>
                      <a:pt x="44" y="48"/>
                      <a:pt x="48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6" y="48"/>
                      <a:pt x="80" y="44"/>
                      <a:pt x="80" y="40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44"/>
                      <a:pt x="180" y="48"/>
                      <a:pt x="184" y="48"/>
                    </a:cubicBezTo>
                    <a:cubicBezTo>
                      <a:pt x="208" y="48"/>
                      <a:pt x="208" y="48"/>
                      <a:pt x="208" y="48"/>
                    </a:cubicBezTo>
                    <a:cubicBezTo>
                      <a:pt x="212" y="48"/>
                      <a:pt x="216" y="44"/>
                      <a:pt x="216" y="40"/>
                    </a:cubicBezTo>
                    <a:cubicBezTo>
                      <a:pt x="216" y="32"/>
                      <a:pt x="216" y="32"/>
                      <a:pt x="216" y="32"/>
                    </a:cubicBezTo>
                    <a:cubicBezTo>
                      <a:pt x="240" y="32"/>
                      <a:pt x="240" y="32"/>
                      <a:pt x="240" y="32"/>
                    </a:cubicBezTo>
                    <a:lnTo>
                      <a:pt x="240" y="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4" name="Freeform 20">
                <a:extLst>
                  <a:ext uri="{FF2B5EF4-FFF2-40B4-BE49-F238E27FC236}">
                    <a16:creationId xmlns:a16="http://schemas.microsoft.com/office/drawing/2014/main" xmlns="" id="{3DC48A44-A781-440D-B132-F25542A7D9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29962" y="1271294"/>
                <a:ext cx="7337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5" name="Freeform 21">
                <a:extLst>
                  <a:ext uri="{FF2B5EF4-FFF2-40B4-BE49-F238E27FC236}">
                    <a16:creationId xmlns:a16="http://schemas.microsoft.com/office/drawing/2014/main" xmlns="" id="{D7D8EA47-D19E-4583-B04D-40024BB272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26923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6" name="Freeform 22">
                <a:extLst>
                  <a:ext uri="{FF2B5EF4-FFF2-40B4-BE49-F238E27FC236}">
                    <a16:creationId xmlns:a16="http://schemas.microsoft.com/office/drawing/2014/main" xmlns="" id="{F0DED097-328E-4869-937F-70A7E29070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23884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7" name="Freeform 23">
                <a:extLst>
                  <a:ext uri="{FF2B5EF4-FFF2-40B4-BE49-F238E27FC236}">
                    <a16:creationId xmlns:a16="http://schemas.microsoft.com/office/drawing/2014/main" xmlns="" id="{18EF09C1-3F7E-4ACB-AB20-D79828DCFD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29962" y="1366945"/>
                <a:ext cx="7337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8" name="Freeform 24">
                <a:extLst>
                  <a:ext uri="{FF2B5EF4-FFF2-40B4-BE49-F238E27FC236}">
                    <a16:creationId xmlns:a16="http://schemas.microsoft.com/office/drawing/2014/main" xmlns="" id="{13C43F6F-F4F9-4A88-A2D8-9522BA2587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26923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9" name="Freeform 25">
                <a:extLst>
                  <a:ext uri="{FF2B5EF4-FFF2-40B4-BE49-F238E27FC236}">
                    <a16:creationId xmlns:a16="http://schemas.microsoft.com/office/drawing/2014/main" xmlns="" id="{2552C831-60B9-4EFA-98C3-42436C0B84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23884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xmlns="" id="{750165EE-F03B-4389-A3EE-7123EA55C4A4}"/>
              </a:ext>
            </a:extLst>
          </p:cNvPr>
          <p:cNvGrpSpPr/>
          <p:nvPr/>
        </p:nvGrpSpPr>
        <p:grpSpPr>
          <a:xfrm>
            <a:off x="6450198" y="3927757"/>
            <a:ext cx="693333" cy="693333"/>
            <a:chOff x="6995250" y="5051443"/>
            <a:chExt cx="720000" cy="720000"/>
          </a:xfrm>
        </p:grpSpPr>
        <p:sp>
          <p:nvSpPr>
            <p:cNvPr id="121" name="Freeform 102">
              <a:extLst>
                <a:ext uri="{FF2B5EF4-FFF2-40B4-BE49-F238E27FC236}">
                  <a16:creationId xmlns:a16="http://schemas.microsoft.com/office/drawing/2014/main" xmlns="" id="{56EF26D1-5A06-4C90-AE69-5B82C747A12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99525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xmlns="" id="{669F2F49-E248-46F6-8A3D-E995D044AE66}"/>
                </a:ext>
              </a:extLst>
            </p:cNvPr>
            <p:cNvGrpSpPr/>
            <p:nvPr/>
          </p:nvGrpSpPr>
          <p:grpSpPr>
            <a:xfrm>
              <a:off x="7161983" y="5218176"/>
              <a:ext cx="386534" cy="386534"/>
              <a:chOff x="5494418" y="5479932"/>
              <a:chExt cx="386534" cy="386534"/>
            </a:xfrm>
            <a:solidFill>
              <a:schemeClr val="bg1"/>
            </a:solidFill>
          </p:grpSpPr>
          <p:sp>
            <p:nvSpPr>
              <p:cNvPr id="123" name="Freeform 185">
                <a:extLst>
                  <a:ext uri="{FF2B5EF4-FFF2-40B4-BE49-F238E27FC236}">
                    <a16:creationId xmlns:a16="http://schemas.microsoft.com/office/drawing/2014/main" xmlns="" id="{AA362735-40D6-4ED3-9645-47AAB4F516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94418" y="5479932"/>
                <a:ext cx="169027" cy="169027"/>
              </a:xfrm>
              <a:custGeom>
                <a:avLst/>
                <a:gdLst>
                  <a:gd name="T0" fmla="*/ 8 w 112"/>
                  <a:gd name="T1" fmla="*/ 112 h 112"/>
                  <a:gd name="T2" fmla="*/ 104 w 112"/>
                  <a:gd name="T3" fmla="*/ 112 h 112"/>
                  <a:gd name="T4" fmla="*/ 112 w 112"/>
                  <a:gd name="T5" fmla="*/ 104 h 112"/>
                  <a:gd name="T6" fmla="*/ 112 w 112"/>
                  <a:gd name="T7" fmla="*/ 8 h 112"/>
                  <a:gd name="T8" fmla="*/ 104 w 112"/>
                  <a:gd name="T9" fmla="*/ 0 h 112"/>
                  <a:gd name="T10" fmla="*/ 8 w 112"/>
                  <a:gd name="T11" fmla="*/ 0 h 112"/>
                  <a:gd name="T12" fmla="*/ 0 w 112"/>
                  <a:gd name="T13" fmla="*/ 8 h 112"/>
                  <a:gd name="T14" fmla="*/ 0 w 112"/>
                  <a:gd name="T15" fmla="*/ 104 h 112"/>
                  <a:gd name="T16" fmla="*/ 8 w 112"/>
                  <a:gd name="T17" fmla="*/ 112 h 112"/>
                  <a:gd name="T18" fmla="*/ 16 w 112"/>
                  <a:gd name="T19" fmla="*/ 16 h 112"/>
                  <a:gd name="T20" fmla="*/ 96 w 112"/>
                  <a:gd name="T21" fmla="*/ 16 h 112"/>
                  <a:gd name="T22" fmla="*/ 96 w 112"/>
                  <a:gd name="T23" fmla="*/ 96 h 112"/>
                  <a:gd name="T24" fmla="*/ 16 w 112"/>
                  <a:gd name="T25" fmla="*/ 96 h 112"/>
                  <a:gd name="T26" fmla="*/ 16 w 112"/>
                  <a:gd name="T27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8" y="112"/>
                    </a:move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lose/>
                    <a:moveTo>
                      <a:pt x="16" y="16"/>
                    </a:move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16" y="96"/>
                      <a:pt x="16" y="96"/>
                      <a:pt x="16" y="9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4" name="Freeform 186">
                <a:extLst>
                  <a:ext uri="{FF2B5EF4-FFF2-40B4-BE49-F238E27FC236}">
                    <a16:creationId xmlns:a16="http://schemas.microsoft.com/office/drawing/2014/main" xmlns="" id="{2643AB13-EA5C-4640-8091-5502AA6B1E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11925" y="5479932"/>
                <a:ext cx="169027" cy="169027"/>
              </a:xfrm>
              <a:custGeom>
                <a:avLst/>
                <a:gdLst>
                  <a:gd name="T0" fmla="*/ 112 w 112"/>
                  <a:gd name="T1" fmla="*/ 8 h 112"/>
                  <a:gd name="T2" fmla="*/ 104 w 112"/>
                  <a:gd name="T3" fmla="*/ 0 h 112"/>
                  <a:gd name="T4" fmla="*/ 8 w 112"/>
                  <a:gd name="T5" fmla="*/ 0 h 112"/>
                  <a:gd name="T6" fmla="*/ 0 w 112"/>
                  <a:gd name="T7" fmla="*/ 8 h 112"/>
                  <a:gd name="T8" fmla="*/ 0 w 112"/>
                  <a:gd name="T9" fmla="*/ 104 h 112"/>
                  <a:gd name="T10" fmla="*/ 8 w 112"/>
                  <a:gd name="T11" fmla="*/ 112 h 112"/>
                  <a:gd name="T12" fmla="*/ 104 w 112"/>
                  <a:gd name="T13" fmla="*/ 112 h 112"/>
                  <a:gd name="T14" fmla="*/ 112 w 112"/>
                  <a:gd name="T15" fmla="*/ 104 h 112"/>
                  <a:gd name="T16" fmla="*/ 112 w 112"/>
                  <a:gd name="T17" fmla="*/ 8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12" y="8"/>
                    </a:move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lnTo>
                      <a:pt x="112" y="8"/>
                    </a:ln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5" name="Freeform 187">
                <a:extLst>
                  <a:ext uri="{FF2B5EF4-FFF2-40B4-BE49-F238E27FC236}">
                    <a16:creationId xmlns:a16="http://schemas.microsoft.com/office/drawing/2014/main" xmlns="" id="{88FF3A85-7287-4863-8625-FC3C3AB4E4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94418" y="5690888"/>
                <a:ext cx="175578" cy="175578"/>
              </a:xfrm>
              <a:custGeom>
                <a:avLst/>
                <a:gdLst>
                  <a:gd name="T0" fmla="*/ 8 w 116"/>
                  <a:gd name="T1" fmla="*/ 116 h 116"/>
                  <a:gd name="T2" fmla="*/ 108 w 116"/>
                  <a:gd name="T3" fmla="*/ 116 h 116"/>
                  <a:gd name="T4" fmla="*/ 116 w 116"/>
                  <a:gd name="T5" fmla="*/ 108 h 116"/>
                  <a:gd name="T6" fmla="*/ 116 w 116"/>
                  <a:gd name="T7" fmla="*/ 8 h 116"/>
                  <a:gd name="T8" fmla="*/ 108 w 116"/>
                  <a:gd name="T9" fmla="*/ 0 h 116"/>
                  <a:gd name="T10" fmla="*/ 8 w 116"/>
                  <a:gd name="T11" fmla="*/ 0 h 116"/>
                  <a:gd name="T12" fmla="*/ 0 w 116"/>
                  <a:gd name="T13" fmla="*/ 8 h 116"/>
                  <a:gd name="T14" fmla="*/ 0 w 116"/>
                  <a:gd name="T15" fmla="*/ 108 h 116"/>
                  <a:gd name="T16" fmla="*/ 8 w 116"/>
                  <a:gd name="T17" fmla="*/ 116 h 116"/>
                  <a:gd name="T18" fmla="*/ 16 w 116"/>
                  <a:gd name="T19" fmla="*/ 16 h 116"/>
                  <a:gd name="T20" fmla="*/ 100 w 116"/>
                  <a:gd name="T21" fmla="*/ 16 h 116"/>
                  <a:gd name="T22" fmla="*/ 100 w 116"/>
                  <a:gd name="T23" fmla="*/ 100 h 116"/>
                  <a:gd name="T24" fmla="*/ 16 w 116"/>
                  <a:gd name="T25" fmla="*/ 100 h 116"/>
                  <a:gd name="T26" fmla="*/ 16 w 116"/>
                  <a:gd name="T27" fmla="*/ 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116">
                    <a:moveTo>
                      <a:pt x="8" y="116"/>
                    </a:move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12" y="116"/>
                      <a:pt x="116" y="112"/>
                      <a:pt x="116" y="10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4"/>
                      <a:pt x="112" y="0"/>
                      <a:pt x="10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2"/>
                      <a:pt x="4" y="116"/>
                      <a:pt x="8" y="116"/>
                    </a:cubicBezTo>
                    <a:close/>
                    <a:moveTo>
                      <a:pt x="16" y="16"/>
                    </a:move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6" y="100"/>
                      <a:pt x="16" y="100"/>
                      <a:pt x="16" y="100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6" name="Freeform 188">
                <a:extLst>
                  <a:ext uri="{FF2B5EF4-FFF2-40B4-BE49-F238E27FC236}">
                    <a16:creationId xmlns:a16="http://schemas.microsoft.com/office/drawing/2014/main" xmlns="" id="{B9DCBB8F-DD85-45F5-84E5-5CD3F0E02F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11925" y="5697439"/>
                <a:ext cx="169027" cy="169027"/>
              </a:xfrm>
              <a:custGeom>
                <a:avLst/>
                <a:gdLst>
                  <a:gd name="T0" fmla="*/ 104 w 112"/>
                  <a:gd name="T1" fmla="*/ 0 h 112"/>
                  <a:gd name="T2" fmla="*/ 8 w 112"/>
                  <a:gd name="T3" fmla="*/ 0 h 112"/>
                  <a:gd name="T4" fmla="*/ 0 w 112"/>
                  <a:gd name="T5" fmla="*/ 8 h 112"/>
                  <a:gd name="T6" fmla="*/ 0 w 112"/>
                  <a:gd name="T7" fmla="*/ 104 h 112"/>
                  <a:gd name="T8" fmla="*/ 8 w 112"/>
                  <a:gd name="T9" fmla="*/ 112 h 112"/>
                  <a:gd name="T10" fmla="*/ 104 w 112"/>
                  <a:gd name="T11" fmla="*/ 112 h 112"/>
                  <a:gd name="T12" fmla="*/ 112 w 112"/>
                  <a:gd name="T13" fmla="*/ 104 h 112"/>
                  <a:gd name="T14" fmla="*/ 112 w 112"/>
                  <a:gd name="T15" fmla="*/ 8 h 112"/>
                  <a:gd name="T16" fmla="*/ 104 w 112"/>
                  <a:gd name="T17" fmla="*/ 0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0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45B54AEE-42FC-427E-983A-C992D2F76DAD}"/>
              </a:ext>
            </a:extLst>
          </p:cNvPr>
          <p:cNvGrpSpPr/>
          <p:nvPr/>
        </p:nvGrpSpPr>
        <p:grpSpPr>
          <a:xfrm>
            <a:off x="990925" y="2052045"/>
            <a:ext cx="2583665" cy="1030287"/>
            <a:chOff x="1040890" y="1869589"/>
            <a:chExt cx="1937749" cy="772715"/>
          </a:xfrm>
        </p:grpSpPr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xmlns="" id="{C5928215-A0F2-45F6-B23D-4B3A71DDDFD3}"/>
                </a:ext>
              </a:extLst>
            </p:cNvPr>
            <p:cNvSpPr txBox="1"/>
            <p:nvPr/>
          </p:nvSpPr>
          <p:spPr>
            <a:xfrm>
              <a:off x="1040890" y="2203723"/>
              <a:ext cx="1937749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/>
                <a:t>Et </a:t>
              </a:r>
              <a:r>
                <a:rPr lang="en-US" sz="1600" dirty="0" err="1"/>
                <a:t>harum</a:t>
              </a:r>
              <a:r>
                <a:rPr lang="en-US" sz="1600" dirty="0"/>
                <a:t> </a:t>
              </a:r>
              <a:r>
                <a:rPr lang="en-US" sz="1600" dirty="0" err="1"/>
                <a:t>quidem</a:t>
              </a:r>
              <a:r>
                <a:rPr lang="en-US" sz="1600" dirty="0"/>
                <a:t/>
              </a:r>
              <a:br>
                <a:rPr lang="en-US" sz="1600" dirty="0"/>
              </a:br>
              <a:r>
                <a:rPr lang="en-US" sz="1600" dirty="0"/>
                <a:t>rerum facilis </a:t>
              </a:r>
              <a:r>
                <a:rPr lang="en-US" sz="1600" dirty="0" err="1"/>
                <a:t>est</a:t>
              </a:r>
              <a:r>
                <a:rPr lang="en-US" sz="1600" dirty="0"/>
                <a:t> et exp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xmlns="" id="{956C74A0-17ED-4A3A-A198-1D835996AE14}"/>
                </a:ext>
              </a:extLst>
            </p:cNvPr>
            <p:cNvSpPr txBox="1"/>
            <p:nvPr/>
          </p:nvSpPr>
          <p:spPr>
            <a:xfrm>
              <a:off x="1040890" y="1869589"/>
              <a:ext cx="1937749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/>
                <a:t>Lorem ipsum</a:t>
              </a: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xmlns="" id="{BB7BEC46-7A73-4B41-BF39-62C106570E33}"/>
              </a:ext>
            </a:extLst>
          </p:cNvPr>
          <p:cNvGrpSpPr/>
          <p:nvPr/>
        </p:nvGrpSpPr>
        <p:grpSpPr>
          <a:xfrm>
            <a:off x="990925" y="3690834"/>
            <a:ext cx="2583665" cy="1030287"/>
            <a:chOff x="1040890" y="1869589"/>
            <a:chExt cx="1937749" cy="772715"/>
          </a:xfrm>
        </p:grpSpPr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xmlns="" id="{1F56F58A-C367-479D-85B2-9E8707B57A4B}"/>
                </a:ext>
              </a:extLst>
            </p:cNvPr>
            <p:cNvSpPr txBox="1"/>
            <p:nvPr/>
          </p:nvSpPr>
          <p:spPr>
            <a:xfrm>
              <a:off x="1040890" y="2203723"/>
              <a:ext cx="1937749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/>
                <a:t>Et </a:t>
              </a:r>
              <a:r>
                <a:rPr lang="en-US" sz="1600" dirty="0" err="1"/>
                <a:t>harum</a:t>
              </a:r>
              <a:r>
                <a:rPr lang="en-US" sz="1600" dirty="0"/>
                <a:t> </a:t>
              </a:r>
              <a:r>
                <a:rPr lang="en-US" sz="1600" dirty="0" err="1"/>
                <a:t>quidem</a:t>
              </a:r>
              <a:r>
                <a:rPr lang="en-US" sz="1600" dirty="0"/>
                <a:t/>
              </a:r>
              <a:br>
                <a:rPr lang="en-US" sz="1600" dirty="0"/>
              </a:br>
              <a:r>
                <a:rPr lang="en-US" sz="1600" dirty="0"/>
                <a:t>rerum facilis </a:t>
              </a:r>
              <a:r>
                <a:rPr lang="en-US" sz="1600" dirty="0" err="1"/>
                <a:t>est</a:t>
              </a:r>
              <a:r>
                <a:rPr lang="en-US" sz="1600" dirty="0"/>
                <a:t> et exp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xmlns="" id="{68C42F18-F8AB-4C1B-A850-381DCABF93D6}"/>
                </a:ext>
              </a:extLst>
            </p:cNvPr>
            <p:cNvSpPr txBox="1"/>
            <p:nvPr/>
          </p:nvSpPr>
          <p:spPr>
            <a:xfrm>
              <a:off x="1040890" y="1869589"/>
              <a:ext cx="1937749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/>
                <a:t>Lorem ipsum</a:t>
              </a: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xmlns="" id="{FA5C6EAE-AE22-4AB6-9E1D-19FE2748029E}"/>
              </a:ext>
            </a:extLst>
          </p:cNvPr>
          <p:cNvGrpSpPr/>
          <p:nvPr/>
        </p:nvGrpSpPr>
        <p:grpSpPr>
          <a:xfrm>
            <a:off x="8137872" y="2052045"/>
            <a:ext cx="2583665" cy="1030287"/>
            <a:chOff x="1040890" y="1869589"/>
            <a:chExt cx="1937749" cy="772715"/>
          </a:xfrm>
        </p:grpSpPr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xmlns="" id="{2440E2D7-401C-4836-B7F6-714C22291E8B}"/>
                </a:ext>
              </a:extLst>
            </p:cNvPr>
            <p:cNvSpPr txBox="1"/>
            <p:nvPr/>
          </p:nvSpPr>
          <p:spPr>
            <a:xfrm>
              <a:off x="1040890" y="2203723"/>
              <a:ext cx="1937749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Et </a:t>
              </a:r>
              <a:r>
                <a:rPr lang="en-US" sz="1600" dirty="0" err="1"/>
                <a:t>harum</a:t>
              </a:r>
              <a:r>
                <a:rPr lang="en-US" sz="1600" dirty="0"/>
                <a:t> </a:t>
              </a:r>
              <a:r>
                <a:rPr lang="en-US" sz="1600" dirty="0" err="1"/>
                <a:t>quidem</a:t>
              </a:r>
              <a:r>
                <a:rPr lang="en-US" sz="1600" dirty="0"/>
                <a:t/>
              </a:r>
              <a:br>
                <a:rPr lang="en-US" sz="1600" dirty="0"/>
              </a:br>
              <a:r>
                <a:rPr lang="en-US" sz="1600" dirty="0"/>
                <a:t>rerum facilis </a:t>
              </a:r>
              <a:r>
                <a:rPr lang="en-US" sz="1600" dirty="0" err="1"/>
                <a:t>est</a:t>
              </a:r>
              <a:r>
                <a:rPr lang="en-US" sz="1600" dirty="0"/>
                <a:t> et exp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xmlns="" id="{1839A7CA-F55B-4390-B303-E0F5F6469D61}"/>
                </a:ext>
              </a:extLst>
            </p:cNvPr>
            <p:cNvSpPr txBox="1"/>
            <p:nvPr/>
          </p:nvSpPr>
          <p:spPr>
            <a:xfrm>
              <a:off x="1040890" y="1869589"/>
              <a:ext cx="1937749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Lorem ipsum</a:t>
              </a: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xmlns="" id="{0172EABE-A332-48C4-883C-075469BB3B36}"/>
              </a:ext>
            </a:extLst>
          </p:cNvPr>
          <p:cNvGrpSpPr/>
          <p:nvPr/>
        </p:nvGrpSpPr>
        <p:grpSpPr>
          <a:xfrm>
            <a:off x="8137872" y="3690834"/>
            <a:ext cx="2583665" cy="1030287"/>
            <a:chOff x="1040890" y="1869589"/>
            <a:chExt cx="1937749" cy="772715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xmlns="" id="{C8FFA366-3014-4A10-AD6A-8C7C450C27B4}"/>
                </a:ext>
              </a:extLst>
            </p:cNvPr>
            <p:cNvSpPr txBox="1"/>
            <p:nvPr/>
          </p:nvSpPr>
          <p:spPr>
            <a:xfrm>
              <a:off x="1040890" y="2203723"/>
              <a:ext cx="1937749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Et </a:t>
              </a:r>
              <a:r>
                <a:rPr lang="en-US" sz="1600" dirty="0" err="1"/>
                <a:t>harum</a:t>
              </a:r>
              <a:r>
                <a:rPr lang="en-US" sz="1600" dirty="0"/>
                <a:t> </a:t>
              </a:r>
              <a:r>
                <a:rPr lang="en-US" sz="1600" dirty="0" err="1"/>
                <a:t>quidem</a:t>
              </a:r>
              <a:r>
                <a:rPr lang="en-US" sz="1600" dirty="0"/>
                <a:t/>
              </a:r>
              <a:br>
                <a:rPr lang="en-US" sz="1600" dirty="0"/>
              </a:br>
              <a:r>
                <a:rPr lang="en-US" sz="1600" dirty="0"/>
                <a:t>rerum facilis </a:t>
              </a:r>
              <a:r>
                <a:rPr lang="en-US" sz="1600" dirty="0" err="1"/>
                <a:t>est</a:t>
              </a:r>
              <a:r>
                <a:rPr lang="en-US" sz="1600" dirty="0"/>
                <a:t> et exp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xmlns="" id="{A80F2192-3888-447E-B77B-759ED39138C0}"/>
                </a:ext>
              </a:extLst>
            </p:cNvPr>
            <p:cNvSpPr txBox="1"/>
            <p:nvPr/>
          </p:nvSpPr>
          <p:spPr>
            <a:xfrm>
              <a:off x="1040890" y="1869589"/>
              <a:ext cx="1937749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Lorem 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7597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12A24AB5-C083-4CB6-B0C4-DDFF93C2D2C5}"/>
              </a:ext>
            </a:extLst>
          </p:cNvPr>
          <p:cNvGrpSpPr/>
          <p:nvPr/>
        </p:nvGrpSpPr>
        <p:grpSpPr>
          <a:xfrm>
            <a:off x="969983" y="1547380"/>
            <a:ext cx="9789049" cy="3807980"/>
            <a:chOff x="1040213" y="1828972"/>
            <a:chExt cx="7341787" cy="285598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45B54AEE-42FC-427E-983A-C992D2F76DAD}"/>
                </a:ext>
              </a:extLst>
            </p:cNvPr>
            <p:cNvGrpSpPr/>
            <p:nvPr/>
          </p:nvGrpSpPr>
          <p:grpSpPr>
            <a:xfrm>
              <a:off x="1040213" y="1828972"/>
              <a:ext cx="1937749" cy="772715"/>
              <a:chOff x="1040890" y="1869589"/>
              <a:chExt cx="1937749" cy="772715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xmlns="" id="{C5928215-A0F2-45F6-B23D-4B3A71DDDFD3}"/>
                  </a:ext>
                </a:extLst>
              </p:cNvPr>
              <p:cNvSpPr txBox="1"/>
              <p:nvPr/>
            </p:nvSpPr>
            <p:spPr>
              <a:xfrm>
                <a:off x="1040890" y="2203723"/>
                <a:ext cx="1937749" cy="43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/>
                  <a:t>Et </a:t>
                </a:r>
                <a:r>
                  <a:rPr lang="en-US" sz="1600" dirty="0" err="1"/>
                  <a:t>harum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quidem</a:t>
                </a:r>
                <a:r>
                  <a:rPr lang="en-US" sz="1600" dirty="0"/>
                  <a:t/>
                </a:r>
                <a:br>
                  <a:rPr lang="en-US" sz="1600" dirty="0"/>
                </a:br>
                <a:r>
                  <a:rPr lang="en-US" sz="1600" dirty="0"/>
                  <a:t>rerum facilis </a:t>
                </a:r>
                <a:r>
                  <a:rPr lang="en-US" sz="1600" dirty="0" err="1"/>
                  <a:t>est</a:t>
                </a:r>
                <a:r>
                  <a:rPr lang="en-US" sz="1600" dirty="0"/>
                  <a:t> et exp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xmlns="" id="{956C74A0-17ED-4A3A-A198-1D835996AE14}"/>
                  </a:ext>
                </a:extLst>
              </p:cNvPr>
              <p:cNvSpPr txBox="1"/>
              <p:nvPr/>
            </p:nvSpPr>
            <p:spPr>
              <a:xfrm>
                <a:off x="1040890" y="1869589"/>
                <a:ext cx="193774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2400" b="1" dirty="0"/>
                  <a:t>Lorem ipsum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16693B85-6FE2-417A-8FE9-8F6A3A138234}"/>
                </a:ext>
              </a:extLst>
            </p:cNvPr>
            <p:cNvGrpSpPr/>
            <p:nvPr/>
          </p:nvGrpSpPr>
          <p:grpSpPr>
            <a:xfrm>
              <a:off x="1040213" y="3758639"/>
              <a:ext cx="1937749" cy="772715"/>
              <a:chOff x="1040213" y="3758639"/>
              <a:chExt cx="1937749" cy="772715"/>
            </a:xfrm>
          </p:grpSpPr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xmlns="" id="{1F56F58A-C367-479D-85B2-9E8707B57A4B}"/>
                  </a:ext>
                </a:extLst>
              </p:cNvPr>
              <p:cNvSpPr txBox="1"/>
              <p:nvPr/>
            </p:nvSpPr>
            <p:spPr>
              <a:xfrm>
                <a:off x="1040213" y="4092773"/>
                <a:ext cx="1937749" cy="43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/>
                  <a:t>Et </a:t>
                </a:r>
                <a:r>
                  <a:rPr lang="en-US" sz="1600" dirty="0" err="1"/>
                  <a:t>harum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quidem</a:t>
                </a:r>
                <a:r>
                  <a:rPr lang="en-US" sz="1600" dirty="0"/>
                  <a:t/>
                </a:r>
                <a:br>
                  <a:rPr lang="en-US" sz="1600" dirty="0"/>
                </a:br>
                <a:r>
                  <a:rPr lang="en-US" sz="1600" dirty="0"/>
                  <a:t>rerum facilis </a:t>
                </a:r>
                <a:r>
                  <a:rPr lang="en-US" sz="1600" dirty="0" err="1"/>
                  <a:t>est</a:t>
                </a:r>
                <a:r>
                  <a:rPr lang="en-US" sz="1600" dirty="0"/>
                  <a:t> et exp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xmlns="" id="{68C42F18-F8AB-4C1B-A850-381DCABF93D6}"/>
                  </a:ext>
                </a:extLst>
              </p:cNvPr>
              <p:cNvSpPr txBox="1"/>
              <p:nvPr/>
            </p:nvSpPr>
            <p:spPr>
              <a:xfrm>
                <a:off x="1040213" y="3758639"/>
                <a:ext cx="193774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2400" b="1" dirty="0"/>
                  <a:t>Lorem ipsum</a:t>
                </a:r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xmlns="" id="{FA5C6EAE-AE22-4AB6-9E1D-19FE2748029E}"/>
                </a:ext>
              </a:extLst>
            </p:cNvPr>
            <p:cNvGrpSpPr/>
            <p:nvPr/>
          </p:nvGrpSpPr>
          <p:grpSpPr>
            <a:xfrm>
              <a:off x="6444251" y="1828972"/>
              <a:ext cx="1937749" cy="772715"/>
              <a:chOff x="1040890" y="1869589"/>
              <a:chExt cx="1937749" cy="772715"/>
            </a:xfrm>
          </p:grpSpPr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xmlns="" id="{2440E2D7-401C-4836-B7F6-714C22291E8B}"/>
                  </a:ext>
                </a:extLst>
              </p:cNvPr>
              <p:cNvSpPr txBox="1"/>
              <p:nvPr/>
            </p:nvSpPr>
            <p:spPr>
              <a:xfrm>
                <a:off x="1040890" y="2203723"/>
                <a:ext cx="1937749" cy="43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Et </a:t>
                </a:r>
                <a:r>
                  <a:rPr lang="en-US" sz="1600" dirty="0" err="1"/>
                  <a:t>harum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quidem</a:t>
                </a:r>
                <a:r>
                  <a:rPr lang="en-US" sz="1600" dirty="0"/>
                  <a:t/>
                </a:r>
                <a:br>
                  <a:rPr lang="en-US" sz="1600" dirty="0"/>
                </a:br>
                <a:r>
                  <a:rPr lang="en-US" sz="1600" dirty="0"/>
                  <a:t>rerum facilis </a:t>
                </a:r>
                <a:r>
                  <a:rPr lang="en-US" sz="1600" dirty="0" err="1"/>
                  <a:t>est</a:t>
                </a:r>
                <a:r>
                  <a:rPr lang="en-US" sz="1600" dirty="0"/>
                  <a:t> et exp</a:t>
                </a:r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xmlns="" id="{1839A7CA-F55B-4390-B303-E0F5F6469D61}"/>
                  </a:ext>
                </a:extLst>
              </p:cNvPr>
              <p:cNvSpPr txBox="1"/>
              <p:nvPr/>
            </p:nvSpPr>
            <p:spPr>
              <a:xfrm>
                <a:off x="1040890" y="1869589"/>
                <a:ext cx="193774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/>
                  <a:t>Lorem ipsum</a:t>
                </a:r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xmlns="" id="{0172EABE-A332-48C4-883C-075469BB3B36}"/>
                </a:ext>
              </a:extLst>
            </p:cNvPr>
            <p:cNvGrpSpPr/>
            <p:nvPr/>
          </p:nvGrpSpPr>
          <p:grpSpPr>
            <a:xfrm>
              <a:off x="6444251" y="3758639"/>
              <a:ext cx="1937749" cy="772715"/>
              <a:chOff x="1040890" y="1869589"/>
              <a:chExt cx="1937749" cy="772715"/>
            </a:xfrm>
          </p:grpSpPr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xmlns="" id="{C8FFA366-3014-4A10-AD6A-8C7C450C27B4}"/>
                  </a:ext>
                </a:extLst>
              </p:cNvPr>
              <p:cNvSpPr txBox="1"/>
              <p:nvPr/>
            </p:nvSpPr>
            <p:spPr>
              <a:xfrm>
                <a:off x="1040890" y="2203723"/>
                <a:ext cx="1937749" cy="43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Et </a:t>
                </a:r>
                <a:r>
                  <a:rPr lang="en-US" sz="1600" dirty="0" err="1"/>
                  <a:t>harum</a:t>
                </a:r>
                <a:r>
                  <a:rPr lang="en-US" sz="1600" dirty="0"/>
                  <a:t> </a:t>
                </a:r>
                <a:r>
                  <a:rPr lang="en-US" sz="1600" dirty="0" err="1"/>
                  <a:t>quidem</a:t>
                </a:r>
                <a:r>
                  <a:rPr lang="en-US" sz="1600" dirty="0"/>
                  <a:t/>
                </a:r>
                <a:br>
                  <a:rPr lang="en-US" sz="1600" dirty="0"/>
                </a:br>
                <a:r>
                  <a:rPr lang="en-US" sz="1600" dirty="0"/>
                  <a:t>rerum facilis </a:t>
                </a:r>
                <a:r>
                  <a:rPr lang="en-US" sz="1600" dirty="0" err="1"/>
                  <a:t>est</a:t>
                </a:r>
                <a:r>
                  <a:rPr lang="en-US" sz="1600" dirty="0"/>
                  <a:t> et exp</a:t>
                </a: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xmlns="" id="{A80F2192-3888-447E-B77B-759ED39138C0}"/>
                  </a:ext>
                </a:extLst>
              </p:cNvPr>
              <p:cNvSpPr txBox="1"/>
              <p:nvPr/>
            </p:nvSpPr>
            <p:spPr>
              <a:xfrm>
                <a:off x="1040890" y="1869589"/>
                <a:ext cx="193774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/>
                  <a:t>Lorem ipsum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xmlns="" id="{91E2FC1D-8B75-45A4-9822-C5648208915F}"/>
                </a:ext>
              </a:extLst>
            </p:cNvPr>
            <p:cNvGrpSpPr/>
            <p:nvPr/>
          </p:nvGrpSpPr>
          <p:grpSpPr>
            <a:xfrm>
              <a:off x="3238902" y="1856668"/>
              <a:ext cx="2944409" cy="2828289"/>
              <a:chOff x="3840865" y="2105661"/>
              <a:chExt cx="4232234" cy="4065326"/>
            </a:xfrm>
          </p:grpSpPr>
          <p:sp>
            <p:nvSpPr>
              <p:cNvPr id="50" name="Freeform 5">
                <a:extLst>
                  <a:ext uri="{FF2B5EF4-FFF2-40B4-BE49-F238E27FC236}">
                    <a16:creationId xmlns:a16="http://schemas.microsoft.com/office/drawing/2014/main" xmlns="" id="{A3F6759B-4DAA-4C70-A216-E2A1D25E7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0481" y="3500294"/>
                <a:ext cx="1736233" cy="2608584"/>
              </a:xfrm>
              <a:custGeom>
                <a:avLst/>
                <a:gdLst>
                  <a:gd name="T0" fmla="*/ 269 w 362"/>
                  <a:gd name="T1" fmla="*/ 425 h 546"/>
                  <a:gd name="T2" fmla="*/ 362 w 362"/>
                  <a:gd name="T3" fmla="*/ 279 h 546"/>
                  <a:gd name="T4" fmla="*/ 280 w 362"/>
                  <a:gd name="T5" fmla="*/ 199 h 546"/>
                  <a:gd name="T6" fmla="*/ 266 w 362"/>
                  <a:gd name="T7" fmla="*/ 133 h 546"/>
                  <a:gd name="T8" fmla="*/ 266 w 362"/>
                  <a:gd name="T9" fmla="*/ 133 h 546"/>
                  <a:gd name="T10" fmla="*/ 133 w 362"/>
                  <a:gd name="T11" fmla="*/ 0 h 546"/>
                  <a:gd name="T12" fmla="*/ 0 w 362"/>
                  <a:gd name="T13" fmla="*/ 133 h 546"/>
                  <a:gd name="T14" fmla="*/ 0 w 362"/>
                  <a:gd name="T15" fmla="*/ 133 h 546"/>
                  <a:gd name="T16" fmla="*/ 14 w 362"/>
                  <a:gd name="T17" fmla="*/ 241 h 546"/>
                  <a:gd name="T18" fmla="*/ 224 w 362"/>
                  <a:gd name="T19" fmla="*/ 508 h 546"/>
                  <a:gd name="T20" fmla="*/ 324 w 362"/>
                  <a:gd name="T21" fmla="*/ 546 h 546"/>
                  <a:gd name="T22" fmla="*/ 269 w 362"/>
                  <a:gd name="T23" fmla="*/ 425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2" h="546">
                    <a:moveTo>
                      <a:pt x="269" y="425"/>
                    </a:moveTo>
                    <a:cubicBezTo>
                      <a:pt x="269" y="361"/>
                      <a:pt x="307" y="305"/>
                      <a:pt x="362" y="279"/>
                    </a:cubicBezTo>
                    <a:cubicBezTo>
                      <a:pt x="326" y="264"/>
                      <a:pt x="297" y="235"/>
                      <a:pt x="280" y="199"/>
                    </a:cubicBezTo>
                    <a:cubicBezTo>
                      <a:pt x="271" y="179"/>
                      <a:pt x="266" y="157"/>
                      <a:pt x="266" y="133"/>
                    </a:cubicBezTo>
                    <a:cubicBezTo>
                      <a:pt x="266" y="133"/>
                      <a:pt x="266" y="133"/>
                      <a:pt x="266" y="133"/>
                    </a:cubicBezTo>
                    <a:cubicBezTo>
                      <a:pt x="266" y="60"/>
                      <a:pt x="207" y="0"/>
                      <a:pt x="133" y="0"/>
                    </a:cubicBezTo>
                    <a:cubicBezTo>
                      <a:pt x="60" y="0"/>
                      <a:pt x="0" y="60"/>
                      <a:pt x="0" y="133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71"/>
                      <a:pt x="5" y="207"/>
                      <a:pt x="14" y="241"/>
                    </a:cubicBezTo>
                    <a:cubicBezTo>
                      <a:pt x="44" y="357"/>
                      <a:pt x="121" y="453"/>
                      <a:pt x="224" y="508"/>
                    </a:cubicBezTo>
                    <a:cubicBezTo>
                      <a:pt x="255" y="525"/>
                      <a:pt x="289" y="538"/>
                      <a:pt x="324" y="546"/>
                    </a:cubicBezTo>
                    <a:cubicBezTo>
                      <a:pt x="290" y="517"/>
                      <a:pt x="269" y="474"/>
                      <a:pt x="269" y="425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1" name="Freeform 6">
                <a:extLst>
                  <a:ext uri="{FF2B5EF4-FFF2-40B4-BE49-F238E27FC236}">
                    <a16:creationId xmlns:a16="http://schemas.microsoft.com/office/drawing/2014/main" xmlns="" id="{FF5E0A84-31FF-42B0-90B9-105F1B05E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5924" y="2177181"/>
                <a:ext cx="1726823" cy="2565296"/>
              </a:xfrm>
              <a:custGeom>
                <a:avLst/>
                <a:gdLst>
                  <a:gd name="T0" fmla="*/ 359 w 360"/>
                  <a:gd name="T1" fmla="*/ 396 h 537"/>
                  <a:gd name="T2" fmla="*/ 343 w 360"/>
                  <a:gd name="T3" fmla="*/ 293 h 537"/>
                  <a:gd name="T4" fmla="*/ 151 w 360"/>
                  <a:gd name="T5" fmla="*/ 44 h 537"/>
                  <a:gd name="T6" fmla="*/ 45 w 360"/>
                  <a:gd name="T7" fmla="*/ 0 h 537"/>
                  <a:gd name="T8" fmla="*/ 97 w 360"/>
                  <a:gd name="T9" fmla="*/ 118 h 537"/>
                  <a:gd name="T10" fmla="*/ 0 w 360"/>
                  <a:gd name="T11" fmla="*/ 266 h 537"/>
                  <a:gd name="T12" fmla="*/ 8 w 360"/>
                  <a:gd name="T13" fmla="*/ 269 h 537"/>
                  <a:gd name="T14" fmla="*/ 78 w 360"/>
                  <a:gd name="T15" fmla="*/ 342 h 537"/>
                  <a:gd name="T16" fmla="*/ 93 w 360"/>
                  <a:gd name="T17" fmla="*/ 404 h 537"/>
                  <a:gd name="T18" fmla="*/ 93 w 360"/>
                  <a:gd name="T19" fmla="*/ 404 h 537"/>
                  <a:gd name="T20" fmla="*/ 226 w 360"/>
                  <a:gd name="T21" fmla="*/ 537 h 537"/>
                  <a:gd name="T22" fmla="*/ 360 w 360"/>
                  <a:gd name="T23" fmla="*/ 407 h 537"/>
                  <a:gd name="T24" fmla="*/ 360 w 360"/>
                  <a:gd name="T25" fmla="*/ 404 h 537"/>
                  <a:gd name="T26" fmla="*/ 359 w 360"/>
                  <a:gd name="T27" fmla="*/ 396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537">
                    <a:moveTo>
                      <a:pt x="359" y="396"/>
                    </a:moveTo>
                    <a:cubicBezTo>
                      <a:pt x="358" y="361"/>
                      <a:pt x="353" y="326"/>
                      <a:pt x="343" y="293"/>
                    </a:cubicBezTo>
                    <a:cubicBezTo>
                      <a:pt x="313" y="188"/>
                      <a:pt x="243" y="99"/>
                      <a:pt x="151" y="44"/>
                    </a:cubicBezTo>
                    <a:cubicBezTo>
                      <a:pt x="118" y="25"/>
                      <a:pt x="82" y="10"/>
                      <a:pt x="45" y="0"/>
                    </a:cubicBezTo>
                    <a:cubicBezTo>
                      <a:pt x="77" y="29"/>
                      <a:pt x="97" y="71"/>
                      <a:pt x="97" y="118"/>
                    </a:cubicBezTo>
                    <a:cubicBezTo>
                      <a:pt x="97" y="184"/>
                      <a:pt x="57" y="241"/>
                      <a:pt x="0" y="266"/>
                    </a:cubicBezTo>
                    <a:cubicBezTo>
                      <a:pt x="3" y="267"/>
                      <a:pt x="5" y="268"/>
                      <a:pt x="8" y="269"/>
                    </a:cubicBezTo>
                    <a:cubicBezTo>
                      <a:pt x="38" y="285"/>
                      <a:pt x="63" y="311"/>
                      <a:pt x="78" y="342"/>
                    </a:cubicBezTo>
                    <a:cubicBezTo>
                      <a:pt x="87" y="361"/>
                      <a:pt x="92" y="382"/>
                      <a:pt x="93" y="404"/>
                    </a:cubicBezTo>
                    <a:cubicBezTo>
                      <a:pt x="93" y="404"/>
                      <a:pt x="93" y="404"/>
                      <a:pt x="93" y="404"/>
                    </a:cubicBezTo>
                    <a:cubicBezTo>
                      <a:pt x="93" y="478"/>
                      <a:pt x="153" y="537"/>
                      <a:pt x="226" y="537"/>
                    </a:cubicBezTo>
                    <a:cubicBezTo>
                      <a:pt x="299" y="537"/>
                      <a:pt x="358" y="479"/>
                      <a:pt x="360" y="407"/>
                    </a:cubicBezTo>
                    <a:cubicBezTo>
                      <a:pt x="360" y="406"/>
                      <a:pt x="360" y="405"/>
                      <a:pt x="360" y="404"/>
                    </a:cubicBezTo>
                    <a:cubicBezTo>
                      <a:pt x="360" y="401"/>
                      <a:pt x="360" y="399"/>
                      <a:pt x="359" y="39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2" name="Freeform 7">
                <a:extLst>
                  <a:ext uri="{FF2B5EF4-FFF2-40B4-BE49-F238E27FC236}">
                    <a16:creationId xmlns:a16="http://schemas.microsoft.com/office/drawing/2014/main" xmlns="" id="{209AFBFF-A2B7-495C-BD74-55CD243671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7295" y="2105661"/>
                <a:ext cx="2619877" cy="1719294"/>
              </a:xfrm>
              <a:custGeom>
                <a:avLst/>
                <a:gdLst>
                  <a:gd name="T0" fmla="*/ 417 w 546"/>
                  <a:gd name="T1" fmla="*/ 0 h 360"/>
                  <a:gd name="T2" fmla="*/ 416 w 546"/>
                  <a:gd name="T3" fmla="*/ 0 h 360"/>
                  <a:gd name="T4" fmla="*/ 413 w 546"/>
                  <a:gd name="T5" fmla="*/ 0 h 360"/>
                  <a:gd name="T6" fmla="*/ 412 w 546"/>
                  <a:gd name="T7" fmla="*/ 0 h 360"/>
                  <a:gd name="T8" fmla="*/ 411 w 546"/>
                  <a:gd name="T9" fmla="*/ 0 h 360"/>
                  <a:gd name="T10" fmla="*/ 306 w 546"/>
                  <a:gd name="T11" fmla="*/ 13 h 360"/>
                  <a:gd name="T12" fmla="*/ 23 w 546"/>
                  <a:gd name="T13" fmla="*/ 252 h 360"/>
                  <a:gd name="T14" fmla="*/ 0 w 546"/>
                  <a:gd name="T15" fmla="*/ 317 h 360"/>
                  <a:gd name="T16" fmla="*/ 119 w 546"/>
                  <a:gd name="T17" fmla="*/ 264 h 360"/>
                  <a:gd name="T18" fmla="*/ 266 w 546"/>
                  <a:gd name="T19" fmla="*/ 360 h 360"/>
                  <a:gd name="T20" fmla="*/ 347 w 546"/>
                  <a:gd name="T21" fmla="*/ 280 h 360"/>
                  <a:gd name="T22" fmla="*/ 411 w 546"/>
                  <a:gd name="T23" fmla="*/ 266 h 360"/>
                  <a:gd name="T24" fmla="*/ 416 w 546"/>
                  <a:gd name="T25" fmla="*/ 267 h 360"/>
                  <a:gd name="T26" fmla="*/ 416 w 546"/>
                  <a:gd name="T27" fmla="*/ 266 h 360"/>
                  <a:gd name="T28" fmla="*/ 546 w 546"/>
                  <a:gd name="T29" fmla="*/ 133 h 360"/>
                  <a:gd name="T30" fmla="*/ 417 w 546"/>
                  <a:gd name="T31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6" h="360">
                    <a:moveTo>
                      <a:pt x="417" y="0"/>
                    </a:moveTo>
                    <a:cubicBezTo>
                      <a:pt x="416" y="0"/>
                      <a:pt x="416" y="0"/>
                      <a:pt x="416" y="0"/>
                    </a:cubicBezTo>
                    <a:cubicBezTo>
                      <a:pt x="415" y="0"/>
                      <a:pt x="414" y="0"/>
                      <a:pt x="413" y="0"/>
                    </a:cubicBezTo>
                    <a:cubicBezTo>
                      <a:pt x="413" y="0"/>
                      <a:pt x="413" y="0"/>
                      <a:pt x="412" y="0"/>
                    </a:cubicBezTo>
                    <a:cubicBezTo>
                      <a:pt x="412" y="0"/>
                      <a:pt x="412" y="0"/>
                      <a:pt x="411" y="0"/>
                    </a:cubicBezTo>
                    <a:cubicBezTo>
                      <a:pt x="375" y="0"/>
                      <a:pt x="340" y="5"/>
                      <a:pt x="306" y="13"/>
                    </a:cubicBezTo>
                    <a:cubicBezTo>
                      <a:pt x="179" y="45"/>
                      <a:pt x="75" y="135"/>
                      <a:pt x="23" y="252"/>
                    </a:cubicBezTo>
                    <a:cubicBezTo>
                      <a:pt x="13" y="273"/>
                      <a:pt x="6" y="295"/>
                      <a:pt x="0" y="317"/>
                    </a:cubicBezTo>
                    <a:cubicBezTo>
                      <a:pt x="29" y="285"/>
                      <a:pt x="72" y="264"/>
                      <a:pt x="119" y="264"/>
                    </a:cubicBezTo>
                    <a:cubicBezTo>
                      <a:pt x="185" y="264"/>
                      <a:pt x="241" y="304"/>
                      <a:pt x="266" y="360"/>
                    </a:cubicBezTo>
                    <a:cubicBezTo>
                      <a:pt x="282" y="324"/>
                      <a:pt x="311" y="296"/>
                      <a:pt x="347" y="280"/>
                    </a:cubicBezTo>
                    <a:cubicBezTo>
                      <a:pt x="367" y="271"/>
                      <a:pt x="388" y="266"/>
                      <a:pt x="411" y="266"/>
                    </a:cubicBezTo>
                    <a:cubicBezTo>
                      <a:pt x="413" y="266"/>
                      <a:pt x="414" y="266"/>
                      <a:pt x="416" y="267"/>
                    </a:cubicBezTo>
                    <a:cubicBezTo>
                      <a:pt x="416" y="266"/>
                      <a:pt x="416" y="266"/>
                      <a:pt x="416" y="266"/>
                    </a:cubicBezTo>
                    <a:cubicBezTo>
                      <a:pt x="488" y="265"/>
                      <a:pt x="546" y="206"/>
                      <a:pt x="546" y="133"/>
                    </a:cubicBezTo>
                    <a:cubicBezTo>
                      <a:pt x="546" y="61"/>
                      <a:pt x="489" y="2"/>
                      <a:pt x="4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3" name="Freeform 8">
                <a:extLst>
                  <a:ext uri="{FF2B5EF4-FFF2-40B4-BE49-F238E27FC236}">
                    <a16:creationId xmlns:a16="http://schemas.microsoft.com/office/drawing/2014/main" xmlns="" id="{0D548344-DD8B-4A47-8FDF-D9A6B7F9E2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5228" y="4431931"/>
                <a:ext cx="2600115" cy="1739056"/>
              </a:xfrm>
              <a:custGeom>
                <a:avLst/>
                <a:gdLst>
                  <a:gd name="T0" fmla="*/ 420 w 542"/>
                  <a:gd name="T1" fmla="*/ 93 h 364"/>
                  <a:gd name="T2" fmla="*/ 275 w 542"/>
                  <a:gd name="T3" fmla="*/ 0 h 364"/>
                  <a:gd name="T4" fmla="*/ 196 w 542"/>
                  <a:gd name="T5" fmla="*/ 82 h 364"/>
                  <a:gd name="T6" fmla="*/ 133 w 542"/>
                  <a:gd name="T7" fmla="*/ 97 h 364"/>
                  <a:gd name="T8" fmla="*/ 133 w 542"/>
                  <a:gd name="T9" fmla="*/ 97 h 364"/>
                  <a:gd name="T10" fmla="*/ 0 w 542"/>
                  <a:gd name="T11" fmla="*/ 230 h 364"/>
                  <a:gd name="T12" fmla="*/ 131 w 542"/>
                  <a:gd name="T13" fmla="*/ 364 h 364"/>
                  <a:gd name="T14" fmla="*/ 133 w 542"/>
                  <a:gd name="T15" fmla="*/ 364 h 364"/>
                  <a:gd name="T16" fmla="*/ 140 w 542"/>
                  <a:gd name="T17" fmla="*/ 363 h 364"/>
                  <a:gd name="T18" fmla="*/ 243 w 542"/>
                  <a:gd name="T19" fmla="*/ 348 h 364"/>
                  <a:gd name="T20" fmla="*/ 520 w 542"/>
                  <a:gd name="T21" fmla="*/ 105 h 364"/>
                  <a:gd name="T22" fmla="*/ 542 w 542"/>
                  <a:gd name="T23" fmla="*/ 37 h 364"/>
                  <a:gd name="T24" fmla="*/ 420 w 542"/>
                  <a:gd name="T25" fmla="*/ 93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2" h="364">
                    <a:moveTo>
                      <a:pt x="420" y="93"/>
                    </a:moveTo>
                    <a:cubicBezTo>
                      <a:pt x="356" y="93"/>
                      <a:pt x="300" y="55"/>
                      <a:pt x="275" y="0"/>
                    </a:cubicBezTo>
                    <a:cubicBezTo>
                      <a:pt x="259" y="36"/>
                      <a:pt x="231" y="66"/>
                      <a:pt x="196" y="82"/>
                    </a:cubicBezTo>
                    <a:cubicBezTo>
                      <a:pt x="177" y="91"/>
                      <a:pt x="155" y="96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59" y="97"/>
                      <a:pt x="0" y="157"/>
                      <a:pt x="0" y="230"/>
                    </a:cubicBezTo>
                    <a:cubicBezTo>
                      <a:pt x="0" y="303"/>
                      <a:pt x="58" y="363"/>
                      <a:pt x="131" y="364"/>
                    </a:cubicBezTo>
                    <a:cubicBezTo>
                      <a:pt x="132" y="364"/>
                      <a:pt x="132" y="364"/>
                      <a:pt x="133" y="364"/>
                    </a:cubicBezTo>
                    <a:cubicBezTo>
                      <a:pt x="135" y="364"/>
                      <a:pt x="138" y="364"/>
                      <a:pt x="140" y="363"/>
                    </a:cubicBezTo>
                    <a:cubicBezTo>
                      <a:pt x="176" y="362"/>
                      <a:pt x="210" y="357"/>
                      <a:pt x="243" y="348"/>
                    </a:cubicBezTo>
                    <a:cubicBezTo>
                      <a:pt x="368" y="313"/>
                      <a:pt x="469" y="223"/>
                      <a:pt x="520" y="105"/>
                    </a:cubicBezTo>
                    <a:cubicBezTo>
                      <a:pt x="529" y="84"/>
                      <a:pt x="536" y="61"/>
                      <a:pt x="542" y="37"/>
                    </a:cubicBezTo>
                    <a:cubicBezTo>
                      <a:pt x="513" y="71"/>
                      <a:pt x="469" y="93"/>
                      <a:pt x="420" y="9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4" name="Oval 9">
                <a:extLst>
                  <a:ext uri="{FF2B5EF4-FFF2-40B4-BE49-F238E27FC236}">
                    <a16:creationId xmlns:a16="http://schemas.microsoft.com/office/drawing/2014/main" xmlns="" id="{DAC9FE85-6647-4A75-9D41-6B5750549E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87791" y="2263757"/>
                <a:ext cx="944812" cy="935401"/>
              </a:xfrm>
              <a:prstGeom prst="ellipse">
                <a:avLst/>
              </a:pr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5" name="Oval 10">
                <a:extLst>
                  <a:ext uri="{FF2B5EF4-FFF2-40B4-BE49-F238E27FC236}">
                    <a16:creationId xmlns:a16="http://schemas.microsoft.com/office/drawing/2014/main" xmlns="" id="{54B9BC0C-3333-46FC-8117-7F3603AC36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503" y="5091605"/>
                <a:ext cx="940107" cy="936342"/>
              </a:xfrm>
              <a:prstGeom prst="ellipse">
                <a:avLst/>
              </a:pr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6" name="Oval 11">
                <a:extLst>
                  <a:ext uri="{FF2B5EF4-FFF2-40B4-BE49-F238E27FC236}">
                    <a16:creationId xmlns:a16="http://schemas.microsoft.com/office/drawing/2014/main" xmlns="" id="{803859D5-5E69-45F4-B5C1-03538FC27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3282" y="3638628"/>
                <a:ext cx="940107" cy="936342"/>
              </a:xfrm>
              <a:prstGeom prst="ellipse">
                <a:avLst/>
              </a:pr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7" name="Oval 12">
                <a:extLst>
                  <a:ext uri="{FF2B5EF4-FFF2-40B4-BE49-F238E27FC236}">
                    <a16:creationId xmlns:a16="http://schemas.microsoft.com/office/drawing/2014/main" xmlns="" id="{437E3158-25DC-422F-ABF2-0E3695AFC3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9839" y="3667800"/>
                <a:ext cx="944812" cy="936342"/>
              </a:xfrm>
              <a:prstGeom prst="ellipse">
                <a:avLst/>
              </a:pr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60" name="Freeform 71">
                <a:extLst>
                  <a:ext uri="{FF2B5EF4-FFF2-40B4-BE49-F238E27FC236}">
                    <a16:creationId xmlns:a16="http://schemas.microsoft.com/office/drawing/2014/main" xmlns="" id="{E694FCD0-FCDB-4798-AA0C-5800004815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64900" y="3824955"/>
                <a:ext cx="296870" cy="450514"/>
              </a:xfrm>
              <a:custGeom>
                <a:avLst/>
                <a:gdLst>
                  <a:gd name="T0" fmla="*/ 13 w 48"/>
                  <a:gd name="T1" fmla="*/ 59 h 73"/>
                  <a:gd name="T2" fmla="*/ 36 w 48"/>
                  <a:gd name="T3" fmla="*/ 59 h 73"/>
                  <a:gd name="T4" fmla="*/ 36 w 48"/>
                  <a:gd name="T5" fmla="*/ 59 h 73"/>
                  <a:gd name="T6" fmla="*/ 37 w 48"/>
                  <a:gd name="T7" fmla="*/ 59 h 73"/>
                  <a:gd name="T8" fmla="*/ 38 w 48"/>
                  <a:gd name="T9" fmla="*/ 57 h 73"/>
                  <a:gd name="T10" fmla="*/ 24 w 48"/>
                  <a:gd name="T11" fmla="*/ 41 h 73"/>
                  <a:gd name="T12" fmla="*/ 11 w 48"/>
                  <a:gd name="T13" fmla="*/ 57 h 73"/>
                  <a:gd name="T14" fmla="*/ 11 w 48"/>
                  <a:gd name="T15" fmla="*/ 59 h 73"/>
                  <a:gd name="T16" fmla="*/ 13 w 48"/>
                  <a:gd name="T17" fmla="*/ 59 h 73"/>
                  <a:gd name="T18" fmla="*/ 13 w 48"/>
                  <a:gd name="T19" fmla="*/ 59 h 73"/>
                  <a:gd name="T20" fmla="*/ 44 w 48"/>
                  <a:gd name="T21" fmla="*/ 11 h 73"/>
                  <a:gd name="T22" fmla="*/ 48 w 48"/>
                  <a:gd name="T23" fmla="*/ 7 h 73"/>
                  <a:gd name="T24" fmla="*/ 48 w 48"/>
                  <a:gd name="T25" fmla="*/ 5 h 73"/>
                  <a:gd name="T26" fmla="*/ 44 w 48"/>
                  <a:gd name="T27" fmla="*/ 0 h 73"/>
                  <a:gd name="T28" fmla="*/ 5 w 48"/>
                  <a:gd name="T29" fmla="*/ 0 h 73"/>
                  <a:gd name="T30" fmla="*/ 0 w 48"/>
                  <a:gd name="T31" fmla="*/ 5 h 73"/>
                  <a:gd name="T32" fmla="*/ 0 w 48"/>
                  <a:gd name="T33" fmla="*/ 7 h 73"/>
                  <a:gd name="T34" fmla="*/ 4 w 48"/>
                  <a:gd name="T35" fmla="*/ 11 h 73"/>
                  <a:gd name="T36" fmla="*/ 44 w 48"/>
                  <a:gd name="T37" fmla="*/ 11 h 73"/>
                  <a:gd name="T38" fmla="*/ 40 w 48"/>
                  <a:gd name="T39" fmla="*/ 13 h 73"/>
                  <a:gd name="T40" fmla="*/ 44 w 48"/>
                  <a:gd name="T41" fmla="*/ 13 h 73"/>
                  <a:gd name="T42" fmla="*/ 31 w 48"/>
                  <a:gd name="T43" fmla="*/ 36 h 73"/>
                  <a:gd name="T44" fmla="*/ 44 w 48"/>
                  <a:gd name="T45" fmla="*/ 59 h 73"/>
                  <a:gd name="T46" fmla="*/ 40 w 48"/>
                  <a:gd name="T47" fmla="*/ 59 h 73"/>
                  <a:gd name="T48" fmla="*/ 26 w 48"/>
                  <a:gd name="T49" fmla="*/ 38 h 73"/>
                  <a:gd name="T50" fmla="*/ 25 w 48"/>
                  <a:gd name="T51" fmla="*/ 36 h 73"/>
                  <a:gd name="T52" fmla="*/ 26 w 48"/>
                  <a:gd name="T53" fmla="*/ 35 h 73"/>
                  <a:gd name="T54" fmla="*/ 26 w 48"/>
                  <a:gd name="T55" fmla="*/ 35 h 73"/>
                  <a:gd name="T56" fmla="*/ 40 w 48"/>
                  <a:gd name="T57" fmla="*/ 13 h 73"/>
                  <a:gd name="T58" fmla="*/ 4 w 48"/>
                  <a:gd name="T59" fmla="*/ 61 h 73"/>
                  <a:gd name="T60" fmla="*/ 0 w 48"/>
                  <a:gd name="T61" fmla="*/ 66 h 73"/>
                  <a:gd name="T62" fmla="*/ 0 w 48"/>
                  <a:gd name="T63" fmla="*/ 68 h 73"/>
                  <a:gd name="T64" fmla="*/ 5 w 48"/>
                  <a:gd name="T65" fmla="*/ 73 h 73"/>
                  <a:gd name="T66" fmla="*/ 44 w 48"/>
                  <a:gd name="T67" fmla="*/ 73 h 73"/>
                  <a:gd name="T68" fmla="*/ 48 w 48"/>
                  <a:gd name="T69" fmla="*/ 68 h 73"/>
                  <a:gd name="T70" fmla="*/ 48 w 48"/>
                  <a:gd name="T71" fmla="*/ 66 h 73"/>
                  <a:gd name="T72" fmla="*/ 44 w 48"/>
                  <a:gd name="T73" fmla="*/ 61 h 73"/>
                  <a:gd name="T74" fmla="*/ 4 w 48"/>
                  <a:gd name="T75" fmla="*/ 61 h 73"/>
                  <a:gd name="T76" fmla="*/ 8 w 48"/>
                  <a:gd name="T77" fmla="*/ 59 h 73"/>
                  <a:gd name="T78" fmla="*/ 4 w 48"/>
                  <a:gd name="T79" fmla="*/ 59 h 73"/>
                  <a:gd name="T80" fmla="*/ 18 w 48"/>
                  <a:gd name="T81" fmla="*/ 36 h 73"/>
                  <a:gd name="T82" fmla="*/ 4 w 48"/>
                  <a:gd name="T83" fmla="*/ 13 h 73"/>
                  <a:gd name="T84" fmla="*/ 8 w 48"/>
                  <a:gd name="T85" fmla="*/ 13 h 73"/>
                  <a:gd name="T86" fmla="*/ 22 w 48"/>
                  <a:gd name="T87" fmla="*/ 35 h 73"/>
                  <a:gd name="T88" fmla="*/ 24 w 48"/>
                  <a:gd name="T89" fmla="*/ 37 h 73"/>
                  <a:gd name="T90" fmla="*/ 22 w 48"/>
                  <a:gd name="T91" fmla="*/ 38 h 73"/>
                  <a:gd name="T92" fmla="*/ 8 w 48"/>
                  <a:gd name="T93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" h="73">
                    <a:moveTo>
                      <a:pt x="13" y="59"/>
                    </a:move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59"/>
                      <a:pt x="37" y="59"/>
                      <a:pt x="37" y="59"/>
                    </a:cubicBezTo>
                    <a:cubicBezTo>
                      <a:pt x="38" y="58"/>
                      <a:pt x="38" y="57"/>
                      <a:pt x="38" y="57"/>
                    </a:cubicBezTo>
                    <a:cubicBezTo>
                      <a:pt x="36" y="49"/>
                      <a:pt x="31" y="41"/>
                      <a:pt x="24" y="41"/>
                    </a:cubicBezTo>
                    <a:cubicBezTo>
                      <a:pt x="17" y="41"/>
                      <a:pt x="12" y="49"/>
                      <a:pt x="11" y="57"/>
                    </a:cubicBezTo>
                    <a:cubicBezTo>
                      <a:pt x="11" y="57"/>
                      <a:pt x="11" y="58"/>
                      <a:pt x="11" y="59"/>
                    </a:cubicBezTo>
                    <a:cubicBezTo>
                      <a:pt x="12" y="59"/>
                      <a:pt x="12" y="59"/>
                      <a:pt x="13" y="59"/>
                    </a:cubicBezTo>
                    <a:cubicBezTo>
                      <a:pt x="13" y="59"/>
                      <a:pt x="13" y="59"/>
                      <a:pt x="13" y="59"/>
                    </a:cubicBezTo>
                    <a:close/>
                    <a:moveTo>
                      <a:pt x="44" y="11"/>
                    </a:moveTo>
                    <a:cubicBezTo>
                      <a:pt x="47" y="11"/>
                      <a:pt x="48" y="9"/>
                      <a:pt x="48" y="7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2"/>
                      <a:pt x="46" y="0"/>
                      <a:pt x="4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2" y="11"/>
                      <a:pt x="4" y="11"/>
                    </a:cubicBezTo>
                    <a:cubicBezTo>
                      <a:pt x="44" y="11"/>
                      <a:pt x="44" y="11"/>
                      <a:pt x="44" y="11"/>
                    </a:cubicBezTo>
                    <a:close/>
                    <a:moveTo>
                      <a:pt x="40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22"/>
                      <a:pt x="39" y="31"/>
                      <a:pt x="31" y="36"/>
                    </a:cubicBezTo>
                    <a:cubicBezTo>
                      <a:pt x="39" y="42"/>
                      <a:pt x="43" y="50"/>
                      <a:pt x="44" y="5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39" y="51"/>
                      <a:pt x="35" y="41"/>
                      <a:pt x="26" y="38"/>
                    </a:cubicBezTo>
                    <a:cubicBezTo>
                      <a:pt x="25" y="38"/>
                      <a:pt x="25" y="37"/>
                      <a:pt x="25" y="36"/>
                    </a:cubicBezTo>
                    <a:cubicBezTo>
                      <a:pt x="25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34" y="32"/>
                      <a:pt x="39" y="21"/>
                      <a:pt x="40" y="13"/>
                    </a:cubicBezTo>
                    <a:close/>
                    <a:moveTo>
                      <a:pt x="4" y="61"/>
                    </a:moveTo>
                    <a:cubicBezTo>
                      <a:pt x="2" y="62"/>
                      <a:pt x="0" y="64"/>
                      <a:pt x="0" y="6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2" y="73"/>
                      <a:pt x="5" y="73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6" y="73"/>
                      <a:pt x="48" y="70"/>
                      <a:pt x="48" y="68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8" y="64"/>
                      <a:pt x="47" y="62"/>
                      <a:pt x="44" y="61"/>
                    </a:cubicBezTo>
                    <a:cubicBezTo>
                      <a:pt x="4" y="61"/>
                      <a:pt x="4" y="61"/>
                      <a:pt x="4" y="61"/>
                    </a:cubicBezTo>
                    <a:close/>
                    <a:moveTo>
                      <a:pt x="8" y="59"/>
                    </a:moveTo>
                    <a:cubicBezTo>
                      <a:pt x="4" y="59"/>
                      <a:pt x="4" y="59"/>
                      <a:pt x="4" y="59"/>
                    </a:cubicBezTo>
                    <a:cubicBezTo>
                      <a:pt x="5" y="50"/>
                      <a:pt x="10" y="42"/>
                      <a:pt x="18" y="36"/>
                    </a:cubicBezTo>
                    <a:cubicBezTo>
                      <a:pt x="10" y="31"/>
                      <a:pt x="5" y="22"/>
                      <a:pt x="4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21"/>
                      <a:pt x="14" y="32"/>
                      <a:pt x="22" y="35"/>
                    </a:cubicBezTo>
                    <a:cubicBezTo>
                      <a:pt x="23" y="35"/>
                      <a:pt x="24" y="36"/>
                      <a:pt x="24" y="37"/>
                    </a:cubicBezTo>
                    <a:cubicBezTo>
                      <a:pt x="23" y="38"/>
                      <a:pt x="23" y="38"/>
                      <a:pt x="22" y="38"/>
                    </a:cubicBezTo>
                    <a:cubicBezTo>
                      <a:pt x="14" y="41"/>
                      <a:pt x="9" y="51"/>
                      <a:pt x="8" y="5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61" name="Freeform 74">
                <a:extLst>
                  <a:ext uri="{FF2B5EF4-FFF2-40B4-BE49-F238E27FC236}">
                    <a16:creationId xmlns:a16="http://schemas.microsoft.com/office/drawing/2014/main" xmlns="" id="{7826AF36-AD10-49BF-96D8-4B128D5683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42709" y="2535018"/>
                <a:ext cx="434975" cy="434975"/>
              </a:xfrm>
              <a:custGeom>
                <a:avLst/>
                <a:gdLst>
                  <a:gd name="T0" fmla="*/ 117 w 239"/>
                  <a:gd name="T1" fmla="*/ 166 h 239"/>
                  <a:gd name="T2" fmla="*/ 85 w 239"/>
                  <a:gd name="T3" fmla="*/ 198 h 239"/>
                  <a:gd name="T4" fmla="*/ 43 w 239"/>
                  <a:gd name="T5" fmla="*/ 198 h 239"/>
                  <a:gd name="T6" fmla="*/ 41 w 239"/>
                  <a:gd name="T7" fmla="*/ 196 h 239"/>
                  <a:gd name="T8" fmla="*/ 41 w 239"/>
                  <a:gd name="T9" fmla="*/ 154 h 239"/>
                  <a:gd name="T10" fmla="*/ 80 w 239"/>
                  <a:gd name="T11" fmla="*/ 115 h 239"/>
                  <a:gd name="T12" fmla="*/ 101 w 239"/>
                  <a:gd name="T13" fmla="*/ 106 h 239"/>
                  <a:gd name="T14" fmla="*/ 101 w 239"/>
                  <a:gd name="T15" fmla="*/ 106 h 239"/>
                  <a:gd name="T16" fmla="*/ 122 w 239"/>
                  <a:gd name="T17" fmla="*/ 115 h 239"/>
                  <a:gd name="T18" fmla="*/ 132 w 239"/>
                  <a:gd name="T19" fmla="*/ 119 h 239"/>
                  <a:gd name="T20" fmla="*/ 141 w 239"/>
                  <a:gd name="T21" fmla="*/ 115 h 239"/>
                  <a:gd name="T22" fmla="*/ 141 w 239"/>
                  <a:gd name="T23" fmla="*/ 96 h 239"/>
                  <a:gd name="T24" fmla="*/ 101 w 239"/>
                  <a:gd name="T25" fmla="*/ 80 h 239"/>
                  <a:gd name="T26" fmla="*/ 101 w 239"/>
                  <a:gd name="T27" fmla="*/ 80 h 239"/>
                  <a:gd name="T28" fmla="*/ 61 w 239"/>
                  <a:gd name="T29" fmla="*/ 96 h 239"/>
                  <a:gd name="T30" fmla="*/ 22 w 239"/>
                  <a:gd name="T31" fmla="*/ 135 h 239"/>
                  <a:gd name="T32" fmla="*/ 22 w 239"/>
                  <a:gd name="T33" fmla="*/ 215 h 239"/>
                  <a:gd name="T34" fmla="*/ 24 w 239"/>
                  <a:gd name="T35" fmla="*/ 217 h 239"/>
                  <a:gd name="T36" fmla="*/ 104 w 239"/>
                  <a:gd name="T37" fmla="*/ 217 h 239"/>
                  <a:gd name="T38" fmla="*/ 143 w 239"/>
                  <a:gd name="T39" fmla="*/ 178 h 239"/>
                  <a:gd name="T40" fmla="*/ 151 w 239"/>
                  <a:gd name="T41" fmla="*/ 168 h 239"/>
                  <a:gd name="T42" fmla="*/ 139 w 239"/>
                  <a:gd name="T43" fmla="*/ 170 h 239"/>
                  <a:gd name="T44" fmla="*/ 117 w 239"/>
                  <a:gd name="T45" fmla="*/ 166 h 239"/>
                  <a:gd name="T46" fmla="*/ 217 w 239"/>
                  <a:gd name="T47" fmla="*/ 23 h 239"/>
                  <a:gd name="T48" fmla="*/ 216 w 239"/>
                  <a:gd name="T49" fmla="*/ 22 h 239"/>
                  <a:gd name="T50" fmla="*/ 136 w 239"/>
                  <a:gd name="T51" fmla="*/ 22 h 239"/>
                  <a:gd name="T52" fmla="*/ 97 w 239"/>
                  <a:gd name="T53" fmla="*/ 61 h 239"/>
                  <a:gd name="T54" fmla="*/ 89 w 239"/>
                  <a:gd name="T55" fmla="*/ 70 h 239"/>
                  <a:gd name="T56" fmla="*/ 101 w 239"/>
                  <a:gd name="T57" fmla="*/ 69 h 239"/>
                  <a:gd name="T58" fmla="*/ 101 w 239"/>
                  <a:gd name="T59" fmla="*/ 69 h 239"/>
                  <a:gd name="T60" fmla="*/ 123 w 239"/>
                  <a:gd name="T61" fmla="*/ 73 h 239"/>
                  <a:gd name="T62" fmla="*/ 155 w 239"/>
                  <a:gd name="T63" fmla="*/ 41 h 239"/>
                  <a:gd name="T64" fmla="*/ 197 w 239"/>
                  <a:gd name="T65" fmla="*/ 41 h 239"/>
                  <a:gd name="T66" fmla="*/ 199 w 239"/>
                  <a:gd name="T67" fmla="*/ 42 h 239"/>
                  <a:gd name="T68" fmla="*/ 199 w 239"/>
                  <a:gd name="T69" fmla="*/ 84 h 239"/>
                  <a:gd name="T70" fmla="*/ 160 w 239"/>
                  <a:gd name="T71" fmla="*/ 123 h 239"/>
                  <a:gd name="T72" fmla="*/ 139 w 239"/>
                  <a:gd name="T73" fmla="*/ 132 h 239"/>
                  <a:gd name="T74" fmla="*/ 139 w 239"/>
                  <a:gd name="T75" fmla="*/ 132 h 239"/>
                  <a:gd name="T76" fmla="*/ 118 w 239"/>
                  <a:gd name="T77" fmla="*/ 123 h 239"/>
                  <a:gd name="T78" fmla="*/ 108 w 239"/>
                  <a:gd name="T79" fmla="*/ 119 h 239"/>
                  <a:gd name="T80" fmla="*/ 99 w 239"/>
                  <a:gd name="T81" fmla="*/ 123 h 239"/>
                  <a:gd name="T82" fmla="*/ 99 w 239"/>
                  <a:gd name="T83" fmla="*/ 142 h 239"/>
                  <a:gd name="T84" fmla="*/ 139 w 239"/>
                  <a:gd name="T85" fmla="*/ 159 h 239"/>
                  <a:gd name="T86" fmla="*/ 139 w 239"/>
                  <a:gd name="T87" fmla="*/ 159 h 239"/>
                  <a:gd name="T88" fmla="*/ 179 w 239"/>
                  <a:gd name="T89" fmla="*/ 142 h 239"/>
                  <a:gd name="T90" fmla="*/ 217 w 239"/>
                  <a:gd name="T91" fmla="*/ 103 h 239"/>
                  <a:gd name="T92" fmla="*/ 217 w 239"/>
                  <a:gd name="T93" fmla="*/ 2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9" h="239">
                    <a:moveTo>
                      <a:pt x="117" y="166"/>
                    </a:moveTo>
                    <a:cubicBezTo>
                      <a:pt x="85" y="198"/>
                      <a:pt x="85" y="198"/>
                      <a:pt x="85" y="198"/>
                    </a:cubicBezTo>
                    <a:cubicBezTo>
                      <a:pt x="74" y="209"/>
                      <a:pt x="55" y="209"/>
                      <a:pt x="43" y="198"/>
                    </a:cubicBezTo>
                    <a:cubicBezTo>
                      <a:pt x="41" y="196"/>
                      <a:pt x="41" y="196"/>
                      <a:pt x="41" y="196"/>
                    </a:cubicBezTo>
                    <a:cubicBezTo>
                      <a:pt x="30" y="185"/>
                      <a:pt x="30" y="166"/>
                      <a:pt x="41" y="154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86" y="109"/>
                      <a:pt x="93" y="106"/>
                      <a:pt x="101" y="106"/>
                    </a:cubicBezTo>
                    <a:cubicBezTo>
                      <a:pt x="101" y="106"/>
                      <a:pt x="101" y="106"/>
                      <a:pt x="101" y="106"/>
                    </a:cubicBezTo>
                    <a:cubicBezTo>
                      <a:pt x="109" y="106"/>
                      <a:pt x="117" y="109"/>
                      <a:pt x="122" y="115"/>
                    </a:cubicBezTo>
                    <a:cubicBezTo>
                      <a:pt x="125" y="118"/>
                      <a:pt x="128" y="119"/>
                      <a:pt x="132" y="119"/>
                    </a:cubicBezTo>
                    <a:cubicBezTo>
                      <a:pt x="135" y="119"/>
                      <a:pt x="139" y="118"/>
                      <a:pt x="141" y="115"/>
                    </a:cubicBezTo>
                    <a:cubicBezTo>
                      <a:pt x="147" y="110"/>
                      <a:pt x="147" y="101"/>
                      <a:pt x="141" y="96"/>
                    </a:cubicBezTo>
                    <a:cubicBezTo>
                      <a:pt x="131" y="85"/>
                      <a:pt x="116" y="80"/>
                      <a:pt x="101" y="80"/>
                    </a:cubicBezTo>
                    <a:cubicBezTo>
                      <a:pt x="101" y="80"/>
                      <a:pt x="101" y="80"/>
                      <a:pt x="101" y="80"/>
                    </a:cubicBezTo>
                    <a:cubicBezTo>
                      <a:pt x="86" y="80"/>
                      <a:pt x="72" y="86"/>
                      <a:pt x="61" y="96"/>
                    </a:cubicBezTo>
                    <a:cubicBezTo>
                      <a:pt x="22" y="135"/>
                      <a:pt x="22" y="135"/>
                      <a:pt x="22" y="135"/>
                    </a:cubicBezTo>
                    <a:cubicBezTo>
                      <a:pt x="0" y="157"/>
                      <a:pt x="0" y="193"/>
                      <a:pt x="22" y="215"/>
                    </a:cubicBezTo>
                    <a:cubicBezTo>
                      <a:pt x="24" y="217"/>
                      <a:pt x="24" y="217"/>
                      <a:pt x="24" y="217"/>
                    </a:cubicBezTo>
                    <a:cubicBezTo>
                      <a:pt x="46" y="239"/>
                      <a:pt x="82" y="239"/>
                      <a:pt x="104" y="217"/>
                    </a:cubicBezTo>
                    <a:cubicBezTo>
                      <a:pt x="143" y="178"/>
                      <a:pt x="143" y="178"/>
                      <a:pt x="143" y="178"/>
                    </a:cubicBezTo>
                    <a:cubicBezTo>
                      <a:pt x="146" y="175"/>
                      <a:pt x="148" y="172"/>
                      <a:pt x="151" y="168"/>
                    </a:cubicBezTo>
                    <a:cubicBezTo>
                      <a:pt x="147" y="169"/>
                      <a:pt x="143" y="170"/>
                      <a:pt x="139" y="170"/>
                    </a:cubicBezTo>
                    <a:cubicBezTo>
                      <a:pt x="131" y="170"/>
                      <a:pt x="124" y="168"/>
                      <a:pt x="117" y="166"/>
                    </a:cubicBezTo>
                    <a:close/>
                    <a:moveTo>
                      <a:pt x="217" y="23"/>
                    </a:moveTo>
                    <a:cubicBezTo>
                      <a:pt x="216" y="22"/>
                      <a:pt x="216" y="22"/>
                      <a:pt x="216" y="22"/>
                    </a:cubicBezTo>
                    <a:cubicBezTo>
                      <a:pt x="194" y="0"/>
                      <a:pt x="158" y="0"/>
                      <a:pt x="136" y="22"/>
                    </a:cubicBezTo>
                    <a:cubicBezTo>
                      <a:pt x="97" y="61"/>
                      <a:pt x="97" y="61"/>
                      <a:pt x="97" y="61"/>
                    </a:cubicBezTo>
                    <a:cubicBezTo>
                      <a:pt x="94" y="64"/>
                      <a:pt x="92" y="67"/>
                      <a:pt x="89" y="70"/>
                    </a:cubicBezTo>
                    <a:cubicBezTo>
                      <a:pt x="93" y="69"/>
                      <a:pt x="97" y="69"/>
                      <a:pt x="101" y="69"/>
                    </a:cubicBezTo>
                    <a:cubicBezTo>
                      <a:pt x="101" y="69"/>
                      <a:pt x="101" y="69"/>
                      <a:pt x="101" y="69"/>
                    </a:cubicBezTo>
                    <a:cubicBezTo>
                      <a:pt x="109" y="69"/>
                      <a:pt x="116" y="70"/>
                      <a:pt x="123" y="73"/>
                    </a:cubicBezTo>
                    <a:cubicBezTo>
                      <a:pt x="155" y="41"/>
                      <a:pt x="155" y="41"/>
                      <a:pt x="155" y="41"/>
                    </a:cubicBezTo>
                    <a:cubicBezTo>
                      <a:pt x="166" y="29"/>
                      <a:pt x="185" y="29"/>
                      <a:pt x="197" y="41"/>
                    </a:cubicBezTo>
                    <a:cubicBezTo>
                      <a:pt x="199" y="42"/>
                      <a:pt x="199" y="42"/>
                      <a:pt x="199" y="42"/>
                    </a:cubicBezTo>
                    <a:cubicBezTo>
                      <a:pt x="210" y="54"/>
                      <a:pt x="210" y="73"/>
                      <a:pt x="199" y="84"/>
                    </a:cubicBezTo>
                    <a:cubicBezTo>
                      <a:pt x="160" y="123"/>
                      <a:pt x="160" y="123"/>
                      <a:pt x="160" y="123"/>
                    </a:cubicBezTo>
                    <a:cubicBezTo>
                      <a:pt x="154" y="129"/>
                      <a:pt x="147" y="132"/>
                      <a:pt x="139" y="132"/>
                    </a:cubicBezTo>
                    <a:cubicBezTo>
                      <a:pt x="139" y="132"/>
                      <a:pt x="139" y="132"/>
                      <a:pt x="139" y="132"/>
                    </a:cubicBezTo>
                    <a:cubicBezTo>
                      <a:pt x="131" y="132"/>
                      <a:pt x="123" y="129"/>
                      <a:pt x="118" y="123"/>
                    </a:cubicBezTo>
                    <a:cubicBezTo>
                      <a:pt x="115" y="121"/>
                      <a:pt x="111" y="119"/>
                      <a:pt x="108" y="119"/>
                    </a:cubicBezTo>
                    <a:cubicBezTo>
                      <a:pt x="105" y="119"/>
                      <a:pt x="101" y="121"/>
                      <a:pt x="99" y="123"/>
                    </a:cubicBezTo>
                    <a:cubicBezTo>
                      <a:pt x="93" y="129"/>
                      <a:pt x="93" y="137"/>
                      <a:pt x="99" y="142"/>
                    </a:cubicBezTo>
                    <a:cubicBezTo>
                      <a:pt x="109" y="153"/>
                      <a:pt x="123" y="159"/>
                      <a:pt x="139" y="159"/>
                    </a:cubicBezTo>
                    <a:cubicBezTo>
                      <a:pt x="139" y="159"/>
                      <a:pt x="139" y="159"/>
                      <a:pt x="139" y="159"/>
                    </a:cubicBezTo>
                    <a:cubicBezTo>
                      <a:pt x="154" y="159"/>
                      <a:pt x="168" y="153"/>
                      <a:pt x="179" y="142"/>
                    </a:cubicBezTo>
                    <a:cubicBezTo>
                      <a:pt x="217" y="103"/>
                      <a:pt x="217" y="103"/>
                      <a:pt x="217" y="103"/>
                    </a:cubicBezTo>
                    <a:cubicBezTo>
                      <a:pt x="239" y="81"/>
                      <a:pt x="239" y="45"/>
                      <a:pt x="217" y="2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62" name="Freeform 48">
                <a:extLst>
                  <a:ext uri="{FF2B5EF4-FFF2-40B4-BE49-F238E27FC236}">
                    <a16:creationId xmlns:a16="http://schemas.microsoft.com/office/drawing/2014/main" xmlns="" id="{99375211-34D6-4AEA-8E5A-FC5B40DC21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11690" y="4006790"/>
                <a:ext cx="371475" cy="379413"/>
              </a:xfrm>
              <a:custGeom>
                <a:avLst/>
                <a:gdLst>
                  <a:gd name="T0" fmla="*/ 64 w 204"/>
                  <a:gd name="T1" fmla="*/ 189 h 208"/>
                  <a:gd name="T2" fmla="*/ 69 w 204"/>
                  <a:gd name="T3" fmla="*/ 206 h 208"/>
                  <a:gd name="T4" fmla="*/ 75 w 204"/>
                  <a:gd name="T5" fmla="*/ 208 h 208"/>
                  <a:gd name="T6" fmla="*/ 87 w 204"/>
                  <a:gd name="T7" fmla="*/ 202 h 208"/>
                  <a:gd name="T8" fmla="*/ 87 w 204"/>
                  <a:gd name="T9" fmla="*/ 175 h 208"/>
                  <a:gd name="T10" fmla="*/ 64 w 204"/>
                  <a:gd name="T11" fmla="*/ 189 h 208"/>
                  <a:gd name="T12" fmla="*/ 54 w 204"/>
                  <a:gd name="T13" fmla="*/ 127 h 208"/>
                  <a:gd name="T14" fmla="*/ 63 w 204"/>
                  <a:gd name="T15" fmla="*/ 160 h 208"/>
                  <a:gd name="T16" fmla="*/ 75 w 204"/>
                  <a:gd name="T17" fmla="*/ 164 h 208"/>
                  <a:gd name="T18" fmla="*/ 96 w 204"/>
                  <a:gd name="T19" fmla="*/ 151 h 208"/>
                  <a:gd name="T20" fmla="*/ 98 w 204"/>
                  <a:gd name="T21" fmla="*/ 100 h 208"/>
                  <a:gd name="T22" fmla="*/ 54 w 204"/>
                  <a:gd name="T23" fmla="*/ 127 h 208"/>
                  <a:gd name="T24" fmla="*/ 174 w 204"/>
                  <a:gd name="T25" fmla="*/ 54 h 208"/>
                  <a:gd name="T26" fmla="*/ 136 w 204"/>
                  <a:gd name="T27" fmla="*/ 18 h 208"/>
                  <a:gd name="T28" fmla="*/ 131 w 204"/>
                  <a:gd name="T29" fmla="*/ 18 h 208"/>
                  <a:gd name="T30" fmla="*/ 134 w 204"/>
                  <a:gd name="T31" fmla="*/ 27 h 208"/>
                  <a:gd name="T32" fmla="*/ 128 w 204"/>
                  <a:gd name="T33" fmla="*/ 64 h 208"/>
                  <a:gd name="T34" fmla="*/ 123 w 204"/>
                  <a:gd name="T35" fmla="*/ 66 h 208"/>
                  <a:gd name="T36" fmla="*/ 120 w 204"/>
                  <a:gd name="T37" fmla="*/ 66 h 208"/>
                  <a:gd name="T38" fmla="*/ 118 w 204"/>
                  <a:gd name="T39" fmla="*/ 57 h 208"/>
                  <a:gd name="T40" fmla="*/ 122 w 204"/>
                  <a:gd name="T41" fmla="*/ 30 h 208"/>
                  <a:gd name="T42" fmla="*/ 115 w 204"/>
                  <a:gd name="T43" fmla="*/ 15 h 208"/>
                  <a:gd name="T44" fmla="*/ 78 w 204"/>
                  <a:gd name="T45" fmla="*/ 0 h 208"/>
                  <a:gd name="T46" fmla="*/ 27 w 204"/>
                  <a:gd name="T47" fmla="*/ 52 h 208"/>
                  <a:gd name="T48" fmla="*/ 27 w 204"/>
                  <a:gd name="T49" fmla="*/ 54 h 208"/>
                  <a:gd name="T50" fmla="*/ 0 w 204"/>
                  <a:gd name="T51" fmla="*/ 88 h 208"/>
                  <a:gd name="T52" fmla="*/ 35 w 204"/>
                  <a:gd name="T53" fmla="*/ 123 h 208"/>
                  <a:gd name="T54" fmla="*/ 43 w 204"/>
                  <a:gd name="T55" fmla="*/ 123 h 208"/>
                  <a:gd name="T56" fmla="*/ 44 w 204"/>
                  <a:gd name="T57" fmla="*/ 122 h 208"/>
                  <a:gd name="T58" fmla="*/ 95 w 204"/>
                  <a:gd name="T59" fmla="*/ 90 h 208"/>
                  <a:gd name="T60" fmla="*/ 106 w 204"/>
                  <a:gd name="T61" fmla="*/ 86 h 208"/>
                  <a:gd name="T62" fmla="*/ 108 w 204"/>
                  <a:gd name="T63" fmla="*/ 97 h 208"/>
                  <a:gd name="T64" fmla="*/ 111 w 204"/>
                  <a:gd name="T65" fmla="*/ 123 h 208"/>
                  <a:gd name="T66" fmla="*/ 165 w 204"/>
                  <a:gd name="T67" fmla="*/ 123 h 208"/>
                  <a:gd name="T68" fmla="*/ 169 w 204"/>
                  <a:gd name="T69" fmla="*/ 123 h 208"/>
                  <a:gd name="T70" fmla="*/ 204 w 204"/>
                  <a:gd name="T71" fmla="*/ 88 h 208"/>
                  <a:gd name="T72" fmla="*/ 174 w 204"/>
                  <a:gd name="T73" fmla="*/ 54 h 208"/>
                  <a:gd name="T74" fmla="*/ 111 w 204"/>
                  <a:gd name="T75" fmla="*/ 173 h 208"/>
                  <a:gd name="T76" fmla="*/ 116 w 204"/>
                  <a:gd name="T77" fmla="*/ 195 h 208"/>
                  <a:gd name="T78" fmla="*/ 138 w 204"/>
                  <a:gd name="T79" fmla="*/ 189 h 208"/>
                  <a:gd name="T80" fmla="*/ 139 w 204"/>
                  <a:gd name="T81" fmla="*/ 156 h 208"/>
                  <a:gd name="T82" fmla="*/ 111 w 204"/>
                  <a:gd name="T83" fmla="*/ 173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4" h="208">
                    <a:moveTo>
                      <a:pt x="64" y="189"/>
                    </a:moveTo>
                    <a:cubicBezTo>
                      <a:pt x="60" y="195"/>
                      <a:pt x="62" y="203"/>
                      <a:pt x="69" y="206"/>
                    </a:cubicBezTo>
                    <a:cubicBezTo>
                      <a:pt x="71" y="208"/>
                      <a:pt x="73" y="208"/>
                      <a:pt x="75" y="208"/>
                    </a:cubicBezTo>
                    <a:cubicBezTo>
                      <a:pt x="80" y="208"/>
                      <a:pt x="84" y="206"/>
                      <a:pt x="87" y="202"/>
                    </a:cubicBezTo>
                    <a:cubicBezTo>
                      <a:pt x="91" y="194"/>
                      <a:pt x="87" y="175"/>
                      <a:pt x="87" y="175"/>
                    </a:cubicBezTo>
                    <a:cubicBezTo>
                      <a:pt x="87" y="175"/>
                      <a:pt x="68" y="181"/>
                      <a:pt x="64" y="189"/>
                    </a:cubicBezTo>
                    <a:close/>
                    <a:moveTo>
                      <a:pt x="54" y="127"/>
                    </a:moveTo>
                    <a:cubicBezTo>
                      <a:pt x="47" y="139"/>
                      <a:pt x="51" y="154"/>
                      <a:pt x="63" y="160"/>
                    </a:cubicBezTo>
                    <a:cubicBezTo>
                      <a:pt x="66" y="163"/>
                      <a:pt x="71" y="164"/>
                      <a:pt x="75" y="164"/>
                    </a:cubicBezTo>
                    <a:cubicBezTo>
                      <a:pt x="83" y="164"/>
                      <a:pt x="92" y="159"/>
                      <a:pt x="96" y="151"/>
                    </a:cubicBezTo>
                    <a:cubicBezTo>
                      <a:pt x="105" y="136"/>
                      <a:pt x="98" y="100"/>
                      <a:pt x="98" y="100"/>
                    </a:cubicBezTo>
                    <a:cubicBezTo>
                      <a:pt x="98" y="100"/>
                      <a:pt x="62" y="112"/>
                      <a:pt x="54" y="127"/>
                    </a:cubicBezTo>
                    <a:close/>
                    <a:moveTo>
                      <a:pt x="174" y="54"/>
                    </a:moveTo>
                    <a:cubicBezTo>
                      <a:pt x="173" y="34"/>
                      <a:pt x="157" y="18"/>
                      <a:pt x="136" y="18"/>
                    </a:cubicBezTo>
                    <a:cubicBezTo>
                      <a:pt x="134" y="18"/>
                      <a:pt x="133" y="18"/>
                      <a:pt x="131" y="18"/>
                    </a:cubicBezTo>
                    <a:cubicBezTo>
                      <a:pt x="132" y="21"/>
                      <a:pt x="133" y="24"/>
                      <a:pt x="134" y="27"/>
                    </a:cubicBezTo>
                    <a:cubicBezTo>
                      <a:pt x="137" y="40"/>
                      <a:pt x="135" y="53"/>
                      <a:pt x="128" y="64"/>
                    </a:cubicBezTo>
                    <a:cubicBezTo>
                      <a:pt x="127" y="65"/>
                      <a:pt x="125" y="66"/>
                      <a:pt x="123" y="66"/>
                    </a:cubicBezTo>
                    <a:cubicBezTo>
                      <a:pt x="122" y="66"/>
                      <a:pt x="121" y="66"/>
                      <a:pt x="120" y="66"/>
                    </a:cubicBezTo>
                    <a:cubicBezTo>
                      <a:pt x="117" y="64"/>
                      <a:pt x="116" y="60"/>
                      <a:pt x="118" y="57"/>
                    </a:cubicBezTo>
                    <a:cubicBezTo>
                      <a:pt x="123" y="49"/>
                      <a:pt x="125" y="40"/>
                      <a:pt x="122" y="30"/>
                    </a:cubicBezTo>
                    <a:cubicBezTo>
                      <a:pt x="121" y="24"/>
                      <a:pt x="118" y="19"/>
                      <a:pt x="115" y="15"/>
                    </a:cubicBezTo>
                    <a:cubicBezTo>
                      <a:pt x="105" y="6"/>
                      <a:pt x="93" y="0"/>
                      <a:pt x="78" y="0"/>
                    </a:cubicBezTo>
                    <a:cubicBezTo>
                      <a:pt x="50" y="0"/>
                      <a:pt x="27" y="23"/>
                      <a:pt x="27" y="52"/>
                    </a:cubicBezTo>
                    <a:cubicBezTo>
                      <a:pt x="27" y="52"/>
                      <a:pt x="27" y="53"/>
                      <a:pt x="27" y="54"/>
                    </a:cubicBezTo>
                    <a:cubicBezTo>
                      <a:pt x="11" y="58"/>
                      <a:pt x="0" y="72"/>
                      <a:pt x="0" y="88"/>
                    </a:cubicBezTo>
                    <a:cubicBezTo>
                      <a:pt x="0" y="107"/>
                      <a:pt x="16" y="123"/>
                      <a:pt x="35" y="123"/>
                    </a:cubicBezTo>
                    <a:cubicBezTo>
                      <a:pt x="43" y="123"/>
                      <a:pt x="43" y="123"/>
                      <a:pt x="43" y="123"/>
                    </a:cubicBezTo>
                    <a:cubicBezTo>
                      <a:pt x="44" y="123"/>
                      <a:pt x="44" y="122"/>
                      <a:pt x="44" y="122"/>
                    </a:cubicBezTo>
                    <a:cubicBezTo>
                      <a:pt x="55" y="103"/>
                      <a:pt x="91" y="91"/>
                      <a:pt x="95" y="90"/>
                    </a:cubicBezTo>
                    <a:cubicBezTo>
                      <a:pt x="106" y="86"/>
                      <a:pt x="106" y="86"/>
                      <a:pt x="106" y="86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9" y="99"/>
                      <a:pt x="111" y="110"/>
                      <a:pt x="111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6" y="123"/>
                      <a:pt x="167" y="123"/>
                      <a:pt x="169" y="123"/>
                    </a:cubicBezTo>
                    <a:cubicBezTo>
                      <a:pt x="188" y="123"/>
                      <a:pt x="204" y="108"/>
                      <a:pt x="204" y="88"/>
                    </a:cubicBezTo>
                    <a:cubicBezTo>
                      <a:pt x="204" y="71"/>
                      <a:pt x="191" y="56"/>
                      <a:pt x="174" y="54"/>
                    </a:cubicBezTo>
                    <a:close/>
                    <a:moveTo>
                      <a:pt x="111" y="173"/>
                    </a:moveTo>
                    <a:cubicBezTo>
                      <a:pt x="106" y="180"/>
                      <a:pt x="109" y="190"/>
                      <a:pt x="116" y="195"/>
                    </a:cubicBezTo>
                    <a:cubicBezTo>
                      <a:pt x="124" y="199"/>
                      <a:pt x="134" y="196"/>
                      <a:pt x="138" y="189"/>
                    </a:cubicBezTo>
                    <a:cubicBezTo>
                      <a:pt x="144" y="179"/>
                      <a:pt x="139" y="156"/>
                      <a:pt x="139" y="156"/>
                    </a:cubicBezTo>
                    <a:cubicBezTo>
                      <a:pt x="139" y="156"/>
                      <a:pt x="116" y="163"/>
                      <a:pt x="111" y="17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63" name="Freeform 94">
                <a:extLst>
                  <a:ext uri="{FF2B5EF4-FFF2-40B4-BE49-F238E27FC236}">
                    <a16:creationId xmlns:a16="http://schemas.microsoft.com/office/drawing/2014/main" xmlns="" id="{68E42652-44F8-4262-819E-ABD7FA7D60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05702" y="5348638"/>
                <a:ext cx="393700" cy="422275"/>
              </a:xfrm>
              <a:custGeom>
                <a:avLst/>
                <a:gdLst>
                  <a:gd name="T0" fmla="*/ 163 w 216"/>
                  <a:gd name="T1" fmla="*/ 145 h 232"/>
                  <a:gd name="T2" fmla="*/ 111 w 216"/>
                  <a:gd name="T3" fmla="*/ 92 h 232"/>
                  <a:gd name="T4" fmla="*/ 58 w 216"/>
                  <a:gd name="T5" fmla="*/ 145 h 232"/>
                  <a:gd name="T6" fmla="*/ 68 w 216"/>
                  <a:gd name="T7" fmla="*/ 176 h 232"/>
                  <a:gd name="T8" fmla="*/ 67 w 216"/>
                  <a:gd name="T9" fmla="*/ 177 h 232"/>
                  <a:gd name="T10" fmla="*/ 33 w 216"/>
                  <a:gd name="T11" fmla="*/ 211 h 232"/>
                  <a:gd name="T12" fmla="*/ 33 w 216"/>
                  <a:gd name="T13" fmla="*/ 228 h 232"/>
                  <a:gd name="T14" fmla="*/ 41 w 216"/>
                  <a:gd name="T15" fmla="*/ 232 h 232"/>
                  <a:gd name="T16" fmla="*/ 49 w 216"/>
                  <a:gd name="T17" fmla="*/ 228 h 232"/>
                  <a:gd name="T18" fmla="*/ 84 w 216"/>
                  <a:gd name="T19" fmla="*/ 193 h 232"/>
                  <a:gd name="T20" fmla="*/ 85 w 216"/>
                  <a:gd name="T21" fmla="*/ 192 h 232"/>
                  <a:gd name="T22" fmla="*/ 111 w 216"/>
                  <a:gd name="T23" fmla="*/ 199 h 232"/>
                  <a:gd name="T24" fmla="*/ 163 w 216"/>
                  <a:gd name="T25" fmla="*/ 145 h 232"/>
                  <a:gd name="T26" fmla="*/ 111 w 216"/>
                  <a:gd name="T27" fmla="*/ 180 h 232"/>
                  <a:gd name="T28" fmla="*/ 77 w 216"/>
                  <a:gd name="T29" fmla="*/ 145 h 232"/>
                  <a:gd name="T30" fmla="*/ 111 w 216"/>
                  <a:gd name="T31" fmla="*/ 111 h 232"/>
                  <a:gd name="T32" fmla="*/ 145 w 216"/>
                  <a:gd name="T33" fmla="*/ 145 h 232"/>
                  <a:gd name="T34" fmla="*/ 111 w 216"/>
                  <a:gd name="T35" fmla="*/ 180 h 232"/>
                  <a:gd name="T36" fmla="*/ 198 w 216"/>
                  <a:gd name="T37" fmla="*/ 41 h 232"/>
                  <a:gd name="T38" fmla="*/ 177 w 216"/>
                  <a:gd name="T39" fmla="*/ 41 h 232"/>
                  <a:gd name="T40" fmla="*/ 131 w 216"/>
                  <a:gd name="T41" fmla="*/ 0 h 232"/>
                  <a:gd name="T42" fmla="*/ 85 w 216"/>
                  <a:gd name="T43" fmla="*/ 0 h 232"/>
                  <a:gd name="T44" fmla="*/ 39 w 216"/>
                  <a:gd name="T45" fmla="*/ 41 h 232"/>
                  <a:gd name="T46" fmla="*/ 18 w 216"/>
                  <a:gd name="T47" fmla="*/ 41 h 232"/>
                  <a:gd name="T48" fmla="*/ 0 w 216"/>
                  <a:gd name="T49" fmla="*/ 59 h 232"/>
                  <a:gd name="T50" fmla="*/ 0 w 216"/>
                  <a:gd name="T51" fmla="*/ 180 h 232"/>
                  <a:gd name="T52" fmla="*/ 18 w 216"/>
                  <a:gd name="T53" fmla="*/ 198 h 232"/>
                  <a:gd name="T54" fmla="*/ 30 w 216"/>
                  <a:gd name="T55" fmla="*/ 198 h 232"/>
                  <a:gd name="T56" fmla="*/ 55 w 216"/>
                  <a:gd name="T57" fmla="*/ 173 h 232"/>
                  <a:gd name="T58" fmla="*/ 49 w 216"/>
                  <a:gd name="T59" fmla="*/ 145 h 232"/>
                  <a:gd name="T60" fmla="*/ 111 w 216"/>
                  <a:gd name="T61" fmla="*/ 82 h 232"/>
                  <a:gd name="T62" fmla="*/ 173 w 216"/>
                  <a:gd name="T63" fmla="*/ 145 h 232"/>
                  <a:gd name="T64" fmla="*/ 143 w 216"/>
                  <a:gd name="T65" fmla="*/ 198 h 232"/>
                  <a:gd name="T66" fmla="*/ 198 w 216"/>
                  <a:gd name="T67" fmla="*/ 198 h 232"/>
                  <a:gd name="T68" fmla="*/ 216 w 216"/>
                  <a:gd name="T69" fmla="*/ 180 h 232"/>
                  <a:gd name="T70" fmla="*/ 216 w 216"/>
                  <a:gd name="T71" fmla="*/ 59 h 232"/>
                  <a:gd name="T72" fmla="*/ 198 w 216"/>
                  <a:gd name="T73" fmla="*/ 41 h 232"/>
                  <a:gd name="T74" fmla="*/ 63 w 216"/>
                  <a:gd name="T75" fmla="*/ 41 h 232"/>
                  <a:gd name="T76" fmla="*/ 85 w 216"/>
                  <a:gd name="T77" fmla="*/ 23 h 232"/>
                  <a:gd name="T78" fmla="*/ 131 w 216"/>
                  <a:gd name="T79" fmla="*/ 23 h 232"/>
                  <a:gd name="T80" fmla="*/ 153 w 216"/>
                  <a:gd name="T81" fmla="*/ 41 h 232"/>
                  <a:gd name="T82" fmla="*/ 63 w 216"/>
                  <a:gd name="T83" fmla="*/ 41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6" h="232">
                    <a:moveTo>
                      <a:pt x="163" y="145"/>
                    </a:moveTo>
                    <a:cubicBezTo>
                      <a:pt x="163" y="116"/>
                      <a:pt x="140" y="92"/>
                      <a:pt x="111" y="92"/>
                    </a:cubicBezTo>
                    <a:cubicBezTo>
                      <a:pt x="82" y="92"/>
                      <a:pt x="58" y="116"/>
                      <a:pt x="58" y="145"/>
                    </a:cubicBezTo>
                    <a:cubicBezTo>
                      <a:pt x="58" y="157"/>
                      <a:pt x="62" y="167"/>
                      <a:pt x="68" y="176"/>
                    </a:cubicBezTo>
                    <a:cubicBezTo>
                      <a:pt x="68" y="176"/>
                      <a:pt x="67" y="176"/>
                      <a:pt x="67" y="177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28" y="216"/>
                      <a:pt x="28" y="224"/>
                      <a:pt x="33" y="228"/>
                    </a:cubicBezTo>
                    <a:cubicBezTo>
                      <a:pt x="35" y="230"/>
                      <a:pt x="38" y="232"/>
                      <a:pt x="41" y="232"/>
                    </a:cubicBezTo>
                    <a:cubicBezTo>
                      <a:pt x="44" y="232"/>
                      <a:pt x="47" y="230"/>
                      <a:pt x="49" y="228"/>
                    </a:cubicBezTo>
                    <a:cubicBezTo>
                      <a:pt x="84" y="193"/>
                      <a:pt x="84" y="193"/>
                      <a:pt x="84" y="193"/>
                    </a:cubicBezTo>
                    <a:cubicBezTo>
                      <a:pt x="84" y="193"/>
                      <a:pt x="85" y="192"/>
                      <a:pt x="85" y="192"/>
                    </a:cubicBezTo>
                    <a:cubicBezTo>
                      <a:pt x="93" y="196"/>
                      <a:pt x="101" y="199"/>
                      <a:pt x="111" y="199"/>
                    </a:cubicBezTo>
                    <a:cubicBezTo>
                      <a:pt x="140" y="199"/>
                      <a:pt x="163" y="175"/>
                      <a:pt x="163" y="145"/>
                    </a:cubicBezTo>
                    <a:close/>
                    <a:moveTo>
                      <a:pt x="111" y="180"/>
                    </a:moveTo>
                    <a:cubicBezTo>
                      <a:pt x="92" y="180"/>
                      <a:pt x="77" y="164"/>
                      <a:pt x="77" y="145"/>
                    </a:cubicBezTo>
                    <a:cubicBezTo>
                      <a:pt x="77" y="127"/>
                      <a:pt x="92" y="111"/>
                      <a:pt x="111" y="111"/>
                    </a:cubicBezTo>
                    <a:cubicBezTo>
                      <a:pt x="129" y="111"/>
                      <a:pt x="145" y="127"/>
                      <a:pt x="145" y="145"/>
                    </a:cubicBezTo>
                    <a:cubicBezTo>
                      <a:pt x="145" y="164"/>
                      <a:pt x="129" y="180"/>
                      <a:pt x="111" y="180"/>
                    </a:cubicBezTo>
                    <a:close/>
                    <a:moveTo>
                      <a:pt x="198" y="41"/>
                    </a:moveTo>
                    <a:cubicBezTo>
                      <a:pt x="177" y="41"/>
                      <a:pt x="177" y="41"/>
                      <a:pt x="177" y="41"/>
                    </a:cubicBezTo>
                    <a:cubicBezTo>
                      <a:pt x="174" y="18"/>
                      <a:pt x="155" y="0"/>
                      <a:pt x="13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61" y="0"/>
                      <a:pt x="42" y="18"/>
                      <a:pt x="39" y="41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8" y="41"/>
                      <a:pt x="0" y="49"/>
                      <a:pt x="0" y="5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90"/>
                      <a:pt x="8" y="198"/>
                      <a:pt x="18" y="198"/>
                    </a:cubicBezTo>
                    <a:cubicBezTo>
                      <a:pt x="30" y="198"/>
                      <a:pt x="30" y="198"/>
                      <a:pt x="30" y="198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1" y="164"/>
                      <a:pt x="49" y="155"/>
                      <a:pt x="49" y="145"/>
                    </a:cubicBezTo>
                    <a:cubicBezTo>
                      <a:pt x="49" y="110"/>
                      <a:pt x="76" y="82"/>
                      <a:pt x="111" y="82"/>
                    </a:cubicBezTo>
                    <a:cubicBezTo>
                      <a:pt x="145" y="82"/>
                      <a:pt x="173" y="110"/>
                      <a:pt x="173" y="145"/>
                    </a:cubicBezTo>
                    <a:cubicBezTo>
                      <a:pt x="173" y="168"/>
                      <a:pt x="161" y="187"/>
                      <a:pt x="143" y="198"/>
                    </a:cubicBezTo>
                    <a:cubicBezTo>
                      <a:pt x="198" y="198"/>
                      <a:pt x="198" y="198"/>
                      <a:pt x="198" y="198"/>
                    </a:cubicBezTo>
                    <a:cubicBezTo>
                      <a:pt x="208" y="198"/>
                      <a:pt x="216" y="190"/>
                      <a:pt x="216" y="180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6" y="49"/>
                      <a:pt x="208" y="41"/>
                      <a:pt x="198" y="41"/>
                    </a:cubicBezTo>
                    <a:close/>
                    <a:moveTo>
                      <a:pt x="63" y="41"/>
                    </a:moveTo>
                    <a:cubicBezTo>
                      <a:pt x="65" y="31"/>
                      <a:pt x="74" y="23"/>
                      <a:pt x="85" y="23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42" y="23"/>
                      <a:pt x="151" y="31"/>
                      <a:pt x="153" y="41"/>
                    </a:cubicBezTo>
                    <a:lnTo>
                      <a:pt x="63" y="4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xmlns="" id="{3E64825C-CC1E-4750-94E4-90BE20972CD6}"/>
                  </a:ext>
                </a:extLst>
              </p:cNvPr>
              <p:cNvGrpSpPr/>
              <p:nvPr/>
            </p:nvGrpSpPr>
            <p:grpSpPr>
              <a:xfrm>
                <a:off x="7660240" y="2691431"/>
                <a:ext cx="412859" cy="408750"/>
                <a:chOff x="7361213" y="2713685"/>
                <a:chExt cx="412859" cy="408750"/>
              </a:xfrm>
            </p:grpSpPr>
            <p:sp>
              <p:nvSpPr>
                <p:cNvPr id="74" name="Freeform 14">
                  <a:extLst>
                    <a:ext uri="{FF2B5EF4-FFF2-40B4-BE49-F238E27FC236}">
                      <a16:creationId xmlns:a16="http://schemas.microsoft.com/office/drawing/2014/main" xmlns="" id="{8E785F86-71B6-4EE5-BE17-46945065F9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61213" y="2769862"/>
                  <a:ext cx="356222" cy="352573"/>
                </a:xfrm>
                <a:custGeom>
                  <a:avLst/>
                  <a:gdLst>
                    <a:gd name="T0" fmla="*/ 64 w 478"/>
                    <a:gd name="T1" fmla="*/ 477 h 477"/>
                    <a:gd name="T2" fmla="*/ 0 w 478"/>
                    <a:gd name="T3" fmla="*/ 414 h 477"/>
                    <a:gd name="T4" fmla="*/ 412 w 478"/>
                    <a:gd name="T5" fmla="*/ 0 h 477"/>
                    <a:gd name="T6" fmla="*/ 478 w 478"/>
                    <a:gd name="T7" fmla="*/ 66 h 477"/>
                    <a:gd name="T8" fmla="*/ 64 w 478"/>
                    <a:gd name="T9" fmla="*/ 477 h 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8" h="477">
                      <a:moveTo>
                        <a:pt x="64" y="477"/>
                      </a:moveTo>
                      <a:lnTo>
                        <a:pt x="0" y="414"/>
                      </a:lnTo>
                      <a:lnTo>
                        <a:pt x="412" y="0"/>
                      </a:lnTo>
                      <a:lnTo>
                        <a:pt x="478" y="66"/>
                      </a:lnTo>
                      <a:lnTo>
                        <a:pt x="64" y="47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75" name="Freeform 15">
                  <a:extLst>
                    <a:ext uri="{FF2B5EF4-FFF2-40B4-BE49-F238E27FC236}">
                      <a16:creationId xmlns:a16="http://schemas.microsoft.com/office/drawing/2014/main" xmlns="" id="{FC4A76E6-C61F-410B-BACF-4B8CC014E2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06395" y="2713685"/>
                  <a:ext cx="167677" cy="166307"/>
                </a:xfrm>
                <a:custGeom>
                  <a:avLst/>
                  <a:gdLst>
                    <a:gd name="T0" fmla="*/ 78 w 95"/>
                    <a:gd name="T1" fmla="*/ 78 h 95"/>
                    <a:gd name="T2" fmla="*/ 78 w 95"/>
                    <a:gd name="T3" fmla="*/ 17 h 95"/>
                    <a:gd name="T4" fmla="*/ 17 w 95"/>
                    <a:gd name="T5" fmla="*/ 17 h 95"/>
                    <a:gd name="T6" fmla="*/ 17 w 95"/>
                    <a:gd name="T7" fmla="*/ 78 h 95"/>
                    <a:gd name="T8" fmla="*/ 78 w 95"/>
                    <a:gd name="T9" fmla="*/ 78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95">
                      <a:moveTo>
                        <a:pt x="78" y="78"/>
                      </a:moveTo>
                      <a:cubicBezTo>
                        <a:pt x="95" y="61"/>
                        <a:pt x="95" y="34"/>
                        <a:pt x="78" y="17"/>
                      </a:cubicBezTo>
                      <a:cubicBezTo>
                        <a:pt x="61" y="0"/>
                        <a:pt x="34" y="0"/>
                        <a:pt x="17" y="17"/>
                      </a:cubicBezTo>
                      <a:cubicBezTo>
                        <a:pt x="0" y="34"/>
                        <a:pt x="0" y="61"/>
                        <a:pt x="17" y="78"/>
                      </a:cubicBezTo>
                      <a:cubicBezTo>
                        <a:pt x="34" y="95"/>
                        <a:pt x="61" y="95"/>
                        <a:pt x="78" y="7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xmlns="" id="{199C6159-F684-41D5-9F12-88DB31D3D214}"/>
                  </a:ext>
                </a:extLst>
              </p:cNvPr>
              <p:cNvGrpSpPr/>
              <p:nvPr/>
            </p:nvGrpSpPr>
            <p:grpSpPr>
              <a:xfrm flipH="1">
                <a:off x="4116118" y="2550072"/>
                <a:ext cx="412859" cy="408750"/>
                <a:chOff x="7361213" y="2713685"/>
                <a:chExt cx="412859" cy="408750"/>
              </a:xfrm>
              <a:solidFill>
                <a:schemeClr val="accent1"/>
              </a:solidFill>
            </p:grpSpPr>
            <p:sp>
              <p:nvSpPr>
                <p:cNvPr id="72" name="Freeform 14">
                  <a:extLst>
                    <a:ext uri="{FF2B5EF4-FFF2-40B4-BE49-F238E27FC236}">
                      <a16:creationId xmlns:a16="http://schemas.microsoft.com/office/drawing/2014/main" xmlns="" id="{3594E92A-948A-483F-8570-F870210F84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61213" y="2769862"/>
                  <a:ext cx="356222" cy="352573"/>
                </a:xfrm>
                <a:custGeom>
                  <a:avLst/>
                  <a:gdLst>
                    <a:gd name="T0" fmla="*/ 64 w 478"/>
                    <a:gd name="T1" fmla="*/ 477 h 477"/>
                    <a:gd name="T2" fmla="*/ 0 w 478"/>
                    <a:gd name="T3" fmla="*/ 414 h 477"/>
                    <a:gd name="T4" fmla="*/ 412 w 478"/>
                    <a:gd name="T5" fmla="*/ 0 h 477"/>
                    <a:gd name="T6" fmla="*/ 478 w 478"/>
                    <a:gd name="T7" fmla="*/ 66 h 477"/>
                    <a:gd name="T8" fmla="*/ 64 w 478"/>
                    <a:gd name="T9" fmla="*/ 477 h 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8" h="477">
                      <a:moveTo>
                        <a:pt x="64" y="477"/>
                      </a:moveTo>
                      <a:lnTo>
                        <a:pt x="0" y="414"/>
                      </a:lnTo>
                      <a:lnTo>
                        <a:pt x="412" y="0"/>
                      </a:lnTo>
                      <a:lnTo>
                        <a:pt x="478" y="66"/>
                      </a:lnTo>
                      <a:lnTo>
                        <a:pt x="64" y="47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73" name="Freeform 15">
                  <a:extLst>
                    <a:ext uri="{FF2B5EF4-FFF2-40B4-BE49-F238E27FC236}">
                      <a16:creationId xmlns:a16="http://schemas.microsoft.com/office/drawing/2014/main" xmlns="" id="{13C59C07-C193-48CE-9E5E-95D7F4E1E5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06395" y="2713685"/>
                  <a:ext cx="167677" cy="166307"/>
                </a:xfrm>
                <a:custGeom>
                  <a:avLst/>
                  <a:gdLst>
                    <a:gd name="T0" fmla="*/ 78 w 95"/>
                    <a:gd name="T1" fmla="*/ 78 h 95"/>
                    <a:gd name="T2" fmla="*/ 78 w 95"/>
                    <a:gd name="T3" fmla="*/ 17 h 95"/>
                    <a:gd name="T4" fmla="*/ 17 w 95"/>
                    <a:gd name="T5" fmla="*/ 17 h 95"/>
                    <a:gd name="T6" fmla="*/ 17 w 95"/>
                    <a:gd name="T7" fmla="*/ 78 h 95"/>
                    <a:gd name="T8" fmla="*/ 78 w 95"/>
                    <a:gd name="T9" fmla="*/ 78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95">
                      <a:moveTo>
                        <a:pt x="78" y="78"/>
                      </a:moveTo>
                      <a:cubicBezTo>
                        <a:pt x="95" y="61"/>
                        <a:pt x="95" y="34"/>
                        <a:pt x="78" y="17"/>
                      </a:cubicBezTo>
                      <a:cubicBezTo>
                        <a:pt x="61" y="0"/>
                        <a:pt x="34" y="0"/>
                        <a:pt x="17" y="17"/>
                      </a:cubicBezTo>
                      <a:cubicBezTo>
                        <a:pt x="0" y="34"/>
                        <a:pt x="0" y="61"/>
                        <a:pt x="17" y="78"/>
                      </a:cubicBezTo>
                      <a:cubicBezTo>
                        <a:pt x="34" y="95"/>
                        <a:pt x="61" y="95"/>
                        <a:pt x="7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xmlns="" id="{E4FC4752-26ED-46CD-AB9A-888C8EA0BACF}"/>
                  </a:ext>
                </a:extLst>
              </p:cNvPr>
              <p:cNvGrpSpPr/>
              <p:nvPr/>
            </p:nvGrpSpPr>
            <p:grpSpPr>
              <a:xfrm flipH="1" flipV="1">
                <a:off x="3840865" y="5045839"/>
                <a:ext cx="412859" cy="408750"/>
                <a:chOff x="7361213" y="2713685"/>
                <a:chExt cx="412859" cy="408750"/>
              </a:xfrm>
              <a:solidFill>
                <a:schemeClr val="accent4"/>
              </a:solidFill>
            </p:grpSpPr>
            <p:sp>
              <p:nvSpPr>
                <p:cNvPr id="70" name="Freeform 14">
                  <a:extLst>
                    <a:ext uri="{FF2B5EF4-FFF2-40B4-BE49-F238E27FC236}">
                      <a16:creationId xmlns:a16="http://schemas.microsoft.com/office/drawing/2014/main" xmlns="" id="{C7AB0F8E-4703-4AD6-8384-C1E959E61C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61213" y="2769862"/>
                  <a:ext cx="356222" cy="352573"/>
                </a:xfrm>
                <a:custGeom>
                  <a:avLst/>
                  <a:gdLst>
                    <a:gd name="T0" fmla="*/ 64 w 478"/>
                    <a:gd name="T1" fmla="*/ 477 h 477"/>
                    <a:gd name="T2" fmla="*/ 0 w 478"/>
                    <a:gd name="T3" fmla="*/ 414 h 477"/>
                    <a:gd name="T4" fmla="*/ 412 w 478"/>
                    <a:gd name="T5" fmla="*/ 0 h 477"/>
                    <a:gd name="T6" fmla="*/ 478 w 478"/>
                    <a:gd name="T7" fmla="*/ 66 h 477"/>
                    <a:gd name="T8" fmla="*/ 64 w 478"/>
                    <a:gd name="T9" fmla="*/ 477 h 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8" h="477">
                      <a:moveTo>
                        <a:pt x="64" y="477"/>
                      </a:moveTo>
                      <a:lnTo>
                        <a:pt x="0" y="414"/>
                      </a:lnTo>
                      <a:lnTo>
                        <a:pt x="412" y="0"/>
                      </a:lnTo>
                      <a:lnTo>
                        <a:pt x="478" y="66"/>
                      </a:lnTo>
                      <a:lnTo>
                        <a:pt x="64" y="477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71" name="Freeform 15">
                  <a:extLst>
                    <a:ext uri="{FF2B5EF4-FFF2-40B4-BE49-F238E27FC236}">
                      <a16:creationId xmlns:a16="http://schemas.microsoft.com/office/drawing/2014/main" xmlns="" id="{9348312C-D56D-47A9-9B34-3F146D6ACE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06395" y="2713685"/>
                  <a:ext cx="167677" cy="166307"/>
                </a:xfrm>
                <a:custGeom>
                  <a:avLst/>
                  <a:gdLst>
                    <a:gd name="T0" fmla="*/ 78 w 95"/>
                    <a:gd name="T1" fmla="*/ 78 h 95"/>
                    <a:gd name="T2" fmla="*/ 78 w 95"/>
                    <a:gd name="T3" fmla="*/ 17 h 95"/>
                    <a:gd name="T4" fmla="*/ 17 w 95"/>
                    <a:gd name="T5" fmla="*/ 17 h 95"/>
                    <a:gd name="T6" fmla="*/ 17 w 95"/>
                    <a:gd name="T7" fmla="*/ 78 h 95"/>
                    <a:gd name="T8" fmla="*/ 78 w 95"/>
                    <a:gd name="T9" fmla="*/ 78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95">
                      <a:moveTo>
                        <a:pt x="78" y="78"/>
                      </a:moveTo>
                      <a:cubicBezTo>
                        <a:pt x="95" y="61"/>
                        <a:pt x="95" y="34"/>
                        <a:pt x="78" y="17"/>
                      </a:cubicBezTo>
                      <a:cubicBezTo>
                        <a:pt x="61" y="0"/>
                        <a:pt x="34" y="0"/>
                        <a:pt x="17" y="17"/>
                      </a:cubicBezTo>
                      <a:cubicBezTo>
                        <a:pt x="0" y="34"/>
                        <a:pt x="0" y="61"/>
                        <a:pt x="17" y="78"/>
                      </a:cubicBezTo>
                      <a:cubicBezTo>
                        <a:pt x="34" y="95"/>
                        <a:pt x="61" y="95"/>
                        <a:pt x="78" y="78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xmlns="" id="{5A0AF652-B861-40A7-BE7E-E1128BB7F7EC}"/>
                  </a:ext>
                </a:extLst>
              </p:cNvPr>
              <p:cNvGrpSpPr/>
              <p:nvPr/>
            </p:nvGrpSpPr>
            <p:grpSpPr>
              <a:xfrm flipV="1">
                <a:off x="7528659" y="5445377"/>
                <a:ext cx="412859" cy="408750"/>
                <a:chOff x="7361213" y="2713685"/>
                <a:chExt cx="412859" cy="408750"/>
              </a:xfrm>
              <a:solidFill>
                <a:schemeClr val="accent3"/>
              </a:solidFill>
            </p:grpSpPr>
            <p:sp>
              <p:nvSpPr>
                <p:cNvPr id="68" name="Freeform 14">
                  <a:extLst>
                    <a:ext uri="{FF2B5EF4-FFF2-40B4-BE49-F238E27FC236}">
                      <a16:creationId xmlns:a16="http://schemas.microsoft.com/office/drawing/2014/main" xmlns="" id="{5798599E-CCFD-4370-B232-5C0079A7F6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61213" y="2769862"/>
                  <a:ext cx="356222" cy="352573"/>
                </a:xfrm>
                <a:custGeom>
                  <a:avLst/>
                  <a:gdLst>
                    <a:gd name="T0" fmla="*/ 64 w 478"/>
                    <a:gd name="T1" fmla="*/ 477 h 477"/>
                    <a:gd name="T2" fmla="*/ 0 w 478"/>
                    <a:gd name="T3" fmla="*/ 414 h 477"/>
                    <a:gd name="T4" fmla="*/ 412 w 478"/>
                    <a:gd name="T5" fmla="*/ 0 h 477"/>
                    <a:gd name="T6" fmla="*/ 478 w 478"/>
                    <a:gd name="T7" fmla="*/ 66 h 477"/>
                    <a:gd name="T8" fmla="*/ 64 w 478"/>
                    <a:gd name="T9" fmla="*/ 477 h 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8" h="477">
                      <a:moveTo>
                        <a:pt x="64" y="477"/>
                      </a:moveTo>
                      <a:lnTo>
                        <a:pt x="0" y="414"/>
                      </a:lnTo>
                      <a:lnTo>
                        <a:pt x="412" y="0"/>
                      </a:lnTo>
                      <a:lnTo>
                        <a:pt x="478" y="66"/>
                      </a:lnTo>
                      <a:lnTo>
                        <a:pt x="64" y="477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69" name="Freeform 15">
                  <a:extLst>
                    <a:ext uri="{FF2B5EF4-FFF2-40B4-BE49-F238E27FC236}">
                      <a16:creationId xmlns:a16="http://schemas.microsoft.com/office/drawing/2014/main" xmlns="" id="{CD58BC20-2260-4396-A1EC-6CAFC8169F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06395" y="2713685"/>
                  <a:ext cx="167677" cy="166307"/>
                </a:xfrm>
                <a:custGeom>
                  <a:avLst/>
                  <a:gdLst>
                    <a:gd name="T0" fmla="*/ 78 w 95"/>
                    <a:gd name="T1" fmla="*/ 78 h 95"/>
                    <a:gd name="T2" fmla="*/ 78 w 95"/>
                    <a:gd name="T3" fmla="*/ 17 h 95"/>
                    <a:gd name="T4" fmla="*/ 17 w 95"/>
                    <a:gd name="T5" fmla="*/ 17 h 95"/>
                    <a:gd name="T6" fmla="*/ 17 w 95"/>
                    <a:gd name="T7" fmla="*/ 78 h 95"/>
                    <a:gd name="T8" fmla="*/ 78 w 95"/>
                    <a:gd name="T9" fmla="*/ 78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95">
                      <a:moveTo>
                        <a:pt x="78" y="78"/>
                      </a:moveTo>
                      <a:cubicBezTo>
                        <a:pt x="95" y="61"/>
                        <a:pt x="95" y="34"/>
                        <a:pt x="78" y="17"/>
                      </a:cubicBezTo>
                      <a:cubicBezTo>
                        <a:pt x="61" y="0"/>
                        <a:pt x="34" y="0"/>
                        <a:pt x="17" y="17"/>
                      </a:cubicBezTo>
                      <a:cubicBezTo>
                        <a:pt x="0" y="34"/>
                        <a:pt x="0" y="61"/>
                        <a:pt x="17" y="78"/>
                      </a:cubicBezTo>
                      <a:cubicBezTo>
                        <a:pt x="34" y="95"/>
                        <a:pt x="61" y="95"/>
                        <a:pt x="78" y="78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81709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2">
            <a:extLst>
              <a:ext uri="{FF2B5EF4-FFF2-40B4-BE49-F238E27FC236}">
                <a16:creationId xmlns:a16="http://schemas.microsoft.com/office/drawing/2014/main" xmlns="" id="{FCC806F8-6223-4845-999D-6E2C42ACD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1915" y="4612648"/>
            <a:ext cx="2073216" cy="512976"/>
          </a:xfrm>
          <a:custGeom>
            <a:avLst/>
            <a:gdLst>
              <a:gd name="T0" fmla="*/ 5208 w 8889"/>
              <a:gd name="T1" fmla="*/ 0 h 2263"/>
              <a:gd name="T2" fmla="*/ 5208 w 8889"/>
              <a:gd name="T3" fmla="*/ 0 h 2263"/>
              <a:gd name="T4" fmla="*/ 5208 w 8889"/>
              <a:gd name="T5" fmla="*/ 156 h 2263"/>
              <a:gd name="T6" fmla="*/ 5230 w 8889"/>
              <a:gd name="T7" fmla="*/ 222 h 2263"/>
              <a:gd name="T8" fmla="*/ 5296 w 8889"/>
              <a:gd name="T9" fmla="*/ 377 h 2263"/>
              <a:gd name="T10" fmla="*/ 5363 w 8889"/>
              <a:gd name="T11" fmla="*/ 621 h 2263"/>
              <a:gd name="T12" fmla="*/ 5363 w 8889"/>
              <a:gd name="T13" fmla="*/ 621 h 2263"/>
              <a:gd name="T14" fmla="*/ 5363 w 8889"/>
              <a:gd name="T15" fmla="*/ 643 h 2263"/>
              <a:gd name="T16" fmla="*/ 5363 w 8889"/>
              <a:gd name="T17" fmla="*/ 643 h 2263"/>
              <a:gd name="T18" fmla="*/ 4942 w 8889"/>
              <a:gd name="T19" fmla="*/ 975 h 2263"/>
              <a:gd name="T20" fmla="*/ 4521 w 8889"/>
              <a:gd name="T21" fmla="*/ 599 h 2263"/>
              <a:gd name="T22" fmla="*/ 4521 w 8889"/>
              <a:gd name="T23" fmla="*/ 599 h 2263"/>
              <a:gd name="T24" fmla="*/ 4609 w 8889"/>
              <a:gd name="T25" fmla="*/ 377 h 2263"/>
              <a:gd name="T26" fmla="*/ 4676 w 8889"/>
              <a:gd name="T27" fmla="*/ 244 h 2263"/>
              <a:gd name="T28" fmla="*/ 4698 w 8889"/>
              <a:gd name="T29" fmla="*/ 156 h 2263"/>
              <a:gd name="T30" fmla="*/ 4698 w 8889"/>
              <a:gd name="T31" fmla="*/ 156 h 2263"/>
              <a:gd name="T32" fmla="*/ 4698 w 8889"/>
              <a:gd name="T33" fmla="*/ 0 h 2263"/>
              <a:gd name="T34" fmla="*/ 177 w 8889"/>
              <a:gd name="T35" fmla="*/ 0 h 2263"/>
              <a:gd name="T36" fmla="*/ 0 w 8889"/>
              <a:gd name="T37" fmla="*/ 1020 h 2263"/>
              <a:gd name="T38" fmla="*/ 5496 w 8889"/>
              <a:gd name="T39" fmla="*/ 2262 h 2263"/>
              <a:gd name="T40" fmla="*/ 5961 w 8889"/>
              <a:gd name="T41" fmla="*/ 843 h 2263"/>
              <a:gd name="T42" fmla="*/ 8533 w 8889"/>
              <a:gd name="T43" fmla="*/ 843 h 2263"/>
              <a:gd name="T44" fmla="*/ 8888 w 8889"/>
              <a:gd name="T45" fmla="*/ 0 h 2263"/>
              <a:gd name="T46" fmla="*/ 5208 w 8889"/>
              <a:gd name="T47" fmla="*/ 0 h 2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89" h="2263">
                <a:moveTo>
                  <a:pt x="5208" y="0"/>
                </a:moveTo>
                <a:lnTo>
                  <a:pt x="5208" y="0"/>
                </a:lnTo>
                <a:cubicBezTo>
                  <a:pt x="5208" y="156"/>
                  <a:pt x="5208" y="156"/>
                  <a:pt x="5208" y="156"/>
                </a:cubicBezTo>
                <a:cubicBezTo>
                  <a:pt x="5230" y="222"/>
                  <a:pt x="5230" y="222"/>
                  <a:pt x="5230" y="222"/>
                </a:cubicBezTo>
                <a:cubicBezTo>
                  <a:pt x="5252" y="288"/>
                  <a:pt x="5252" y="311"/>
                  <a:pt x="5296" y="377"/>
                </a:cubicBezTo>
                <a:cubicBezTo>
                  <a:pt x="5363" y="444"/>
                  <a:pt x="5385" y="532"/>
                  <a:pt x="5363" y="621"/>
                </a:cubicBezTo>
                <a:lnTo>
                  <a:pt x="5363" y="621"/>
                </a:lnTo>
                <a:cubicBezTo>
                  <a:pt x="5363" y="643"/>
                  <a:pt x="5363" y="643"/>
                  <a:pt x="5363" y="643"/>
                </a:cubicBezTo>
                <a:lnTo>
                  <a:pt x="5363" y="643"/>
                </a:lnTo>
                <a:cubicBezTo>
                  <a:pt x="5363" y="820"/>
                  <a:pt x="5164" y="975"/>
                  <a:pt x="4942" y="975"/>
                </a:cubicBezTo>
                <a:cubicBezTo>
                  <a:pt x="4721" y="975"/>
                  <a:pt x="4521" y="798"/>
                  <a:pt x="4521" y="599"/>
                </a:cubicBezTo>
                <a:lnTo>
                  <a:pt x="4521" y="599"/>
                </a:lnTo>
                <a:cubicBezTo>
                  <a:pt x="4521" y="510"/>
                  <a:pt x="4543" y="444"/>
                  <a:pt x="4609" y="377"/>
                </a:cubicBezTo>
                <a:cubicBezTo>
                  <a:pt x="4632" y="333"/>
                  <a:pt x="4654" y="288"/>
                  <a:pt x="4676" y="244"/>
                </a:cubicBezTo>
                <a:cubicBezTo>
                  <a:pt x="4698" y="156"/>
                  <a:pt x="4698" y="156"/>
                  <a:pt x="4698" y="156"/>
                </a:cubicBezTo>
                <a:lnTo>
                  <a:pt x="4698" y="156"/>
                </a:lnTo>
                <a:cubicBezTo>
                  <a:pt x="4698" y="0"/>
                  <a:pt x="4698" y="0"/>
                  <a:pt x="4698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11" y="554"/>
                  <a:pt x="0" y="1020"/>
                  <a:pt x="0" y="1020"/>
                </a:cubicBezTo>
                <a:cubicBezTo>
                  <a:pt x="5496" y="2262"/>
                  <a:pt x="5496" y="2262"/>
                  <a:pt x="5496" y="2262"/>
                </a:cubicBezTo>
                <a:cubicBezTo>
                  <a:pt x="5496" y="2262"/>
                  <a:pt x="5696" y="931"/>
                  <a:pt x="5961" y="843"/>
                </a:cubicBezTo>
                <a:cubicBezTo>
                  <a:pt x="6250" y="731"/>
                  <a:pt x="8001" y="1486"/>
                  <a:pt x="8533" y="843"/>
                </a:cubicBezTo>
                <a:cubicBezTo>
                  <a:pt x="8754" y="554"/>
                  <a:pt x="8866" y="244"/>
                  <a:pt x="8888" y="0"/>
                </a:cubicBezTo>
                <a:lnTo>
                  <a:pt x="5208" y="0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lIns="162524" tIns="81261" rIns="162524" bIns="81261" anchor="ctr"/>
          <a:lstStyle/>
          <a:p>
            <a:endParaRPr lang="en-US" sz="1200" dirty="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491F0CAB-0196-4523-B0AC-D765DF5C6E78}"/>
              </a:ext>
            </a:extLst>
          </p:cNvPr>
          <p:cNvGrpSpPr/>
          <p:nvPr/>
        </p:nvGrpSpPr>
        <p:grpSpPr>
          <a:xfrm>
            <a:off x="2258518" y="3893284"/>
            <a:ext cx="2683351" cy="618175"/>
            <a:chOff x="1734083" y="4316414"/>
            <a:chExt cx="3406393" cy="805883"/>
          </a:xfrm>
          <a:solidFill>
            <a:schemeClr val="accent4"/>
          </a:solidFill>
        </p:grpSpPr>
        <p:sp>
          <p:nvSpPr>
            <p:cNvPr id="107" name="Freeform 5">
              <a:extLst>
                <a:ext uri="{FF2B5EF4-FFF2-40B4-BE49-F238E27FC236}">
                  <a16:creationId xmlns:a16="http://schemas.microsoft.com/office/drawing/2014/main" xmlns="" id="{39D9D730-F7E7-4D83-B77E-BF1E935242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4083" y="4316414"/>
              <a:ext cx="1317887" cy="805883"/>
            </a:xfrm>
            <a:custGeom>
              <a:avLst/>
              <a:gdLst>
                <a:gd name="T0" fmla="*/ 1751 w 4456"/>
                <a:gd name="T1" fmla="*/ 0 h 2727"/>
                <a:gd name="T2" fmla="*/ 1751 w 4456"/>
                <a:gd name="T3" fmla="*/ 0 h 2727"/>
                <a:gd name="T4" fmla="*/ 1751 w 4456"/>
                <a:gd name="T5" fmla="*/ 112 h 2727"/>
                <a:gd name="T6" fmla="*/ 1773 w 4456"/>
                <a:gd name="T7" fmla="*/ 200 h 2727"/>
                <a:gd name="T8" fmla="*/ 1840 w 4456"/>
                <a:gd name="T9" fmla="*/ 333 h 2727"/>
                <a:gd name="T10" fmla="*/ 1906 w 4456"/>
                <a:gd name="T11" fmla="*/ 577 h 2727"/>
                <a:gd name="T12" fmla="*/ 1906 w 4456"/>
                <a:gd name="T13" fmla="*/ 577 h 2727"/>
                <a:gd name="T14" fmla="*/ 1906 w 4456"/>
                <a:gd name="T15" fmla="*/ 599 h 2727"/>
                <a:gd name="T16" fmla="*/ 1906 w 4456"/>
                <a:gd name="T17" fmla="*/ 599 h 2727"/>
                <a:gd name="T18" fmla="*/ 1486 w 4456"/>
                <a:gd name="T19" fmla="*/ 931 h 2727"/>
                <a:gd name="T20" fmla="*/ 1064 w 4456"/>
                <a:gd name="T21" fmla="*/ 554 h 2727"/>
                <a:gd name="T22" fmla="*/ 1064 w 4456"/>
                <a:gd name="T23" fmla="*/ 554 h 2727"/>
                <a:gd name="T24" fmla="*/ 1131 w 4456"/>
                <a:gd name="T25" fmla="*/ 333 h 2727"/>
                <a:gd name="T26" fmla="*/ 1220 w 4456"/>
                <a:gd name="T27" fmla="*/ 200 h 2727"/>
                <a:gd name="T28" fmla="*/ 1242 w 4456"/>
                <a:gd name="T29" fmla="*/ 112 h 2727"/>
                <a:gd name="T30" fmla="*/ 1242 w 4456"/>
                <a:gd name="T31" fmla="*/ 112 h 2727"/>
                <a:gd name="T32" fmla="*/ 1242 w 4456"/>
                <a:gd name="T33" fmla="*/ 0 h 2727"/>
                <a:gd name="T34" fmla="*/ 0 w 4456"/>
                <a:gd name="T35" fmla="*/ 0 h 2727"/>
                <a:gd name="T36" fmla="*/ 1220 w 4456"/>
                <a:gd name="T37" fmla="*/ 1552 h 2727"/>
                <a:gd name="T38" fmla="*/ 1374 w 4456"/>
                <a:gd name="T39" fmla="*/ 2726 h 2727"/>
                <a:gd name="T40" fmla="*/ 4455 w 4456"/>
                <a:gd name="T41" fmla="*/ 2726 h 2727"/>
                <a:gd name="T42" fmla="*/ 4455 w 4456"/>
                <a:gd name="T43" fmla="*/ 0 h 2727"/>
                <a:gd name="T44" fmla="*/ 1751 w 4456"/>
                <a:gd name="T45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6" h="2727">
                  <a:moveTo>
                    <a:pt x="1751" y="0"/>
                  </a:moveTo>
                  <a:lnTo>
                    <a:pt x="1751" y="0"/>
                  </a:lnTo>
                  <a:cubicBezTo>
                    <a:pt x="1751" y="112"/>
                    <a:pt x="1751" y="112"/>
                    <a:pt x="1751" y="112"/>
                  </a:cubicBezTo>
                  <a:cubicBezTo>
                    <a:pt x="1773" y="200"/>
                    <a:pt x="1773" y="200"/>
                    <a:pt x="1773" y="200"/>
                  </a:cubicBezTo>
                  <a:cubicBezTo>
                    <a:pt x="1795" y="244"/>
                    <a:pt x="1795" y="266"/>
                    <a:pt x="1840" y="333"/>
                  </a:cubicBezTo>
                  <a:cubicBezTo>
                    <a:pt x="1906" y="399"/>
                    <a:pt x="1929" y="488"/>
                    <a:pt x="1906" y="577"/>
                  </a:cubicBezTo>
                  <a:lnTo>
                    <a:pt x="1906" y="577"/>
                  </a:lnTo>
                  <a:cubicBezTo>
                    <a:pt x="1906" y="599"/>
                    <a:pt x="1906" y="599"/>
                    <a:pt x="1906" y="599"/>
                  </a:cubicBezTo>
                  <a:lnTo>
                    <a:pt x="1906" y="599"/>
                  </a:lnTo>
                  <a:cubicBezTo>
                    <a:pt x="1884" y="776"/>
                    <a:pt x="1707" y="931"/>
                    <a:pt x="1486" y="931"/>
                  </a:cubicBezTo>
                  <a:cubicBezTo>
                    <a:pt x="1264" y="931"/>
                    <a:pt x="1064" y="754"/>
                    <a:pt x="1064" y="554"/>
                  </a:cubicBezTo>
                  <a:lnTo>
                    <a:pt x="1064" y="554"/>
                  </a:lnTo>
                  <a:cubicBezTo>
                    <a:pt x="1064" y="466"/>
                    <a:pt x="1086" y="399"/>
                    <a:pt x="1131" y="333"/>
                  </a:cubicBezTo>
                  <a:cubicBezTo>
                    <a:pt x="1175" y="289"/>
                    <a:pt x="1197" y="244"/>
                    <a:pt x="1220" y="200"/>
                  </a:cubicBezTo>
                  <a:cubicBezTo>
                    <a:pt x="1242" y="112"/>
                    <a:pt x="1242" y="112"/>
                    <a:pt x="1242" y="112"/>
                  </a:cubicBezTo>
                  <a:lnTo>
                    <a:pt x="1242" y="112"/>
                  </a:lnTo>
                  <a:cubicBezTo>
                    <a:pt x="1242" y="0"/>
                    <a:pt x="1242" y="0"/>
                    <a:pt x="12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1" y="532"/>
                    <a:pt x="710" y="1042"/>
                    <a:pt x="1220" y="1552"/>
                  </a:cubicBezTo>
                  <a:cubicBezTo>
                    <a:pt x="1397" y="1729"/>
                    <a:pt x="1419" y="2217"/>
                    <a:pt x="1374" y="2726"/>
                  </a:cubicBezTo>
                  <a:cubicBezTo>
                    <a:pt x="4455" y="2726"/>
                    <a:pt x="4455" y="2726"/>
                    <a:pt x="4455" y="2726"/>
                  </a:cubicBezTo>
                  <a:cubicBezTo>
                    <a:pt x="4455" y="0"/>
                    <a:pt x="4455" y="0"/>
                    <a:pt x="4455" y="0"/>
                  </a:cubicBezTo>
                  <a:lnTo>
                    <a:pt x="1751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lIns="81279" tIns="40639" rIns="81279" bIns="40639" anchor="ctr"/>
            <a:lstStyle/>
            <a:p>
              <a:endParaRPr lang="en-US" sz="1200" dirty="0"/>
            </a:p>
          </p:txBody>
        </p:sp>
        <p:sp>
          <p:nvSpPr>
            <p:cNvPr id="108" name="Freeform 8">
              <a:extLst>
                <a:ext uri="{FF2B5EF4-FFF2-40B4-BE49-F238E27FC236}">
                  <a16:creationId xmlns:a16="http://schemas.microsoft.com/office/drawing/2014/main" xmlns="" id="{D6DBABD8-019E-4210-B0A4-F0989ADACA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1726" y="4316414"/>
              <a:ext cx="1948750" cy="805883"/>
            </a:xfrm>
            <a:custGeom>
              <a:avLst/>
              <a:gdLst>
                <a:gd name="T0" fmla="*/ 6582 w 6583"/>
                <a:gd name="T1" fmla="*/ 0 h 2727"/>
                <a:gd name="T2" fmla="*/ 6582 w 6583"/>
                <a:gd name="T3" fmla="*/ 0 h 2727"/>
                <a:gd name="T4" fmla="*/ 0 w 6583"/>
                <a:gd name="T5" fmla="*/ 0 h 2727"/>
                <a:gd name="T6" fmla="*/ 0 w 6583"/>
                <a:gd name="T7" fmla="*/ 2726 h 2727"/>
                <a:gd name="T8" fmla="*/ 4832 w 6583"/>
                <a:gd name="T9" fmla="*/ 2726 h 2727"/>
                <a:gd name="T10" fmla="*/ 4832 w 6583"/>
                <a:gd name="T11" fmla="*/ 2726 h 2727"/>
                <a:gd name="T12" fmla="*/ 5098 w 6583"/>
                <a:gd name="T13" fmla="*/ 2726 h 2727"/>
                <a:gd name="T14" fmla="*/ 5098 w 6583"/>
                <a:gd name="T15" fmla="*/ 2305 h 2727"/>
                <a:gd name="T16" fmla="*/ 5452 w 6583"/>
                <a:gd name="T17" fmla="*/ 1995 h 2727"/>
                <a:gd name="T18" fmla="*/ 5342 w 6583"/>
                <a:gd name="T19" fmla="*/ 1662 h 2727"/>
                <a:gd name="T20" fmla="*/ 5541 w 6583"/>
                <a:gd name="T21" fmla="*/ 1264 h 2727"/>
                <a:gd name="T22" fmla="*/ 5407 w 6583"/>
                <a:gd name="T23" fmla="*/ 864 h 2727"/>
                <a:gd name="T24" fmla="*/ 5519 w 6583"/>
                <a:gd name="T25" fmla="*/ 532 h 2727"/>
                <a:gd name="T26" fmla="*/ 5585 w 6583"/>
                <a:gd name="T27" fmla="*/ 399 h 2727"/>
                <a:gd name="T28" fmla="*/ 6582 w 6583"/>
                <a:gd name="T29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83" h="2727">
                  <a:moveTo>
                    <a:pt x="6582" y="0"/>
                  </a:moveTo>
                  <a:lnTo>
                    <a:pt x="6582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2726"/>
                    <a:pt x="0" y="2726"/>
                    <a:pt x="0" y="2726"/>
                  </a:cubicBezTo>
                  <a:cubicBezTo>
                    <a:pt x="4832" y="2726"/>
                    <a:pt x="4832" y="2726"/>
                    <a:pt x="4832" y="2726"/>
                  </a:cubicBezTo>
                  <a:lnTo>
                    <a:pt x="4832" y="2726"/>
                  </a:lnTo>
                  <a:cubicBezTo>
                    <a:pt x="5098" y="2726"/>
                    <a:pt x="5098" y="2726"/>
                    <a:pt x="5098" y="2726"/>
                  </a:cubicBezTo>
                  <a:cubicBezTo>
                    <a:pt x="5098" y="2305"/>
                    <a:pt x="5098" y="2305"/>
                    <a:pt x="5098" y="2305"/>
                  </a:cubicBezTo>
                  <a:cubicBezTo>
                    <a:pt x="5098" y="2305"/>
                    <a:pt x="5385" y="2106"/>
                    <a:pt x="5452" y="1995"/>
                  </a:cubicBezTo>
                  <a:cubicBezTo>
                    <a:pt x="5541" y="1751"/>
                    <a:pt x="5342" y="1662"/>
                    <a:pt x="5342" y="1662"/>
                  </a:cubicBezTo>
                  <a:cubicBezTo>
                    <a:pt x="5342" y="1662"/>
                    <a:pt x="5651" y="1463"/>
                    <a:pt x="5541" y="1264"/>
                  </a:cubicBezTo>
                  <a:cubicBezTo>
                    <a:pt x="5496" y="1175"/>
                    <a:pt x="5407" y="864"/>
                    <a:pt x="5407" y="864"/>
                  </a:cubicBezTo>
                  <a:cubicBezTo>
                    <a:pt x="5519" y="532"/>
                    <a:pt x="5519" y="532"/>
                    <a:pt x="5519" y="532"/>
                  </a:cubicBezTo>
                  <a:cubicBezTo>
                    <a:pt x="5585" y="399"/>
                    <a:pt x="5585" y="399"/>
                    <a:pt x="5585" y="399"/>
                  </a:cubicBezTo>
                  <a:lnTo>
                    <a:pt x="6582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lIns="81279" tIns="40639" rIns="81279" bIns="40639" anchor="ctr"/>
            <a:lstStyle/>
            <a:p>
              <a:endParaRPr lang="en-US" sz="1200" dirty="0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xmlns="" id="{587B5424-003B-4345-A1FE-D212BB388FE9}"/>
              </a:ext>
            </a:extLst>
          </p:cNvPr>
          <p:cNvGrpSpPr/>
          <p:nvPr/>
        </p:nvGrpSpPr>
        <p:grpSpPr>
          <a:xfrm rot="19701504">
            <a:off x="2050434" y="1318680"/>
            <a:ext cx="2089679" cy="548043"/>
            <a:chOff x="1903881" y="1591822"/>
            <a:chExt cx="2652755" cy="714455"/>
          </a:xfrm>
        </p:grpSpPr>
        <p:sp>
          <p:nvSpPr>
            <p:cNvPr id="105" name="Freeform 6">
              <a:extLst>
                <a:ext uri="{FF2B5EF4-FFF2-40B4-BE49-F238E27FC236}">
                  <a16:creationId xmlns:a16="http://schemas.microsoft.com/office/drawing/2014/main" xmlns="" id="{FC13DF88-E797-497B-9B8A-C72A254B7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5967" y="1591822"/>
              <a:ext cx="2080669" cy="714455"/>
            </a:xfrm>
            <a:custGeom>
              <a:avLst/>
              <a:gdLst>
                <a:gd name="T0" fmla="*/ 4965 w 7027"/>
                <a:gd name="T1" fmla="*/ 909 h 2418"/>
                <a:gd name="T2" fmla="*/ 4965 w 7027"/>
                <a:gd name="T3" fmla="*/ 909 h 2418"/>
                <a:gd name="T4" fmla="*/ 0 w 7027"/>
                <a:gd name="T5" fmla="*/ 842 h 2418"/>
                <a:gd name="T6" fmla="*/ 0 w 7027"/>
                <a:gd name="T7" fmla="*/ 2417 h 2418"/>
                <a:gd name="T8" fmla="*/ 3790 w 7027"/>
                <a:gd name="T9" fmla="*/ 2417 h 2418"/>
                <a:gd name="T10" fmla="*/ 3790 w 7027"/>
                <a:gd name="T11" fmla="*/ 2151 h 2418"/>
                <a:gd name="T12" fmla="*/ 3768 w 7027"/>
                <a:gd name="T13" fmla="*/ 2062 h 2418"/>
                <a:gd name="T14" fmla="*/ 3679 w 7027"/>
                <a:gd name="T15" fmla="*/ 1929 h 2418"/>
                <a:gd name="T16" fmla="*/ 3613 w 7027"/>
                <a:gd name="T17" fmla="*/ 1686 h 2418"/>
                <a:gd name="T18" fmla="*/ 3613 w 7027"/>
                <a:gd name="T19" fmla="*/ 1663 h 2418"/>
                <a:gd name="T20" fmla="*/ 3613 w 7027"/>
                <a:gd name="T21" fmla="*/ 1663 h 2418"/>
                <a:gd name="T22" fmla="*/ 4034 w 7027"/>
                <a:gd name="T23" fmla="*/ 1330 h 2418"/>
                <a:gd name="T24" fmla="*/ 4454 w 7027"/>
                <a:gd name="T25" fmla="*/ 1686 h 2418"/>
                <a:gd name="T26" fmla="*/ 4454 w 7027"/>
                <a:gd name="T27" fmla="*/ 1686 h 2418"/>
                <a:gd name="T28" fmla="*/ 4388 w 7027"/>
                <a:gd name="T29" fmla="*/ 1929 h 2418"/>
                <a:gd name="T30" fmla="*/ 4322 w 7027"/>
                <a:gd name="T31" fmla="*/ 2040 h 2418"/>
                <a:gd name="T32" fmla="*/ 4300 w 7027"/>
                <a:gd name="T33" fmla="*/ 2151 h 2418"/>
                <a:gd name="T34" fmla="*/ 4277 w 7027"/>
                <a:gd name="T35" fmla="*/ 2151 h 2418"/>
                <a:gd name="T36" fmla="*/ 4277 w 7027"/>
                <a:gd name="T37" fmla="*/ 2417 h 2418"/>
                <a:gd name="T38" fmla="*/ 7026 w 7027"/>
                <a:gd name="T39" fmla="*/ 2417 h 2418"/>
                <a:gd name="T40" fmla="*/ 4965 w 7027"/>
                <a:gd name="T41" fmla="*/ 909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27" h="2418">
                  <a:moveTo>
                    <a:pt x="4965" y="909"/>
                  </a:moveTo>
                  <a:lnTo>
                    <a:pt x="4965" y="909"/>
                  </a:lnTo>
                  <a:cubicBezTo>
                    <a:pt x="2970" y="0"/>
                    <a:pt x="1286" y="200"/>
                    <a:pt x="0" y="842"/>
                  </a:cubicBezTo>
                  <a:cubicBezTo>
                    <a:pt x="0" y="2417"/>
                    <a:pt x="0" y="2417"/>
                    <a:pt x="0" y="2417"/>
                  </a:cubicBezTo>
                  <a:cubicBezTo>
                    <a:pt x="3790" y="2417"/>
                    <a:pt x="3790" y="2417"/>
                    <a:pt x="3790" y="2417"/>
                  </a:cubicBezTo>
                  <a:cubicBezTo>
                    <a:pt x="3790" y="2151"/>
                    <a:pt x="3790" y="2151"/>
                    <a:pt x="3790" y="2151"/>
                  </a:cubicBezTo>
                  <a:cubicBezTo>
                    <a:pt x="3768" y="2062"/>
                    <a:pt x="3768" y="2062"/>
                    <a:pt x="3768" y="2062"/>
                  </a:cubicBezTo>
                  <a:cubicBezTo>
                    <a:pt x="3745" y="1995"/>
                    <a:pt x="3723" y="1973"/>
                    <a:pt x="3679" y="1929"/>
                  </a:cubicBezTo>
                  <a:cubicBezTo>
                    <a:pt x="3635" y="1840"/>
                    <a:pt x="3613" y="1774"/>
                    <a:pt x="3613" y="1686"/>
                  </a:cubicBezTo>
                  <a:cubicBezTo>
                    <a:pt x="3613" y="1663"/>
                    <a:pt x="3613" y="1663"/>
                    <a:pt x="3613" y="1663"/>
                  </a:cubicBezTo>
                  <a:lnTo>
                    <a:pt x="3613" y="1663"/>
                  </a:lnTo>
                  <a:cubicBezTo>
                    <a:pt x="3635" y="1486"/>
                    <a:pt x="3812" y="1330"/>
                    <a:pt x="4034" y="1330"/>
                  </a:cubicBezTo>
                  <a:cubicBezTo>
                    <a:pt x="4277" y="1330"/>
                    <a:pt x="4454" y="1486"/>
                    <a:pt x="4454" y="1686"/>
                  </a:cubicBezTo>
                  <a:lnTo>
                    <a:pt x="4454" y="1686"/>
                  </a:lnTo>
                  <a:cubicBezTo>
                    <a:pt x="4454" y="1774"/>
                    <a:pt x="4432" y="1863"/>
                    <a:pt x="4388" y="1929"/>
                  </a:cubicBezTo>
                  <a:cubicBezTo>
                    <a:pt x="4343" y="1973"/>
                    <a:pt x="4322" y="1995"/>
                    <a:pt x="4322" y="2040"/>
                  </a:cubicBezTo>
                  <a:cubicBezTo>
                    <a:pt x="4300" y="2151"/>
                    <a:pt x="4300" y="2151"/>
                    <a:pt x="4300" y="2151"/>
                  </a:cubicBezTo>
                  <a:cubicBezTo>
                    <a:pt x="4277" y="2151"/>
                    <a:pt x="4277" y="2151"/>
                    <a:pt x="4277" y="2151"/>
                  </a:cubicBezTo>
                  <a:cubicBezTo>
                    <a:pt x="4277" y="2417"/>
                    <a:pt x="4277" y="2417"/>
                    <a:pt x="4277" y="2417"/>
                  </a:cubicBezTo>
                  <a:cubicBezTo>
                    <a:pt x="7026" y="2417"/>
                    <a:pt x="7026" y="2417"/>
                    <a:pt x="7026" y="2417"/>
                  </a:cubicBezTo>
                  <a:cubicBezTo>
                    <a:pt x="6560" y="1863"/>
                    <a:pt x="5896" y="1352"/>
                    <a:pt x="4965" y="90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81279" tIns="40639" rIns="81279" bIns="40639" anchor="ctr"/>
            <a:lstStyle/>
            <a:p>
              <a:endParaRPr lang="en-US" sz="1200" dirty="0"/>
            </a:p>
          </p:txBody>
        </p:sp>
        <p:sp>
          <p:nvSpPr>
            <p:cNvPr id="106" name="Freeform 11">
              <a:extLst>
                <a:ext uri="{FF2B5EF4-FFF2-40B4-BE49-F238E27FC236}">
                  <a16:creationId xmlns:a16="http://schemas.microsoft.com/office/drawing/2014/main" xmlns="" id="{836E117A-C4EF-4C7D-8502-703AD82D7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3881" y="1919662"/>
              <a:ext cx="432329" cy="386615"/>
            </a:xfrm>
            <a:custGeom>
              <a:avLst/>
              <a:gdLst>
                <a:gd name="T0" fmla="*/ 1462 w 1463"/>
                <a:gd name="T1" fmla="*/ 1309 h 1310"/>
                <a:gd name="T2" fmla="*/ 1462 w 1463"/>
                <a:gd name="T3" fmla="*/ 1309 h 1310"/>
                <a:gd name="T4" fmla="*/ 1462 w 1463"/>
                <a:gd name="T5" fmla="*/ 0 h 1310"/>
                <a:gd name="T6" fmla="*/ 0 w 1463"/>
                <a:gd name="T7" fmla="*/ 1309 h 1310"/>
                <a:gd name="T8" fmla="*/ 1462 w 1463"/>
                <a:gd name="T9" fmla="*/ 1309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3" h="1310">
                  <a:moveTo>
                    <a:pt x="1462" y="1309"/>
                  </a:moveTo>
                  <a:lnTo>
                    <a:pt x="1462" y="1309"/>
                  </a:lnTo>
                  <a:cubicBezTo>
                    <a:pt x="1462" y="0"/>
                    <a:pt x="1462" y="0"/>
                    <a:pt x="1462" y="0"/>
                  </a:cubicBezTo>
                  <a:cubicBezTo>
                    <a:pt x="886" y="378"/>
                    <a:pt x="377" y="821"/>
                    <a:pt x="0" y="1309"/>
                  </a:cubicBezTo>
                  <a:lnTo>
                    <a:pt x="1462" y="130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81279" tIns="40639" rIns="81279" bIns="40639" anchor="ctr"/>
            <a:lstStyle/>
            <a:p>
              <a:endParaRPr lang="en-US" sz="1200" dirty="0"/>
            </a:p>
          </p:txBody>
        </p:sp>
      </p:grpSp>
      <p:sp>
        <p:nvSpPr>
          <p:cNvPr id="59" name="Freeform 13">
            <a:extLst>
              <a:ext uri="{FF2B5EF4-FFF2-40B4-BE49-F238E27FC236}">
                <a16:creationId xmlns:a16="http://schemas.microsoft.com/office/drawing/2014/main" xmlns="" id="{7D8D39C7-159C-4F5F-A1B4-3FFDDF687B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7433" y="5106587"/>
            <a:ext cx="2170961" cy="744416"/>
          </a:xfrm>
          <a:custGeom>
            <a:avLst/>
            <a:gdLst>
              <a:gd name="T0" fmla="*/ 0 w 9309"/>
              <a:gd name="T1" fmla="*/ 3279 h 3280"/>
              <a:gd name="T2" fmla="*/ 1219 w 9309"/>
              <a:gd name="T3" fmla="*/ 0 h 3280"/>
              <a:gd name="T4" fmla="*/ 7779 w 9309"/>
              <a:gd name="T5" fmla="*/ 1396 h 3280"/>
              <a:gd name="T6" fmla="*/ 7779 w 9309"/>
              <a:gd name="T7" fmla="*/ 1174 h 3280"/>
              <a:gd name="T8" fmla="*/ 9308 w 9309"/>
              <a:gd name="T9" fmla="*/ 3279 h 3280"/>
              <a:gd name="T10" fmla="*/ 0 w 9309"/>
              <a:gd name="T11" fmla="*/ 3279 h 3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09" h="3280">
                <a:moveTo>
                  <a:pt x="0" y="3279"/>
                </a:moveTo>
                <a:lnTo>
                  <a:pt x="1219" y="0"/>
                </a:lnTo>
                <a:lnTo>
                  <a:pt x="7779" y="1396"/>
                </a:lnTo>
                <a:lnTo>
                  <a:pt x="7779" y="1174"/>
                </a:lnTo>
                <a:lnTo>
                  <a:pt x="9308" y="3279"/>
                </a:lnTo>
                <a:lnTo>
                  <a:pt x="0" y="3279"/>
                </a:ln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lIns="162524" tIns="81261" rIns="162524" bIns="81261" anchor="ctr"/>
          <a:lstStyle/>
          <a:p>
            <a:endParaRPr lang="en-US" sz="1200" dirty="0"/>
          </a:p>
        </p:txBody>
      </p:sp>
      <p:sp>
        <p:nvSpPr>
          <p:cNvPr id="76" name="Freeform 14">
            <a:extLst>
              <a:ext uri="{FF2B5EF4-FFF2-40B4-BE49-F238E27FC236}">
                <a16:creationId xmlns:a16="http://schemas.microsoft.com/office/drawing/2014/main" xmlns="" id="{59949337-7A43-40E0-86FF-FBF4DA6F7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1408" y="4733880"/>
            <a:ext cx="1529961" cy="689311"/>
          </a:xfrm>
          <a:custGeom>
            <a:avLst/>
            <a:gdLst>
              <a:gd name="T0" fmla="*/ 6560 w 6561"/>
              <a:gd name="T1" fmla="*/ 3037 h 3038"/>
              <a:gd name="T2" fmla="*/ 0 w 6561"/>
              <a:gd name="T3" fmla="*/ 1641 h 3038"/>
              <a:gd name="T4" fmla="*/ 554 w 6561"/>
              <a:gd name="T5" fmla="*/ 0 h 3038"/>
              <a:gd name="T6" fmla="*/ 6560 w 6561"/>
              <a:gd name="T7" fmla="*/ 1419 h 3038"/>
              <a:gd name="T8" fmla="*/ 6560 w 6561"/>
              <a:gd name="T9" fmla="*/ 3037 h 3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61" h="3038">
                <a:moveTo>
                  <a:pt x="6560" y="3037"/>
                </a:moveTo>
                <a:lnTo>
                  <a:pt x="0" y="1641"/>
                </a:lnTo>
                <a:lnTo>
                  <a:pt x="554" y="0"/>
                </a:lnTo>
                <a:lnTo>
                  <a:pt x="6560" y="1419"/>
                </a:lnTo>
                <a:lnTo>
                  <a:pt x="6560" y="3037"/>
                </a:ln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lIns="162524" tIns="81261" rIns="162524" bIns="81261" anchor="ctr"/>
          <a:lstStyle/>
          <a:p>
            <a:endParaRPr lang="en-US" sz="1200" dirty="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951752E3-FDBF-4B42-804D-E4010C1D4114}"/>
              </a:ext>
            </a:extLst>
          </p:cNvPr>
          <p:cNvGrpSpPr/>
          <p:nvPr/>
        </p:nvGrpSpPr>
        <p:grpSpPr>
          <a:xfrm>
            <a:off x="2062001" y="3172913"/>
            <a:ext cx="2854145" cy="618175"/>
            <a:chOff x="1484612" y="3377305"/>
            <a:chExt cx="3623210" cy="805883"/>
          </a:xfrm>
          <a:solidFill>
            <a:schemeClr val="accent3"/>
          </a:solidFill>
        </p:grpSpPr>
        <p:sp>
          <p:nvSpPr>
            <p:cNvPr id="102" name="Freeform 4">
              <a:extLst>
                <a:ext uri="{FF2B5EF4-FFF2-40B4-BE49-F238E27FC236}">
                  <a16:creationId xmlns:a16="http://schemas.microsoft.com/office/drawing/2014/main" xmlns="" id="{A28C5784-FC04-4019-B091-08E4C0475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5967" y="3377305"/>
              <a:ext cx="1330949" cy="805883"/>
            </a:xfrm>
            <a:custGeom>
              <a:avLst/>
              <a:gdLst>
                <a:gd name="T0" fmla="*/ 4499 w 4500"/>
                <a:gd name="T1" fmla="*/ 0 h 2727"/>
                <a:gd name="T2" fmla="*/ 4499 w 4500"/>
                <a:gd name="T3" fmla="*/ 0 h 2727"/>
                <a:gd name="T4" fmla="*/ 0 w 4500"/>
                <a:gd name="T5" fmla="*/ 0 h 2727"/>
                <a:gd name="T6" fmla="*/ 0 w 4500"/>
                <a:gd name="T7" fmla="*/ 2726 h 2727"/>
                <a:gd name="T8" fmla="*/ 399 w 4500"/>
                <a:gd name="T9" fmla="*/ 2726 h 2727"/>
                <a:gd name="T10" fmla="*/ 399 w 4500"/>
                <a:gd name="T11" fmla="*/ 2593 h 2727"/>
                <a:gd name="T12" fmla="*/ 377 w 4500"/>
                <a:gd name="T13" fmla="*/ 2504 h 2727"/>
                <a:gd name="T14" fmla="*/ 311 w 4500"/>
                <a:gd name="T15" fmla="*/ 2349 h 2727"/>
                <a:gd name="T16" fmla="*/ 244 w 4500"/>
                <a:gd name="T17" fmla="*/ 2105 h 2727"/>
                <a:gd name="T18" fmla="*/ 244 w 4500"/>
                <a:gd name="T19" fmla="*/ 2105 h 2727"/>
                <a:gd name="T20" fmla="*/ 244 w 4500"/>
                <a:gd name="T21" fmla="*/ 2105 h 2727"/>
                <a:gd name="T22" fmla="*/ 244 w 4500"/>
                <a:gd name="T23" fmla="*/ 2105 h 2727"/>
                <a:gd name="T24" fmla="*/ 665 w 4500"/>
                <a:gd name="T25" fmla="*/ 1773 h 2727"/>
                <a:gd name="T26" fmla="*/ 1086 w 4500"/>
                <a:gd name="T27" fmla="*/ 2128 h 2727"/>
                <a:gd name="T28" fmla="*/ 1086 w 4500"/>
                <a:gd name="T29" fmla="*/ 2128 h 2727"/>
                <a:gd name="T30" fmla="*/ 997 w 4500"/>
                <a:gd name="T31" fmla="*/ 2349 h 2727"/>
                <a:gd name="T32" fmla="*/ 931 w 4500"/>
                <a:gd name="T33" fmla="*/ 2481 h 2727"/>
                <a:gd name="T34" fmla="*/ 908 w 4500"/>
                <a:gd name="T35" fmla="*/ 2593 h 2727"/>
                <a:gd name="T36" fmla="*/ 908 w 4500"/>
                <a:gd name="T37" fmla="*/ 2593 h 2727"/>
                <a:gd name="T38" fmla="*/ 908 w 4500"/>
                <a:gd name="T39" fmla="*/ 2726 h 2727"/>
                <a:gd name="T40" fmla="*/ 4499 w 4500"/>
                <a:gd name="T41" fmla="*/ 2726 h 2727"/>
                <a:gd name="T42" fmla="*/ 4499 w 4500"/>
                <a:gd name="T43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00" h="2727">
                  <a:moveTo>
                    <a:pt x="4499" y="0"/>
                  </a:moveTo>
                  <a:lnTo>
                    <a:pt x="4499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2726"/>
                    <a:pt x="0" y="2726"/>
                    <a:pt x="0" y="2726"/>
                  </a:cubicBezTo>
                  <a:cubicBezTo>
                    <a:pt x="399" y="2726"/>
                    <a:pt x="399" y="2726"/>
                    <a:pt x="399" y="2726"/>
                  </a:cubicBezTo>
                  <a:cubicBezTo>
                    <a:pt x="399" y="2593"/>
                    <a:pt x="399" y="2593"/>
                    <a:pt x="399" y="2593"/>
                  </a:cubicBezTo>
                  <a:cubicBezTo>
                    <a:pt x="377" y="2504"/>
                    <a:pt x="377" y="2504"/>
                    <a:pt x="377" y="2504"/>
                  </a:cubicBezTo>
                  <a:cubicBezTo>
                    <a:pt x="355" y="2437"/>
                    <a:pt x="355" y="2416"/>
                    <a:pt x="311" y="2349"/>
                  </a:cubicBezTo>
                  <a:cubicBezTo>
                    <a:pt x="244" y="2282"/>
                    <a:pt x="222" y="2216"/>
                    <a:pt x="244" y="2105"/>
                  </a:cubicBezTo>
                  <a:lnTo>
                    <a:pt x="244" y="2105"/>
                  </a:lnTo>
                  <a:lnTo>
                    <a:pt x="244" y="2105"/>
                  </a:lnTo>
                  <a:lnTo>
                    <a:pt x="244" y="2105"/>
                  </a:lnTo>
                  <a:cubicBezTo>
                    <a:pt x="244" y="1906"/>
                    <a:pt x="443" y="1773"/>
                    <a:pt x="665" y="1773"/>
                  </a:cubicBezTo>
                  <a:cubicBezTo>
                    <a:pt x="886" y="1773"/>
                    <a:pt x="1086" y="1928"/>
                    <a:pt x="1086" y="2128"/>
                  </a:cubicBezTo>
                  <a:lnTo>
                    <a:pt x="1086" y="2128"/>
                  </a:lnTo>
                  <a:cubicBezTo>
                    <a:pt x="1086" y="2216"/>
                    <a:pt x="1064" y="2282"/>
                    <a:pt x="997" y="2349"/>
                  </a:cubicBezTo>
                  <a:cubicBezTo>
                    <a:pt x="975" y="2416"/>
                    <a:pt x="953" y="2437"/>
                    <a:pt x="931" y="2481"/>
                  </a:cubicBezTo>
                  <a:cubicBezTo>
                    <a:pt x="908" y="2593"/>
                    <a:pt x="908" y="2593"/>
                    <a:pt x="908" y="2593"/>
                  </a:cubicBezTo>
                  <a:lnTo>
                    <a:pt x="908" y="2593"/>
                  </a:lnTo>
                  <a:cubicBezTo>
                    <a:pt x="908" y="2726"/>
                    <a:pt x="908" y="2726"/>
                    <a:pt x="908" y="2726"/>
                  </a:cubicBezTo>
                  <a:cubicBezTo>
                    <a:pt x="4499" y="2726"/>
                    <a:pt x="4499" y="2726"/>
                    <a:pt x="4499" y="2726"/>
                  </a:cubicBezTo>
                  <a:lnTo>
                    <a:pt x="4499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81279" tIns="40639" rIns="81279" bIns="40639" anchor="ctr"/>
            <a:lstStyle/>
            <a:p>
              <a:endParaRPr lang="en-US" sz="1200" dirty="0"/>
            </a:p>
          </p:txBody>
        </p:sp>
        <p:sp>
          <p:nvSpPr>
            <p:cNvPr id="103" name="Freeform 9">
              <a:extLst>
                <a:ext uri="{FF2B5EF4-FFF2-40B4-BE49-F238E27FC236}">
                  <a16:creationId xmlns:a16="http://schemas.microsoft.com/office/drawing/2014/main" xmlns="" id="{B12C8576-AECB-4832-BFD1-4579E80D2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4612" y="3377305"/>
              <a:ext cx="852904" cy="805883"/>
            </a:xfrm>
            <a:custGeom>
              <a:avLst/>
              <a:gdLst>
                <a:gd name="T0" fmla="*/ 2881 w 2882"/>
                <a:gd name="T1" fmla="*/ 0 h 2727"/>
                <a:gd name="T2" fmla="*/ 2881 w 2882"/>
                <a:gd name="T3" fmla="*/ 0 h 2727"/>
                <a:gd name="T4" fmla="*/ 22 w 2882"/>
                <a:gd name="T5" fmla="*/ 0 h 2727"/>
                <a:gd name="T6" fmla="*/ 598 w 2882"/>
                <a:gd name="T7" fmla="*/ 2726 h 2727"/>
                <a:gd name="T8" fmla="*/ 2881 w 2882"/>
                <a:gd name="T9" fmla="*/ 2726 h 2727"/>
                <a:gd name="T10" fmla="*/ 2881 w 2882"/>
                <a:gd name="T11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2" h="2727">
                  <a:moveTo>
                    <a:pt x="2881" y="0"/>
                  </a:moveTo>
                  <a:lnTo>
                    <a:pt x="2881" y="0"/>
                  </a:lnTo>
                  <a:cubicBezTo>
                    <a:pt x="22" y="0"/>
                    <a:pt x="22" y="0"/>
                    <a:pt x="22" y="0"/>
                  </a:cubicBezTo>
                  <a:cubicBezTo>
                    <a:pt x="0" y="864"/>
                    <a:pt x="133" y="1773"/>
                    <a:pt x="598" y="2726"/>
                  </a:cubicBezTo>
                  <a:cubicBezTo>
                    <a:pt x="2881" y="2726"/>
                    <a:pt x="2881" y="2726"/>
                    <a:pt x="2881" y="2726"/>
                  </a:cubicBezTo>
                  <a:lnTo>
                    <a:pt x="288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81279" tIns="40639" rIns="81279" bIns="40639" anchor="ctr"/>
            <a:lstStyle/>
            <a:p>
              <a:endParaRPr lang="en-US" sz="1200" dirty="0"/>
            </a:p>
          </p:txBody>
        </p:sp>
        <p:sp>
          <p:nvSpPr>
            <p:cNvPr id="104" name="Freeform 15">
              <a:extLst>
                <a:ext uri="{FF2B5EF4-FFF2-40B4-BE49-F238E27FC236}">
                  <a16:creationId xmlns:a16="http://schemas.microsoft.com/office/drawing/2014/main" xmlns="" id="{C8938099-C833-4372-BAC4-C5CA992DA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6671" y="3377305"/>
              <a:ext cx="1161151" cy="805883"/>
            </a:xfrm>
            <a:custGeom>
              <a:avLst/>
              <a:gdLst>
                <a:gd name="T0" fmla="*/ 1927 w 3923"/>
                <a:gd name="T1" fmla="*/ 2459 h 2727"/>
                <a:gd name="T2" fmla="*/ 1927 w 3923"/>
                <a:gd name="T3" fmla="*/ 2459 h 2727"/>
                <a:gd name="T4" fmla="*/ 1839 w 3923"/>
                <a:gd name="T5" fmla="*/ 2305 h 2727"/>
                <a:gd name="T6" fmla="*/ 1772 w 3923"/>
                <a:gd name="T7" fmla="*/ 2061 h 2727"/>
                <a:gd name="T8" fmla="*/ 1772 w 3923"/>
                <a:gd name="T9" fmla="*/ 2061 h 2727"/>
                <a:gd name="T10" fmla="*/ 1772 w 3923"/>
                <a:gd name="T11" fmla="*/ 2039 h 2727"/>
                <a:gd name="T12" fmla="*/ 1772 w 3923"/>
                <a:gd name="T13" fmla="*/ 2039 h 2727"/>
                <a:gd name="T14" fmla="*/ 2194 w 3923"/>
                <a:gd name="T15" fmla="*/ 1707 h 2727"/>
                <a:gd name="T16" fmla="*/ 2615 w 3923"/>
                <a:gd name="T17" fmla="*/ 2083 h 2727"/>
                <a:gd name="T18" fmla="*/ 2615 w 3923"/>
                <a:gd name="T19" fmla="*/ 2083 h 2727"/>
                <a:gd name="T20" fmla="*/ 2549 w 3923"/>
                <a:gd name="T21" fmla="*/ 2305 h 2727"/>
                <a:gd name="T22" fmla="*/ 2482 w 3923"/>
                <a:gd name="T23" fmla="*/ 2437 h 2727"/>
                <a:gd name="T24" fmla="*/ 2460 w 3923"/>
                <a:gd name="T25" fmla="*/ 2526 h 2727"/>
                <a:gd name="T26" fmla="*/ 2438 w 3923"/>
                <a:gd name="T27" fmla="*/ 2526 h 2727"/>
                <a:gd name="T28" fmla="*/ 2438 w 3923"/>
                <a:gd name="T29" fmla="*/ 2726 h 2727"/>
                <a:gd name="T30" fmla="*/ 3922 w 3923"/>
                <a:gd name="T31" fmla="*/ 2726 h 2727"/>
                <a:gd name="T32" fmla="*/ 2925 w 3923"/>
                <a:gd name="T33" fmla="*/ 443 h 2727"/>
                <a:gd name="T34" fmla="*/ 3014 w 3923"/>
                <a:gd name="T35" fmla="*/ 0 h 2727"/>
                <a:gd name="T36" fmla="*/ 0 w 3923"/>
                <a:gd name="T37" fmla="*/ 0 h 2727"/>
                <a:gd name="T38" fmla="*/ 0 w 3923"/>
                <a:gd name="T39" fmla="*/ 466 h 2727"/>
                <a:gd name="T40" fmla="*/ 177 w 3923"/>
                <a:gd name="T41" fmla="*/ 466 h 2727"/>
                <a:gd name="T42" fmla="*/ 266 w 3923"/>
                <a:gd name="T43" fmla="*/ 443 h 2727"/>
                <a:gd name="T44" fmla="*/ 399 w 3923"/>
                <a:gd name="T45" fmla="*/ 354 h 2727"/>
                <a:gd name="T46" fmla="*/ 642 w 3923"/>
                <a:gd name="T47" fmla="*/ 288 h 2727"/>
                <a:gd name="T48" fmla="*/ 665 w 3923"/>
                <a:gd name="T49" fmla="*/ 288 h 2727"/>
                <a:gd name="T50" fmla="*/ 665 w 3923"/>
                <a:gd name="T51" fmla="*/ 288 h 2727"/>
                <a:gd name="T52" fmla="*/ 665 w 3923"/>
                <a:gd name="T53" fmla="*/ 288 h 2727"/>
                <a:gd name="T54" fmla="*/ 996 w 3923"/>
                <a:gd name="T55" fmla="*/ 710 h 2727"/>
                <a:gd name="T56" fmla="*/ 620 w 3923"/>
                <a:gd name="T57" fmla="*/ 1130 h 2727"/>
                <a:gd name="T58" fmla="*/ 620 w 3923"/>
                <a:gd name="T59" fmla="*/ 1130 h 2727"/>
                <a:gd name="T60" fmla="*/ 399 w 3923"/>
                <a:gd name="T61" fmla="*/ 1064 h 2727"/>
                <a:gd name="T62" fmla="*/ 266 w 3923"/>
                <a:gd name="T63" fmla="*/ 998 h 2727"/>
                <a:gd name="T64" fmla="*/ 177 w 3923"/>
                <a:gd name="T65" fmla="*/ 976 h 2727"/>
                <a:gd name="T66" fmla="*/ 177 w 3923"/>
                <a:gd name="T67" fmla="*/ 953 h 2727"/>
                <a:gd name="T68" fmla="*/ 0 w 3923"/>
                <a:gd name="T69" fmla="*/ 953 h 2727"/>
                <a:gd name="T70" fmla="*/ 0 w 3923"/>
                <a:gd name="T71" fmla="*/ 2726 h 2727"/>
                <a:gd name="T72" fmla="*/ 1949 w 3923"/>
                <a:gd name="T73" fmla="*/ 2726 h 2727"/>
                <a:gd name="T74" fmla="*/ 1949 w 3923"/>
                <a:gd name="T75" fmla="*/ 2526 h 2727"/>
                <a:gd name="T76" fmla="*/ 1927 w 3923"/>
                <a:gd name="T77" fmla="*/ 2459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23" h="2727">
                  <a:moveTo>
                    <a:pt x="1927" y="2459"/>
                  </a:moveTo>
                  <a:lnTo>
                    <a:pt x="1927" y="2459"/>
                  </a:lnTo>
                  <a:cubicBezTo>
                    <a:pt x="1905" y="2394"/>
                    <a:pt x="1883" y="2371"/>
                    <a:pt x="1839" y="2305"/>
                  </a:cubicBezTo>
                  <a:cubicBezTo>
                    <a:pt x="1794" y="2238"/>
                    <a:pt x="1772" y="2150"/>
                    <a:pt x="1772" y="2061"/>
                  </a:cubicBezTo>
                  <a:lnTo>
                    <a:pt x="1772" y="2061"/>
                  </a:lnTo>
                  <a:cubicBezTo>
                    <a:pt x="1772" y="2039"/>
                    <a:pt x="1772" y="2039"/>
                    <a:pt x="1772" y="2039"/>
                  </a:cubicBezTo>
                  <a:lnTo>
                    <a:pt x="1772" y="2039"/>
                  </a:lnTo>
                  <a:cubicBezTo>
                    <a:pt x="1794" y="1862"/>
                    <a:pt x="1972" y="1707"/>
                    <a:pt x="2194" y="1707"/>
                  </a:cubicBezTo>
                  <a:cubicBezTo>
                    <a:pt x="2438" y="1707"/>
                    <a:pt x="2615" y="1884"/>
                    <a:pt x="2615" y="2083"/>
                  </a:cubicBezTo>
                  <a:lnTo>
                    <a:pt x="2615" y="2083"/>
                  </a:lnTo>
                  <a:cubicBezTo>
                    <a:pt x="2615" y="2172"/>
                    <a:pt x="2592" y="2238"/>
                    <a:pt x="2549" y="2305"/>
                  </a:cubicBezTo>
                  <a:cubicBezTo>
                    <a:pt x="2504" y="2349"/>
                    <a:pt x="2482" y="2394"/>
                    <a:pt x="2482" y="2437"/>
                  </a:cubicBezTo>
                  <a:cubicBezTo>
                    <a:pt x="2460" y="2526"/>
                    <a:pt x="2460" y="2526"/>
                    <a:pt x="2460" y="2526"/>
                  </a:cubicBezTo>
                  <a:cubicBezTo>
                    <a:pt x="2438" y="2526"/>
                    <a:pt x="2438" y="2526"/>
                    <a:pt x="2438" y="2526"/>
                  </a:cubicBezTo>
                  <a:cubicBezTo>
                    <a:pt x="2438" y="2726"/>
                    <a:pt x="2438" y="2726"/>
                    <a:pt x="2438" y="2726"/>
                  </a:cubicBezTo>
                  <a:cubicBezTo>
                    <a:pt x="3922" y="2726"/>
                    <a:pt x="3922" y="2726"/>
                    <a:pt x="3922" y="2726"/>
                  </a:cubicBezTo>
                  <a:cubicBezTo>
                    <a:pt x="3922" y="2726"/>
                    <a:pt x="2947" y="1064"/>
                    <a:pt x="2925" y="443"/>
                  </a:cubicBezTo>
                  <a:cubicBezTo>
                    <a:pt x="2925" y="332"/>
                    <a:pt x="2970" y="288"/>
                    <a:pt x="30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6"/>
                    <a:pt x="0" y="466"/>
                    <a:pt x="0" y="466"/>
                  </a:cubicBezTo>
                  <a:cubicBezTo>
                    <a:pt x="177" y="466"/>
                    <a:pt x="177" y="466"/>
                    <a:pt x="177" y="466"/>
                  </a:cubicBezTo>
                  <a:cubicBezTo>
                    <a:pt x="266" y="443"/>
                    <a:pt x="266" y="443"/>
                    <a:pt x="266" y="443"/>
                  </a:cubicBezTo>
                  <a:cubicBezTo>
                    <a:pt x="310" y="421"/>
                    <a:pt x="332" y="399"/>
                    <a:pt x="399" y="354"/>
                  </a:cubicBezTo>
                  <a:cubicBezTo>
                    <a:pt x="465" y="311"/>
                    <a:pt x="553" y="288"/>
                    <a:pt x="642" y="288"/>
                  </a:cubicBezTo>
                  <a:cubicBezTo>
                    <a:pt x="665" y="288"/>
                    <a:pt x="665" y="288"/>
                    <a:pt x="665" y="288"/>
                  </a:cubicBezTo>
                  <a:lnTo>
                    <a:pt x="665" y="288"/>
                  </a:lnTo>
                  <a:lnTo>
                    <a:pt x="665" y="288"/>
                  </a:lnTo>
                  <a:cubicBezTo>
                    <a:pt x="842" y="311"/>
                    <a:pt x="996" y="488"/>
                    <a:pt x="996" y="710"/>
                  </a:cubicBezTo>
                  <a:cubicBezTo>
                    <a:pt x="996" y="953"/>
                    <a:pt x="819" y="1130"/>
                    <a:pt x="620" y="1130"/>
                  </a:cubicBezTo>
                  <a:lnTo>
                    <a:pt x="620" y="1130"/>
                  </a:lnTo>
                  <a:cubicBezTo>
                    <a:pt x="553" y="1130"/>
                    <a:pt x="465" y="1108"/>
                    <a:pt x="399" y="1064"/>
                  </a:cubicBezTo>
                  <a:cubicBezTo>
                    <a:pt x="354" y="1020"/>
                    <a:pt x="332" y="998"/>
                    <a:pt x="266" y="998"/>
                  </a:cubicBezTo>
                  <a:cubicBezTo>
                    <a:pt x="177" y="976"/>
                    <a:pt x="177" y="976"/>
                    <a:pt x="177" y="976"/>
                  </a:cubicBezTo>
                  <a:cubicBezTo>
                    <a:pt x="177" y="953"/>
                    <a:pt x="177" y="953"/>
                    <a:pt x="177" y="95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2726"/>
                    <a:pt x="0" y="2726"/>
                    <a:pt x="0" y="2726"/>
                  </a:cubicBezTo>
                  <a:cubicBezTo>
                    <a:pt x="1949" y="2726"/>
                    <a:pt x="1949" y="2726"/>
                    <a:pt x="1949" y="2726"/>
                  </a:cubicBezTo>
                  <a:cubicBezTo>
                    <a:pt x="1949" y="2526"/>
                    <a:pt x="1949" y="2526"/>
                    <a:pt x="1949" y="2526"/>
                  </a:cubicBezTo>
                  <a:lnTo>
                    <a:pt x="1927" y="2459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81279" tIns="40639" rIns="81279" bIns="40639" anchor="ctr"/>
            <a:lstStyle/>
            <a:p>
              <a:endParaRPr lang="en-US" sz="1200" dirty="0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xmlns="" id="{CEF47003-8F19-4ED3-B15B-58F17AC83A90}"/>
              </a:ext>
            </a:extLst>
          </p:cNvPr>
          <p:cNvGrpSpPr/>
          <p:nvPr/>
        </p:nvGrpSpPr>
        <p:grpSpPr>
          <a:xfrm>
            <a:off x="2077433" y="2452542"/>
            <a:ext cx="2652484" cy="618175"/>
            <a:chOff x="1504203" y="2438196"/>
            <a:chExt cx="3367209" cy="805883"/>
          </a:xfrm>
        </p:grpSpPr>
        <p:sp>
          <p:nvSpPr>
            <p:cNvPr id="99" name="Freeform 3">
              <a:extLst>
                <a:ext uri="{FF2B5EF4-FFF2-40B4-BE49-F238E27FC236}">
                  <a16:creationId xmlns:a16="http://schemas.microsoft.com/office/drawing/2014/main" xmlns="" id="{EB51BD57-A0D6-4B4D-A9C7-5BD7F5E718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6671" y="2438196"/>
              <a:ext cx="924741" cy="805883"/>
            </a:xfrm>
            <a:custGeom>
              <a:avLst/>
              <a:gdLst>
                <a:gd name="T0" fmla="*/ 2393 w 3125"/>
                <a:gd name="T1" fmla="*/ 0 h 2727"/>
                <a:gd name="T2" fmla="*/ 2393 w 3125"/>
                <a:gd name="T3" fmla="*/ 0 h 2727"/>
                <a:gd name="T4" fmla="*/ 0 w 3125"/>
                <a:gd name="T5" fmla="*/ 0 h 2727"/>
                <a:gd name="T6" fmla="*/ 0 w 3125"/>
                <a:gd name="T7" fmla="*/ 2726 h 2727"/>
                <a:gd name="T8" fmla="*/ 399 w 3125"/>
                <a:gd name="T9" fmla="*/ 2726 h 2727"/>
                <a:gd name="T10" fmla="*/ 399 w 3125"/>
                <a:gd name="T11" fmla="*/ 2637 h 2727"/>
                <a:gd name="T12" fmla="*/ 376 w 3125"/>
                <a:gd name="T13" fmla="*/ 2571 h 2727"/>
                <a:gd name="T14" fmla="*/ 310 w 3125"/>
                <a:gd name="T15" fmla="*/ 2415 h 2727"/>
                <a:gd name="T16" fmla="*/ 244 w 3125"/>
                <a:gd name="T17" fmla="*/ 2171 h 2727"/>
                <a:gd name="T18" fmla="*/ 244 w 3125"/>
                <a:gd name="T19" fmla="*/ 2171 h 2727"/>
                <a:gd name="T20" fmla="*/ 244 w 3125"/>
                <a:gd name="T21" fmla="*/ 2149 h 2727"/>
                <a:gd name="T22" fmla="*/ 244 w 3125"/>
                <a:gd name="T23" fmla="*/ 2149 h 2727"/>
                <a:gd name="T24" fmla="*/ 665 w 3125"/>
                <a:gd name="T25" fmla="*/ 1817 h 2727"/>
                <a:gd name="T26" fmla="*/ 1085 w 3125"/>
                <a:gd name="T27" fmla="*/ 2194 h 2727"/>
                <a:gd name="T28" fmla="*/ 1085 w 3125"/>
                <a:gd name="T29" fmla="*/ 2194 h 2727"/>
                <a:gd name="T30" fmla="*/ 1019 w 3125"/>
                <a:gd name="T31" fmla="*/ 2415 h 2727"/>
                <a:gd name="T32" fmla="*/ 931 w 3125"/>
                <a:gd name="T33" fmla="*/ 2549 h 2727"/>
                <a:gd name="T34" fmla="*/ 908 w 3125"/>
                <a:gd name="T35" fmla="*/ 2637 h 2727"/>
                <a:gd name="T36" fmla="*/ 908 w 3125"/>
                <a:gd name="T37" fmla="*/ 2637 h 2727"/>
                <a:gd name="T38" fmla="*/ 908 w 3125"/>
                <a:gd name="T39" fmla="*/ 2726 h 2727"/>
                <a:gd name="T40" fmla="*/ 3080 w 3125"/>
                <a:gd name="T41" fmla="*/ 2726 h 2727"/>
                <a:gd name="T42" fmla="*/ 2393 w 3125"/>
                <a:gd name="T43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25" h="2727">
                  <a:moveTo>
                    <a:pt x="2393" y="0"/>
                  </a:moveTo>
                  <a:lnTo>
                    <a:pt x="2393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2726"/>
                    <a:pt x="0" y="2726"/>
                    <a:pt x="0" y="2726"/>
                  </a:cubicBezTo>
                  <a:cubicBezTo>
                    <a:pt x="399" y="2726"/>
                    <a:pt x="399" y="2726"/>
                    <a:pt x="399" y="2726"/>
                  </a:cubicBezTo>
                  <a:cubicBezTo>
                    <a:pt x="399" y="2637"/>
                    <a:pt x="399" y="2637"/>
                    <a:pt x="399" y="2637"/>
                  </a:cubicBezTo>
                  <a:cubicBezTo>
                    <a:pt x="376" y="2571"/>
                    <a:pt x="376" y="2571"/>
                    <a:pt x="376" y="2571"/>
                  </a:cubicBezTo>
                  <a:cubicBezTo>
                    <a:pt x="376" y="2504"/>
                    <a:pt x="354" y="2482"/>
                    <a:pt x="310" y="2415"/>
                  </a:cubicBezTo>
                  <a:cubicBezTo>
                    <a:pt x="244" y="2349"/>
                    <a:pt x="244" y="2260"/>
                    <a:pt x="244" y="2171"/>
                  </a:cubicBezTo>
                  <a:lnTo>
                    <a:pt x="244" y="2171"/>
                  </a:lnTo>
                  <a:cubicBezTo>
                    <a:pt x="244" y="2149"/>
                    <a:pt x="244" y="2149"/>
                    <a:pt x="244" y="2149"/>
                  </a:cubicBezTo>
                  <a:lnTo>
                    <a:pt x="244" y="2149"/>
                  </a:lnTo>
                  <a:cubicBezTo>
                    <a:pt x="266" y="1972"/>
                    <a:pt x="443" y="1817"/>
                    <a:pt x="665" y="1817"/>
                  </a:cubicBezTo>
                  <a:cubicBezTo>
                    <a:pt x="886" y="1817"/>
                    <a:pt x="1085" y="1994"/>
                    <a:pt x="1085" y="2194"/>
                  </a:cubicBezTo>
                  <a:lnTo>
                    <a:pt x="1085" y="2194"/>
                  </a:lnTo>
                  <a:cubicBezTo>
                    <a:pt x="1085" y="2282"/>
                    <a:pt x="1063" y="2349"/>
                    <a:pt x="1019" y="2415"/>
                  </a:cubicBezTo>
                  <a:cubicBezTo>
                    <a:pt x="975" y="2460"/>
                    <a:pt x="953" y="2504"/>
                    <a:pt x="931" y="2549"/>
                  </a:cubicBezTo>
                  <a:cubicBezTo>
                    <a:pt x="908" y="2637"/>
                    <a:pt x="908" y="2637"/>
                    <a:pt x="908" y="2637"/>
                  </a:cubicBezTo>
                  <a:lnTo>
                    <a:pt x="908" y="2637"/>
                  </a:lnTo>
                  <a:cubicBezTo>
                    <a:pt x="908" y="2726"/>
                    <a:pt x="908" y="2726"/>
                    <a:pt x="908" y="2726"/>
                  </a:cubicBezTo>
                  <a:cubicBezTo>
                    <a:pt x="3080" y="2726"/>
                    <a:pt x="3080" y="2726"/>
                    <a:pt x="3080" y="2726"/>
                  </a:cubicBezTo>
                  <a:cubicBezTo>
                    <a:pt x="3124" y="2017"/>
                    <a:pt x="3036" y="997"/>
                    <a:pt x="2393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81279" tIns="40639" rIns="81279" bIns="40639" anchor="ctr"/>
            <a:lstStyle/>
            <a:p>
              <a:endParaRPr lang="en-US" sz="1200" dirty="0"/>
            </a:p>
          </p:txBody>
        </p:sp>
        <p:sp>
          <p:nvSpPr>
            <p:cNvPr id="100" name="Freeform 7">
              <a:extLst>
                <a:ext uri="{FF2B5EF4-FFF2-40B4-BE49-F238E27FC236}">
                  <a16:creationId xmlns:a16="http://schemas.microsoft.com/office/drawing/2014/main" xmlns="" id="{06134C46-4B02-4DEF-8DF6-F5A3876E8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5967" y="2438196"/>
              <a:ext cx="1330949" cy="805883"/>
            </a:xfrm>
            <a:custGeom>
              <a:avLst/>
              <a:gdLst>
                <a:gd name="T0" fmla="*/ 0 w 4500"/>
                <a:gd name="T1" fmla="*/ 0 h 2727"/>
                <a:gd name="T2" fmla="*/ 0 w 4500"/>
                <a:gd name="T3" fmla="*/ 0 h 2727"/>
                <a:gd name="T4" fmla="*/ 0 w 4500"/>
                <a:gd name="T5" fmla="*/ 2726 h 2727"/>
                <a:gd name="T6" fmla="*/ 3479 w 4500"/>
                <a:gd name="T7" fmla="*/ 2726 h 2727"/>
                <a:gd name="T8" fmla="*/ 3479 w 4500"/>
                <a:gd name="T9" fmla="*/ 2460 h 2727"/>
                <a:gd name="T10" fmla="*/ 3457 w 4500"/>
                <a:gd name="T11" fmla="*/ 2371 h 2727"/>
                <a:gd name="T12" fmla="*/ 3391 w 4500"/>
                <a:gd name="T13" fmla="*/ 2238 h 2727"/>
                <a:gd name="T14" fmla="*/ 3324 w 4500"/>
                <a:gd name="T15" fmla="*/ 1972 h 2727"/>
                <a:gd name="T16" fmla="*/ 3324 w 4500"/>
                <a:gd name="T17" fmla="*/ 1972 h 2727"/>
                <a:gd name="T18" fmla="*/ 3324 w 4500"/>
                <a:gd name="T19" fmla="*/ 1972 h 2727"/>
                <a:gd name="T20" fmla="*/ 3324 w 4500"/>
                <a:gd name="T21" fmla="*/ 1972 h 2727"/>
                <a:gd name="T22" fmla="*/ 3745 w 4500"/>
                <a:gd name="T23" fmla="*/ 1640 h 2727"/>
                <a:gd name="T24" fmla="*/ 4166 w 4500"/>
                <a:gd name="T25" fmla="*/ 1994 h 2727"/>
                <a:gd name="T26" fmla="*/ 4166 w 4500"/>
                <a:gd name="T27" fmla="*/ 1994 h 2727"/>
                <a:gd name="T28" fmla="*/ 4100 w 4500"/>
                <a:gd name="T29" fmla="*/ 2238 h 2727"/>
                <a:gd name="T30" fmla="*/ 4011 w 4500"/>
                <a:gd name="T31" fmla="*/ 2349 h 2727"/>
                <a:gd name="T32" fmla="*/ 3989 w 4500"/>
                <a:gd name="T33" fmla="*/ 2460 h 2727"/>
                <a:gd name="T34" fmla="*/ 3989 w 4500"/>
                <a:gd name="T35" fmla="*/ 2460 h 2727"/>
                <a:gd name="T36" fmla="*/ 3989 w 4500"/>
                <a:gd name="T37" fmla="*/ 2726 h 2727"/>
                <a:gd name="T38" fmla="*/ 4499 w 4500"/>
                <a:gd name="T39" fmla="*/ 2726 h 2727"/>
                <a:gd name="T40" fmla="*/ 4499 w 4500"/>
                <a:gd name="T41" fmla="*/ 0 h 2727"/>
                <a:gd name="T42" fmla="*/ 0 w 4500"/>
                <a:gd name="T43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00" h="2727">
                  <a:moveTo>
                    <a:pt x="0" y="0"/>
                  </a:moveTo>
                  <a:lnTo>
                    <a:pt x="0" y="0"/>
                  </a:lnTo>
                  <a:cubicBezTo>
                    <a:pt x="0" y="2726"/>
                    <a:pt x="0" y="2726"/>
                    <a:pt x="0" y="2726"/>
                  </a:cubicBezTo>
                  <a:cubicBezTo>
                    <a:pt x="3479" y="2726"/>
                    <a:pt x="3479" y="2726"/>
                    <a:pt x="3479" y="2726"/>
                  </a:cubicBezTo>
                  <a:cubicBezTo>
                    <a:pt x="3479" y="2460"/>
                    <a:pt x="3479" y="2460"/>
                    <a:pt x="3479" y="2460"/>
                  </a:cubicBezTo>
                  <a:cubicBezTo>
                    <a:pt x="3457" y="2371"/>
                    <a:pt x="3457" y="2371"/>
                    <a:pt x="3457" y="2371"/>
                  </a:cubicBezTo>
                  <a:cubicBezTo>
                    <a:pt x="3435" y="2305"/>
                    <a:pt x="3435" y="2282"/>
                    <a:pt x="3391" y="2238"/>
                  </a:cubicBezTo>
                  <a:cubicBezTo>
                    <a:pt x="3324" y="2149"/>
                    <a:pt x="3302" y="2083"/>
                    <a:pt x="3324" y="1972"/>
                  </a:cubicBezTo>
                  <a:lnTo>
                    <a:pt x="3324" y="1972"/>
                  </a:lnTo>
                  <a:lnTo>
                    <a:pt x="3324" y="1972"/>
                  </a:lnTo>
                  <a:lnTo>
                    <a:pt x="3324" y="1972"/>
                  </a:lnTo>
                  <a:cubicBezTo>
                    <a:pt x="3347" y="1795"/>
                    <a:pt x="3524" y="1640"/>
                    <a:pt x="3745" y="1640"/>
                  </a:cubicBezTo>
                  <a:cubicBezTo>
                    <a:pt x="3967" y="1640"/>
                    <a:pt x="4166" y="1795"/>
                    <a:pt x="4166" y="1994"/>
                  </a:cubicBezTo>
                  <a:lnTo>
                    <a:pt x="4166" y="1994"/>
                  </a:lnTo>
                  <a:cubicBezTo>
                    <a:pt x="4166" y="2083"/>
                    <a:pt x="4144" y="2171"/>
                    <a:pt x="4100" y="2238"/>
                  </a:cubicBezTo>
                  <a:cubicBezTo>
                    <a:pt x="4056" y="2282"/>
                    <a:pt x="4034" y="2305"/>
                    <a:pt x="4011" y="2349"/>
                  </a:cubicBezTo>
                  <a:cubicBezTo>
                    <a:pt x="3989" y="2460"/>
                    <a:pt x="3989" y="2460"/>
                    <a:pt x="3989" y="2460"/>
                  </a:cubicBezTo>
                  <a:lnTo>
                    <a:pt x="3989" y="2460"/>
                  </a:lnTo>
                  <a:cubicBezTo>
                    <a:pt x="3989" y="2726"/>
                    <a:pt x="3989" y="2726"/>
                    <a:pt x="3989" y="2726"/>
                  </a:cubicBezTo>
                  <a:cubicBezTo>
                    <a:pt x="4499" y="2726"/>
                    <a:pt x="4499" y="2726"/>
                    <a:pt x="4499" y="2726"/>
                  </a:cubicBezTo>
                  <a:cubicBezTo>
                    <a:pt x="4499" y="0"/>
                    <a:pt x="4499" y="0"/>
                    <a:pt x="4499" y="0"/>
                  </a:cubicBez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81279" tIns="40639" rIns="81279" bIns="40639" anchor="ctr"/>
            <a:lstStyle/>
            <a:p>
              <a:endParaRPr lang="en-US" sz="1200" dirty="0"/>
            </a:p>
          </p:txBody>
        </p:sp>
        <p:sp>
          <p:nvSpPr>
            <p:cNvPr id="101" name="Freeform 16">
              <a:extLst>
                <a:ext uri="{FF2B5EF4-FFF2-40B4-BE49-F238E27FC236}">
                  <a16:creationId xmlns:a16="http://schemas.microsoft.com/office/drawing/2014/main" xmlns="" id="{CA6AD66E-EF19-4ECE-82F0-67AC4514F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203" y="2438196"/>
              <a:ext cx="832006" cy="805883"/>
            </a:xfrm>
            <a:custGeom>
              <a:avLst/>
              <a:gdLst>
                <a:gd name="T0" fmla="*/ 2814 w 2815"/>
                <a:gd name="T1" fmla="*/ 0 h 2727"/>
                <a:gd name="T2" fmla="*/ 2814 w 2815"/>
                <a:gd name="T3" fmla="*/ 0 h 2727"/>
                <a:gd name="T4" fmla="*/ 997 w 2815"/>
                <a:gd name="T5" fmla="*/ 0 h 2727"/>
                <a:gd name="T6" fmla="*/ 620 w 2815"/>
                <a:gd name="T7" fmla="*/ 642 h 2727"/>
                <a:gd name="T8" fmla="*/ 0 w 2815"/>
                <a:gd name="T9" fmla="*/ 2726 h 2727"/>
                <a:gd name="T10" fmla="*/ 1706 w 2815"/>
                <a:gd name="T11" fmla="*/ 2726 h 2727"/>
                <a:gd name="T12" fmla="*/ 1706 w 2815"/>
                <a:gd name="T13" fmla="*/ 2460 h 2727"/>
                <a:gd name="T14" fmla="*/ 1684 w 2815"/>
                <a:gd name="T15" fmla="*/ 2371 h 2727"/>
                <a:gd name="T16" fmla="*/ 1596 w 2815"/>
                <a:gd name="T17" fmla="*/ 2238 h 2727"/>
                <a:gd name="T18" fmla="*/ 1529 w 2815"/>
                <a:gd name="T19" fmla="*/ 1994 h 2727"/>
                <a:gd name="T20" fmla="*/ 1529 w 2815"/>
                <a:gd name="T21" fmla="*/ 1972 h 2727"/>
                <a:gd name="T22" fmla="*/ 1529 w 2815"/>
                <a:gd name="T23" fmla="*/ 1972 h 2727"/>
                <a:gd name="T24" fmla="*/ 1529 w 2815"/>
                <a:gd name="T25" fmla="*/ 1972 h 2727"/>
                <a:gd name="T26" fmla="*/ 1950 w 2815"/>
                <a:gd name="T27" fmla="*/ 1640 h 2727"/>
                <a:gd name="T28" fmla="*/ 2371 w 2815"/>
                <a:gd name="T29" fmla="*/ 2017 h 2727"/>
                <a:gd name="T30" fmla="*/ 2371 w 2815"/>
                <a:gd name="T31" fmla="*/ 2017 h 2727"/>
                <a:gd name="T32" fmla="*/ 2305 w 2815"/>
                <a:gd name="T33" fmla="*/ 2238 h 2727"/>
                <a:gd name="T34" fmla="*/ 2238 w 2815"/>
                <a:gd name="T35" fmla="*/ 2371 h 2727"/>
                <a:gd name="T36" fmla="*/ 2216 w 2815"/>
                <a:gd name="T37" fmla="*/ 2460 h 2727"/>
                <a:gd name="T38" fmla="*/ 2216 w 2815"/>
                <a:gd name="T39" fmla="*/ 2460 h 2727"/>
                <a:gd name="T40" fmla="*/ 2216 w 2815"/>
                <a:gd name="T41" fmla="*/ 2726 h 2727"/>
                <a:gd name="T42" fmla="*/ 2814 w 2815"/>
                <a:gd name="T43" fmla="*/ 2726 h 2727"/>
                <a:gd name="T44" fmla="*/ 2814 w 2815"/>
                <a:gd name="T45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15" h="2727">
                  <a:moveTo>
                    <a:pt x="2814" y="0"/>
                  </a:moveTo>
                  <a:lnTo>
                    <a:pt x="2814" y="0"/>
                  </a:lnTo>
                  <a:cubicBezTo>
                    <a:pt x="997" y="0"/>
                    <a:pt x="997" y="0"/>
                    <a:pt x="997" y="0"/>
                  </a:cubicBezTo>
                  <a:cubicBezTo>
                    <a:pt x="842" y="221"/>
                    <a:pt x="730" y="443"/>
                    <a:pt x="620" y="642"/>
                  </a:cubicBezTo>
                  <a:cubicBezTo>
                    <a:pt x="332" y="1241"/>
                    <a:pt x="88" y="1928"/>
                    <a:pt x="0" y="2726"/>
                  </a:cubicBezTo>
                  <a:cubicBezTo>
                    <a:pt x="1706" y="2726"/>
                    <a:pt x="1706" y="2726"/>
                    <a:pt x="1706" y="2726"/>
                  </a:cubicBezTo>
                  <a:cubicBezTo>
                    <a:pt x="1706" y="2460"/>
                    <a:pt x="1706" y="2460"/>
                    <a:pt x="1706" y="2460"/>
                  </a:cubicBezTo>
                  <a:cubicBezTo>
                    <a:pt x="1684" y="2371"/>
                    <a:pt x="1684" y="2371"/>
                    <a:pt x="1684" y="2371"/>
                  </a:cubicBezTo>
                  <a:cubicBezTo>
                    <a:pt x="1662" y="2327"/>
                    <a:pt x="1639" y="2305"/>
                    <a:pt x="1596" y="2238"/>
                  </a:cubicBezTo>
                  <a:cubicBezTo>
                    <a:pt x="1551" y="2171"/>
                    <a:pt x="1529" y="2083"/>
                    <a:pt x="1529" y="1994"/>
                  </a:cubicBezTo>
                  <a:cubicBezTo>
                    <a:pt x="1529" y="1972"/>
                    <a:pt x="1529" y="1972"/>
                    <a:pt x="1529" y="1972"/>
                  </a:cubicBezTo>
                  <a:lnTo>
                    <a:pt x="1529" y="1972"/>
                  </a:lnTo>
                  <a:lnTo>
                    <a:pt x="1529" y="1972"/>
                  </a:lnTo>
                  <a:cubicBezTo>
                    <a:pt x="1551" y="1795"/>
                    <a:pt x="1729" y="1640"/>
                    <a:pt x="1950" y="1640"/>
                  </a:cubicBezTo>
                  <a:cubicBezTo>
                    <a:pt x="2194" y="1640"/>
                    <a:pt x="2371" y="1817"/>
                    <a:pt x="2371" y="2017"/>
                  </a:cubicBezTo>
                  <a:lnTo>
                    <a:pt x="2371" y="2017"/>
                  </a:lnTo>
                  <a:cubicBezTo>
                    <a:pt x="2371" y="2083"/>
                    <a:pt x="2349" y="2171"/>
                    <a:pt x="2305" y="2238"/>
                  </a:cubicBezTo>
                  <a:cubicBezTo>
                    <a:pt x="2261" y="2282"/>
                    <a:pt x="2261" y="2305"/>
                    <a:pt x="2238" y="2371"/>
                  </a:cubicBezTo>
                  <a:cubicBezTo>
                    <a:pt x="2216" y="2460"/>
                    <a:pt x="2216" y="2460"/>
                    <a:pt x="2216" y="2460"/>
                  </a:cubicBezTo>
                  <a:lnTo>
                    <a:pt x="2216" y="2460"/>
                  </a:lnTo>
                  <a:cubicBezTo>
                    <a:pt x="2216" y="2726"/>
                    <a:pt x="2216" y="2726"/>
                    <a:pt x="2216" y="2726"/>
                  </a:cubicBezTo>
                  <a:cubicBezTo>
                    <a:pt x="2814" y="2726"/>
                    <a:pt x="2814" y="2726"/>
                    <a:pt x="2814" y="2726"/>
                  </a:cubicBezTo>
                  <a:lnTo>
                    <a:pt x="2814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81279" tIns="40639" rIns="81279" bIns="40639" anchor="ctr"/>
            <a:lstStyle/>
            <a:p>
              <a:endParaRPr lang="en-US" sz="1200" dirty="0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xmlns="" id="{C9E31958-4B55-4324-905F-66565C6C1BD2}"/>
              </a:ext>
            </a:extLst>
          </p:cNvPr>
          <p:cNvGrpSpPr/>
          <p:nvPr/>
        </p:nvGrpSpPr>
        <p:grpSpPr>
          <a:xfrm>
            <a:off x="6172082" y="1372822"/>
            <a:ext cx="822885" cy="822885"/>
            <a:chOff x="1427243" y="1987229"/>
            <a:chExt cx="1016000" cy="1016000"/>
          </a:xfrm>
          <a:solidFill>
            <a:schemeClr val="accent2"/>
          </a:solidFill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xmlns="" id="{0AFC7B5E-03A3-43E3-9227-443B1E4D13CF}"/>
                </a:ext>
              </a:extLst>
            </p:cNvPr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/>
            </a:p>
          </p:txBody>
        </p:sp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xmlns="" id="{26531C41-BE45-4B3E-870E-B83467FEBC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2657" y="2277804"/>
              <a:ext cx="765171" cy="434851"/>
            </a:xfrm>
            <a:prstGeom prst="rect">
              <a:avLst/>
            </a:prstGeom>
            <a:noFill/>
          </p:spPr>
        </p:pic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xmlns="" id="{0FDBFFB2-6767-4D93-8916-4E08A46B4063}"/>
              </a:ext>
            </a:extLst>
          </p:cNvPr>
          <p:cNvGrpSpPr/>
          <p:nvPr/>
        </p:nvGrpSpPr>
        <p:grpSpPr>
          <a:xfrm>
            <a:off x="6172082" y="2448650"/>
            <a:ext cx="822885" cy="822885"/>
            <a:chOff x="1427243" y="3314803"/>
            <a:chExt cx="1016000" cy="1016000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xmlns="" id="{4F4AE1E9-5D78-4390-9E1D-2BC15686D59A}"/>
                </a:ext>
              </a:extLst>
            </p:cNvPr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/>
            </a:p>
          </p:txBody>
        </p:sp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xmlns="" id="{D8304631-3628-4045-8340-7A6830B930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6620" y="3570519"/>
              <a:ext cx="597245" cy="504568"/>
            </a:xfrm>
            <a:prstGeom prst="rect">
              <a:avLst/>
            </a:prstGeom>
          </p:spPr>
        </p:pic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xmlns="" id="{209C80DC-79FB-4FCB-AD2D-2A980A7A4105}"/>
              </a:ext>
            </a:extLst>
          </p:cNvPr>
          <p:cNvGrpSpPr/>
          <p:nvPr/>
        </p:nvGrpSpPr>
        <p:grpSpPr>
          <a:xfrm>
            <a:off x="6172082" y="3524478"/>
            <a:ext cx="822885" cy="822885"/>
            <a:chOff x="1427243" y="4599335"/>
            <a:chExt cx="1016000" cy="1016000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xmlns="" id="{4ABFE846-FAF1-46FF-B259-5022DA09CDCA}"/>
                </a:ext>
              </a:extLst>
            </p:cNvPr>
            <p:cNvSpPr/>
            <p:nvPr/>
          </p:nvSpPr>
          <p:spPr>
            <a:xfrm>
              <a:off x="1427243" y="4599335"/>
              <a:ext cx="1016000" cy="1016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/>
            </a:p>
          </p:txBody>
        </p:sp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xmlns="" id="{B91A162A-D44E-4A2D-8800-E63D45F84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99715" y="4771807"/>
              <a:ext cx="671056" cy="671056"/>
            </a:xfrm>
            <a:prstGeom prst="rect">
              <a:avLst/>
            </a:prstGeom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FB2CE6A4-83DF-428B-9249-8514C560AB94}"/>
              </a:ext>
            </a:extLst>
          </p:cNvPr>
          <p:cNvGrpSpPr/>
          <p:nvPr/>
        </p:nvGrpSpPr>
        <p:grpSpPr>
          <a:xfrm>
            <a:off x="6172082" y="4600305"/>
            <a:ext cx="822885" cy="822885"/>
            <a:chOff x="6262908" y="4599335"/>
            <a:chExt cx="1016000" cy="1016000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xmlns="" id="{B83F5F51-96C0-4F40-B452-C6EB85C203A8}"/>
                </a:ext>
              </a:extLst>
            </p:cNvPr>
            <p:cNvSpPr/>
            <p:nvPr/>
          </p:nvSpPr>
          <p:spPr>
            <a:xfrm>
              <a:off x="6262908" y="4599335"/>
              <a:ext cx="1016000" cy="1016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/>
            </a:p>
          </p:txBody>
        </p: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xmlns="" id="{2D86E40D-751E-4AA8-A2B6-FDD87EDDB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34278" y="4823701"/>
              <a:ext cx="473263" cy="567267"/>
            </a:xfrm>
            <a:prstGeom prst="rect">
              <a:avLst/>
            </a:prstGeom>
          </p:spPr>
        </p:pic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xmlns="" id="{F1EE8D02-B5B9-44CE-BBE4-8F14004105F1}"/>
              </a:ext>
            </a:extLst>
          </p:cNvPr>
          <p:cNvGrpSpPr/>
          <p:nvPr/>
        </p:nvGrpSpPr>
        <p:grpSpPr>
          <a:xfrm>
            <a:off x="3662109" y="1800502"/>
            <a:ext cx="2323447" cy="3310227"/>
            <a:chOff x="3025588" y="2474259"/>
            <a:chExt cx="2514600" cy="3582564"/>
          </a:xfrm>
        </p:grpSpPr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xmlns="" id="{C453634B-CBD1-41B7-851C-0538540D6936}"/>
                </a:ext>
              </a:extLst>
            </p:cNvPr>
            <p:cNvCxnSpPr/>
            <p:nvPr/>
          </p:nvCxnSpPr>
          <p:spPr>
            <a:xfrm flipH="1">
              <a:off x="5271247" y="2474259"/>
              <a:ext cx="26894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xmlns="" id="{3B1D589D-BE4A-4A1A-AFB1-5C1FF2FC0150}"/>
                </a:ext>
              </a:extLst>
            </p:cNvPr>
            <p:cNvCxnSpPr/>
            <p:nvPr/>
          </p:nvCxnSpPr>
          <p:spPr>
            <a:xfrm>
              <a:off x="5271247" y="2474259"/>
              <a:ext cx="0" cy="35780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xmlns="" id="{6D0D73E4-16C8-4C05-8DE9-A629B10331A3}"/>
                </a:ext>
              </a:extLst>
            </p:cNvPr>
            <p:cNvCxnSpPr/>
            <p:nvPr/>
          </p:nvCxnSpPr>
          <p:spPr>
            <a:xfrm flipH="1">
              <a:off x="5271247" y="6056823"/>
              <a:ext cx="26894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xmlns="" id="{7B636F5A-55B0-4A17-BBF7-26A4F866C65F}"/>
                </a:ext>
              </a:extLst>
            </p:cNvPr>
            <p:cNvCxnSpPr/>
            <p:nvPr/>
          </p:nvCxnSpPr>
          <p:spPr>
            <a:xfrm flipH="1">
              <a:off x="5271247" y="3648636"/>
              <a:ext cx="26894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xmlns="" id="{5A89FC4D-3349-475F-B675-8A4A423FE375}"/>
                </a:ext>
              </a:extLst>
            </p:cNvPr>
            <p:cNvCxnSpPr/>
            <p:nvPr/>
          </p:nvCxnSpPr>
          <p:spPr>
            <a:xfrm flipH="1">
              <a:off x="5271247" y="4761627"/>
              <a:ext cx="26894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2D0800FA-BAF8-4D10-931E-6DE2C79279EE}"/>
                </a:ext>
              </a:extLst>
            </p:cNvPr>
            <p:cNvCxnSpPr/>
            <p:nvPr/>
          </p:nvCxnSpPr>
          <p:spPr>
            <a:xfrm flipV="1">
              <a:off x="3025588" y="2647271"/>
              <a:ext cx="0" cy="25470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xmlns="" id="{B9E842F4-2E46-4A59-AD2D-C240E264E255}"/>
                </a:ext>
              </a:extLst>
            </p:cNvPr>
            <p:cNvCxnSpPr/>
            <p:nvPr/>
          </p:nvCxnSpPr>
          <p:spPr>
            <a:xfrm>
              <a:off x="3025588" y="2647271"/>
              <a:ext cx="224565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709E477-3688-49D5-B86C-E3E86D5D2A4D}"/>
              </a:ext>
            </a:extLst>
          </p:cNvPr>
          <p:cNvGrpSpPr/>
          <p:nvPr/>
        </p:nvGrpSpPr>
        <p:grpSpPr>
          <a:xfrm>
            <a:off x="7235711" y="1437930"/>
            <a:ext cx="4636056" cy="661893"/>
            <a:chOff x="6876675" y="1657350"/>
            <a:chExt cx="1937749" cy="496420"/>
          </a:xfrm>
        </p:grpSpPr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xmlns="" id="{505464FB-12C4-4DD5-A88C-D9BCB3407D6A}"/>
                </a:ext>
              </a:extLst>
            </p:cNvPr>
            <p:cNvSpPr txBox="1"/>
            <p:nvPr/>
          </p:nvSpPr>
          <p:spPr>
            <a:xfrm>
              <a:off x="6876675" y="1922937"/>
              <a:ext cx="1937749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Et </a:t>
              </a:r>
              <a:r>
                <a:rPr lang="en-US" sz="1400" dirty="0" err="1"/>
                <a:t>harum</a:t>
              </a:r>
              <a:r>
                <a:rPr lang="en-US" sz="1400" dirty="0"/>
                <a:t> </a:t>
              </a:r>
              <a:r>
                <a:rPr lang="en-US" sz="1400" dirty="0" err="1"/>
                <a:t>quidem</a:t>
              </a:r>
              <a:r>
                <a:rPr lang="en-US" sz="1400" dirty="0"/>
                <a:t> rerum facilis </a:t>
              </a:r>
              <a:r>
                <a:rPr lang="en-US" sz="1400" dirty="0" err="1"/>
                <a:t>est</a:t>
              </a:r>
              <a:r>
                <a:rPr lang="en-US" sz="1400" dirty="0"/>
                <a:t> et exp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xmlns="" id="{48D71F3A-4B9F-4F8C-8967-D3D3146D37BC}"/>
                </a:ext>
              </a:extLst>
            </p:cNvPr>
            <p:cNvSpPr txBox="1"/>
            <p:nvPr/>
          </p:nvSpPr>
          <p:spPr>
            <a:xfrm>
              <a:off x="6876675" y="1657350"/>
              <a:ext cx="193774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b="1" dirty="0"/>
                <a:t>Lorem ipsum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xmlns="" id="{DBE34D1C-A7C4-450B-AE08-447FA1D57D88}"/>
              </a:ext>
            </a:extLst>
          </p:cNvPr>
          <p:cNvGrpSpPr/>
          <p:nvPr/>
        </p:nvGrpSpPr>
        <p:grpSpPr>
          <a:xfrm>
            <a:off x="7235711" y="2513758"/>
            <a:ext cx="4636056" cy="661893"/>
            <a:chOff x="6876675" y="1657350"/>
            <a:chExt cx="1937749" cy="496420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xmlns="" id="{E9053D41-AD80-4EA9-B94A-93F600481027}"/>
                </a:ext>
              </a:extLst>
            </p:cNvPr>
            <p:cNvSpPr txBox="1"/>
            <p:nvPr/>
          </p:nvSpPr>
          <p:spPr>
            <a:xfrm>
              <a:off x="6876675" y="1922937"/>
              <a:ext cx="1937749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Et </a:t>
              </a:r>
              <a:r>
                <a:rPr lang="en-US" sz="1400" dirty="0" err="1"/>
                <a:t>harum</a:t>
              </a:r>
              <a:r>
                <a:rPr lang="en-US" sz="1400" dirty="0"/>
                <a:t> </a:t>
              </a:r>
              <a:r>
                <a:rPr lang="en-US" sz="1400" dirty="0" err="1"/>
                <a:t>quidem</a:t>
              </a:r>
              <a:r>
                <a:rPr lang="en-US" sz="1400" dirty="0"/>
                <a:t> rerum facilis </a:t>
              </a:r>
              <a:r>
                <a:rPr lang="en-US" sz="1400" dirty="0" err="1"/>
                <a:t>est</a:t>
              </a:r>
              <a:r>
                <a:rPr lang="en-US" sz="1400" dirty="0"/>
                <a:t> et exp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xmlns="" id="{A7856B73-DDE8-464B-93E5-442DDB5F1446}"/>
                </a:ext>
              </a:extLst>
            </p:cNvPr>
            <p:cNvSpPr txBox="1"/>
            <p:nvPr/>
          </p:nvSpPr>
          <p:spPr>
            <a:xfrm>
              <a:off x="6876675" y="1657350"/>
              <a:ext cx="193774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b="1" dirty="0"/>
                <a:t>Lorem ipsum</a:t>
              </a: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xmlns="" id="{358DBE75-BE47-4F01-A399-76437731705A}"/>
              </a:ext>
            </a:extLst>
          </p:cNvPr>
          <p:cNvGrpSpPr/>
          <p:nvPr/>
        </p:nvGrpSpPr>
        <p:grpSpPr>
          <a:xfrm>
            <a:off x="7235711" y="3589586"/>
            <a:ext cx="4636056" cy="661893"/>
            <a:chOff x="6876675" y="1657350"/>
            <a:chExt cx="1937749" cy="496420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xmlns="" id="{0940C31B-E76E-4934-8458-70233D4A12BE}"/>
                </a:ext>
              </a:extLst>
            </p:cNvPr>
            <p:cNvSpPr txBox="1"/>
            <p:nvPr/>
          </p:nvSpPr>
          <p:spPr>
            <a:xfrm>
              <a:off x="6876675" y="1922937"/>
              <a:ext cx="1937749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Et </a:t>
              </a:r>
              <a:r>
                <a:rPr lang="en-US" sz="1400" dirty="0" err="1"/>
                <a:t>harum</a:t>
              </a:r>
              <a:r>
                <a:rPr lang="en-US" sz="1400" dirty="0"/>
                <a:t> </a:t>
              </a:r>
              <a:r>
                <a:rPr lang="en-US" sz="1400" dirty="0" err="1"/>
                <a:t>quidem</a:t>
              </a:r>
              <a:r>
                <a:rPr lang="en-US" sz="1400" dirty="0"/>
                <a:t> rerum facilis </a:t>
              </a:r>
              <a:r>
                <a:rPr lang="en-US" sz="1400" dirty="0" err="1"/>
                <a:t>est</a:t>
              </a:r>
              <a:r>
                <a:rPr lang="en-US" sz="1400" dirty="0"/>
                <a:t> et exp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xmlns="" id="{FD0D961B-6B8D-41BB-BEC2-805FAD900522}"/>
                </a:ext>
              </a:extLst>
            </p:cNvPr>
            <p:cNvSpPr txBox="1"/>
            <p:nvPr/>
          </p:nvSpPr>
          <p:spPr>
            <a:xfrm>
              <a:off x="6876675" y="1657350"/>
              <a:ext cx="193774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b="1" dirty="0"/>
                <a:t>Lorem ipsum</a:t>
              </a: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xmlns="" id="{A5CDE12F-405B-4C56-B10A-787DC8F12A7F}"/>
              </a:ext>
            </a:extLst>
          </p:cNvPr>
          <p:cNvGrpSpPr/>
          <p:nvPr/>
        </p:nvGrpSpPr>
        <p:grpSpPr>
          <a:xfrm>
            <a:off x="7235711" y="4665413"/>
            <a:ext cx="4636056" cy="661893"/>
            <a:chOff x="6876675" y="1657350"/>
            <a:chExt cx="1937749" cy="496420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xmlns="" id="{F7A03089-8DB0-4897-85F4-4665E72CBB1C}"/>
                </a:ext>
              </a:extLst>
            </p:cNvPr>
            <p:cNvSpPr txBox="1"/>
            <p:nvPr/>
          </p:nvSpPr>
          <p:spPr>
            <a:xfrm>
              <a:off x="6876675" y="1922937"/>
              <a:ext cx="1937749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Et </a:t>
              </a:r>
              <a:r>
                <a:rPr lang="en-US" sz="1400" dirty="0" err="1"/>
                <a:t>harum</a:t>
              </a:r>
              <a:r>
                <a:rPr lang="en-US" sz="1400" dirty="0"/>
                <a:t> </a:t>
              </a:r>
              <a:r>
                <a:rPr lang="en-US" sz="1400" dirty="0" err="1"/>
                <a:t>quidem</a:t>
              </a:r>
              <a:r>
                <a:rPr lang="en-US" sz="1400" dirty="0"/>
                <a:t> rerum facilis </a:t>
              </a:r>
              <a:r>
                <a:rPr lang="en-US" sz="1400" dirty="0" err="1"/>
                <a:t>est</a:t>
              </a:r>
              <a:r>
                <a:rPr lang="en-US" sz="1400" dirty="0"/>
                <a:t> et exp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xmlns="" id="{48E66EAD-1771-48EB-9B0C-078EF9279B9D}"/>
                </a:ext>
              </a:extLst>
            </p:cNvPr>
            <p:cNvSpPr txBox="1"/>
            <p:nvPr/>
          </p:nvSpPr>
          <p:spPr>
            <a:xfrm>
              <a:off x="6876675" y="1657350"/>
              <a:ext cx="193774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b="1" dirty="0"/>
                <a:t>Lorem 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579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 78">
            <a:extLst>
              <a:ext uri="{FF2B5EF4-FFF2-40B4-BE49-F238E27FC236}">
                <a16:creationId xmlns:a16="http://schemas.microsoft.com/office/drawing/2014/main" xmlns="" id="{C9E31958-4B55-4324-905F-66565C6C1BD2}"/>
              </a:ext>
            </a:extLst>
          </p:cNvPr>
          <p:cNvGrpSpPr/>
          <p:nvPr/>
        </p:nvGrpSpPr>
        <p:grpSpPr>
          <a:xfrm>
            <a:off x="370755" y="1451787"/>
            <a:ext cx="822885" cy="822885"/>
            <a:chOff x="1427243" y="1987229"/>
            <a:chExt cx="1016000" cy="1016000"/>
          </a:xfrm>
          <a:solidFill>
            <a:schemeClr val="accent2"/>
          </a:solidFill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xmlns="" id="{0AFC7B5E-03A3-43E3-9227-443B1E4D13CF}"/>
                </a:ext>
              </a:extLst>
            </p:cNvPr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/>
            </a:p>
          </p:txBody>
        </p:sp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xmlns="" id="{26531C41-BE45-4B3E-870E-B83467FEBC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2657" y="2277804"/>
              <a:ext cx="765171" cy="434851"/>
            </a:xfrm>
            <a:prstGeom prst="rect">
              <a:avLst/>
            </a:prstGeom>
            <a:noFill/>
          </p:spPr>
        </p:pic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xmlns="" id="{0FDBFFB2-6767-4D93-8916-4E08A46B4063}"/>
              </a:ext>
            </a:extLst>
          </p:cNvPr>
          <p:cNvGrpSpPr/>
          <p:nvPr/>
        </p:nvGrpSpPr>
        <p:grpSpPr>
          <a:xfrm>
            <a:off x="370755" y="2527615"/>
            <a:ext cx="822885" cy="822885"/>
            <a:chOff x="1427243" y="3314803"/>
            <a:chExt cx="1016000" cy="1016000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xmlns="" id="{4F4AE1E9-5D78-4390-9E1D-2BC15686D59A}"/>
                </a:ext>
              </a:extLst>
            </p:cNvPr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/>
            </a:p>
          </p:txBody>
        </p:sp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xmlns="" id="{D8304631-3628-4045-8340-7A6830B930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6620" y="3570519"/>
              <a:ext cx="597245" cy="504568"/>
            </a:xfrm>
            <a:prstGeom prst="rect">
              <a:avLst/>
            </a:prstGeom>
          </p:spPr>
        </p:pic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xmlns="" id="{209C80DC-79FB-4FCB-AD2D-2A980A7A4105}"/>
              </a:ext>
            </a:extLst>
          </p:cNvPr>
          <p:cNvGrpSpPr/>
          <p:nvPr/>
        </p:nvGrpSpPr>
        <p:grpSpPr>
          <a:xfrm>
            <a:off x="370755" y="3603443"/>
            <a:ext cx="822885" cy="822885"/>
            <a:chOff x="1427243" y="4599335"/>
            <a:chExt cx="1016000" cy="1016000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xmlns="" id="{4ABFE846-FAF1-46FF-B259-5022DA09CDCA}"/>
                </a:ext>
              </a:extLst>
            </p:cNvPr>
            <p:cNvSpPr/>
            <p:nvPr/>
          </p:nvSpPr>
          <p:spPr>
            <a:xfrm>
              <a:off x="1427243" y="4599335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/>
            </a:p>
          </p:txBody>
        </p:sp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xmlns="" id="{B91A162A-D44E-4A2D-8800-E63D45F84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99715" y="4771807"/>
              <a:ext cx="671056" cy="671056"/>
            </a:xfrm>
            <a:prstGeom prst="rect">
              <a:avLst/>
            </a:prstGeom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FB2CE6A4-83DF-428B-9249-8514C560AB94}"/>
              </a:ext>
            </a:extLst>
          </p:cNvPr>
          <p:cNvGrpSpPr/>
          <p:nvPr/>
        </p:nvGrpSpPr>
        <p:grpSpPr>
          <a:xfrm>
            <a:off x="370755" y="4679270"/>
            <a:ext cx="822885" cy="822885"/>
            <a:chOff x="6262908" y="4599335"/>
            <a:chExt cx="1016000" cy="1016000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xmlns="" id="{B83F5F51-96C0-4F40-B452-C6EB85C203A8}"/>
                </a:ext>
              </a:extLst>
            </p:cNvPr>
            <p:cNvSpPr/>
            <p:nvPr/>
          </p:nvSpPr>
          <p:spPr>
            <a:xfrm>
              <a:off x="6262908" y="4599335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/>
            </a:p>
          </p:txBody>
        </p: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xmlns="" id="{2D86E40D-751E-4AA8-A2B6-FDD87EDDB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34278" y="4823701"/>
              <a:ext cx="473263" cy="567267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709E477-3688-49D5-B86C-E3E86D5D2A4D}"/>
              </a:ext>
            </a:extLst>
          </p:cNvPr>
          <p:cNvGrpSpPr/>
          <p:nvPr/>
        </p:nvGrpSpPr>
        <p:grpSpPr>
          <a:xfrm>
            <a:off x="1434384" y="1516895"/>
            <a:ext cx="4153616" cy="661893"/>
            <a:chOff x="6876675" y="1657350"/>
            <a:chExt cx="1937749" cy="496420"/>
          </a:xfrm>
        </p:grpSpPr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xmlns="" id="{505464FB-12C4-4DD5-A88C-D9BCB3407D6A}"/>
                </a:ext>
              </a:extLst>
            </p:cNvPr>
            <p:cNvSpPr txBox="1"/>
            <p:nvPr/>
          </p:nvSpPr>
          <p:spPr>
            <a:xfrm>
              <a:off x="6876675" y="1922937"/>
              <a:ext cx="1937749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Et </a:t>
              </a:r>
              <a:r>
                <a:rPr lang="en-US" sz="1400" dirty="0" err="1"/>
                <a:t>harum</a:t>
              </a:r>
              <a:r>
                <a:rPr lang="en-US" sz="1400" dirty="0"/>
                <a:t> </a:t>
              </a:r>
              <a:r>
                <a:rPr lang="en-US" sz="1400" dirty="0" err="1"/>
                <a:t>quidem</a:t>
              </a:r>
              <a:r>
                <a:rPr lang="en-US" sz="1400" dirty="0"/>
                <a:t> rerum facilis </a:t>
              </a:r>
              <a:r>
                <a:rPr lang="en-US" sz="1400" dirty="0" err="1"/>
                <a:t>est</a:t>
              </a:r>
              <a:r>
                <a:rPr lang="en-US" sz="1400" dirty="0"/>
                <a:t> et exp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xmlns="" id="{48D71F3A-4B9F-4F8C-8967-D3D3146D37BC}"/>
                </a:ext>
              </a:extLst>
            </p:cNvPr>
            <p:cNvSpPr txBox="1"/>
            <p:nvPr/>
          </p:nvSpPr>
          <p:spPr>
            <a:xfrm>
              <a:off x="6876675" y="1657350"/>
              <a:ext cx="193774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b="1" dirty="0"/>
                <a:t>Lorem ipsum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xmlns="" id="{DBE34D1C-A7C4-450B-AE08-447FA1D57D88}"/>
              </a:ext>
            </a:extLst>
          </p:cNvPr>
          <p:cNvGrpSpPr/>
          <p:nvPr/>
        </p:nvGrpSpPr>
        <p:grpSpPr>
          <a:xfrm>
            <a:off x="1434384" y="2592723"/>
            <a:ext cx="4153616" cy="661893"/>
            <a:chOff x="6876675" y="1657350"/>
            <a:chExt cx="1937749" cy="496420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xmlns="" id="{E9053D41-AD80-4EA9-B94A-93F600481027}"/>
                </a:ext>
              </a:extLst>
            </p:cNvPr>
            <p:cNvSpPr txBox="1"/>
            <p:nvPr/>
          </p:nvSpPr>
          <p:spPr>
            <a:xfrm>
              <a:off x="6876675" y="1922937"/>
              <a:ext cx="1937749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Et </a:t>
              </a:r>
              <a:r>
                <a:rPr lang="en-US" sz="1400" dirty="0" err="1"/>
                <a:t>harum</a:t>
              </a:r>
              <a:r>
                <a:rPr lang="en-US" sz="1400" dirty="0"/>
                <a:t> </a:t>
              </a:r>
              <a:r>
                <a:rPr lang="en-US" sz="1400" dirty="0" err="1"/>
                <a:t>quidem</a:t>
              </a:r>
              <a:r>
                <a:rPr lang="en-US" sz="1400" dirty="0"/>
                <a:t> rerum facilis </a:t>
              </a:r>
              <a:r>
                <a:rPr lang="en-US" sz="1400" dirty="0" err="1"/>
                <a:t>est</a:t>
              </a:r>
              <a:r>
                <a:rPr lang="en-US" sz="1400" dirty="0"/>
                <a:t> et exp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xmlns="" id="{A7856B73-DDE8-464B-93E5-442DDB5F1446}"/>
                </a:ext>
              </a:extLst>
            </p:cNvPr>
            <p:cNvSpPr txBox="1"/>
            <p:nvPr/>
          </p:nvSpPr>
          <p:spPr>
            <a:xfrm>
              <a:off x="6876675" y="1657350"/>
              <a:ext cx="193774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b="1" dirty="0"/>
                <a:t>Lorem ipsum</a:t>
              </a: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xmlns="" id="{358DBE75-BE47-4F01-A399-76437731705A}"/>
              </a:ext>
            </a:extLst>
          </p:cNvPr>
          <p:cNvGrpSpPr/>
          <p:nvPr/>
        </p:nvGrpSpPr>
        <p:grpSpPr>
          <a:xfrm>
            <a:off x="1434384" y="3668551"/>
            <a:ext cx="4153616" cy="661893"/>
            <a:chOff x="6876675" y="1657350"/>
            <a:chExt cx="1937749" cy="496420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xmlns="" id="{0940C31B-E76E-4934-8458-70233D4A12BE}"/>
                </a:ext>
              </a:extLst>
            </p:cNvPr>
            <p:cNvSpPr txBox="1"/>
            <p:nvPr/>
          </p:nvSpPr>
          <p:spPr>
            <a:xfrm>
              <a:off x="6876675" y="1922937"/>
              <a:ext cx="1937749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Et </a:t>
              </a:r>
              <a:r>
                <a:rPr lang="en-US" sz="1400" dirty="0" err="1"/>
                <a:t>harum</a:t>
              </a:r>
              <a:r>
                <a:rPr lang="en-US" sz="1400" dirty="0"/>
                <a:t> </a:t>
              </a:r>
              <a:r>
                <a:rPr lang="en-US" sz="1400" dirty="0" err="1"/>
                <a:t>quidem</a:t>
              </a:r>
              <a:r>
                <a:rPr lang="en-US" sz="1400" dirty="0"/>
                <a:t> rerum facilis </a:t>
              </a:r>
              <a:r>
                <a:rPr lang="en-US" sz="1400" dirty="0" err="1"/>
                <a:t>est</a:t>
              </a:r>
              <a:r>
                <a:rPr lang="en-US" sz="1400" dirty="0"/>
                <a:t> et exp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xmlns="" id="{FD0D961B-6B8D-41BB-BEC2-805FAD900522}"/>
                </a:ext>
              </a:extLst>
            </p:cNvPr>
            <p:cNvSpPr txBox="1"/>
            <p:nvPr/>
          </p:nvSpPr>
          <p:spPr>
            <a:xfrm>
              <a:off x="6876675" y="1657350"/>
              <a:ext cx="193774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b="1" dirty="0"/>
                <a:t>Lorem ipsum</a:t>
              </a: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xmlns="" id="{A5CDE12F-405B-4C56-B10A-787DC8F12A7F}"/>
              </a:ext>
            </a:extLst>
          </p:cNvPr>
          <p:cNvGrpSpPr/>
          <p:nvPr/>
        </p:nvGrpSpPr>
        <p:grpSpPr>
          <a:xfrm>
            <a:off x="1434384" y="4744378"/>
            <a:ext cx="4153616" cy="661893"/>
            <a:chOff x="6876675" y="1657350"/>
            <a:chExt cx="1937749" cy="496420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xmlns="" id="{F7A03089-8DB0-4897-85F4-4665E72CBB1C}"/>
                </a:ext>
              </a:extLst>
            </p:cNvPr>
            <p:cNvSpPr txBox="1"/>
            <p:nvPr/>
          </p:nvSpPr>
          <p:spPr>
            <a:xfrm>
              <a:off x="6876675" y="1922937"/>
              <a:ext cx="1937749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Et </a:t>
              </a:r>
              <a:r>
                <a:rPr lang="en-US" sz="1400" dirty="0" err="1"/>
                <a:t>harum</a:t>
              </a:r>
              <a:r>
                <a:rPr lang="en-US" sz="1400" dirty="0"/>
                <a:t> </a:t>
              </a:r>
              <a:r>
                <a:rPr lang="en-US" sz="1400" dirty="0" err="1"/>
                <a:t>quidem</a:t>
              </a:r>
              <a:r>
                <a:rPr lang="en-US" sz="1400" dirty="0"/>
                <a:t> rerum facilis </a:t>
              </a:r>
              <a:r>
                <a:rPr lang="en-US" sz="1400" dirty="0" err="1"/>
                <a:t>est</a:t>
              </a:r>
              <a:r>
                <a:rPr lang="en-US" sz="1400" dirty="0"/>
                <a:t> et exp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xmlns="" id="{48E66EAD-1771-48EB-9B0C-078EF9279B9D}"/>
                </a:ext>
              </a:extLst>
            </p:cNvPr>
            <p:cNvSpPr txBox="1"/>
            <p:nvPr/>
          </p:nvSpPr>
          <p:spPr>
            <a:xfrm>
              <a:off x="6876675" y="1657350"/>
              <a:ext cx="193774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b="1" dirty="0"/>
                <a:t>Lorem ipsum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xmlns="" id="{5DE17BBB-3CE9-4DC6-9917-AB31F319A1F8}"/>
              </a:ext>
            </a:extLst>
          </p:cNvPr>
          <p:cNvGrpSpPr/>
          <p:nvPr/>
        </p:nvGrpSpPr>
        <p:grpSpPr>
          <a:xfrm>
            <a:off x="5618010" y="263030"/>
            <a:ext cx="6573991" cy="5340725"/>
            <a:chOff x="6308814" y="1531225"/>
            <a:chExt cx="5883186" cy="4779514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xmlns="" id="{60629EE7-704E-4ECE-9266-3DE96B3E4281}"/>
                </a:ext>
              </a:extLst>
            </p:cNvPr>
            <p:cNvGrpSpPr/>
            <p:nvPr/>
          </p:nvGrpSpPr>
          <p:grpSpPr>
            <a:xfrm flipH="1">
              <a:off x="6308814" y="1531225"/>
              <a:ext cx="5883186" cy="4779514"/>
              <a:chOff x="0" y="1014043"/>
              <a:chExt cx="6883765" cy="6260957"/>
            </a:xfrm>
            <a:effectLst/>
          </p:grpSpPr>
          <p:sp>
            <p:nvSpPr>
              <p:cNvPr id="70" name="Freeform 66">
                <a:extLst>
                  <a:ext uri="{FF2B5EF4-FFF2-40B4-BE49-F238E27FC236}">
                    <a16:creationId xmlns:a16="http://schemas.microsoft.com/office/drawing/2014/main" xmlns="" id="{6CE0F37C-F440-499E-98A9-EFDA3C224F0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376878" y="4189120"/>
                <a:ext cx="1873123" cy="1807400"/>
              </a:xfrm>
              <a:custGeom>
                <a:avLst/>
                <a:gdLst>
                  <a:gd name="T0" fmla="*/ 256 w 1197"/>
                  <a:gd name="T1" fmla="*/ 0 h 1155"/>
                  <a:gd name="T2" fmla="*/ 0 w 1197"/>
                  <a:gd name="T3" fmla="*/ 353 h 1155"/>
                  <a:gd name="T4" fmla="*/ 1197 w 1197"/>
                  <a:gd name="T5" fmla="*/ 1155 h 1155"/>
                  <a:gd name="T6" fmla="*/ 1197 w 1197"/>
                  <a:gd name="T7" fmla="*/ 633 h 1155"/>
                  <a:gd name="T8" fmla="*/ 256 w 1197"/>
                  <a:gd name="T9" fmla="*/ 0 h 1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7" h="1155">
                    <a:moveTo>
                      <a:pt x="256" y="0"/>
                    </a:moveTo>
                    <a:lnTo>
                      <a:pt x="0" y="353"/>
                    </a:lnTo>
                    <a:lnTo>
                      <a:pt x="1197" y="1155"/>
                    </a:lnTo>
                    <a:lnTo>
                      <a:pt x="1197" y="633"/>
                    </a:lnTo>
                    <a:lnTo>
                      <a:pt x="25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1"/>
              </a:p>
            </p:txBody>
          </p:sp>
          <p:sp>
            <p:nvSpPr>
              <p:cNvPr id="71" name="Freeform 68">
                <a:extLst>
                  <a:ext uri="{FF2B5EF4-FFF2-40B4-BE49-F238E27FC236}">
                    <a16:creationId xmlns:a16="http://schemas.microsoft.com/office/drawing/2014/main" xmlns="" id="{12B9EB18-3381-4403-8943-E983FB3D0B3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386267" y="3658637"/>
                <a:ext cx="1372372" cy="1326991"/>
              </a:xfrm>
              <a:custGeom>
                <a:avLst/>
                <a:gdLst>
                  <a:gd name="T0" fmla="*/ 191 w 877"/>
                  <a:gd name="T1" fmla="*/ 0 h 848"/>
                  <a:gd name="T2" fmla="*/ 0 w 877"/>
                  <a:gd name="T3" fmla="*/ 261 h 848"/>
                  <a:gd name="T4" fmla="*/ 877 w 877"/>
                  <a:gd name="T5" fmla="*/ 848 h 848"/>
                  <a:gd name="T6" fmla="*/ 877 w 877"/>
                  <a:gd name="T7" fmla="*/ 458 h 848"/>
                  <a:gd name="T8" fmla="*/ 191 w 877"/>
                  <a:gd name="T9" fmla="*/ 0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7" h="848">
                    <a:moveTo>
                      <a:pt x="191" y="0"/>
                    </a:moveTo>
                    <a:lnTo>
                      <a:pt x="0" y="261"/>
                    </a:lnTo>
                    <a:lnTo>
                      <a:pt x="877" y="848"/>
                    </a:lnTo>
                    <a:lnTo>
                      <a:pt x="877" y="458"/>
                    </a:lnTo>
                    <a:lnTo>
                      <a:pt x="19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1"/>
              </a:p>
            </p:txBody>
          </p:sp>
          <p:sp>
            <p:nvSpPr>
              <p:cNvPr id="72" name="Freeform 70">
                <a:extLst>
                  <a:ext uri="{FF2B5EF4-FFF2-40B4-BE49-F238E27FC236}">
                    <a16:creationId xmlns:a16="http://schemas.microsoft.com/office/drawing/2014/main" xmlns="" id="{F7C09737-01A0-4551-8A2B-FB3BDF45EAC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381573" y="3110940"/>
                <a:ext cx="984290" cy="1081310"/>
              </a:xfrm>
              <a:custGeom>
                <a:avLst/>
                <a:gdLst>
                  <a:gd name="T0" fmla="*/ 629 w 629"/>
                  <a:gd name="T1" fmla="*/ 290 h 691"/>
                  <a:gd name="T2" fmla="*/ 195 w 629"/>
                  <a:gd name="T3" fmla="*/ 0 h 691"/>
                  <a:gd name="T4" fmla="*/ 0 w 629"/>
                  <a:gd name="T5" fmla="*/ 272 h 691"/>
                  <a:gd name="T6" fmla="*/ 629 w 629"/>
                  <a:gd name="T7" fmla="*/ 691 h 691"/>
                  <a:gd name="T8" fmla="*/ 629 w 629"/>
                  <a:gd name="T9" fmla="*/ 295 h 691"/>
                  <a:gd name="T10" fmla="*/ 629 w 629"/>
                  <a:gd name="T11" fmla="*/ 29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9" h="691">
                    <a:moveTo>
                      <a:pt x="629" y="290"/>
                    </a:moveTo>
                    <a:lnTo>
                      <a:pt x="195" y="0"/>
                    </a:lnTo>
                    <a:lnTo>
                      <a:pt x="0" y="272"/>
                    </a:lnTo>
                    <a:lnTo>
                      <a:pt x="629" y="691"/>
                    </a:lnTo>
                    <a:lnTo>
                      <a:pt x="629" y="295"/>
                    </a:lnTo>
                    <a:lnTo>
                      <a:pt x="629" y="29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1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xmlns="" id="{C7C089EC-F285-43C0-8885-8D766771B15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386268" y="4899560"/>
                <a:ext cx="2497497" cy="2375439"/>
              </a:xfrm>
              <a:custGeom>
                <a:avLst/>
                <a:gdLst>
                  <a:gd name="T0" fmla="*/ 330 w 1596"/>
                  <a:gd name="T1" fmla="*/ 0 h 1518"/>
                  <a:gd name="T2" fmla="*/ 0 w 1596"/>
                  <a:gd name="T3" fmla="*/ 451 h 1518"/>
                  <a:gd name="T4" fmla="*/ 1596 w 1596"/>
                  <a:gd name="T5" fmla="*/ 1518 h 1518"/>
                  <a:gd name="T6" fmla="*/ 1596 w 1596"/>
                  <a:gd name="T7" fmla="*/ 848 h 1518"/>
                  <a:gd name="T8" fmla="*/ 330 w 1596"/>
                  <a:gd name="T9" fmla="*/ 0 h 1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6" h="1518">
                    <a:moveTo>
                      <a:pt x="330" y="0"/>
                    </a:moveTo>
                    <a:lnTo>
                      <a:pt x="0" y="451"/>
                    </a:lnTo>
                    <a:lnTo>
                      <a:pt x="1596" y="1518"/>
                    </a:lnTo>
                    <a:lnTo>
                      <a:pt x="1596" y="848"/>
                    </a:lnTo>
                    <a:lnTo>
                      <a:pt x="33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1"/>
              </a:p>
            </p:txBody>
          </p:sp>
          <p:sp>
            <p:nvSpPr>
              <p:cNvPr id="74" name="Freeform 67">
                <a:extLst>
                  <a:ext uri="{FF2B5EF4-FFF2-40B4-BE49-F238E27FC236}">
                    <a16:creationId xmlns:a16="http://schemas.microsoft.com/office/drawing/2014/main" xmlns="" id="{4EEC1242-F2D1-4847-B860-E779B1D60B0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2664959"/>
                <a:ext cx="4376879" cy="3331561"/>
              </a:xfrm>
              <a:custGeom>
                <a:avLst/>
                <a:gdLst>
                  <a:gd name="T0" fmla="*/ 0 w 2797"/>
                  <a:gd name="T1" fmla="*/ 1607 h 2129"/>
                  <a:gd name="T2" fmla="*/ 0 w 2797"/>
                  <a:gd name="T3" fmla="*/ 2129 h 2129"/>
                  <a:gd name="T4" fmla="*/ 2797 w 2797"/>
                  <a:gd name="T5" fmla="*/ 543 h 2129"/>
                  <a:gd name="T6" fmla="*/ 2797 w 2797"/>
                  <a:gd name="T7" fmla="*/ 0 h 2129"/>
                  <a:gd name="T8" fmla="*/ 0 w 2797"/>
                  <a:gd name="T9" fmla="*/ 1607 h 2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7" h="2129">
                    <a:moveTo>
                      <a:pt x="0" y="1607"/>
                    </a:moveTo>
                    <a:lnTo>
                      <a:pt x="0" y="2129"/>
                    </a:lnTo>
                    <a:lnTo>
                      <a:pt x="2797" y="543"/>
                    </a:lnTo>
                    <a:lnTo>
                      <a:pt x="2797" y="0"/>
                    </a:lnTo>
                    <a:lnTo>
                      <a:pt x="0" y="1607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1"/>
              </a:p>
            </p:txBody>
          </p:sp>
          <p:sp>
            <p:nvSpPr>
              <p:cNvPr id="75" name="Freeform 69">
                <a:extLst>
                  <a:ext uri="{FF2B5EF4-FFF2-40B4-BE49-F238E27FC236}">
                    <a16:creationId xmlns:a16="http://schemas.microsoft.com/office/drawing/2014/main" xmlns="" id="{67D4E989-4E10-484B-95B3-83F355908EC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1837154"/>
                <a:ext cx="4386268" cy="3148474"/>
              </a:xfrm>
              <a:custGeom>
                <a:avLst/>
                <a:gdLst>
                  <a:gd name="T0" fmla="*/ 0 w 2803"/>
                  <a:gd name="T1" fmla="*/ 1622 h 2012"/>
                  <a:gd name="T2" fmla="*/ 0 w 2803"/>
                  <a:gd name="T3" fmla="*/ 1622 h 2012"/>
                  <a:gd name="T4" fmla="*/ 0 w 2803"/>
                  <a:gd name="T5" fmla="*/ 2012 h 2012"/>
                  <a:gd name="T6" fmla="*/ 2803 w 2803"/>
                  <a:gd name="T7" fmla="*/ 405 h 2012"/>
                  <a:gd name="T8" fmla="*/ 2803 w 2803"/>
                  <a:gd name="T9" fmla="*/ 0 h 2012"/>
                  <a:gd name="T10" fmla="*/ 0 w 2803"/>
                  <a:gd name="T11" fmla="*/ 1622 h 2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03" h="2012">
                    <a:moveTo>
                      <a:pt x="0" y="1622"/>
                    </a:moveTo>
                    <a:lnTo>
                      <a:pt x="0" y="1622"/>
                    </a:lnTo>
                    <a:lnTo>
                      <a:pt x="0" y="2012"/>
                    </a:lnTo>
                    <a:lnTo>
                      <a:pt x="2803" y="405"/>
                    </a:lnTo>
                    <a:lnTo>
                      <a:pt x="2803" y="0"/>
                    </a:lnTo>
                    <a:lnTo>
                      <a:pt x="0" y="162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1"/>
              </a:p>
            </p:txBody>
          </p:sp>
          <p:sp>
            <p:nvSpPr>
              <p:cNvPr id="120" name="Freeform 71">
                <a:extLst>
                  <a:ext uri="{FF2B5EF4-FFF2-40B4-BE49-F238E27FC236}">
                    <a16:creationId xmlns:a16="http://schemas.microsoft.com/office/drawing/2014/main" xmlns="" id="{32FF10BC-74BB-4B7F-A8AC-4ABC742EF5E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1014043"/>
                <a:ext cx="4381573" cy="3178206"/>
              </a:xfrm>
              <a:custGeom>
                <a:avLst/>
                <a:gdLst>
                  <a:gd name="T0" fmla="*/ 0 w 2800"/>
                  <a:gd name="T1" fmla="*/ 1635 h 2031"/>
                  <a:gd name="T2" fmla="*/ 0 w 2800"/>
                  <a:gd name="T3" fmla="*/ 2031 h 2031"/>
                  <a:gd name="T4" fmla="*/ 2800 w 2800"/>
                  <a:gd name="T5" fmla="*/ 409 h 2031"/>
                  <a:gd name="T6" fmla="*/ 2800 w 2800"/>
                  <a:gd name="T7" fmla="*/ 0 h 2031"/>
                  <a:gd name="T8" fmla="*/ 0 w 2800"/>
                  <a:gd name="T9" fmla="*/ 1635 h 2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0" h="2031">
                    <a:moveTo>
                      <a:pt x="0" y="1635"/>
                    </a:moveTo>
                    <a:lnTo>
                      <a:pt x="0" y="2031"/>
                    </a:lnTo>
                    <a:lnTo>
                      <a:pt x="2800" y="409"/>
                    </a:lnTo>
                    <a:lnTo>
                      <a:pt x="2800" y="0"/>
                    </a:lnTo>
                    <a:lnTo>
                      <a:pt x="0" y="1635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1"/>
              </a:p>
            </p:txBody>
          </p:sp>
          <p:sp>
            <p:nvSpPr>
              <p:cNvPr id="121" name="Freeform 73">
                <a:extLst>
                  <a:ext uri="{FF2B5EF4-FFF2-40B4-BE49-F238E27FC236}">
                    <a16:creationId xmlns:a16="http://schemas.microsoft.com/office/drawing/2014/main" xmlns="" id="{6702B3D9-96D0-4903-BC24-735D7022C7D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3738444"/>
                <a:ext cx="4386268" cy="3536556"/>
              </a:xfrm>
              <a:custGeom>
                <a:avLst/>
                <a:gdLst>
                  <a:gd name="T0" fmla="*/ 0 w 2803"/>
                  <a:gd name="T1" fmla="*/ 1590 h 2260"/>
                  <a:gd name="T2" fmla="*/ 0 w 2803"/>
                  <a:gd name="T3" fmla="*/ 2260 h 2260"/>
                  <a:gd name="T4" fmla="*/ 2803 w 2803"/>
                  <a:gd name="T5" fmla="*/ 692 h 2260"/>
                  <a:gd name="T6" fmla="*/ 2803 w 2803"/>
                  <a:gd name="T7" fmla="*/ 0 h 2260"/>
                  <a:gd name="T8" fmla="*/ 0 w 2803"/>
                  <a:gd name="T9" fmla="*/ 1590 h 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3" h="2260">
                    <a:moveTo>
                      <a:pt x="0" y="1590"/>
                    </a:moveTo>
                    <a:lnTo>
                      <a:pt x="0" y="2260"/>
                    </a:lnTo>
                    <a:lnTo>
                      <a:pt x="2803" y="692"/>
                    </a:lnTo>
                    <a:lnTo>
                      <a:pt x="2803" y="0"/>
                    </a:lnTo>
                    <a:lnTo>
                      <a:pt x="0" y="159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1"/>
              </a:p>
            </p:txBody>
          </p:sp>
          <p:sp>
            <p:nvSpPr>
              <p:cNvPr id="122" name="Freeform 53">
                <a:extLst>
                  <a:ext uri="{FF2B5EF4-FFF2-40B4-BE49-F238E27FC236}">
                    <a16:creationId xmlns:a16="http://schemas.microsoft.com/office/drawing/2014/main" xmlns="" id="{1245C6DB-CF22-4564-B418-312F5956884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673676" y="2167058"/>
                <a:ext cx="700649" cy="1200108"/>
              </a:xfrm>
              <a:custGeom>
                <a:avLst/>
                <a:gdLst>
                  <a:gd name="T0" fmla="*/ 0 w 498"/>
                  <a:gd name="T1" fmla="*/ 853 h 853"/>
                  <a:gd name="T2" fmla="*/ 0 w 498"/>
                  <a:gd name="T3" fmla="*/ 0 h 853"/>
                  <a:gd name="T4" fmla="*/ 498 w 498"/>
                  <a:gd name="T5" fmla="*/ 562 h 853"/>
                  <a:gd name="T6" fmla="*/ 0 w 498"/>
                  <a:gd name="T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8" h="853">
                    <a:moveTo>
                      <a:pt x="0" y="853"/>
                    </a:moveTo>
                    <a:lnTo>
                      <a:pt x="0" y="0"/>
                    </a:lnTo>
                    <a:lnTo>
                      <a:pt x="498" y="562"/>
                    </a:lnTo>
                    <a:lnTo>
                      <a:pt x="0" y="85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1"/>
              </a:p>
            </p:txBody>
          </p:sp>
          <p:sp>
            <p:nvSpPr>
              <p:cNvPr id="123" name="Freeform 54">
                <a:extLst>
                  <a:ext uri="{FF2B5EF4-FFF2-40B4-BE49-F238E27FC236}">
                    <a16:creationId xmlns:a16="http://schemas.microsoft.com/office/drawing/2014/main" xmlns="" id="{875E5E7D-84DF-4709-A011-13A2CA9F525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374325" y="2167058"/>
                <a:ext cx="585281" cy="1200108"/>
              </a:xfrm>
              <a:custGeom>
                <a:avLst/>
                <a:gdLst>
                  <a:gd name="T0" fmla="*/ 416 w 416"/>
                  <a:gd name="T1" fmla="*/ 0 h 853"/>
                  <a:gd name="T2" fmla="*/ 0 w 416"/>
                  <a:gd name="T3" fmla="*/ 574 h 853"/>
                  <a:gd name="T4" fmla="*/ 416 w 416"/>
                  <a:gd name="T5" fmla="*/ 853 h 853"/>
                  <a:gd name="T6" fmla="*/ 416 w 416"/>
                  <a:gd name="T7" fmla="*/ 0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853">
                    <a:moveTo>
                      <a:pt x="416" y="0"/>
                    </a:moveTo>
                    <a:lnTo>
                      <a:pt x="0" y="574"/>
                    </a:lnTo>
                    <a:lnTo>
                      <a:pt x="416" y="853"/>
                    </a:lnTo>
                    <a:lnTo>
                      <a:pt x="41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1"/>
              </a:p>
            </p:txBody>
          </p:sp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xmlns="" id="{3D010AEC-E197-456D-A797-4F4E3E8298C0}"/>
                </a:ext>
              </a:extLst>
            </p:cNvPr>
            <p:cNvSpPr txBox="1"/>
            <p:nvPr/>
          </p:nvSpPr>
          <p:spPr>
            <a:xfrm rot="19967713">
              <a:off x="9507513" y="2636632"/>
              <a:ext cx="1164975" cy="4499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667" dirty="0">
                  <a:solidFill>
                    <a:schemeClr val="bg1"/>
                  </a:solidFill>
                  <a:latin typeface="+mj-lt"/>
                </a:rPr>
                <a:t>Level </a:t>
              </a:r>
              <a:r>
                <a:rPr lang="id-ID" sz="2667" b="1" dirty="0">
                  <a:solidFill>
                    <a:schemeClr val="bg1"/>
                  </a:solidFill>
                  <a:latin typeface="+mj-lt"/>
                </a:rPr>
                <a:t>01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xmlns="" id="{B3503DAA-1425-496C-A798-29AEFEF379C5}"/>
                </a:ext>
              </a:extLst>
            </p:cNvPr>
            <p:cNvSpPr txBox="1"/>
            <p:nvPr/>
          </p:nvSpPr>
          <p:spPr>
            <a:xfrm rot="1909079">
              <a:off x="7854598" y="3303450"/>
              <a:ext cx="469387" cy="4499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667" b="1" dirty="0">
                  <a:solidFill>
                    <a:schemeClr val="bg1"/>
                  </a:solidFill>
                  <a:latin typeface="+mj-lt"/>
                </a:rPr>
                <a:t>01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E4A93B3E-9C45-4EFF-BE64-991505C58CB5}"/>
                </a:ext>
              </a:extLst>
            </p:cNvPr>
            <p:cNvSpPr txBox="1"/>
            <p:nvPr/>
          </p:nvSpPr>
          <p:spPr>
            <a:xfrm rot="19800000">
              <a:off x="9701445" y="3156609"/>
              <a:ext cx="1232399" cy="4499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667">
                  <a:solidFill>
                    <a:schemeClr val="bg1"/>
                  </a:solidFill>
                  <a:latin typeface="+mj-lt"/>
                </a:rPr>
                <a:t>Level </a:t>
              </a:r>
              <a:r>
                <a:rPr lang="id-ID" sz="2667" b="1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id-ID" sz="2667" b="1" dirty="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77ACAE8C-C2B1-47BC-ACE6-1359FB5DD64F}"/>
                </a:ext>
              </a:extLst>
            </p:cNvPr>
            <p:cNvSpPr txBox="1"/>
            <p:nvPr/>
          </p:nvSpPr>
          <p:spPr>
            <a:xfrm rot="19800000">
              <a:off x="9956090" y="3746677"/>
              <a:ext cx="1233834" cy="4499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667">
                  <a:solidFill>
                    <a:schemeClr val="bg1"/>
                  </a:solidFill>
                  <a:latin typeface="+mj-lt"/>
                </a:rPr>
                <a:t>Level  </a:t>
              </a:r>
              <a:r>
                <a:rPr lang="id-ID" sz="2667" b="1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3B706AB6-5B45-4D7F-9A91-7A5FD50FFCC0}"/>
                </a:ext>
              </a:extLst>
            </p:cNvPr>
            <p:cNvSpPr txBox="1"/>
            <p:nvPr/>
          </p:nvSpPr>
          <p:spPr>
            <a:xfrm rot="19800000">
              <a:off x="10265762" y="4422118"/>
              <a:ext cx="1233834" cy="4499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667">
                  <a:solidFill>
                    <a:schemeClr val="bg1"/>
                  </a:solidFill>
                  <a:latin typeface="+mj-lt"/>
                </a:rPr>
                <a:t>Level  </a:t>
              </a:r>
              <a:r>
                <a:rPr lang="id-ID" sz="2667" b="1" dirty="0">
                  <a:solidFill>
                    <a:schemeClr val="bg1"/>
                  </a:solidFill>
                  <a:latin typeface="+mj-lt"/>
                </a:rPr>
                <a:t>04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0BB745A6-AA90-46E8-867E-5624ECFEBC59}"/>
                </a:ext>
              </a:extLst>
            </p:cNvPr>
            <p:cNvSpPr txBox="1"/>
            <p:nvPr/>
          </p:nvSpPr>
          <p:spPr>
            <a:xfrm rot="1909079">
              <a:off x="7657967" y="3763398"/>
              <a:ext cx="469387" cy="4499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667" b="1" dirty="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xmlns="" id="{C43468EF-537A-4AD2-9340-358AE36D3692}"/>
                </a:ext>
              </a:extLst>
            </p:cNvPr>
            <p:cNvSpPr txBox="1"/>
            <p:nvPr/>
          </p:nvSpPr>
          <p:spPr>
            <a:xfrm rot="1909079">
              <a:off x="7374227" y="4303348"/>
              <a:ext cx="469387" cy="4499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667" b="1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9EF78EB7-E66D-41BE-B32E-5D0415805E44}"/>
                </a:ext>
              </a:extLst>
            </p:cNvPr>
            <p:cNvSpPr txBox="1"/>
            <p:nvPr/>
          </p:nvSpPr>
          <p:spPr>
            <a:xfrm rot="1909079">
              <a:off x="7042143" y="4957857"/>
              <a:ext cx="469387" cy="4499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667" b="1" dirty="0">
                  <a:solidFill>
                    <a:schemeClr val="bg1"/>
                  </a:solidFill>
                  <a:latin typeface="+mj-lt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0609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EAB87FF2-B0FE-4368-AFE8-4A9BFB63EBA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83055" y="2237639"/>
            <a:ext cx="3812372" cy="4619151"/>
            <a:chOff x="2526" y="1238"/>
            <a:chExt cx="2547" cy="3086"/>
          </a:xfrm>
        </p:grpSpPr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xmlns="" id="{7A09B735-B6F3-46E9-A3E2-1F6E0300E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1377"/>
              <a:ext cx="290" cy="2947"/>
            </a:xfrm>
            <a:custGeom>
              <a:avLst/>
              <a:gdLst>
                <a:gd name="T0" fmla="*/ 290 w 290"/>
                <a:gd name="T1" fmla="*/ 0 h 2947"/>
                <a:gd name="T2" fmla="*/ 290 w 290"/>
                <a:gd name="T3" fmla="*/ 2947 h 2947"/>
                <a:gd name="T4" fmla="*/ 0 w 290"/>
                <a:gd name="T5" fmla="*/ 2947 h 2947"/>
                <a:gd name="T6" fmla="*/ 0 w 290"/>
                <a:gd name="T7" fmla="*/ 290 h 2947"/>
                <a:gd name="T8" fmla="*/ 290 w 290"/>
                <a:gd name="T9" fmla="*/ 0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947">
                  <a:moveTo>
                    <a:pt x="290" y="0"/>
                  </a:moveTo>
                  <a:lnTo>
                    <a:pt x="290" y="2947"/>
                  </a:lnTo>
                  <a:lnTo>
                    <a:pt x="0" y="2947"/>
                  </a:lnTo>
                  <a:lnTo>
                    <a:pt x="0" y="290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D3D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52" name="Freeform 6">
              <a:extLst>
                <a:ext uri="{FF2B5EF4-FFF2-40B4-BE49-F238E27FC236}">
                  <a16:creationId xmlns:a16="http://schemas.microsoft.com/office/drawing/2014/main" xmlns="" id="{A15B31FD-5A56-4F33-B06C-6AF1C0B23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1377"/>
              <a:ext cx="290" cy="2947"/>
            </a:xfrm>
            <a:custGeom>
              <a:avLst/>
              <a:gdLst>
                <a:gd name="T0" fmla="*/ 290 w 290"/>
                <a:gd name="T1" fmla="*/ 0 h 2947"/>
                <a:gd name="T2" fmla="*/ 290 w 290"/>
                <a:gd name="T3" fmla="*/ 2947 h 2947"/>
                <a:gd name="T4" fmla="*/ 0 w 290"/>
                <a:gd name="T5" fmla="*/ 2947 h 2947"/>
                <a:gd name="T6" fmla="*/ 0 w 290"/>
                <a:gd name="T7" fmla="*/ 290 h 2947"/>
                <a:gd name="T8" fmla="*/ 290 w 290"/>
                <a:gd name="T9" fmla="*/ 0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947">
                  <a:moveTo>
                    <a:pt x="290" y="0"/>
                  </a:moveTo>
                  <a:lnTo>
                    <a:pt x="290" y="2947"/>
                  </a:lnTo>
                  <a:lnTo>
                    <a:pt x="0" y="2947"/>
                  </a:lnTo>
                  <a:lnTo>
                    <a:pt x="0" y="290"/>
                  </a:lnTo>
                  <a:lnTo>
                    <a:pt x="2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53" name="Freeform 7">
              <a:extLst>
                <a:ext uri="{FF2B5EF4-FFF2-40B4-BE49-F238E27FC236}">
                  <a16:creationId xmlns:a16="http://schemas.microsoft.com/office/drawing/2014/main" xmlns="" id="{F2095C74-3AC8-42D5-BB68-B0B4EC931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1377"/>
              <a:ext cx="290" cy="2947"/>
            </a:xfrm>
            <a:custGeom>
              <a:avLst/>
              <a:gdLst>
                <a:gd name="T0" fmla="*/ 290 w 290"/>
                <a:gd name="T1" fmla="*/ 0 h 2947"/>
                <a:gd name="T2" fmla="*/ 290 w 290"/>
                <a:gd name="T3" fmla="*/ 2947 h 2947"/>
                <a:gd name="T4" fmla="*/ 0 w 290"/>
                <a:gd name="T5" fmla="*/ 2947 h 2947"/>
                <a:gd name="T6" fmla="*/ 0 w 290"/>
                <a:gd name="T7" fmla="*/ 290 h 2947"/>
                <a:gd name="T8" fmla="*/ 290 w 290"/>
                <a:gd name="T9" fmla="*/ 0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947">
                  <a:moveTo>
                    <a:pt x="290" y="0"/>
                  </a:moveTo>
                  <a:lnTo>
                    <a:pt x="290" y="2947"/>
                  </a:lnTo>
                  <a:lnTo>
                    <a:pt x="0" y="2947"/>
                  </a:lnTo>
                  <a:lnTo>
                    <a:pt x="0" y="290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  <p:sp>
          <p:nvSpPr>
            <p:cNvPr id="54" name="Freeform 8">
              <a:extLst>
                <a:ext uri="{FF2B5EF4-FFF2-40B4-BE49-F238E27FC236}">
                  <a16:creationId xmlns:a16="http://schemas.microsoft.com/office/drawing/2014/main" xmlns="" id="{6D6B46B2-FCE0-4E48-A14A-A69A01577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1377"/>
              <a:ext cx="290" cy="2947"/>
            </a:xfrm>
            <a:custGeom>
              <a:avLst/>
              <a:gdLst>
                <a:gd name="T0" fmla="*/ 290 w 290"/>
                <a:gd name="T1" fmla="*/ 0 h 2947"/>
                <a:gd name="T2" fmla="*/ 290 w 290"/>
                <a:gd name="T3" fmla="*/ 2947 h 2947"/>
                <a:gd name="T4" fmla="*/ 0 w 290"/>
                <a:gd name="T5" fmla="*/ 2947 h 2947"/>
                <a:gd name="T6" fmla="*/ 0 w 290"/>
                <a:gd name="T7" fmla="*/ 290 h 2947"/>
                <a:gd name="T8" fmla="*/ 290 w 290"/>
                <a:gd name="T9" fmla="*/ 0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947">
                  <a:moveTo>
                    <a:pt x="290" y="0"/>
                  </a:moveTo>
                  <a:lnTo>
                    <a:pt x="290" y="2947"/>
                  </a:lnTo>
                  <a:lnTo>
                    <a:pt x="0" y="2947"/>
                  </a:lnTo>
                  <a:lnTo>
                    <a:pt x="0" y="290"/>
                  </a:lnTo>
                  <a:lnTo>
                    <a:pt x="2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55" name="Freeform 9">
              <a:extLst>
                <a:ext uri="{FF2B5EF4-FFF2-40B4-BE49-F238E27FC236}">
                  <a16:creationId xmlns:a16="http://schemas.microsoft.com/office/drawing/2014/main" xmlns="" id="{28352C36-EF00-44E4-ABD1-8C98A97F9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1377"/>
              <a:ext cx="740" cy="290"/>
            </a:xfrm>
            <a:custGeom>
              <a:avLst/>
              <a:gdLst>
                <a:gd name="T0" fmla="*/ 740 w 740"/>
                <a:gd name="T1" fmla="*/ 290 h 290"/>
                <a:gd name="T2" fmla="*/ 0 w 740"/>
                <a:gd name="T3" fmla="*/ 290 h 290"/>
                <a:gd name="T4" fmla="*/ 290 w 740"/>
                <a:gd name="T5" fmla="*/ 0 h 290"/>
                <a:gd name="T6" fmla="*/ 740 w 740"/>
                <a:gd name="T7" fmla="*/ 0 h 290"/>
                <a:gd name="T8" fmla="*/ 740 w 740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290">
                  <a:moveTo>
                    <a:pt x="740" y="290"/>
                  </a:moveTo>
                  <a:lnTo>
                    <a:pt x="0" y="290"/>
                  </a:lnTo>
                  <a:lnTo>
                    <a:pt x="290" y="0"/>
                  </a:lnTo>
                  <a:lnTo>
                    <a:pt x="740" y="0"/>
                  </a:lnTo>
                  <a:lnTo>
                    <a:pt x="740" y="290"/>
                  </a:lnTo>
                  <a:close/>
                </a:path>
              </a:pathLst>
            </a:custGeom>
            <a:solidFill>
              <a:srgbClr val="D3D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56" name="Freeform 10">
              <a:extLst>
                <a:ext uri="{FF2B5EF4-FFF2-40B4-BE49-F238E27FC236}">
                  <a16:creationId xmlns:a16="http://schemas.microsoft.com/office/drawing/2014/main" xmlns="" id="{0540324E-7C47-437A-9D00-542B25DBA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1377"/>
              <a:ext cx="740" cy="290"/>
            </a:xfrm>
            <a:custGeom>
              <a:avLst/>
              <a:gdLst>
                <a:gd name="T0" fmla="*/ 740 w 740"/>
                <a:gd name="T1" fmla="*/ 290 h 290"/>
                <a:gd name="T2" fmla="*/ 0 w 740"/>
                <a:gd name="T3" fmla="*/ 290 h 290"/>
                <a:gd name="T4" fmla="*/ 290 w 740"/>
                <a:gd name="T5" fmla="*/ 0 h 290"/>
                <a:gd name="T6" fmla="*/ 740 w 740"/>
                <a:gd name="T7" fmla="*/ 0 h 290"/>
                <a:gd name="T8" fmla="*/ 740 w 740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290">
                  <a:moveTo>
                    <a:pt x="740" y="290"/>
                  </a:moveTo>
                  <a:lnTo>
                    <a:pt x="0" y="290"/>
                  </a:lnTo>
                  <a:lnTo>
                    <a:pt x="290" y="0"/>
                  </a:lnTo>
                  <a:lnTo>
                    <a:pt x="740" y="0"/>
                  </a:lnTo>
                  <a:lnTo>
                    <a:pt x="740" y="2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57" name="Freeform 11">
              <a:extLst>
                <a:ext uri="{FF2B5EF4-FFF2-40B4-BE49-F238E27FC236}">
                  <a16:creationId xmlns:a16="http://schemas.microsoft.com/office/drawing/2014/main" xmlns="" id="{1839047A-4B2C-41E3-B438-0DBE5A699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" y="1238"/>
              <a:ext cx="310" cy="573"/>
            </a:xfrm>
            <a:custGeom>
              <a:avLst/>
              <a:gdLst>
                <a:gd name="T0" fmla="*/ 310 w 310"/>
                <a:gd name="T1" fmla="*/ 286 h 573"/>
                <a:gd name="T2" fmla="*/ 0 w 310"/>
                <a:gd name="T3" fmla="*/ 0 h 573"/>
                <a:gd name="T4" fmla="*/ 0 w 310"/>
                <a:gd name="T5" fmla="*/ 286 h 573"/>
                <a:gd name="T6" fmla="*/ 0 w 310"/>
                <a:gd name="T7" fmla="*/ 573 h 573"/>
                <a:gd name="T8" fmla="*/ 310 w 310"/>
                <a:gd name="T9" fmla="*/ 28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573">
                  <a:moveTo>
                    <a:pt x="310" y="286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0" y="573"/>
                  </a:lnTo>
                  <a:lnTo>
                    <a:pt x="310" y="286"/>
                  </a:lnTo>
                  <a:close/>
                </a:path>
              </a:pathLst>
            </a:custGeom>
            <a:solidFill>
              <a:srgbClr val="D3D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58" name="Freeform 12">
              <a:extLst>
                <a:ext uri="{FF2B5EF4-FFF2-40B4-BE49-F238E27FC236}">
                  <a16:creationId xmlns:a16="http://schemas.microsoft.com/office/drawing/2014/main" xmlns="" id="{A1651BDE-E780-45C0-9FF9-9BE395603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" y="1238"/>
              <a:ext cx="310" cy="573"/>
            </a:xfrm>
            <a:custGeom>
              <a:avLst/>
              <a:gdLst>
                <a:gd name="T0" fmla="*/ 310 w 310"/>
                <a:gd name="T1" fmla="*/ 286 h 573"/>
                <a:gd name="T2" fmla="*/ 0 w 310"/>
                <a:gd name="T3" fmla="*/ 0 h 573"/>
                <a:gd name="T4" fmla="*/ 0 w 310"/>
                <a:gd name="T5" fmla="*/ 286 h 573"/>
                <a:gd name="T6" fmla="*/ 0 w 310"/>
                <a:gd name="T7" fmla="*/ 573 h 573"/>
                <a:gd name="T8" fmla="*/ 310 w 310"/>
                <a:gd name="T9" fmla="*/ 28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573">
                  <a:moveTo>
                    <a:pt x="310" y="286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0" y="573"/>
                  </a:lnTo>
                  <a:lnTo>
                    <a:pt x="310" y="2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59" name="Freeform 13">
              <a:extLst>
                <a:ext uri="{FF2B5EF4-FFF2-40B4-BE49-F238E27FC236}">
                  <a16:creationId xmlns:a16="http://schemas.microsoft.com/office/drawing/2014/main" xmlns="" id="{7B25BF00-33E0-4FB2-A8DE-E5EFCBDDA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1377"/>
              <a:ext cx="708" cy="290"/>
            </a:xfrm>
            <a:custGeom>
              <a:avLst/>
              <a:gdLst>
                <a:gd name="T0" fmla="*/ 708 w 708"/>
                <a:gd name="T1" fmla="*/ 0 h 290"/>
                <a:gd name="T2" fmla="*/ 290 w 708"/>
                <a:gd name="T3" fmla="*/ 0 h 290"/>
                <a:gd name="T4" fmla="*/ 0 w 708"/>
                <a:gd name="T5" fmla="*/ 290 h 290"/>
                <a:gd name="T6" fmla="*/ 708 w 708"/>
                <a:gd name="T7" fmla="*/ 290 h 290"/>
                <a:gd name="T8" fmla="*/ 708 w 708"/>
                <a:gd name="T9" fmla="*/ 147 h 290"/>
                <a:gd name="T10" fmla="*/ 708 w 708"/>
                <a:gd name="T1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8" h="290">
                  <a:moveTo>
                    <a:pt x="708" y="0"/>
                  </a:moveTo>
                  <a:lnTo>
                    <a:pt x="290" y="0"/>
                  </a:lnTo>
                  <a:lnTo>
                    <a:pt x="0" y="290"/>
                  </a:lnTo>
                  <a:lnTo>
                    <a:pt x="708" y="290"/>
                  </a:lnTo>
                  <a:lnTo>
                    <a:pt x="708" y="147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60" name="Freeform 14">
              <a:extLst>
                <a:ext uri="{FF2B5EF4-FFF2-40B4-BE49-F238E27FC236}">
                  <a16:creationId xmlns:a16="http://schemas.microsoft.com/office/drawing/2014/main" xmlns="" id="{14803FEA-E973-4AEF-ABD9-3EE0992AF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" y="1377"/>
              <a:ext cx="708" cy="290"/>
            </a:xfrm>
            <a:custGeom>
              <a:avLst/>
              <a:gdLst>
                <a:gd name="T0" fmla="*/ 708 w 708"/>
                <a:gd name="T1" fmla="*/ 0 h 290"/>
                <a:gd name="T2" fmla="*/ 290 w 708"/>
                <a:gd name="T3" fmla="*/ 0 h 290"/>
                <a:gd name="T4" fmla="*/ 0 w 708"/>
                <a:gd name="T5" fmla="*/ 290 h 290"/>
                <a:gd name="T6" fmla="*/ 708 w 708"/>
                <a:gd name="T7" fmla="*/ 290 h 290"/>
                <a:gd name="T8" fmla="*/ 708 w 708"/>
                <a:gd name="T9" fmla="*/ 147 h 290"/>
                <a:gd name="T10" fmla="*/ 708 w 708"/>
                <a:gd name="T1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8" h="290">
                  <a:moveTo>
                    <a:pt x="708" y="0"/>
                  </a:moveTo>
                  <a:lnTo>
                    <a:pt x="290" y="0"/>
                  </a:lnTo>
                  <a:lnTo>
                    <a:pt x="0" y="290"/>
                  </a:lnTo>
                  <a:lnTo>
                    <a:pt x="708" y="290"/>
                  </a:lnTo>
                  <a:lnTo>
                    <a:pt x="708" y="147"/>
                  </a:lnTo>
                  <a:lnTo>
                    <a:pt x="7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61" name="Freeform 15">
              <a:extLst>
                <a:ext uri="{FF2B5EF4-FFF2-40B4-BE49-F238E27FC236}">
                  <a16:creationId xmlns:a16="http://schemas.microsoft.com/office/drawing/2014/main" xmlns="" id="{D5AECCF9-D83F-4858-BF20-D82EA6629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" y="1238"/>
              <a:ext cx="310" cy="573"/>
            </a:xfrm>
            <a:custGeom>
              <a:avLst/>
              <a:gdLst>
                <a:gd name="T0" fmla="*/ 0 w 310"/>
                <a:gd name="T1" fmla="*/ 0 h 573"/>
                <a:gd name="T2" fmla="*/ 0 w 310"/>
                <a:gd name="T3" fmla="*/ 139 h 573"/>
                <a:gd name="T4" fmla="*/ 0 w 310"/>
                <a:gd name="T5" fmla="*/ 286 h 573"/>
                <a:gd name="T6" fmla="*/ 0 w 310"/>
                <a:gd name="T7" fmla="*/ 429 h 573"/>
                <a:gd name="T8" fmla="*/ 0 w 310"/>
                <a:gd name="T9" fmla="*/ 573 h 573"/>
                <a:gd name="T10" fmla="*/ 310 w 310"/>
                <a:gd name="T11" fmla="*/ 286 h 573"/>
                <a:gd name="T12" fmla="*/ 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0" y="0"/>
                  </a:moveTo>
                  <a:lnTo>
                    <a:pt x="0" y="139"/>
                  </a:lnTo>
                  <a:lnTo>
                    <a:pt x="0" y="286"/>
                  </a:lnTo>
                  <a:lnTo>
                    <a:pt x="0" y="429"/>
                  </a:lnTo>
                  <a:lnTo>
                    <a:pt x="0" y="573"/>
                  </a:lnTo>
                  <a:lnTo>
                    <a:pt x="310" y="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62" name="Freeform 16">
              <a:extLst>
                <a:ext uri="{FF2B5EF4-FFF2-40B4-BE49-F238E27FC236}">
                  <a16:creationId xmlns:a16="http://schemas.microsoft.com/office/drawing/2014/main" xmlns="" id="{A1FC57C4-31BD-4DE5-AA38-77DE5BCEF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" y="1238"/>
              <a:ext cx="310" cy="573"/>
            </a:xfrm>
            <a:custGeom>
              <a:avLst/>
              <a:gdLst>
                <a:gd name="T0" fmla="*/ 0 w 310"/>
                <a:gd name="T1" fmla="*/ 0 h 573"/>
                <a:gd name="T2" fmla="*/ 0 w 310"/>
                <a:gd name="T3" fmla="*/ 139 h 573"/>
                <a:gd name="T4" fmla="*/ 0 w 310"/>
                <a:gd name="T5" fmla="*/ 286 h 573"/>
                <a:gd name="T6" fmla="*/ 0 w 310"/>
                <a:gd name="T7" fmla="*/ 429 h 573"/>
                <a:gd name="T8" fmla="*/ 0 w 310"/>
                <a:gd name="T9" fmla="*/ 573 h 573"/>
                <a:gd name="T10" fmla="*/ 310 w 310"/>
                <a:gd name="T11" fmla="*/ 286 h 573"/>
                <a:gd name="T12" fmla="*/ 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0" y="0"/>
                  </a:moveTo>
                  <a:lnTo>
                    <a:pt x="0" y="139"/>
                  </a:lnTo>
                  <a:lnTo>
                    <a:pt x="0" y="286"/>
                  </a:lnTo>
                  <a:lnTo>
                    <a:pt x="0" y="429"/>
                  </a:lnTo>
                  <a:lnTo>
                    <a:pt x="0" y="573"/>
                  </a:lnTo>
                  <a:lnTo>
                    <a:pt x="310" y="2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63" name="Freeform 17">
              <a:extLst>
                <a:ext uri="{FF2B5EF4-FFF2-40B4-BE49-F238E27FC236}">
                  <a16:creationId xmlns:a16="http://schemas.microsoft.com/office/drawing/2014/main" xmlns="" id="{A968098C-CD24-4028-850D-67E3D910F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" y="1997"/>
              <a:ext cx="291" cy="2327"/>
            </a:xfrm>
            <a:custGeom>
              <a:avLst/>
              <a:gdLst>
                <a:gd name="T0" fmla="*/ 0 w 291"/>
                <a:gd name="T1" fmla="*/ 0 h 2327"/>
                <a:gd name="T2" fmla="*/ 0 w 291"/>
                <a:gd name="T3" fmla="*/ 2327 h 2327"/>
                <a:gd name="T4" fmla="*/ 291 w 291"/>
                <a:gd name="T5" fmla="*/ 2327 h 2327"/>
                <a:gd name="T6" fmla="*/ 291 w 291"/>
                <a:gd name="T7" fmla="*/ 291 h 2327"/>
                <a:gd name="T8" fmla="*/ 0 w 291"/>
                <a:gd name="T9" fmla="*/ 0 h 2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2327">
                  <a:moveTo>
                    <a:pt x="0" y="0"/>
                  </a:moveTo>
                  <a:lnTo>
                    <a:pt x="0" y="2327"/>
                  </a:lnTo>
                  <a:lnTo>
                    <a:pt x="291" y="2327"/>
                  </a:lnTo>
                  <a:lnTo>
                    <a:pt x="291" y="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D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64" name="Freeform 18">
              <a:extLst>
                <a:ext uri="{FF2B5EF4-FFF2-40B4-BE49-F238E27FC236}">
                  <a16:creationId xmlns:a16="http://schemas.microsoft.com/office/drawing/2014/main" xmlns="" id="{3999B500-4E21-4A83-B168-22CF916DA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" y="1997"/>
              <a:ext cx="291" cy="2327"/>
            </a:xfrm>
            <a:custGeom>
              <a:avLst/>
              <a:gdLst>
                <a:gd name="T0" fmla="*/ 0 w 291"/>
                <a:gd name="T1" fmla="*/ 0 h 2327"/>
                <a:gd name="T2" fmla="*/ 0 w 291"/>
                <a:gd name="T3" fmla="*/ 2327 h 2327"/>
                <a:gd name="T4" fmla="*/ 291 w 291"/>
                <a:gd name="T5" fmla="*/ 2327 h 2327"/>
                <a:gd name="T6" fmla="*/ 291 w 291"/>
                <a:gd name="T7" fmla="*/ 291 h 2327"/>
                <a:gd name="T8" fmla="*/ 0 w 291"/>
                <a:gd name="T9" fmla="*/ 0 h 2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2327">
                  <a:moveTo>
                    <a:pt x="0" y="0"/>
                  </a:moveTo>
                  <a:lnTo>
                    <a:pt x="0" y="2327"/>
                  </a:lnTo>
                  <a:lnTo>
                    <a:pt x="291" y="2327"/>
                  </a:lnTo>
                  <a:lnTo>
                    <a:pt x="291" y="29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65" name="Freeform 19">
              <a:extLst>
                <a:ext uri="{FF2B5EF4-FFF2-40B4-BE49-F238E27FC236}">
                  <a16:creationId xmlns:a16="http://schemas.microsoft.com/office/drawing/2014/main" xmlns="" id="{E9DA060D-B7E6-46CD-B3D4-8F7055E85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" y="1997"/>
              <a:ext cx="291" cy="2327"/>
            </a:xfrm>
            <a:custGeom>
              <a:avLst/>
              <a:gdLst>
                <a:gd name="T0" fmla="*/ 0 w 291"/>
                <a:gd name="T1" fmla="*/ 0 h 2327"/>
                <a:gd name="T2" fmla="*/ 0 w 291"/>
                <a:gd name="T3" fmla="*/ 2327 h 2327"/>
                <a:gd name="T4" fmla="*/ 291 w 291"/>
                <a:gd name="T5" fmla="*/ 2327 h 2327"/>
                <a:gd name="T6" fmla="*/ 291 w 291"/>
                <a:gd name="T7" fmla="*/ 291 h 2327"/>
                <a:gd name="T8" fmla="*/ 0 w 291"/>
                <a:gd name="T9" fmla="*/ 0 h 2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2327">
                  <a:moveTo>
                    <a:pt x="0" y="0"/>
                  </a:moveTo>
                  <a:lnTo>
                    <a:pt x="0" y="2327"/>
                  </a:lnTo>
                  <a:lnTo>
                    <a:pt x="291" y="2327"/>
                  </a:lnTo>
                  <a:lnTo>
                    <a:pt x="291" y="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  <p:sp>
          <p:nvSpPr>
            <p:cNvPr id="66" name="Freeform 20">
              <a:extLst>
                <a:ext uri="{FF2B5EF4-FFF2-40B4-BE49-F238E27FC236}">
                  <a16:creationId xmlns:a16="http://schemas.microsoft.com/office/drawing/2014/main" xmlns="" id="{E51DF1AF-C30A-4DBA-AE20-41E6BFE91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" y="1997"/>
              <a:ext cx="291" cy="2327"/>
            </a:xfrm>
            <a:custGeom>
              <a:avLst/>
              <a:gdLst>
                <a:gd name="T0" fmla="*/ 0 w 291"/>
                <a:gd name="T1" fmla="*/ 0 h 2327"/>
                <a:gd name="T2" fmla="*/ 0 w 291"/>
                <a:gd name="T3" fmla="*/ 2327 h 2327"/>
                <a:gd name="T4" fmla="*/ 291 w 291"/>
                <a:gd name="T5" fmla="*/ 2327 h 2327"/>
                <a:gd name="T6" fmla="*/ 291 w 291"/>
                <a:gd name="T7" fmla="*/ 291 h 2327"/>
                <a:gd name="T8" fmla="*/ 0 w 291"/>
                <a:gd name="T9" fmla="*/ 0 h 2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2327">
                  <a:moveTo>
                    <a:pt x="0" y="0"/>
                  </a:moveTo>
                  <a:lnTo>
                    <a:pt x="0" y="2327"/>
                  </a:lnTo>
                  <a:lnTo>
                    <a:pt x="291" y="2327"/>
                  </a:lnTo>
                  <a:lnTo>
                    <a:pt x="291" y="29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67" name="Freeform 21">
              <a:extLst>
                <a:ext uri="{FF2B5EF4-FFF2-40B4-BE49-F238E27FC236}">
                  <a16:creationId xmlns:a16="http://schemas.microsoft.com/office/drawing/2014/main" xmlns="" id="{32887CB4-9C2A-46E7-AB7A-B58B012DF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5" y="1997"/>
              <a:ext cx="709" cy="291"/>
            </a:xfrm>
            <a:custGeom>
              <a:avLst/>
              <a:gdLst>
                <a:gd name="T0" fmla="*/ 0 w 709"/>
                <a:gd name="T1" fmla="*/ 291 h 291"/>
                <a:gd name="T2" fmla="*/ 709 w 709"/>
                <a:gd name="T3" fmla="*/ 291 h 291"/>
                <a:gd name="T4" fmla="*/ 418 w 709"/>
                <a:gd name="T5" fmla="*/ 0 h 291"/>
                <a:gd name="T6" fmla="*/ 0 w 709"/>
                <a:gd name="T7" fmla="*/ 0 h 291"/>
                <a:gd name="T8" fmla="*/ 0 w 709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9" h="291">
                  <a:moveTo>
                    <a:pt x="0" y="291"/>
                  </a:moveTo>
                  <a:lnTo>
                    <a:pt x="709" y="291"/>
                  </a:lnTo>
                  <a:lnTo>
                    <a:pt x="418" y="0"/>
                  </a:lnTo>
                  <a:lnTo>
                    <a:pt x="0" y="0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rgbClr val="D3D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68" name="Freeform 22">
              <a:extLst>
                <a:ext uri="{FF2B5EF4-FFF2-40B4-BE49-F238E27FC236}">
                  <a16:creationId xmlns:a16="http://schemas.microsoft.com/office/drawing/2014/main" xmlns="" id="{11325C85-66AC-4581-826B-47BEBCB7D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5" y="1997"/>
              <a:ext cx="709" cy="291"/>
            </a:xfrm>
            <a:custGeom>
              <a:avLst/>
              <a:gdLst>
                <a:gd name="T0" fmla="*/ 0 w 709"/>
                <a:gd name="T1" fmla="*/ 291 h 291"/>
                <a:gd name="T2" fmla="*/ 709 w 709"/>
                <a:gd name="T3" fmla="*/ 291 h 291"/>
                <a:gd name="T4" fmla="*/ 418 w 709"/>
                <a:gd name="T5" fmla="*/ 0 h 291"/>
                <a:gd name="T6" fmla="*/ 0 w 709"/>
                <a:gd name="T7" fmla="*/ 0 h 291"/>
                <a:gd name="T8" fmla="*/ 0 w 709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9" h="291">
                  <a:moveTo>
                    <a:pt x="0" y="291"/>
                  </a:moveTo>
                  <a:lnTo>
                    <a:pt x="709" y="291"/>
                  </a:lnTo>
                  <a:lnTo>
                    <a:pt x="418" y="0"/>
                  </a:lnTo>
                  <a:lnTo>
                    <a:pt x="0" y="0"/>
                  </a:lnTo>
                  <a:lnTo>
                    <a:pt x="0" y="2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69" name="Freeform 23">
              <a:extLst>
                <a:ext uri="{FF2B5EF4-FFF2-40B4-BE49-F238E27FC236}">
                  <a16:creationId xmlns:a16="http://schemas.microsoft.com/office/drawing/2014/main" xmlns="" id="{FE9416F1-66A6-4FBB-A685-5E259D6EF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7" y="1854"/>
              <a:ext cx="310" cy="573"/>
            </a:xfrm>
            <a:custGeom>
              <a:avLst/>
              <a:gdLst>
                <a:gd name="T0" fmla="*/ 0 w 310"/>
                <a:gd name="T1" fmla="*/ 287 h 573"/>
                <a:gd name="T2" fmla="*/ 310 w 310"/>
                <a:gd name="T3" fmla="*/ 0 h 573"/>
                <a:gd name="T4" fmla="*/ 310 w 310"/>
                <a:gd name="T5" fmla="*/ 287 h 573"/>
                <a:gd name="T6" fmla="*/ 310 w 310"/>
                <a:gd name="T7" fmla="*/ 573 h 573"/>
                <a:gd name="T8" fmla="*/ 0 w 310"/>
                <a:gd name="T9" fmla="*/ 287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573">
                  <a:moveTo>
                    <a:pt x="0" y="287"/>
                  </a:moveTo>
                  <a:lnTo>
                    <a:pt x="310" y="0"/>
                  </a:lnTo>
                  <a:lnTo>
                    <a:pt x="310" y="287"/>
                  </a:lnTo>
                  <a:lnTo>
                    <a:pt x="310" y="573"/>
                  </a:lnTo>
                  <a:lnTo>
                    <a:pt x="0" y="2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70" name="Freeform 24">
              <a:extLst>
                <a:ext uri="{FF2B5EF4-FFF2-40B4-BE49-F238E27FC236}">
                  <a16:creationId xmlns:a16="http://schemas.microsoft.com/office/drawing/2014/main" xmlns="" id="{E584EB64-6C1C-464A-96D9-59773E157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7" y="1997"/>
              <a:ext cx="677" cy="291"/>
            </a:xfrm>
            <a:custGeom>
              <a:avLst/>
              <a:gdLst>
                <a:gd name="T0" fmla="*/ 386 w 677"/>
                <a:gd name="T1" fmla="*/ 0 h 291"/>
                <a:gd name="T2" fmla="*/ 0 w 677"/>
                <a:gd name="T3" fmla="*/ 0 h 291"/>
                <a:gd name="T4" fmla="*/ 0 w 677"/>
                <a:gd name="T5" fmla="*/ 144 h 291"/>
                <a:gd name="T6" fmla="*/ 0 w 677"/>
                <a:gd name="T7" fmla="*/ 291 h 291"/>
                <a:gd name="T8" fmla="*/ 677 w 677"/>
                <a:gd name="T9" fmla="*/ 291 h 291"/>
                <a:gd name="T10" fmla="*/ 386 w 677"/>
                <a:gd name="T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7" h="291">
                  <a:moveTo>
                    <a:pt x="386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0" y="291"/>
                  </a:lnTo>
                  <a:lnTo>
                    <a:pt x="677" y="291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71" name="Freeform 25">
              <a:extLst>
                <a:ext uri="{FF2B5EF4-FFF2-40B4-BE49-F238E27FC236}">
                  <a16:creationId xmlns:a16="http://schemas.microsoft.com/office/drawing/2014/main" xmlns="" id="{667AFE7D-102B-48F3-865B-35B8EB3C5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7" y="1997"/>
              <a:ext cx="677" cy="291"/>
            </a:xfrm>
            <a:custGeom>
              <a:avLst/>
              <a:gdLst>
                <a:gd name="T0" fmla="*/ 386 w 677"/>
                <a:gd name="T1" fmla="*/ 0 h 291"/>
                <a:gd name="T2" fmla="*/ 0 w 677"/>
                <a:gd name="T3" fmla="*/ 0 h 291"/>
                <a:gd name="T4" fmla="*/ 0 w 677"/>
                <a:gd name="T5" fmla="*/ 144 h 291"/>
                <a:gd name="T6" fmla="*/ 0 w 677"/>
                <a:gd name="T7" fmla="*/ 291 h 291"/>
                <a:gd name="T8" fmla="*/ 677 w 677"/>
                <a:gd name="T9" fmla="*/ 291 h 291"/>
                <a:gd name="T10" fmla="*/ 386 w 677"/>
                <a:gd name="T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7" h="291">
                  <a:moveTo>
                    <a:pt x="386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0" y="291"/>
                  </a:lnTo>
                  <a:lnTo>
                    <a:pt x="677" y="291"/>
                  </a:lnTo>
                  <a:lnTo>
                    <a:pt x="3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72" name="Freeform 26">
              <a:extLst>
                <a:ext uri="{FF2B5EF4-FFF2-40B4-BE49-F238E27FC236}">
                  <a16:creationId xmlns:a16="http://schemas.microsoft.com/office/drawing/2014/main" xmlns="" id="{AAC6BFCF-3754-4212-BEA3-A9D50784C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7" y="1854"/>
              <a:ext cx="310" cy="573"/>
            </a:xfrm>
            <a:custGeom>
              <a:avLst/>
              <a:gdLst>
                <a:gd name="T0" fmla="*/ 310 w 310"/>
                <a:gd name="T1" fmla="*/ 0 h 573"/>
                <a:gd name="T2" fmla="*/ 0 w 310"/>
                <a:gd name="T3" fmla="*/ 287 h 573"/>
                <a:gd name="T4" fmla="*/ 310 w 310"/>
                <a:gd name="T5" fmla="*/ 573 h 573"/>
                <a:gd name="T6" fmla="*/ 310 w 310"/>
                <a:gd name="T7" fmla="*/ 434 h 573"/>
                <a:gd name="T8" fmla="*/ 310 w 310"/>
                <a:gd name="T9" fmla="*/ 287 h 573"/>
                <a:gd name="T10" fmla="*/ 310 w 310"/>
                <a:gd name="T11" fmla="*/ 143 h 573"/>
                <a:gd name="T12" fmla="*/ 31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310" y="0"/>
                  </a:moveTo>
                  <a:lnTo>
                    <a:pt x="0" y="287"/>
                  </a:lnTo>
                  <a:lnTo>
                    <a:pt x="310" y="573"/>
                  </a:lnTo>
                  <a:lnTo>
                    <a:pt x="310" y="434"/>
                  </a:lnTo>
                  <a:lnTo>
                    <a:pt x="310" y="287"/>
                  </a:lnTo>
                  <a:lnTo>
                    <a:pt x="310" y="143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73" name="Freeform 27">
              <a:extLst>
                <a:ext uri="{FF2B5EF4-FFF2-40B4-BE49-F238E27FC236}">
                  <a16:creationId xmlns:a16="http://schemas.microsoft.com/office/drawing/2014/main" xmlns="" id="{29D227E6-E889-4F8E-81EE-D30F3F414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7" y="1854"/>
              <a:ext cx="310" cy="573"/>
            </a:xfrm>
            <a:custGeom>
              <a:avLst/>
              <a:gdLst>
                <a:gd name="T0" fmla="*/ 310 w 310"/>
                <a:gd name="T1" fmla="*/ 0 h 573"/>
                <a:gd name="T2" fmla="*/ 0 w 310"/>
                <a:gd name="T3" fmla="*/ 287 h 573"/>
                <a:gd name="T4" fmla="*/ 310 w 310"/>
                <a:gd name="T5" fmla="*/ 573 h 573"/>
                <a:gd name="T6" fmla="*/ 310 w 310"/>
                <a:gd name="T7" fmla="*/ 434 h 573"/>
                <a:gd name="T8" fmla="*/ 310 w 310"/>
                <a:gd name="T9" fmla="*/ 287 h 573"/>
                <a:gd name="T10" fmla="*/ 310 w 310"/>
                <a:gd name="T11" fmla="*/ 143 h 573"/>
                <a:gd name="T12" fmla="*/ 31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310" y="0"/>
                  </a:moveTo>
                  <a:lnTo>
                    <a:pt x="0" y="287"/>
                  </a:lnTo>
                  <a:lnTo>
                    <a:pt x="310" y="573"/>
                  </a:lnTo>
                  <a:lnTo>
                    <a:pt x="310" y="434"/>
                  </a:lnTo>
                  <a:lnTo>
                    <a:pt x="310" y="287"/>
                  </a:lnTo>
                  <a:lnTo>
                    <a:pt x="310" y="143"/>
                  </a:lnTo>
                  <a:lnTo>
                    <a:pt x="3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74" name="Freeform 28">
              <a:extLst>
                <a:ext uri="{FF2B5EF4-FFF2-40B4-BE49-F238E27FC236}">
                  <a16:creationId xmlns:a16="http://schemas.microsoft.com/office/drawing/2014/main" xmlns="" id="{BC7EF85A-D3FC-41FD-9735-DCEB88B5C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2" y="2316"/>
              <a:ext cx="290" cy="2008"/>
            </a:xfrm>
            <a:custGeom>
              <a:avLst/>
              <a:gdLst>
                <a:gd name="T0" fmla="*/ 290 w 290"/>
                <a:gd name="T1" fmla="*/ 0 h 2008"/>
                <a:gd name="T2" fmla="*/ 290 w 290"/>
                <a:gd name="T3" fmla="*/ 2008 h 2008"/>
                <a:gd name="T4" fmla="*/ 0 w 290"/>
                <a:gd name="T5" fmla="*/ 2008 h 2008"/>
                <a:gd name="T6" fmla="*/ 0 w 290"/>
                <a:gd name="T7" fmla="*/ 290 h 2008"/>
                <a:gd name="T8" fmla="*/ 290 w 290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008">
                  <a:moveTo>
                    <a:pt x="290" y="0"/>
                  </a:moveTo>
                  <a:lnTo>
                    <a:pt x="290" y="2008"/>
                  </a:lnTo>
                  <a:lnTo>
                    <a:pt x="0" y="2008"/>
                  </a:lnTo>
                  <a:lnTo>
                    <a:pt x="0" y="290"/>
                  </a:lnTo>
                  <a:lnTo>
                    <a:pt x="2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75" name="Freeform 29">
              <a:extLst>
                <a:ext uri="{FF2B5EF4-FFF2-40B4-BE49-F238E27FC236}">
                  <a16:creationId xmlns:a16="http://schemas.microsoft.com/office/drawing/2014/main" xmlns="" id="{98DFDE57-2B60-4727-81B8-2E07EACC9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2" y="2316"/>
              <a:ext cx="290" cy="2008"/>
            </a:xfrm>
            <a:custGeom>
              <a:avLst/>
              <a:gdLst>
                <a:gd name="T0" fmla="*/ 290 w 290"/>
                <a:gd name="T1" fmla="*/ 0 h 2008"/>
                <a:gd name="T2" fmla="*/ 290 w 290"/>
                <a:gd name="T3" fmla="*/ 2008 h 2008"/>
                <a:gd name="T4" fmla="*/ 0 w 290"/>
                <a:gd name="T5" fmla="*/ 2008 h 2008"/>
                <a:gd name="T6" fmla="*/ 0 w 290"/>
                <a:gd name="T7" fmla="*/ 290 h 2008"/>
                <a:gd name="T8" fmla="*/ 290 w 290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008">
                  <a:moveTo>
                    <a:pt x="290" y="0"/>
                  </a:moveTo>
                  <a:lnTo>
                    <a:pt x="290" y="2008"/>
                  </a:lnTo>
                  <a:lnTo>
                    <a:pt x="0" y="2008"/>
                  </a:lnTo>
                  <a:lnTo>
                    <a:pt x="0" y="290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/>
            </a:p>
          </p:txBody>
        </p:sp>
        <p:sp>
          <p:nvSpPr>
            <p:cNvPr id="76" name="Freeform 30">
              <a:extLst>
                <a:ext uri="{FF2B5EF4-FFF2-40B4-BE49-F238E27FC236}">
                  <a16:creationId xmlns:a16="http://schemas.microsoft.com/office/drawing/2014/main" xmlns="" id="{CA3588B2-5B39-4C98-8F83-47AE55295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2" y="2316"/>
              <a:ext cx="290" cy="2008"/>
            </a:xfrm>
            <a:custGeom>
              <a:avLst/>
              <a:gdLst>
                <a:gd name="T0" fmla="*/ 290 w 290"/>
                <a:gd name="T1" fmla="*/ 0 h 2008"/>
                <a:gd name="T2" fmla="*/ 290 w 290"/>
                <a:gd name="T3" fmla="*/ 2008 h 2008"/>
                <a:gd name="T4" fmla="*/ 0 w 290"/>
                <a:gd name="T5" fmla="*/ 2008 h 2008"/>
                <a:gd name="T6" fmla="*/ 0 w 290"/>
                <a:gd name="T7" fmla="*/ 290 h 2008"/>
                <a:gd name="T8" fmla="*/ 290 w 290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2008">
                  <a:moveTo>
                    <a:pt x="290" y="0"/>
                  </a:moveTo>
                  <a:lnTo>
                    <a:pt x="290" y="2008"/>
                  </a:lnTo>
                  <a:lnTo>
                    <a:pt x="0" y="2008"/>
                  </a:lnTo>
                  <a:lnTo>
                    <a:pt x="0" y="290"/>
                  </a:lnTo>
                  <a:lnTo>
                    <a:pt x="2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77" name="Freeform 31">
              <a:extLst>
                <a:ext uri="{FF2B5EF4-FFF2-40B4-BE49-F238E27FC236}">
                  <a16:creationId xmlns:a16="http://schemas.microsoft.com/office/drawing/2014/main" xmlns="" id="{BB20ED19-9335-4D6F-942A-13E906E27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2" y="2316"/>
              <a:ext cx="653" cy="290"/>
            </a:xfrm>
            <a:custGeom>
              <a:avLst/>
              <a:gdLst>
                <a:gd name="T0" fmla="*/ 653 w 653"/>
                <a:gd name="T1" fmla="*/ 290 h 290"/>
                <a:gd name="T2" fmla="*/ 0 w 653"/>
                <a:gd name="T3" fmla="*/ 290 h 290"/>
                <a:gd name="T4" fmla="*/ 290 w 653"/>
                <a:gd name="T5" fmla="*/ 0 h 290"/>
                <a:gd name="T6" fmla="*/ 653 w 653"/>
                <a:gd name="T7" fmla="*/ 0 h 290"/>
                <a:gd name="T8" fmla="*/ 653 w 653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290">
                  <a:moveTo>
                    <a:pt x="653" y="290"/>
                  </a:moveTo>
                  <a:lnTo>
                    <a:pt x="0" y="290"/>
                  </a:lnTo>
                  <a:lnTo>
                    <a:pt x="290" y="0"/>
                  </a:lnTo>
                  <a:lnTo>
                    <a:pt x="653" y="0"/>
                  </a:lnTo>
                  <a:lnTo>
                    <a:pt x="653" y="290"/>
                  </a:lnTo>
                  <a:close/>
                </a:path>
              </a:pathLst>
            </a:custGeom>
            <a:solidFill>
              <a:srgbClr val="D3D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78" name="Freeform 32">
              <a:extLst>
                <a:ext uri="{FF2B5EF4-FFF2-40B4-BE49-F238E27FC236}">
                  <a16:creationId xmlns:a16="http://schemas.microsoft.com/office/drawing/2014/main" xmlns="" id="{29B16300-04D1-4453-8C73-63F930B373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2" y="2316"/>
              <a:ext cx="653" cy="290"/>
            </a:xfrm>
            <a:custGeom>
              <a:avLst/>
              <a:gdLst>
                <a:gd name="T0" fmla="*/ 653 w 653"/>
                <a:gd name="T1" fmla="*/ 290 h 290"/>
                <a:gd name="T2" fmla="*/ 0 w 653"/>
                <a:gd name="T3" fmla="*/ 290 h 290"/>
                <a:gd name="T4" fmla="*/ 290 w 653"/>
                <a:gd name="T5" fmla="*/ 0 h 290"/>
                <a:gd name="T6" fmla="*/ 653 w 653"/>
                <a:gd name="T7" fmla="*/ 0 h 290"/>
                <a:gd name="T8" fmla="*/ 653 w 653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290">
                  <a:moveTo>
                    <a:pt x="653" y="290"/>
                  </a:moveTo>
                  <a:lnTo>
                    <a:pt x="0" y="290"/>
                  </a:lnTo>
                  <a:lnTo>
                    <a:pt x="290" y="0"/>
                  </a:lnTo>
                  <a:lnTo>
                    <a:pt x="653" y="0"/>
                  </a:lnTo>
                  <a:lnTo>
                    <a:pt x="653" y="2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79" name="Freeform 33">
              <a:extLst>
                <a:ext uri="{FF2B5EF4-FFF2-40B4-BE49-F238E27FC236}">
                  <a16:creationId xmlns:a16="http://schemas.microsoft.com/office/drawing/2014/main" xmlns="" id="{7B0D3E2D-1780-4A84-8B86-057E4E171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3" y="2176"/>
              <a:ext cx="310" cy="573"/>
            </a:xfrm>
            <a:custGeom>
              <a:avLst/>
              <a:gdLst>
                <a:gd name="T0" fmla="*/ 310 w 310"/>
                <a:gd name="T1" fmla="*/ 287 h 573"/>
                <a:gd name="T2" fmla="*/ 0 w 310"/>
                <a:gd name="T3" fmla="*/ 0 h 573"/>
                <a:gd name="T4" fmla="*/ 0 w 310"/>
                <a:gd name="T5" fmla="*/ 287 h 573"/>
                <a:gd name="T6" fmla="*/ 0 w 310"/>
                <a:gd name="T7" fmla="*/ 573 h 573"/>
                <a:gd name="T8" fmla="*/ 310 w 310"/>
                <a:gd name="T9" fmla="*/ 287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573">
                  <a:moveTo>
                    <a:pt x="310" y="287"/>
                  </a:moveTo>
                  <a:lnTo>
                    <a:pt x="0" y="0"/>
                  </a:lnTo>
                  <a:lnTo>
                    <a:pt x="0" y="287"/>
                  </a:lnTo>
                  <a:lnTo>
                    <a:pt x="0" y="573"/>
                  </a:lnTo>
                  <a:lnTo>
                    <a:pt x="310" y="287"/>
                  </a:lnTo>
                  <a:close/>
                </a:path>
              </a:pathLst>
            </a:custGeom>
            <a:solidFill>
              <a:srgbClr val="D3D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80" name="Freeform 34">
              <a:extLst>
                <a:ext uri="{FF2B5EF4-FFF2-40B4-BE49-F238E27FC236}">
                  <a16:creationId xmlns:a16="http://schemas.microsoft.com/office/drawing/2014/main" xmlns="" id="{0A895103-B12F-4F3A-84AF-24F1A1BB2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3" y="2176"/>
              <a:ext cx="310" cy="573"/>
            </a:xfrm>
            <a:custGeom>
              <a:avLst/>
              <a:gdLst>
                <a:gd name="T0" fmla="*/ 310 w 310"/>
                <a:gd name="T1" fmla="*/ 287 h 573"/>
                <a:gd name="T2" fmla="*/ 0 w 310"/>
                <a:gd name="T3" fmla="*/ 0 h 573"/>
                <a:gd name="T4" fmla="*/ 0 w 310"/>
                <a:gd name="T5" fmla="*/ 287 h 573"/>
                <a:gd name="T6" fmla="*/ 0 w 310"/>
                <a:gd name="T7" fmla="*/ 573 h 573"/>
                <a:gd name="T8" fmla="*/ 310 w 310"/>
                <a:gd name="T9" fmla="*/ 287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573">
                  <a:moveTo>
                    <a:pt x="310" y="287"/>
                  </a:moveTo>
                  <a:lnTo>
                    <a:pt x="0" y="0"/>
                  </a:lnTo>
                  <a:lnTo>
                    <a:pt x="0" y="287"/>
                  </a:lnTo>
                  <a:lnTo>
                    <a:pt x="0" y="573"/>
                  </a:lnTo>
                  <a:lnTo>
                    <a:pt x="310" y="2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81" name="Freeform 35">
              <a:extLst>
                <a:ext uri="{FF2B5EF4-FFF2-40B4-BE49-F238E27FC236}">
                  <a16:creationId xmlns:a16="http://schemas.microsoft.com/office/drawing/2014/main" xmlns="" id="{195B9C25-EE05-472F-A5E8-8B7F1A0AB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2" y="2316"/>
              <a:ext cx="621" cy="290"/>
            </a:xfrm>
            <a:custGeom>
              <a:avLst/>
              <a:gdLst>
                <a:gd name="T0" fmla="*/ 621 w 621"/>
                <a:gd name="T1" fmla="*/ 0 h 290"/>
                <a:gd name="T2" fmla="*/ 290 w 621"/>
                <a:gd name="T3" fmla="*/ 0 h 290"/>
                <a:gd name="T4" fmla="*/ 0 w 621"/>
                <a:gd name="T5" fmla="*/ 290 h 290"/>
                <a:gd name="T6" fmla="*/ 621 w 621"/>
                <a:gd name="T7" fmla="*/ 290 h 290"/>
                <a:gd name="T8" fmla="*/ 621 w 621"/>
                <a:gd name="T9" fmla="*/ 147 h 290"/>
                <a:gd name="T10" fmla="*/ 621 w 621"/>
                <a:gd name="T1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1" h="290">
                  <a:moveTo>
                    <a:pt x="621" y="0"/>
                  </a:moveTo>
                  <a:lnTo>
                    <a:pt x="290" y="0"/>
                  </a:lnTo>
                  <a:lnTo>
                    <a:pt x="0" y="290"/>
                  </a:lnTo>
                  <a:lnTo>
                    <a:pt x="621" y="290"/>
                  </a:lnTo>
                  <a:lnTo>
                    <a:pt x="621" y="147"/>
                  </a:lnTo>
                  <a:lnTo>
                    <a:pt x="621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82" name="Freeform 36">
              <a:extLst>
                <a:ext uri="{FF2B5EF4-FFF2-40B4-BE49-F238E27FC236}">
                  <a16:creationId xmlns:a16="http://schemas.microsoft.com/office/drawing/2014/main" xmlns="" id="{EB83C046-2B36-4D44-9466-A3A4BEF88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2" y="2316"/>
              <a:ext cx="621" cy="290"/>
            </a:xfrm>
            <a:custGeom>
              <a:avLst/>
              <a:gdLst>
                <a:gd name="T0" fmla="*/ 621 w 621"/>
                <a:gd name="T1" fmla="*/ 0 h 290"/>
                <a:gd name="T2" fmla="*/ 290 w 621"/>
                <a:gd name="T3" fmla="*/ 0 h 290"/>
                <a:gd name="T4" fmla="*/ 0 w 621"/>
                <a:gd name="T5" fmla="*/ 290 h 290"/>
                <a:gd name="T6" fmla="*/ 621 w 621"/>
                <a:gd name="T7" fmla="*/ 290 h 290"/>
                <a:gd name="T8" fmla="*/ 621 w 621"/>
                <a:gd name="T9" fmla="*/ 147 h 290"/>
                <a:gd name="T10" fmla="*/ 621 w 621"/>
                <a:gd name="T1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1" h="290">
                  <a:moveTo>
                    <a:pt x="621" y="0"/>
                  </a:moveTo>
                  <a:lnTo>
                    <a:pt x="290" y="0"/>
                  </a:lnTo>
                  <a:lnTo>
                    <a:pt x="0" y="290"/>
                  </a:lnTo>
                  <a:lnTo>
                    <a:pt x="621" y="290"/>
                  </a:lnTo>
                  <a:lnTo>
                    <a:pt x="621" y="147"/>
                  </a:lnTo>
                  <a:lnTo>
                    <a:pt x="6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83" name="Freeform 37">
              <a:extLst>
                <a:ext uri="{FF2B5EF4-FFF2-40B4-BE49-F238E27FC236}">
                  <a16:creationId xmlns:a16="http://schemas.microsoft.com/office/drawing/2014/main" xmlns="" id="{0312B818-17A6-4F5E-B59B-475C49613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3" y="2176"/>
              <a:ext cx="310" cy="573"/>
            </a:xfrm>
            <a:custGeom>
              <a:avLst/>
              <a:gdLst>
                <a:gd name="T0" fmla="*/ 0 w 310"/>
                <a:gd name="T1" fmla="*/ 0 h 573"/>
                <a:gd name="T2" fmla="*/ 0 w 310"/>
                <a:gd name="T3" fmla="*/ 140 h 573"/>
                <a:gd name="T4" fmla="*/ 0 w 310"/>
                <a:gd name="T5" fmla="*/ 287 h 573"/>
                <a:gd name="T6" fmla="*/ 0 w 310"/>
                <a:gd name="T7" fmla="*/ 430 h 573"/>
                <a:gd name="T8" fmla="*/ 0 w 310"/>
                <a:gd name="T9" fmla="*/ 573 h 573"/>
                <a:gd name="T10" fmla="*/ 310 w 310"/>
                <a:gd name="T11" fmla="*/ 287 h 573"/>
                <a:gd name="T12" fmla="*/ 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0" y="0"/>
                  </a:moveTo>
                  <a:lnTo>
                    <a:pt x="0" y="140"/>
                  </a:lnTo>
                  <a:lnTo>
                    <a:pt x="0" y="287"/>
                  </a:lnTo>
                  <a:lnTo>
                    <a:pt x="0" y="430"/>
                  </a:lnTo>
                  <a:lnTo>
                    <a:pt x="0" y="573"/>
                  </a:lnTo>
                  <a:lnTo>
                    <a:pt x="310" y="2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84" name="Freeform 38">
              <a:extLst>
                <a:ext uri="{FF2B5EF4-FFF2-40B4-BE49-F238E27FC236}">
                  <a16:creationId xmlns:a16="http://schemas.microsoft.com/office/drawing/2014/main" xmlns="" id="{6055899D-61D2-400F-BC16-D644AA172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3" y="2176"/>
              <a:ext cx="310" cy="573"/>
            </a:xfrm>
            <a:custGeom>
              <a:avLst/>
              <a:gdLst>
                <a:gd name="T0" fmla="*/ 0 w 310"/>
                <a:gd name="T1" fmla="*/ 0 h 573"/>
                <a:gd name="T2" fmla="*/ 0 w 310"/>
                <a:gd name="T3" fmla="*/ 140 h 573"/>
                <a:gd name="T4" fmla="*/ 0 w 310"/>
                <a:gd name="T5" fmla="*/ 287 h 573"/>
                <a:gd name="T6" fmla="*/ 0 w 310"/>
                <a:gd name="T7" fmla="*/ 430 h 573"/>
                <a:gd name="T8" fmla="*/ 0 w 310"/>
                <a:gd name="T9" fmla="*/ 573 h 573"/>
                <a:gd name="T10" fmla="*/ 310 w 310"/>
                <a:gd name="T11" fmla="*/ 287 h 573"/>
                <a:gd name="T12" fmla="*/ 0 w 310"/>
                <a:gd name="T1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573">
                  <a:moveTo>
                    <a:pt x="0" y="0"/>
                  </a:moveTo>
                  <a:lnTo>
                    <a:pt x="0" y="140"/>
                  </a:lnTo>
                  <a:lnTo>
                    <a:pt x="0" y="287"/>
                  </a:lnTo>
                  <a:lnTo>
                    <a:pt x="0" y="430"/>
                  </a:lnTo>
                  <a:lnTo>
                    <a:pt x="0" y="573"/>
                  </a:lnTo>
                  <a:lnTo>
                    <a:pt x="310" y="2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85" name="Freeform 39">
              <a:extLst>
                <a:ext uri="{FF2B5EF4-FFF2-40B4-BE49-F238E27FC236}">
                  <a16:creationId xmlns:a16="http://schemas.microsoft.com/office/drawing/2014/main" xmlns="" id="{B62175FA-9B06-4590-AC41-4A9632B4C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9" y="2888"/>
              <a:ext cx="291" cy="1436"/>
            </a:xfrm>
            <a:custGeom>
              <a:avLst/>
              <a:gdLst>
                <a:gd name="T0" fmla="*/ 0 w 291"/>
                <a:gd name="T1" fmla="*/ 0 h 1436"/>
                <a:gd name="T2" fmla="*/ 0 w 291"/>
                <a:gd name="T3" fmla="*/ 1436 h 1436"/>
                <a:gd name="T4" fmla="*/ 291 w 291"/>
                <a:gd name="T5" fmla="*/ 1436 h 1436"/>
                <a:gd name="T6" fmla="*/ 291 w 291"/>
                <a:gd name="T7" fmla="*/ 291 h 1436"/>
                <a:gd name="T8" fmla="*/ 0 w 291"/>
                <a:gd name="T9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436">
                  <a:moveTo>
                    <a:pt x="0" y="0"/>
                  </a:moveTo>
                  <a:lnTo>
                    <a:pt x="0" y="1436"/>
                  </a:lnTo>
                  <a:lnTo>
                    <a:pt x="291" y="1436"/>
                  </a:lnTo>
                  <a:lnTo>
                    <a:pt x="291" y="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D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86" name="Freeform 40">
              <a:extLst>
                <a:ext uri="{FF2B5EF4-FFF2-40B4-BE49-F238E27FC236}">
                  <a16:creationId xmlns:a16="http://schemas.microsoft.com/office/drawing/2014/main" xmlns="" id="{21D8F54F-AACD-466F-AD3E-F97B6A4E5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9" y="2888"/>
              <a:ext cx="291" cy="1436"/>
            </a:xfrm>
            <a:custGeom>
              <a:avLst/>
              <a:gdLst>
                <a:gd name="T0" fmla="*/ 0 w 291"/>
                <a:gd name="T1" fmla="*/ 0 h 1436"/>
                <a:gd name="T2" fmla="*/ 0 w 291"/>
                <a:gd name="T3" fmla="*/ 1436 h 1436"/>
                <a:gd name="T4" fmla="*/ 291 w 291"/>
                <a:gd name="T5" fmla="*/ 1436 h 1436"/>
                <a:gd name="T6" fmla="*/ 291 w 291"/>
                <a:gd name="T7" fmla="*/ 291 h 1436"/>
                <a:gd name="T8" fmla="*/ 0 w 291"/>
                <a:gd name="T9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436">
                  <a:moveTo>
                    <a:pt x="0" y="0"/>
                  </a:moveTo>
                  <a:lnTo>
                    <a:pt x="0" y="1436"/>
                  </a:lnTo>
                  <a:lnTo>
                    <a:pt x="291" y="1436"/>
                  </a:lnTo>
                  <a:lnTo>
                    <a:pt x="291" y="29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87" name="Freeform 41">
              <a:extLst>
                <a:ext uri="{FF2B5EF4-FFF2-40B4-BE49-F238E27FC236}">
                  <a16:creationId xmlns:a16="http://schemas.microsoft.com/office/drawing/2014/main" xmlns="" id="{1CD37F9B-4BB7-4C1E-B96E-4DAC14691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9" y="2888"/>
              <a:ext cx="291" cy="1436"/>
            </a:xfrm>
            <a:custGeom>
              <a:avLst/>
              <a:gdLst>
                <a:gd name="T0" fmla="*/ 0 w 291"/>
                <a:gd name="T1" fmla="*/ 0 h 1436"/>
                <a:gd name="T2" fmla="*/ 0 w 291"/>
                <a:gd name="T3" fmla="*/ 1436 h 1436"/>
                <a:gd name="T4" fmla="*/ 291 w 291"/>
                <a:gd name="T5" fmla="*/ 1436 h 1436"/>
                <a:gd name="T6" fmla="*/ 291 w 291"/>
                <a:gd name="T7" fmla="*/ 291 h 1436"/>
                <a:gd name="T8" fmla="*/ 0 w 291"/>
                <a:gd name="T9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436">
                  <a:moveTo>
                    <a:pt x="0" y="0"/>
                  </a:moveTo>
                  <a:lnTo>
                    <a:pt x="0" y="1436"/>
                  </a:lnTo>
                  <a:lnTo>
                    <a:pt x="291" y="1436"/>
                  </a:lnTo>
                  <a:lnTo>
                    <a:pt x="291" y="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88" name="Freeform 42">
              <a:extLst>
                <a:ext uri="{FF2B5EF4-FFF2-40B4-BE49-F238E27FC236}">
                  <a16:creationId xmlns:a16="http://schemas.microsoft.com/office/drawing/2014/main" xmlns="" id="{B0E81F24-54D8-42F0-AAF8-53919F1AA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9" y="2888"/>
              <a:ext cx="291" cy="1436"/>
            </a:xfrm>
            <a:custGeom>
              <a:avLst/>
              <a:gdLst>
                <a:gd name="T0" fmla="*/ 0 w 291"/>
                <a:gd name="T1" fmla="*/ 0 h 1436"/>
                <a:gd name="T2" fmla="*/ 0 w 291"/>
                <a:gd name="T3" fmla="*/ 1436 h 1436"/>
                <a:gd name="T4" fmla="*/ 291 w 291"/>
                <a:gd name="T5" fmla="*/ 1436 h 1436"/>
                <a:gd name="T6" fmla="*/ 291 w 291"/>
                <a:gd name="T7" fmla="*/ 291 h 1436"/>
                <a:gd name="T8" fmla="*/ 0 w 291"/>
                <a:gd name="T9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436">
                  <a:moveTo>
                    <a:pt x="0" y="0"/>
                  </a:moveTo>
                  <a:lnTo>
                    <a:pt x="0" y="1436"/>
                  </a:lnTo>
                  <a:lnTo>
                    <a:pt x="291" y="1436"/>
                  </a:lnTo>
                  <a:lnTo>
                    <a:pt x="291" y="29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89" name="Freeform 43">
              <a:extLst>
                <a:ext uri="{FF2B5EF4-FFF2-40B4-BE49-F238E27FC236}">
                  <a16:creationId xmlns:a16="http://schemas.microsoft.com/office/drawing/2014/main" xmlns="" id="{11EA13A4-1E82-42D4-B6F9-B159DF496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4" y="2888"/>
              <a:ext cx="566" cy="291"/>
            </a:xfrm>
            <a:custGeom>
              <a:avLst/>
              <a:gdLst>
                <a:gd name="T0" fmla="*/ 0 w 566"/>
                <a:gd name="T1" fmla="*/ 291 h 291"/>
                <a:gd name="T2" fmla="*/ 566 w 566"/>
                <a:gd name="T3" fmla="*/ 291 h 291"/>
                <a:gd name="T4" fmla="*/ 275 w 566"/>
                <a:gd name="T5" fmla="*/ 0 h 291"/>
                <a:gd name="T6" fmla="*/ 0 w 566"/>
                <a:gd name="T7" fmla="*/ 0 h 291"/>
                <a:gd name="T8" fmla="*/ 0 w 566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91">
                  <a:moveTo>
                    <a:pt x="0" y="291"/>
                  </a:moveTo>
                  <a:lnTo>
                    <a:pt x="566" y="291"/>
                  </a:lnTo>
                  <a:lnTo>
                    <a:pt x="275" y="0"/>
                  </a:lnTo>
                  <a:lnTo>
                    <a:pt x="0" y="0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rgbClr val="D3D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90" name="Freeform 44">
              <a:extLst>
                <a:ext uri="{FF2B5EF4-FFF2-40B4-BE49-F238E27FC236}">
                  <a16:creationId xmlns:a16="http://schemas.microsoft.com/office/drawing/2014/main" xmlns="" id="{77D247E5-6619-49EF-AF58-3989C1B14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4" y="2888"/>
              <a:ext cx="566" cy="291"/>
            </a:xfrm>
            <a:custGeom>
              <a:avLst/>
              <a:gdLst>
                <a:gd name="T0" fmla="*/ 0 w 566"/>
                <a:gd name="T1" fmla="*/ 291 h 291"/>
                <a:gd name="T2" fmla="*/ 566 w 566"/>
                <a:gd name="T3" fmla="*/ 291 h 291"/>
                <a:gd name="T4" fmla="*/ 275 w 566"/>
                <a:gd name="T5" fmla="*/ 0 h 291"/>
                <a:gd name="T6" fmla="*/ 0 w 566"/>
                <a:gd name="T7" fmla="*/ 0 h 291"/>
                <a:gd name="T8" fmla="*/ 0 w 566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91">
                  <a:moveTo>
                    <a:pt x="0" y="291"/>
                  </a:moveTo>
                  <a:lnTo>
                    <a:pt x="566" y="291"/>
                  </a:lnTo>
                  <a:lnTo>
                    <a:pt x="275" y="0"/>
                  </a:lnTo>
                  <a:lnTo>
                    <a:pt x="0" y="0"/>
                  </a:lnTo>
                  <a:lnTo>
                    <a:pt x="0" y="2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91" name="Freeform 45">
              <a:extLst>
                <a:ext uri="{FF2B5EF4-FFF2-40B4-BE49-F238E27FC236}">
                  <a16:creationId xmlns:a16="http://schemas.microsoft.com/office/drawing/2014/main" xmlns="" id="{26233C73-257A-4C20-8B04-3A87D5006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" y="2749"/>
              <a:ext cx="314" cy="573"/>
            </a:xfrm>
            <a:custGeom>
              <a:avLst/>
              <a:gdLst>
                <a:gd name="T0" fmla="*/ 0 w 314"/>
                <a:gd name="T1" fmla="*/ 286 h 573"/>
                <a:gd name="T2" fmla="*/ 314 w 314"/>
                <a:gd name="T3" fmla="*/ 0 h 573"/>
                <a:gd name="T4" fmla="*/ 314 w 314"/>
                <a:gd name="T5" fmla="*/ 286 h 573"/>
                <a:gd name="T6" fmla="*/ 314 w 314"/>
                <a:gd name="T7" fmla="*/ 573 h 573"/>
                <a:gd name="T8" fmla="*/ 0 w 314"/>
                <a:gd name="T9" fmla="*/ 28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573">
                  <a:moveTo>
                    <a:pt x="0" y="286"/>
                  </a:moveTo>
                  <a:lnTo>
                    <a:pt x="314" y="0"/>
                  </a:lnTo>
                  <a:lnTo>
                    <a:pt x="314" y="286"/>
                  </a:lnTo>
                  <a:lnTo>
                    <a:pt x="314" y="573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D3D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92" name="Freeform 46">
              <a:extLst>
                <a:ext uri="{FF2B5EF4-FFF2-40B4-BE49-F238E27FC236}">
                  <a16:creationId xmlns:a16="http://schemas.microsoft.com/office/drawing/2014/main" xmlns="" id="{C8B3C10B-8020-48A8-8F05-9D257978F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" y="2749"/>
              <a:ext cx="314" cy="573"/>
            </a:xfrm>
            <a:custGeom>
              <a:avLst/>
              <a:gdLst>
                <a:gd name="T0" fmla="*/ 0 w 314"/>
                <a:gd name="T1" fmla="*/ 286 h 573"/>
                <a:gd name="T2" fmla="*/ 314 w 314"/>
                <a:gd name="T3" fmla="*/ 0 h 573"/>
                <a:gd name="T4" fmla="*/ 314 w 314"/>
                <a:gd name="T5" fmla="*/ 286 h 573"/>
                <a:gd name="T6" fmla="*/ 314 w 314"/>
                <a:gd name="T7" fmla="*/ 573 h 573"/>
                <a:gd name="T8" fmla="*/ 0 w 314"/>
                <a:gd name="T9" fmla="*/ 28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573">
                  <a:moveTo>
                    <a:pt x="0" y="286"/>
                  </a:moveTo>
                  <a:lnTo>
                    <a:pt x="314" y="0"/>
                  </a:lnTo>
                  <a:lnTo>
                    <a:pt x="314" y="286"/>
                  </a:lnTo>
                  <a:lnTo>
                    <a:pt x="314" y="573"/>
                  </a:lnTo>
                  <a:lnTo>
                    <a:pt x="0" y="2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93" name="Freeform 47">
              <a:extLst>
                <a:ext uri="{FF2B5EF4-FFF2-40B4-BE49-F238E27FC236}">
                  <a16:creationId xmlns:a16="http://schemas.microsoft.com/office/drawing/2014/main" xmlns="" id="{E712A5E7-AADA-40CC-9F94-5D1A5A4022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6" y="2749"/>
              <a:ext cx="314" cy="573"/>
            </a:xfrm>
            <a:custGeom>
              <a:avLst/>
              <a:gdLst>
                <a:gd name="T0" fmla="*/ 0 w 314"/>
                <a:gd name="T1" fmla="*/ 286 h 573"/>
                <a:gd name="T2" fmla="*/ 314 w 314"/>
                <a:gd name="T3" fmla="*/ 573 h 573"/>
                <a:gd name="T4" fmla="*/ 314 w 314"/>
                <a:gd name="T5" fmla="*/ 573 h 573"/>
                <a:gd name="T6" fmla="*/ 0 w 314"/>
                <a:gd name="T7" fmla="*/ 286 h 573"/>
                <a:gd name="T8" fmla="*/ 314 w 314"/>
                <a:gd name="T9" fmla="*/ 0 h 573"/>
                <a:gd name="T10" fmla="*/ 0 w 314"/>
                <a:gd name="T11" fmla="*/ 286 h 573"/>
                <a:gd name="T12" fmla="*/ 314 w 314"/>
                <a:gd name="T13" fmla="*/ 0 h 573"/>
                <a:gd name="T14" fmla="*/ 314 w 314"/>
                <a:gd name="T1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573">
                  <a:moveTo>
                    <a:pt x="0" y="286"/>
                  </a:moveTo>
                  <a:lnTo>
                    <a:pt x="314" y="573"/>
                  </a:lnTo>
                  <a:lnTo>
                    <a:pt x="314" y="573"/>
                  </a:lnTo>
                  <a:lnTo>
                    <a:pt x="0" y="286"/>
                  </a:lnTo>
                  <a:close/>
                  <a:moveTo>
                    <a:pt x="314" y="0"/>
                  </a:moveTo>
                  <a:lnTo>
                    <a:pt x="0" y="286"/>
                  </a:lnTo>
                  <a:lnTo>
                    <a:pt x="314" y="0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rgbClr val="F2F1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94" name="Freeform 48">
              <a:extLst>
                <a:ext uri="{FF2B5EF4-FFF2-40B4-BE49-F238E27FC236}">
                  <a16:creationId xmlns:a16="http://schemas.microsoft.com/office/drawing/2014/main" xmlns="" id="{DD41F903-D553-4FE7-B0EF-B91BC5EDBA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6" y="2749"/>
              <a:ext cx="314" cy="573"/>
            </a:xfrm>
            <a:custGeom>
              <a:avLst/>
              <a:gdLst>
                <a:gd name="T0" fmla="*/ 0 w 314"/>
                <a:gd name="T1" fmla="*/ 286 h 573"/>
                <a:gd name="T2" fmla="*/ 314 w 314"/>
                <a:gd name="T3" fmla="*/ 573 h 573"/>
                <a:gd name="T4" fmla="*/ 314 w 314"/>
                <a:gd name="T5" fmla="*/ 573 h 573"/>
                <a:gd name="T6" fmla="*/ 0 w 314"/>
                <a:gd name="T7" fmla="*/ 286 h 573"/>
                <a:gd name="T8" fmla="*/ 314 w 314"/>
                <a:gd name="T9" fmla="*/ 0 h 573"/>
                <a:gd name="T10" fmla="*/ 0 w 314"/>
                <a:gd name="T11" fmla="*/ 286 h 573"/>
                <a:gd name="T12" fmla="*/ 314 w 314"/>
                <a:gd name="T13" fmla="*/ 0 h 573"/>
                <a:gd name="T14" fmla="*/ 314 w 314"/>
                <a:gd name="T1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573">
                  <a:moveTo>
                    <a:pt x="0" y="286"/>
                  </a:moveTo>
                  <a:lnTo>
                    <a:pt x="314" y="573"/>
                  </a:lnTo>
                  <a:lnTo>
                    <a:pt x="314" y="573"/>
                  </a:lnTo>
                  <a:lnTo>
                    <a:pt x="0" y="286"/>
                  </a:lnTo>
                  <a:moveTo>
                    <a:pt x="314" y="0"/>
                  </a:moveTo>
                  <a:lnTo>
                    <a:pt x="0" y="286"/>
                  </a:lnTo>
                  <a:lnTo>
                    <a:pt x="314" y="0"/>
                  </a:lnTo>
                  <a:lnTo>
                    <a:pt x="3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95" name="Freeform 49">
              <a:extLst>
                <a:ext uri="{FF2B5EF4-FFF2-40B4-BE49-F238E27FC236}">
                  <a16:creationId xmlns:a16="http://schemas.microsoft.com/office/drawing/2014/main" xmlns="" id="{A0F33476-AD62-45F4-A0CA-F0B31BC1A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" y="2888"/>
              <a:ext cx="530" cy="291"/>
            </a:xfrm>
            <a:custGeom>
              <a:avLst/>
              <a:gdLst>
                <a:gd name="T0" fmla="*/ 239 w 530"/>
                <a:gd name="T1" fmla="*/ 0 h 291"/>
                <a:gd name="T2" fmla="*/ 0 w 530"/>
                <a:gd name="T3" fmla="*/ 0 h 291"/>
                <a:gd name="T4" fmla="*/ 0 w 530"/>
                <a:gd name="T5" fmla="*/ 147 h 291"/>
                <a:gd name="T6" fmla="*/ 0 w 530"/>
                <a:gd name="T7" fmla="*/ 291 h 291"/>
                <a:gd name="T8" fmla="*/ 530 w 530"/>
                <a:gd name="T9" fmla="*/ 291 h 291"/>
                <a:gd name="T10" fmla="*/ 239 w 530"/>
                <a:gd name="T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0" h="291">
                  <a:moveTo>
                    <a:pt x="239" y="0"/>
                  </a:moveTo>
                  <a:lnTo>
                    <a:pt x="0" y="0"/>
                  </a:lnTo>
                  <a:lnTo>
                    <a:pt x="0" y="147"/>
                  </a:lnTo>
                  <a:lnTo>
                    <a:pt x="0" y="291"/>
                  </a:lnTo>
                  <a:lnTo>
                    <a:pt x="530" y="291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96" name="Freeform 50">
              <a:extLst>
                <a:ext uri="{FF2B5EF4-FFF2-40B4-BE49-F238E27FC236}">
                  <a16:creationId xmlns:a16="http://schemas.microsoft.com/office/drawing/2014/main" xmlns="" id="{4FC891D5-7204-4117-B3AA-121C5EBF3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" y="2888"/>
              <a:ext cx="530" cy="291"/>
            </a:xfrm>
            <a:custGeom>
              <a:avLst/>
              <a:gdLst>
                <a:gd name="T0" fmla="*/ 239 w 530"/>
                <a:gd name="T1" fmla="*/ 0 h 291"/>
                <a:gd name="T2" fmla="*/ 0 w 530"/>
                <a:gd name="T3" fmla="*/ 0 h 291"/>
                <a:gd name="T4" fmla="*/ 0 w 530"/>
                <a:gd name="T5" fmla="*/ 147 h 291"/>
                <a:gd name="T6" fmla="*/ 0 w 530"/>
                <a:gd name="T7" fmla="*/ 291 h 291"/>
                <a:gd name="T8" fmla="*/ 530 w 530"/>
                <a:gd name="T9" fmla="*/ 291 h 291"/>
                <a:gd name="T10" fmla="*/ 239 w 530"/>
                <a:gd name="T11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0" h="291">
                  <a:moveTo>
                    <a:pt x="239" y="0"/>
                  </a:moveTo>
                  <a:lnTo>
                    <a:pt x="0" y="0"/>
                  </a:lnTo>
                  <a:lnTo>
                    <a:pt x="0" y="147"/>
                  </a:lnTo>
                  <a:lnTo>
                    <a:pt x="0" y="291"/>
                  </a:lnTo>
                  <a:lnTo>
                    <a:pt x="530" y="291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97" name="Freeform 51">
              <a:extLst>
                <a:ext uri="{FF2B5EF4-FFF2-40B4-BE49-F238E27FC236}">
                  <a16:creationId xmlns:a16="http://schemas.microsoft.com/office/drawing/2014/main" xmlns="" id="{EDCA0570-FFE2-4BC8-8BB7-13ED49D50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" y="2749"/>
              <a:ext cx="314" cy="573"/>
            </a:xfrm>
            <a:custGeom>
              <a:avLst/>
              <a:gdLst>
                <a:gd name="T0" fmla="*/ 314 w 314"/>
                <a:gd name="T1" fmla="*/ 0 h 573"/>
                <a:gd name="T2" fmla="*/ 0 w 314"/>
                <a:gd name="T3" fmla="*/ 286 h 573"/>
                <a:gd name="T4" fmla="*/ 314 w 314"/>
                <a:gd name="T5" fmla="*/ 573 h 573"/>
                <a:gd name="T6" fmla="*/ 314 w 314"/>
                <a:gd name="T7" fmla="*/ 430 h 573"/>
                <a:gd name="T8" fmla="*/ 314 w 314"/>
                <a:gd name="T9" fmla="*/ 286 h 573"/>
                <a:gd name="T10" fmla="*/ 314 w 314"/>
                <a:gd name="T11" fmla="*/ 139 h 573"/>
                <a:gd name="T12" fmla="*/ 314 w 314"/>
                <a:gd name="T13" fmla="*/ 139 h 573"/>
                <a:gd name="T14" fmla="*/ 314 w 314"/>
                <a:gd name="T1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573">
                  <a:moveTo>
                    <a:pt x="314" y="0"/>
                  </a:moveTo>
                  <a:lnTo>
                    <a:pt x="0" y="286"/>
                  </a:lnTo>
                  <a:lnTo>
                    <a:pt x="314" y="573"/>
                  </a:lnTo>
                  <a:lnTo>
                    <a:pt x="314" y="430"/>
                  </a:lnTo>
                  <a:lnTo>
                    <a:pt x="314" y="286"/>
                  </a:lnTo>
                  <a:lnTo>
                    <a:pt x="314" y="139"/>
                  </a:lnTo>
                  <a:lnTo>
                    <a:pt x="314" y="139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98" name="Freeform 52">
              <a:extLst>
                <a:ext uri="{FF2B5EF4-FFF2-40B4-BE49-F238E27FC236}">
                  <a16:creationId xmlns:a16="http://schemas.microsoft.com/office/drawing/2014/main" xmlns="" id="{710F798D-02E2-4C1F-ADC8-28E691C7E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" y="2749"/>
              <a:ext cx="314" cy="573"/>
            </a:xfrm>
            <a:custGeom>
              <a:avLst/>
              <a:gdLst>
                <a:gd name="T0" fmla="*/ 314 w 314"/>
                <a:gd name="T1" fmla="*/ 0 h 573"/>
                <a:gd name="T2" fmla="*/ 0 w 314"/>
                <a:gd name="T3" fmla="*/ 286 h 573"/>
                <a:gd name="T4" fmla="*/ 314 w 314"/>
                <a:gd name="T5" fmla="*/ 573 h 573"/>
                <a:gd name="T6" fmla="*/ 314 w 314"/>
                <a:gd name="T7" fmla="*/ 430 h 573"/>
                <a:gd name="T8" fmla="*/ 314 w 314"/>
                <a:gd name="T9" fmla="*/ 286 h 573"/>
                <a:gd name="T10" fmla="*/ 314 w 314"/>
                <a:gd name="T11" fmla="*/ 139 h 573"/>
                <a:gd name="T12" fmla="*/ 314 w 314"/>
                <a:gd name="T13" fmla="*/ 139 h 573"/>
                <a:gd name="T14" fmla="*/ 314 w 314"/>
                <a:gd name="T1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573">
                  <a:moveTo>
                    <a:pt x="314" y="0"/>
                  </a:moveTo>
                  <a:lnTo>
                    <a:pt x="0" y="286"/>
                  </a:lnTo>
                  <a:lnTo>
                    <a:pt x="314" y="573"/>
                  </a:lnTo>
                  <a:lnTo>
                    <a:pt x="314" y="430"/>
                  </a:lnTo>
                  <a:lnTo>
                    <a:pt x="314" y="286"/>
                  </a:lnTo>
                  <a:lnTo>
                    <a:pt x="314" y="139"/>
                  </a:lnTo>
                  <a:lnTo>
                    <a:pt x="314" y="139"/>
                  </a:lnTo>
                  <a:lnTo>
                    <a:pt x="3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xmlns="" id="{583CE907-4A7D-4DE5-86C5-9B73D3F1BDE4}"/>
              </a:ext>
            </a:extLst>
          </p:cNvPr>
          <p:cNvGrpSpPr>
            <a:grpSpLocks noChangeAspect="1"/>
          </p:cNvGrpSpPr>
          <p:nvPr/>
        </p:nvGrpSpPr>
        <p:grpSpPr>
          <a:xfrm>
            <a:off x="7927636" y="2118550"/>
            <a:ext cx="1120131" cy="1120428"/>
            <a:chOff x="9158380" y="3435910"/>
            <a:chExt cx="2288589" cy="2289185"/>
          </a:xfrm>
          <a:solidFill>
            <a:schemeClr val="accent4"/>
          </a:solidFill>
        </p:grpSpPr>
        <p:sp>
          <p:nvSpPr>
            <p:cNvPr id="100" name="Freeform 2">
              <a:extLst>
                <a:ext uri="{FF2B5EF4-FFF2-40B4-BE49-F238E27FC236}">
                  <a16:creationId xmlns:a16="http://schemas.microsoft.com/office/drawing/2014/main" xmlns="" id="{26A332CB-1942-4CAA-83A3-DB38319482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60043" y="3615290"/>
              <a:ext cx="1877678" cy="1878411"/>
            </a:xfrm>
            <a:custGeom>
              <a:avLst/>
              <a:gdLst>
                <a:gd name="T0" fmla="*/ 10058 w 10059"/>
                <a:gd name="T1" fmla="*/ 5032 h 10064"/>
                <a:gd name="T2" fmla="*/ 10058 w 10059"/>
                <a:gd name="T3" fmla="*/ 5032 h 10064"/>
                <a:gd name="T4" fmla="*/ 5031 w 10059"/>
                <a:gd name="T5" fmla="*/ 10063 h 10064"/>
                <a:gd name="T6" fmla="*/ 0 w 10059"/>
                <a:gd name="T7" fmla="*/ 5032 h 10064"/>
                <a:gd name="T8" fmla="*/ 5031 w 10059"/>
                <a:gd name="T9" fmla="*/ 0 h 10064"/>
                <a:gd name="T10" fmla="*/ 10058 w 10059"/>
                <a:gd name="T11" fmla="*/ 5032 h 10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59" h="10064">
                  <a:moveTo>
                    <a:pt x="10058" y="5032"/>
                  </a:moveTo>
                  <a:lnTo>
                    <a:pt x="10058" y="5032"/>
                  </a:lnTo>
                  <a:cubicBezTo>
                    <a:pt x="10058" y="7808"/>
                    <a:pt x="7807" y="10063"/>
                    <a:pt x="5031" y="10063"/>
                  </a:cubicBezTo>
                  <a:cubicBezTo>
                    <a:pt x="2250" y="10063"/>
                    <a:pt x="0" y="7808"/>
                    <a:pt x="0" y="5032"/>
                  </a:cubicBezTo>
                  <a:cubicBezTo>
                    <a:pt x="0" y="2255"/>
                    <a:pt x="2250" y="0"/>
                    <a:pt x="5031" y="0"/>
                  </a:cubicBezTo>
                  <a:cubicBezTo>
                    <a:pt x="7807" y="0"/>
                    <a:pt x="10058" y="2255"/>
                    <a:pt x="10058" y="50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600" dirty="0"/>
            </a:p>
          </p:txBody>
        </p: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xmlns="" id="{99B99B9B-5B9A-43B1-BDCC-24E2739BB79D}"/>
                </a:ext>
              </a:extLst>
            </p:cNvPr>
            <p:cNvGrpSpPr/>
            <p:nvPr/>
          </p:nvGrpSpPr>
          <p:grpSpPr>
            <a:xfrm>
              <a:off x="9158380" y="3435910"/>
              <a:ext cx="2288589" cy="2289185"/>
              <a:chOff x="1119258" y="2257147"/>
              <a:chExt cx="1868076" cy="1868076"/>
            </a:xfrm>
            <a:grpFill/>
          </p:grpSpPr>
          <p:sp>
            <p:nvSpPr>
              <p:cNvPr id="102" name="Freeform 6">
                <a:extLst>
                  <a:ext uri="{FF2B5EF4-FFF2-40B4-BE49-F238E27FC236}">
                    <a16:creationId xmlns:a16="http://schemas.microsoft.com/office/drawing/2014/main" xmlns="" id="{61C7C037-69C7-45B2-B89F-669DEB077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03" name="Freeform 7">
                <a:extLst>
                  <a:ext uri="{FF2B5EF4-FFF2-40B4-BE49-F238E27FC236}">
                    <a16:creationId xmlns:a16="http://schemas.microsoft.com/office/drawing/2014/main" xmlns="" id="{E94C0777-E9D4-4BB1-B61D-864F7BC49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04" name="Freeform 8">
                <a:extLst>
                  <a:ext uri="{FF2B5EF4-FFF2-40B4-BE49-F238E27FC236}">
                    <a16:creationId xmlns:a16="http://schemas.microsoft.com/office/drawing/2014/main" xmlns="" id="{89061828-0E9F-421D-B443-DD1AA8B5AC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05" name="Freeform 9">
                <a:extLst>
                  <a:ext uri="{FF2B5EF4-FFF2-40B4-BE49-F238E27FC236}">
                    <a16:creationId xmlns:a16="http://schemas.microsoft.com/office/drawing/2014/main" xmlns="" id="{5B6E351D-49D3-454B-AA04-A846B482B5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06" name="Freeform 10">
                <a:extLst>
                  <a:ext uri="{FF2B5EF4-FFF2-40B4-BE49-F238E27FC236}">
                    <a16:creationId xmlns:a16="http://schemas.microsoft.com/office/drawing/2014/main" xmlns="" id="{6FDBE748-F4A8-46FC-AADB-E5FAF5102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07" name="Freeform 11">
                <a:extLst>
                  <a:ext uri="{FF2B5EF4-FFF2-40B4-BE49-F238E27FC236}">
                    <a16:creationId xmlns:a16="http://schemas.microsoft.com/office/drawing/2014/main" xmlns="" id="{61CEF8ED-14F1-4AB1-A2DD-F4DD46B0F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08" name="Freeform 12">
                <a:extLst>
                  <a:ext uri="{FF2B5EF4-FFF2-40B4-BE49-F238E27FC236}">
                    <a16:creationId xmlns:a16="http://schemas.microsoft.com/office/drawing/2014/main" xmlns="" id="{5AC331A1-B199-44B9-9237-E1A8A3891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09" name="Freeform 13">
                <a:extLst>
                  <a:ext uri="{FF2B5EF4-FFF2-40B4-BE49-F238E27FC236}">
                    <a16:creationId xmlns:a16="http://schemas.microsoft.com/office/drawing/2014/main" xmlns="" id="{FB103BA1-F3A0-4AB6-A6EE-7BA11C29B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10" name="Freeform 14">
                <a:extLst>
                  <a:ext uri="{FF2B5EF4-FFF2-40B4-BE49-F238E27FC236}">
                    <a16:creationId xmlns:a16="http://schemas.microsoft.com/office/drawing/2014/main" xmlns="" id="{BB0B5FD1-BD8A-4E1B-8908-F5DEC85BF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11" name="Freeform 15">
                <a:extLst>
                  <a:ext uri="{FF2B5EF4-FFF2-40B4-BE49-F238E27FC236}">
                    <a16:creationId xmlns:a16="http://schemas.microsoft.com/office/drawing/2014/main" xmlns="" id="{40CB2E2A-F8BA-4F08-9B53-0CACAE9D5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12" name="Freeform 16">
                <a:extLst>
                  <a:ext uri="{FF2B5EF4-FFF2-40B4-BE49-F238E27FC236}">
                    <a16:creationId xmlns:a16="http://schemas.microsoft.com/office/drawing/2014/main" xmlns="" id="{6530875E-B64B-4759-8C62-4BD435982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13" name="Freeform 17">
                <a:extLst>
                  <a:ext uri="{FF2B5EF4-FFF2-40B4-BE49-F238E27FC236}">
                    <a16:creationId xmlns:a16="http://schemas.microsoft.com/office/drawing/2014/main" xmlns="" id="{0C6367FB-EA50-480A-911B-10DE1BBAD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</p:grp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BCE954A2-C830-49AE-A5DB-778CF7F39771}"/>
              </a:ext>
            </a:extLst>
          </p:cNvPr>
          <p:cNvSpPr txBox="1"/>
          <p:nvPr/>
        </p:nvSpPr>
        <p:spPr>
          <a:xfrm>
            <a:off x="7773093" y="2378116"/>
            <a:ext cx="1507500" cy="697490"/>
          </a:xfrm>
          <a:prstGeom prst="rect">
            <a:avLst/>
          </a:prstGeom>
          <a:noFill/>
        </p:spPr>
        <p:txBody>
          <a:bodyPr wrap="square" lIns="324992" tIns="162492" rIns="324992" bIns="162492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cs typeface="Lato Regular"/>
              </a:rPr>
              <a:t>50%</a:t>
            </a: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xmlns="" id="{FD7AAC96-FEE0-49F4-B5A4-603A254B2648}"/>
              </a:ext>
            </a:extLst>
          </p:cNvPr>
          <p:cNvGrpSpPr>
            <a:grpSpLocks noChangeAspect="1"/>
          </p:cNvGrpSpPr>
          <p:nvPr/>
        </p:nvGrpSpPr>
        <p:grpSpPr>
          <a:xfrm>
            <a:off x="3250015" y="2991454"/>
            <a:ext cx="1120131" cy="1120428"/>
            <a:chOff x="9158380" y="3435910"/>
            <a:chExt cx="2288589" cy="2289185"/>
          </a:xfrm>
          <a:solidFill>
            <a:schemeClr val="accent5"/>
          </a:solidFill>
        </p:grpSpPr>
        <p:sp>
          <p:nvSpPr>
            <p:cNvPr id="116" name="Freeform 2">
              <a:extLst>
                <a:ext uri="{FF2B5EF4-FFF2-40B4-BE49-F238E27FC236}">
                  <a16:creationId xmlns:a16="http://schemas.microsoft.com/office/drawing/2014/main" xmlns="" id="{0FFFC4EB-70AB-4D9A-B2F5-D609686C2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60043" y="3615290"/>
              <a:ext cx="1877678" cy="1878411"/>
            </a:xfrm>
            <a:custGeom>
              <a:avLst/>
              <a:gdLst>
                <a:gd name="T0" fmla="*/ 10058 w 10059"/>
                <a:gd name="T1" fmla="*/ 5032 h 10064"/>
                <a:gd name="T2" fmla="*/ 10058 w 10059"/>
                <a:gd name="T3" fmla="*/ 5032 h 10064"/>
                <a:gd name="T4" fmla="*/ 5031 w 10059"/>
                <a:gd name="T5" fmla="*/ 10063 h 10064"/>
                <a:gd name="T6" fmla="*/ 0 w 10059"/>
                <a:gd name="T7" fmla="*/ 5032 h 10064"/>
                <a:gd name="T8" fmla="*/ 5031 w 10059"/>
                <a:gd name="T9" fmla="*/ 0 h 10064"/>
                <a:gd name="T10" fmla="*/ 10058 w 10059"/>
                <a:gd name="T11" fmla="*/ 5032 h 10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59" h="10064">
                  <a:moveTo>
                    <a:pt x="10058" y="5032"/>
                  </a:moveTo>
                  <a:lnTo>
                    <a:pt x="10058" y="5032"/>
                  </a:lnTo>
                  <a:cubicBezTo>
                    <a:pt x="10058" y="7808"/>
                    <a:pt x="7807" y="10063"/>
                    <a:pt x="5031" y="10063"/>
                  </a:cubicBezTo>
                  <a:cubicBezTo>
                    <a:pt x="2250" y="10063"/>
                    <a:pt x="0" y="7808"/>
                    <a:pt x="0" y="5032"/>
                  </a:cubicBezTo>
                  <a:cubicBezTo>
                    <a:pt x="0" y="2255"/>
                    <a:pt x="2250" y="0"/>
                    <a:pt x="5031" y="0"/>
                  </a:cubicBezTo>
                  <a:cubicBezTo>
                    <a:pt x="7807" y="0"/>
                    <a:pt x="10058" y="2255"/>
                    <a:pt x="10058" y="50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600" dirty="0"/>
            </a:p>
          </p:txBody>
        </p: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xmlns="" id="{6DA7B5A0-F4EB-4BF7-9CE5-3AD51F441793}"/>
                </a:ext>
              </a:extLst>
            </p:cNvPr>
            <p:cNvGrpSpPr/>
            <p:nvPr/>
          </p:nvGrpSpPr>
          <p:grpSpPr>
            <a:xfrm>
              <a:off x="9158380" y="3435910"/>
              <a:ext cx="2288589" cy="2289185"/>
              <a:chOff x="1119258" y="2257147"/>
              <a:chExt cx="1868076" cy="1868076"/>
            </a:xfrm>
            <a:grpFill/>
          </p:grpSpPr>
          <p:sp>
            <p:nvSpPr>
              <p:cNvPr id="118" name="Freeform 6">
                <a:extLst>
                  <a:ext uri="{FF2B5EF4-FFF2-40B4-BE49-F238E27FC236}">
                    <a16:creationId xmlns:a16="http://schemas.microsoft.com/office/drawing/2014/main" xmlns="" id="{5428080B-58E2-45A8-A8D5-2C737F7AF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19" name="Freeform 7">
                <a:extLst>
                  <a:ext uri="{FF2B5EF4-FFF2-40B4-BE49-F238E27FC236}">
                    <a16:creationId xmlns:a16="http://schemas.microsoft.com/office/drawing/2014/main" xmlns="" id="{64CBBFB9-4D8F-49E4-92A8-849D0539A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20" name="Freeform 8">
                <a:extLst>
                  <a:ext uri="{FF2B5EF4-FFF2-40B4-BE49-F238E27FC236}">
                    <a16:creationId xmlns:a16="http://schemas.microsoft.com/office/drawing/2014/main" xmlns="" id="{C13D0501-6DDA-41B2-8C02-0C2B1A39D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21" name="Freeform 9">
                <a:extLst>
                  <a:ext uri="{FF2B5EF4-FFF2-40B4-BE49-F238E27FC236}">
                    <a16:creationId xmlns:a16="http://schemas.microsoft.com/office/drawing/2014/main" xmlns="" id="{F6FC16BE-37D1-4E70-A38B-347D4D2D9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29" name="Freeform 10">
                <a:extLst>
                  <a:ext uri="{FF2B5EF4-FFF2-40B4-BE49-F238E27FC236}">
                    <a16:creationId xmlns:a16="http://schemas.microsoft.com/office/drawing/2014/main" xmlns="" id="{FB61CAC5-0651-4925-B55F-0042D11BA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30" name="Freeform 11">
                <a:extLst>
                  <a:ext uri="{FF2B5EF4-FFF2-40B4-BE49-F238E27FC236}">
                    <a16:creationId xmlns:a16="http://schemas.microsoft.com/office/drawing/2014/main" xmlns="" id="{BA3758B9-B9C0-4412-9D2A-F5F733E9A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31" name="Freeform 12">
                <a:extLst>
                  <a:ext uri="{FF2B5EF4-FFF2-40B4-BE49-F238E27FC236}">
                    <a16:creationId xmlns:a16="http://schemas.microsoft.com/office/drawing/2014/main" xmlns="" id="{21F7DD46-224A-40D5-94E3-160660F37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32" name="Freeform 13">
                <a:extLst>
                  <a:ext uri="{FF2B5EF4-FFF2-40B4-BE49-F238E27FC236}">
                    <a16:creationId xmlns:a16="http://schemas.microsoft.com/office/drawing/2014/main" xmlns="" id="{7773AA2F-0183-43EA-8100-9C0FF2ABAD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33" name="Freeform 14">
                <a:extLst>
                  <a:ext uri="{FF2B5EF4-FFF2-40B4-BE49-F238E27FC236}">
                    <a16:creationId xmlns:a16="http://schemas.microsoft.com/office/drawing/2014/main" xmlns="" id="{B9D32FD5-F646-443B-B028-08637BED8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34" name="Freeform 15">
                <a:extLst>
                  <a:ext uri="{FF2B5EF4-FFF2-40B4-BE49-F238E27FC236}">
                    <a16:creationId xmlns:a16="http://schemas.microsoft.com/office/drawing/2014/main" xmlns="" id="{B7AA23D7-93B4-4F8C-9069-D831B8BCA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35" name="Freeform 16">
                <a:extLst>
                  <a:ext uri="{FF2B5EF4-FFF2-40B4-BE49-F238E27FC236}">
                    <a16:creationId xmlns:a16="http://schemas.microsoft.com/office/drawing/2014/main" xmlns="" id="{636DA9A7-0B27-46EA-A470-6259BBD7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36" name="Freeform 17">
                <a:extLst>
                  <a:ext uri="{FF2B5EF4-FFF2-40B4-BE49-F238E27FC236}">
                    <a16:creationId xmlns:a16="http://schemas.microsoft.com/office/drawing/2014/main" xmlns="" id="{E22329F8-CDAB-49E2-93C9-A25FDB4A6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</p:grp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xmlns="" id="{0294B9CA-D39A-4D22-92E8-B4B3234C6E18}"/>
              </a:ext>
            </a:extLst>
          </p:cNvPr>
          <p:cNvGrpSpPr>
            <a:grpSpLocks noChangeAspect="1"/>
          </p:cNvGrpSpPr>
          <p:nvPr/>
        </p:nvGrpSpPr>
        <p:grpSpPr>
          <a:xfrm>
            <a:off x="8121547" y="3586946"/>
            <a:ext cx="1120131" cy="1120428"/>
            <a:chOff x="9158380" y="3435910"/>
            <a:chExt cx="2288589" cy="2289185"/>
          </a:xfrm>
          <a:solidFill>
            <a:schemeClr val="accent6"/>
          </a:solidFill>
        </p:grpSpPr>
        <p:sp>
          <p:nvSpPr>
            <p:cNvPr id="138" name="Freeform 2">
              <a:extLst>
                <a:ext uri="{FF2B5EF4-FFF2-40B4-BE49-F238E27FC236}">
                  <a16:creationId xmlns:a16="http://schemas.microsoft.com/office/drawing/2014/main" xmlns="" id="{07DC5553-9F8C-4224-9EE1-4AAA65782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60043" y="3615290"/>
              <a:ext cx="1877678" cy="1878411"/>
            </a:xfrm>
            <a:custGeom>
              <a:avLst/>
              <a:gdLst>
                <a:gd name="T0" fmla="*/ 10058 w 10059"/>
                <a:gd name="T1" fmla="*/ 5032 h 10064"/>
                <a:gd name="T2" fmla="*/ 10058 w 10059"/>
                <a:gd name="T3" fmla="*/ 5032 h 10064"/>
                <a:gd name="T4" fmla="*/ 5031 w 10059"/>
                <a:gd name="T5" fmla="*/ 10063 h 10064"/>
                <a:gd name="T6" fmla="*/ 0 w 10059"/>
                <a:gd name="T7" fmla="*/ 5032 h 10064"/>
                <a:gd name="T8" fmla="*/ 5031 w 10059"/>
                <a:gd name="T9" fmla="*/ 0 h 10064"/>
                <a:gd name="T10" fmla="*/ 10058 w 10059"/>
                <a:gd name="T11" fmla="*/ 5032 h 10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59" h="10064">
                  <a:moveTo>
                    <a:pt x="10058" y="5032"/>
                  </a:moveTo>
                  <a:lnTo>
                    <a:pt x="10058" y="5032"/>
                  </a:lnTo>
                  <a:cubicBezTo>
                    <a:pt x="10058" y="7808"/>
                    <a:pt x="7807" y="10063"/>
                    <a:pt x="5031" y="10063"/>
                  </a:cubicBezTo>
                  <a:cubicBezTo>
                    <a:pt x="2250" y="10063"/>
                    <a:pt x="0" y="7808"/>
                    <a:pt x="0" y="5032"/>
                  </a:cubicBezTo>
                  <a:cubicBezTo>
                    <a:pt x="0" y="2255"/>
                    <a:pt x="2250" y="0"/>
                    <a:pt x="5031" y="0"/>
                  </a:cubicBezTo>
                  <a:cubicBezTo>
                    <a:pt x="7807" y="0"/>
                    <a:pt x="10058" y="2255"/>
                    <a:pt x="10058" y="50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600" dirty="0"/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xmlns="" id="{A42583B8-8497-464D-BBA7-6DFE0C61BD01}"/>
                </a:ext>
              </a:extLst>
            </p:cNvPr>
            <p:cNvGrpSpPr/>
            <p:nvPr/>
          </p:nvGrpSpPr>
          <p:grpSpPr>
            <a:xfrm>
              <a:off x="9158380" y="3435910"/>
              <a:ext cx="2288589" cy="2289185"/>
              <a:chOff x="1119258" y="2257147"/>
              <a:chExt cx="1868076" cy="1868076"/>
            </a:xfrm>
            <a:grpFill/>
          </p:grpSpPr>
          <p:sp>
            <p:nvSpPr>
              <p:cNvPr id="140" name="Freeform 6">
                <a:extLst>
                  <a:ext uri="{FF2B5EF4-FFF2-40B4-BE49-F238E27FC236}">
                    <a16:creationId xmlns:a16="http://schemas.microsoft.com/office/drawing/2014/main" xmlns="" id="{DE37BDE9-B9E5-4B47-B3FC-82AC3011C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41" name="Freeform 7">
                <a:extLst>
                  <a:ext uri="{FF2B5EF4-FFF2-40B4-BE49-F238E27FC236}">
                    <a16:creationId xmlns:a16="http://schemas.microsoft.com/office/drawing/2014/main" xmlns="" id="{FC2C21CD-93A9-459F-A036-3BDCFC04D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42" name="Freeform 8">
                <a:extLst>
                  <a:ext uri="{FF2B5EF4-FFF2-40B4-BE49-F238E27FC236}">
                    <a16:creationId xmlns:a16="http://schemas.microsoft.com/office/drawing/2014/main" xmlns="" id="{9AEC51C0-18FE-4F7B-A782-2AF7ADC78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43" name="Freeform 9">
                <a:extLst>
                  <a:ext uri="{FF2B5EF4-FFF2-40B4-BE49-F238E27FC236}">
                    <a16:creationId xmlns:a16="http://schemas.microsoft.com/office/drawing/2014/main" xmlns="" id="{B0D59BDB-C0A3-40DE-869C-348EAA7FA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44" name="Freeform 10">
                <a:extLst>
                  <a:ext uri="{FF2B5EF4-FFF2-40B4-BE49-F238E27FC236}">
                    <a16:creationId xmlns:a16="http://schemas.microsoft.com/office/drawing/2014/main" xmlns="" id="{07AFB553-3FB0-4706-B229-9B7773087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45" name="Freeform 11">
                <a:extLst>
                  <a:ext uri="{FF2B5EF4-FFF2-40B4-BE49-F238E27FC236}">
                    <a16:creationId xmlns:a16="http://schemas.microsoft.com/office/drawing/2014/main" xmlns="" id="{142FE867-C121-40FE-8828-7BCDFBC20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46" name="Freeform 12">
                <a:extLst>
                  <a:ext uri="{FF2B5EF4-FFF2-40B4-BE49-F238E27FC236}">
                    <a16:creationId xmlns:a16="http://schemas.microsoft.com/office/drawing/2014/main" xmlns="" id="{F0FC456F-E546-4F95-8015-5FC09BB1A6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47" name="Freeform 13">
                <a:extLst>
                  <a:ext uri="{FF2B5EF4-FFF2-40B4-BE49-F238E27FC236}">
                    <a16:creationId xmlns:a16="http://schemas.microsoft.com/office/drawing/2014/main" xmlns="" id="{4AE8CAD7-0FF3-4470-A534-7B3ECCB76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48" name="Freeform 14">
                <a:extLst>
                  <a:ext uri="{FF2B5EF4-FFF2-40B4-BE49-F238E27FC236}">
                    <a16:creationId xmlns:a16="http://schemas.microsoft.com/office/drawing/2014/main" xmlns="" id="{0E5A5465-0D9C-42D6-B350-87FD9641A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49" name="Freeform 15">
                <a:extLst>
                  <a:ext uri="{FF2B5EF4-FFF2-40B4-BE49-F238E27FC236}">
                    <a16:creationId xmlns:a16="http://schemas.microsoft.com/office/drawing/2014/main" xmlns="" id="{E6C824D1-2331-4676-BC24-7922F479D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50" name="Freeform 16">
                <a:extLst>
                  <a:ext uri="{FF2B5EF4-FFF2-40B4-BE49-F238E27FC236}">
                    <a16:creationId xmlns:a16="http://schemas.microsoft.com/office/drawing/2014/main" xmlns="" id="{F520D159-0ED0-4778-AB02-6DF295BE2A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51" name="Freeform 17">
                <a:extLst>
                  <a:ext uri="{FF2B5EF4-FFF2-40B4-BE49-F238E27FC236}">
                    <a16:creationId xmlns:a16="http://schemas.microsoft.com/office/drawing/2014/main" xmlns="" id="{93F2C656-FE2D-4E63-AD75-5438CE514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</p:grpSp>
      </p:grpSp>
      <p:sp>
        <p:nvSpPr>
          <p:cNvPr id="152" name="TextBox 151">
            <a:extLst>
              <a:ext uri="{FF2B5EF4-FFF2-40B4-BE49-F238E27FC236}">
                <a16:creationId xmlns:a16="http://schemas.microsoft.com/office/drawing/2014/main" xmlns="" id="{2EF184A1-8172-4603-9900-07637527EFEE}"/>
              </a:ext>
            </a:extLst>
          </p:cNvPr>
          <p:cNvSpPr txBox="1"/>
          <p:nvPr/>
        </p:nvSpPr>
        <p:spPr>
          <a:xfrm>
            <a:off x="3118611" y="3238977"/>
            <a:ext cx="1507500" cy="697490"/>
          </a:xfrm>
          <a:prstGeom prst="rect">
            <a:avLst/>
          </a:prstGeom>
          <a:noFill/>
        </p:spPr>
        <p:txBody>
          <a:bodyPr wrap="square" lIns="324992" tIns="162492" rIns="324992" bIns="162492" rtlCol="0">
            <a:spAutoFit/>
          </a:bodyPr>
          <a:lstStyle/>
          <a:p>
            <a:pPr algn="ctr"/>
            <a:r>
              <a:rPr lang="id-ID" sz="2400">
                <a:solidFill>
                  <a:schemeClr val="bg1"/>
                </a:solidFill>
                <a:cs typeface="Lato Regular"/>
              </a:rPr>
              <a:t>7</a:t>
            </a:r>
            <a:r>
              <a:rPr lang="en-US" sz="2400">
                <a:solidFill>
                  <a:schemeClr val="bg1"/>
                </a:solidFill>
                <a:cs typeface="Lato Regular"/>
              </a:rPr>
              <a:t>0</a:t>
            </a:r>
            <a:r>
              <a:rPr lang="en-US" sz="2400" dirty="0">
                <a:solidFill>
                  <a:schemeClr val="bg1"/>
                </a:solidFill>
                <a:cs typeface="Lato Regular"/>
              </a:rPr>
              <a:t>%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xmlns="" id="{0E6EED4C-8454-47A1-B165-588D4ABD8EE5}"/>
              </a:ext>
            </a:extLst>
          </p:cNvPr>
          <p:cNvSpPr txBox="1"/>
          <p:nvPr/>
        </p:nvSpPr>
        <p:spPr>
          <a:xfrm>
            <a:off x="7965491" y="3842428"/>
            <a:ext cx="1507500" cy="697490"/>
          </a:xfrm>
          <a:prstGeom prst="rect">
            <a:avLst/>
          </a:prstGeom>
          <a:noFill/>
        </p:spPr>
        <p:txBody>
          <a:bodyPr wrap="square" lIns="324992" tIns="162492" rIns="324992" bIns="162492" rtlCol="0">
            <a:spAutoFit/>
          </a:bodyPr>
          <a:lstStyle/>
          <a:p>
            <a:pPr algn="ctr"/>
            <a:r>
              <a:rPr lang="id-ID" sz="2400">
                <a:solidFill>
                  <a:schemeClr val="bg1"/>
                </a:solidFill>
                <a:cs typeface="Lato Regular"/>
              </a:rPr>
              <a:t>4</a:t>
            </a:r>
            <a:r>
              <a:rPr lang="en-US" sz="2400">
                <a:solidFill>
                  <a:schemeClr val="bg1"/>
                </a:solidFill>
                <a:cs typeface="Lato Regular"/>
              </a:rPr>
              <a:t>0</a:t>
            </a:r>
            <a:r>
              <a:rPr lang="en-US" sz="2400" dirty="0">
                <a:solidFill>
                  <a:schemeClr val="bg1"/>
                </a:solidFill>
                <a:cs typeface="Lato Regular"/>
              </a:rPr>
              <a:t>%</a:t>
            </a:r>
          </a:p>
        </p:txBody>
      </p:sp>
      <p:grpSp>
        <p:nvGrpSpPr>
          <p:cNvPr id="154" name="Group 153">
            <a:extLst>
              <a:ext uri="{FF2B5EF4-FFF2-40B4-BE49-F238E27FC236}">
                <a16:creationId xmlns:a16="http://schemas.microsoft.com/office/drawing/2014/main" xmlns="" id="{A09F21BE-1EFD-4D39-8559-EA836A6BE3A2}"/>
              </a:ext>
            </a:extLst>
          </p:cNvPr>
          <p:cNvGrpSpPr>
            <a:grpSpLocks noChangeAspect="1"/>
          </p:cNvGrpSpPr>
          <p:nvPr/>
        </p:nvGrpSpPr>
        <p:grpSpPr>
          <a:xfrm>
            <a:off x="2875065" y="4414353"/>
            <a:ext cx="1120131" cy="1120428"/>
            <a:chOff x="9158380" y="3435910"/>
            <a:chExt cx="2288589" cy="2289185"/>
          </a:xfrm>
          <a:solidFill>
            <a:schemeClr val="accent1"/>
          </a:solidFill>
        </p:grpSpPr>
        <p:sp>
          <p:nvSpPr>
            <p:cNvPr id="155" name="Freeform 2">
              <a:extLst>
                <a:ext uri="{FF2B5EF4-FFF2-40B4-BE49-F238E27FC236}">
                  <a16:creationId xmlns:a16="http://schemas.microsoft.com/office/drawing/2014/main" xmlns="" id="{37804DA1-DD66-44AF-8F15-757BA563CD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60043" y="3615290"/>
              <a:ext cx="1877678" cy="1878411"/>
            </a:xfrm>
            <a:custGeom>
              <a:avLst/>
              <a:gdLst>
                <a:gd name="T0" fmla="*/ 10058 w 10059"/>
                <a:gd name="T1" fmla="*/ 5032 h 10064"/>
                <a:gd name="T2" fmla="*/ 10058 w 10059"/>
                <a:gd name="T3" fmla="*/ 5032 h 10064"/>
                <a:gd name="T4" fmla="*/ 5031 w 10059"/>
                <a:gd name="T5" fmla="*/ 10063 h 10064"/>
                <a:gd name="T6" fmla="*/ 0 w 10059"/>
                <a:gd name="T7" fmla="*/ 5032 h 10064"/>
                <a:gd name="T8" fmla="*/ 5031 w 10059"/>
                <a:gd name="T9" fmla="*/ 0 h 10064"/>
                <a:gd name="T10" fmla="*/ 10058 w 10059"/>
                <a:gd name="T11" fmla="*/ 5032 h 10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59" h="10064">
                  <a:moveTo>
                    <a:pt x="10058" y="5032"/>
                  </a:moveTo>
                  <a:lnTo>
                    <a:pt x="10058" y="5032"/>
                  </a:lnTo>
                  <a:cubicBezTo>
                    <a:pt x="10058" y="7808"/>
                    <a:pt x="7807" y="10063"/>
                    <a:pt x="5031" y="10063"/>
                  </a:cubicBezTo>
                  <a:cubicBezTo>
                    <a:pt x="2250" y="10063"/>
                    <a:pt x="0" y="7808"/>
                    <a:pt x="0" y="5032"/>
                  </a:cubicBezTo>
                  <a:cubicBezTo>
                    <a:pt x="0" y="2255"/>
                    <a:pt x="2250" y="0"/>
                    <a:pt x="5031" y="0"/>
                  </a:cubicBezTo>
                  <a:cubicBezTo>
                    <a:pt x="7807" y="0"/>
                    <a:pt x="10058" y="2255"/>
                    <a:pt x="10058" y="50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600" dirty="0"/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xmlns="" id="{46CD1C08-3E4D-4804-823B-3E16B09BBCD9}"/>
                </a:ext>
              </a:extLst>
            </p:cNvPr>
            <p:cNvGrpSpPr/>
            <p:nvPr/>
          </p:nvGrpSpPr>
          <p:grpSpPr>
            <a:xfrm>
              <a:off x="9158380" y="3435910"/>
              <a:ext cx="2288589" cy="2289185"/>
              <a:chOff x="1119258" y="2257147"/>
              <a:chExt cx="1868076" cy="1868076"/>
            </a:xfrm>
            <a:grpFill/>
          </p:grpSpPr>
          <p:sp>
            <p:nvSpPr>
              <p:cNvPr id="158" name="Freeform 6">
                <a:extLst>
                  <a:ext uri="{FF2B5EF4-FFF2-40B4-BE49-F238E27FC236}">
                    <a16:creationId xmlns:a16="http://schemas.microsoft.com/office/drawing/2014/main" xmlns="" id="{07213462-3FDB-48C6-BAA6-44C067353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59" name="Freeform 7">
                <a:extLst>
                  <a:ext uri="{FF2B5EF4-FFF2-40B4-BE49-F238E27FC236}">
                    <a16:creationId xmlns:a16="http://schemas.microsoft.com/office/drawing/2014/main" xmlns="" id="{E380C0A8-26BA-4EBC-B5AE-B59A0A42A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60" name="Freeform 8">
                <a:extLst>
                  <a:ext uri="{FF2B5EF4-FFF2-40B4-BE49-F238E27FC236}">
                    <a16:creationId xmlns:a16="http://schemas.microsoft.com/office/drawing/2014/main" xmlns="" id="{F48689B1-5353-4336-A15F-11F6671D12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61" name="Freeform 9">
                <a:extLst>
                  <a:ext uri="{FF2B5EF4-FFF2-40B4-BE49-F238E27FC236}">
                    <a16:creationId xmlns:a16="http://schemas.microsoft.com/office/drawing/2014/main" xmlns="" id="{E6B446D9-F081-45E0-958B-ACA97D019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62" name="Freeform 10">
                <a:extLst>
                  <a:ext uri="{FF2B5EF4-FFF2-40B4-BE49-F238E27FC236}">
                    <a16:creationId xmlns:a16="http://schemas.microsoft.com/office/drawing/2014/main" xmlns="" id="{D706E008-9366-47DB-9EDF-C4AE0314C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63" name="Freeform 11">
                <a:extLst>
                  <a:ext uri="{FF2B5EF4-FFF2-40B4-BE49-F238E27FC236}">
                    <a16:creationId xmlns:a16="http://schemas.microsoft.com/office/drawing/2014/main" xmlns="" id="{5B304B53-E6B3-47AF-BD6E-0FEFD8403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64" name="Freeform 12">
                <a:extLst>
                  <a:ext uri="{FF2B5EF4-FFF2-40B4-BE49-F238E27FC236}">
                    <a16:creationId xmlns:a16="http://schemas.microsoft.com/office/drawing/2014/main" xmlns="" id="{96CE02ED-509E-4378-BB87-3C73C658A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65" name="Freeform 13">
                <a:extLst>
                  <a:ext uri="{FF2B5EF4-FFF2-40B4-BE49-F238E27FC236}">
                    <a16:creationId xmlns:a16="http://schemas.microsoft.com/office/drawing/2014/main" xmlns="" id="{2FDAE817-08C3-4BE6-8F58-F7988058BC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66" name="Freeform 14">
                <a:extLst>
                  <a:ext uri="{FF2B5EF4-FFF2-40B4-BE49-F238E27FC236}">
                    <a16:creationId xmlns:a16="http://schemas.microsoft.com/office/drawing/2014/main" xmlns="" id="{F6F2D22E-9243-46C5-AA28-73DCB2145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69" name="Freeform 15">
                <a:extLst>
                  <a:ext uri="{FF2B5EF4-FFF2-40B4-BE49-F238E27FC236}">
                    <a16:creationId xmlns:a16="http://schemas.microsoft.com/office/drawing/2014/main" xmlns="" id="{AC14CE22-813D-4CD6-8D7B-85C2F35997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181" name="Freeform 16">
                <a:extLst>
                  <a:ext uri="{FF2B5EF4-FFF2-40B4-BE49-F238E27FC236}">
                    <a16:creationId xmlns:a16="http://schemas.microsoft.com/office/drawing/2014/main" xmlns="" id="{8092453C-1802-4EDE-8995-15A099A3C2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  <p:sp>
            <p:nvSpPr>
              <p:cNvPr id="201" name="Freeform 17">
                <a:extLst>
                  <a:ext uri="{FF2B5EF4-FFF2-40B4-BE49-F238E27FC236}">
                    <a16:creationId xmlns:a16="http://schemas.microsoft.com/office/drawing/2014/main" xmlns="" id="{3CC53335-D1D6-4224-95FD-B4CC84F4F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00" dirty="0">
                  <a:latin typeface="Lato Light"/>
                </a:endParaRPr>
              </a:p>
            </p:txBody>
          </p:sp>
        </p:grpSp>
      </p:grpSp>
      <p:sp>
        <p:nvSpPr>
          <p:cNvPr id="202" name="TextBox 201">
            <a:extLst>
              <a:ext uri="{FF2B5EF4-FFF2-40B4-BE49-F238E27FC236}">
                <a16:creationId xmlns:a16="http://schemas.microsoft.com/office/drawing/2014/main" xmlns="" id="{9AE4F113-157E-4E98-8219-9ECF2F30D6A0}"/>
              </a:ext>
            </a:extLst>
          </p:cNvPr>
          <p:cNvSpPr txBox="1"/>
          <p:nvPr/>
        </p:nvSpPr>
        <p:spPr>
          <a:xfrm>
            <a:off x="2719010" y="4669835"/>
            <a:ext cx="1507500" cy="697490"/>
          </a:xfrm>
          <a:prstGeom prst="rect">
            <a:avLst/>
          </a:prstGeom>
          <a:noFill/>
        </p:spPr>
        <p:txBody>
          <a:bodyPr wrap="square" lIns="324992" tIns="162492" rIns="324992" bIns="162492" rtlCol="0">
            <a:spAutoFit/>
          </a:bodyPr>
          <a:lstStyle/>
          <a:p>
            <a:pPr algn="ctr"/>
            <a:r>
              <a:rPr lang="id-ID" sz="2400">
                <a:solidFill>
                  <a:schemeClr val="bg1"/>
                </a:solidFill>
                <a:cs typeface="Lato Regular"/>
              </a:rPr>
              <a:t>3</a:t>
            </a:r>
            <a:r>
              <a:rPr lang="en-US" sz="2400">
                <a:solidFill>
                  <a:schemeClr val="bg1"/>
                </a:solidFill>
                <a:cs typeface="Lato Regular"/>
              </a:rPr>
              <a:t>0</a:t>
            </a:r>
            <a:r>
              <a:rPr lang="en-US" sz="2400" dirty="0">
                <a:solidFill>
                  <a:schemeClr val="bg1"/>
                </a:solidFill>
                <a:cs typeface="Lato Regular"/>
              </a:rPr>
              <a:t>%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E2DB6449-909C-4546-8090-9F9D95ABF59C}"/>
              </a:ext>
            </a:extLst>
          </p:cNvPr>
          <p:cNvGrpSpPr/>
          <p:nvPr/>
        </p:nvGrpSpPr>
        <p:grpSpPr>
          <a:xfrm>
            <a:off x="9168901" y="2209800"/>
            <a:ext cx="2583665" cy="2356446"/>
            <a:chOff x="6876675" y="1657350"/>
            <a:chExt cx="1937749" cy="1767335"/>
          </a:xfrm>
        </p:grpSpPr>
        <p:grpSp>
          <p:nvGrpSpPr>
            <p:cNvPr id="212" name="Group 211">
              <a:extLst>
                <a:ext uri="{FF2B5EF4-FFF2-40B4-BE49-F238E27FC236}">
                  <a16:creationId xmlns:a16="http://schemas.microsoft.com/office/drawing/2014/main" xmlns="" id="{12492AAE-22A3-4BCE-A8A7-9946EB1FA290}"/>
                </a:ext>
              </a:extLst>
            </p:cNvPr>
            <p:cNvGrpSpPr/>
            <p:nvPr/>
          </p:nvGrpSpPr>
          <p:grpSpPr>
            <a:xfrm>
              <a:off x="6876675" y="1657350"/>
              <a:ext cx="1937749" cy="624335"/>
              <a:chOff x="1040890" y="1869589"/>
              <a:chExt cx="1937749" cy="624335"/>
            </a:xfrm>
          </p:grpSpPr>
          <p:sp>
            <p:nvSpPr>
              <p:cNvPr id="213" name="TextBox 212">
                <a:extLst>
                  <a:ext uri="{FF2B5EF4-FFF2-40B4-BE49-F238E27FC236}">
                    <a16:creationId xmlns:a16="http://schemas.microsoft.com/office/drawing/2014/main" xmlns="" id="{0F642E35-9384-4C8F-B5EE-397499BA47B6}"/>
                  </a:ext>
                </a:extLst>
              </p:cNvPr>
              <p:cNvSpPr txBox="1"/>
              <p:nvPr/>
            </p:nvSpPr>
            <p:spPr>
              <a:xfrm>
                <a:off x="1040890" y="2101509"/>
                <a:ext cx="1937749" cy="392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Et </a:t>
                </a:r>
                <a:r>
                  <a:rPr lang="en-US" sz="1400" dirty="0" err="1"/>
                  <a:t>harum</a:t>
                </a:r>
                <a:r>
                  <a:rPr lang="en-US" sz="1400" dirty="0"/>
                  <a:t> </a:t>
                </a:r>
                <a:r>
                  <a:rPr lang="en-US" sz="1400" dirty="0" err="1"/>
                  <a:t>quidem</a:t>
                </a:r>
                <a:r>
                  <a:rPr lang="en-US" sz="1400" dirty="0"/>
                  <a:t/>
                </a:r>
                <a:br>
                  <a:rPr lang="en-US" sz="1400" dirty="0"/>
                </a:br>
                <a:r>
                  <a:rPr lang="en-US" sz="1400" dirty="0"/>
                  <a:t>rerum facilis </a:t>
                </a:r>
                <a:r>
                  <a:rPr lang="en-US" sz="1400" dirty="0" err="1"/>
                  <a:t>est</a:t>
                </a:r>
                <a:r>
                  <a:rPr lang="en-US" sz="1400" dirty="0"/>
                  <a:t> et exp</a:t>
                </a:r>
              </a:p>
            </p:txBody>
          </p:sp>
          <p:sp>
            <p:nvSpPr>
              <p:cNvPr id="214" name="TextBox 213">
                <a:extLst>
                  <a:ext uri="{FF2B5EF4-FFF2-40B4-BE49-F238E27FC236}">
                    <a16:creationId xmlns:a16="http://schemas.microsoft.com/office/drawing/2014/main" xmlns="" id="{DC0EF8F8-A14D-402C-9B00-8EEC0501ACF6}"/>
                  </a:ext>
                </a:extLst>
              </p:cNvPr>
              <p:cNvSpPr txBox="1"/>
              <p:nvPr/>
            </p:nvSpPr>
            <p:spPr>
              <a:xfrm>
                <a:off x="1040890" y="1869589"/>
                <a:ext cx="1937749" cy="28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b="1" dirty="0"/>
                  <a:t>Lorem ipsum</a:t>
                </a:r>
              </a:p>
            </p:txBody>
          </p:sp>
        </p:grpSp>
        <p:grpSp>
          <p:nvGrpSpPr>
            <p:cNvPr id="215" name="Group 214">
              <a:extLst>
                <a:ext uri="{FF2B5EF4-FFF2-40B4-BE49-F238E27FC236}">
                  <a16:creationId xmlns:a16="http://schemas.microsoft.com/office/drawing/2014/main" xmlns="" id="{A2C29F94-AF00-45B5-931B-C15C12328188}"/>
                </a:ext>
              </a:extLst>
            </p:cNvPr>
            <p:cNvGrpSpPr/>
            <p:nvPr/>
          </p:nvGrpSpPr>
          <p:grpSpPr>
            <a:xfrm>
              <a:off x="6876675" y="2800350"/>
              <a:ext cx="1937749" cy="624335"/>
              <a:chOff x="1040890" y="1869589"/>
              <a:chExt cx="1937749" cy="624335"/>
            </a:xfrm>
          </p:grpSpPr>
          <p:sp>
            <p:nvSpPr>
              <p:cNvPr id="216" name="TextBox 215">
                <a:extLst>
                  <a:ext uri="{FF2B5EF4-FFF2-40B4-BE49-F238E27FC236}">
                    <a16:creationId xmlns:a16="http://schemas.microsoft.com/office/drawing/2014/main" xmlns="" id="{9FC1B5B1-2913-4C04-9C45-4DD99D782FD4}"/>
                  </a:ext>
                </a:extLst>
              </p:cNvPr>
              <p:cNvSpPr txBox="1"/>
              <p:nvPr/>
            </p:nvSpPr>
            <p:spPr>
              <a:xfrm>
                <a:off x="1040890" y="2101509"/>
                <a:ext cx="1937749" cy="392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Et </a:t>
                </a:r>
                <a:r>
                  <a:rPr lang="en-US" sz="1400" dirty="0" err="1"/>
                  <a:t>harum</a:t>
                </a:r>
                <a:r>
                  <a:rPr lang="en-US" sz="1400" dirty="0"/>
                  <a:t> </a:t>
                </a:r>
                <a:r>
                  <a:rPr lang="en-US" sz="1400" dirty="0" err="1"/>
                  <a:t>quidem</a:t>
                </a:r>
                <a:r>
                  <a:rPr lang="en-US" sz="1400" dirty="0"/>
                  <a:t/>
                </a:r>
                <a:br>
                  <a:rPr lang="en-US" sz="1400" dirty="0"/>
                </a:br>
                <a:r>
                  <a:rPr lang="en-US" sz="1400" dirty="0"/>
                  <a:t>rerum facilis </a:t>
                </a:r>
                <a:r>
                  <a:rPr lang="en-US" sz="1400" dirty="0" err="1"/>
                  <a:t>est</a:t>
                </a:r>
                <a:r>
                  <a:rPr lang="en-US" sz="1400" dirty="0"/>
                  <a:t> et exp</a:t>
                </a:r>
              </a:p>
            </p:txBody>
          </p:sp>
          <p:sp>
            <p:nvSpPr>
              <p:cNvPr id="217" name="TextBox 216">
                <a:extLst>
                  <a:ext uri="{FF2B5EF4-FFF2-40B4-BE49-F238E27FC236}">
                    <a16:creationId xmlns:a16="http://schemas.microsoft.com/office/drawing/2014/main" xmlns="" id="{C3CAEE6D-78CB-47B4-B368-EB397B59C249}"/>
                  </a:ext>
                </a:extLst>
              </p:cNvPr>
              <p:cNvSpPr txBox="1"/>
              <p:nvPr/>
            </p:nvSpPr>
            <p:spPr>
              <a:xfrm>
                <a:off x="1040890" y="1869589"/>
                <a:ext cx="1937749" cy="28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67" b="1" dirty="0"/>
                  <a:t>Lorem ipsum</a:t>
                </a:r>
              </a:p>
            </p:txBody>
          </p:sp>
        </p:grpSp>
      </p:grpSp>
      <p:grpSp>
        <p:nvGrpSpPr>
          <p:cNvPr id="219" name="Group 218">
            <a:extLst>
              <a:ext uri="{FF2B5EF4-FFF2-40B4-BE49-F238E27FC236}">
                <a16:creationId xmlns:a16="http://schemas.microsoft.com/office/drawing/2014/main" xmlns="" id="{43C107CF-F4CC-43FA-9B86-6D5726A6677C}"/>
              </a:ext>
            </a:extLst>
          </p:cNvPr>
          <p:cNvGrpSpPr/>
          <p:nvPr/>
        </p:nvGrpSpPr>
        <p:grpSpPr>
          <a:xfrm>
            <a:off x="256400" y="3154857"/>
            <a:ext cx="2583665" cy="832446"/>
            <a:chOff x="1040890" y="1869589"/>
            <a:chExt cx="1937749" cy="624335"/>
          </a:xfrm>
        </p:grpSpPr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xmlns="" id="{FD8296AF-D881-470D-AA04-20D116DF1B92}"/>
                </a:ext>
              </a:extLst>
            </p:cNvPr>
            <p:cNvSpPr txBox="1"/>
            <p:nvPr/>
          </p:nvSpPr>
          <p:spPr>
            <a:xfrm>
              <a:off x="1040890" y="2101509"/>
              <a:ext cx="1937749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Et </a:t>
              </a:r>
              <a:r>
                <a:rPr lang="en-US" sz="1400" dirty="0" err="1"/>
                <a:t>harum</a:t>
              </a:r>
              <a:r>
                <a:rPr lang="en-US" sz="1400" dirty="0"/>
                <a:t> </a:t>
              </a:r>
              <a:r>
                <a:rPr lang="en-US" sz="1400" dirty="0" err="1"/>
                <a:t>quidem</a:t>
              </a:r>
              <a:r>
                <a:rPr lang="en-US" sz="1400" dirty="0"/>
                <a:t/>
              </a:r>
              <a:br>
                <a:rPr lang="en-US" sz="1400" dirty="0"/>
              </a:br>
              <a:r>
                <a:rPr lang="en-US" sz="1400" dirty="0"/>
                <a:t>rerum facilis </a:t>
              </a:r>
              <a:r>
                <a:rPr lang="en-US" sz="1400" dirty="0" err="1"/>
                <a:t>est</a:t>
              </a:r>
              <a:r>
                <a:rPr lang="en-US" sz="1400" dirty="0"/>
                <a:t> et exp</a:t>
              </a:r>
            </a:p>
          </p:txBody>
        </p:sp>
        <p:sp>
          <p:nvSpPr>
            <p:cNvPr id="224" name="TextBox 223">
              <a:extLst>
                <a:ext uri="{FF2B5EF4-FFF2-40B4-BE49-F238E27FC236}">
                  <a16:creationId xmlns:a16="http://schemas.microsoft.com/office/drawing/2014/main" xmlns="" id="{8EFB998F-0438-4D81-9C13-07C0295D897B}"/>
                </a:ext>
              </a:extLst>
            </p:cNvPr>
            <p:cNvSpPr txBox="1"/>
            <p:nvPr/>
          </p:nvSpPr>
          <p:spPr>
            <a:xfrm>
              <a:off x="1040890" y="1869589"/>
              <a:ext cx="193774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67" b="1" dirty="0"/>
                <a:t>Lorem ipsum</a:t>
              </a:r>
            </a:p>
          </p:txBody>
        </p:sp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xmlns="" id="{4A0800E7-5BE2-4FE6-80FF-193406993F9A}"/>
              </a:ext>
            </a:extLst>
          </p:cNvPr>
          <p:cNvGrpSpPr/>
          <p:nvPr/>
        </p:nvGrpSpPr>
        <p:grpSpPr>
          <a:xfrm>
            <a:off x="256400" y="4515453"/>
            <a:ext cx="2583665" cy="832446"/>
            <a:chOff x="1040890" y="1869589"/>
            <a:chExt cx="1937749" cy="624335"/>
          </a:xfrm>
        </p:grpSpPr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xmlns="" id="{3D8BF025-3133-44F1-8921-1E7CBB462960}"/>
                </a:ext>
              </a:extLst>
            </p:cNvPr>
            <p:cNvSpPr txBox="1"/>
            <p:nvPr/>
          </p:nvSpPr>
          <p:spPr>
            <a:xfrm>
              <a:off x="1040890" y="2101509"/>
              <a:ext cx="1937749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Et </a:t>
              </a:r>
              <a:r>
                <a:rPr lang="en-US" sz="1400" dirty="0" err="1"/>
                <a:t>harum</a:t>
              </a:r>
              <a:r>
                <a:rPr lang="en-US" sz="1400" dirty="0"/>
                <a:t> </a:t>
              </a:r>
              <a:r>
                <a:rPr lang="en-US" sz="1400" dirty="0" err="1"/>
                <a:t>quidem</a:t>
              </a:r>
              <a:r>
                <a:rPr lang="en-US" sz="1400" dirty="0"/>
                <a:t/>
              </a:r>
              <a:br>
                <a:rPr lang="en-US" sz="1400" dirty="0"/>
              </a:br>
              <a:r>
                <a:rPr lang="en-US" sz="1400" dirty="0"/>
                <a:t>rerum facilis </a:t>
              </a:r>
              <a:r>
                <a:rPr lang="en-US" sz="1400" dirty="0" err="1"/>
                <a:t>est</a:t>
              </a:r>
              <a:r>
                <a:rPr lang="en-US" sz="1400" dirty="0"/>
                <a:t> et exp</a:t>
              </a:r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xmlns="" id="{6E35DE97-6BE6-4065-84CC-B608BD0ED6CF}"/>
                </a:ext>
              </a:extLst>
            </p:cNvPr>
            <p:cNvSpPr txBox="1"/>
            <p:nvPr/>
          </p:nvSpPr>
          <p:spPr>
            <a:xfrm>
              <a:off x="1040890" y="1869589"/>
              <a:ext cx="193774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67" b="1" dirty="0"/>
                <a:t>Lorem 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7022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E227B58E-7412-42B9-8E1E-1B08CFC979AE}"/>
              </a:ext>
            </a:extLst>
          </p:cNvPr>
          <p:cNvGrpSpPr/>
          <p:nvPr/>
        </p:nvGrpSpPr>
        <p:grpSpPr>
          <a:xfrm>
            <a:off x="-8875" y="1108033"/>
            <a:ext cx="10168876" cy="4546201"/>
            <a:chOff x="-6657" y="1733849"/>
            <a:chExt cx="7626657" cy="3409651"/>
          </a:xfrm>
        </p:grpSpPr>
        <p:sp>
          <p:nvSpPr>
            <p:cNvPr id="167" name="Pentagon 4">
              <a:extLst>
                <a:ext uri="{FF2B5EF4-FFF2-40B4-BE49-F238E27FC236}">
                  <a16:creationId xmlns:a16="http://schemas.microsoft.com/office/drawing/2014/main" xmlns="" id="{96E88AAA-645B-447C-B6DF-A3890DAC94BB}"/>
                </a:ext>
              </a:extLst>
            </p:cNvPr>
            <p:cNvSpPr/>
            <p:nvPr/>
          </p:nvSpPr>
          <p:spPr>
            <a:xfrm>
              <a:off x="1974331" y="2966497"/>
              <a:ext cx="4333315" cy="479782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8" name="Pentagon 5">
              <a:extLst>
                <a:ext uri="{FF2B5EF4-FFF2-40B4-BE49-F238E27FC236}">
                  <a16:creationId xmlns:a16="http://schemas.microsoft.com/office/drawing/2014/main" xmlns="" id="{E8916927-DF26-46DF-BBA2-DE1A406A231E}"/>
                </a:ext>
              </a:extLst>
            </p:cNvPr>
            <p:cNvSpPr/>
            <p:nvPr/>
          </p:nvSpPr>
          <p:spPr>
            <a:xfrm>
              <a:off x="1974330" y="3424890"/>
              <a:ext cx="4815329" cy="479782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70" name="Pentagon 6">
              <a:extLst>
                <a:ext uri="{FF2B5EF4-FFF2-40B4-BE49-F238E27FC236}">
                  <a16:creationId xmlns:a16="http://schemas.microsoft.com/office/drawing/2014/main" xmlns="" id="{AA82E982-2752-4BDC-8DBE-36070AF26438}"/>
                </a:ext>
              </a:extLst>
            </p:cNvPr>
            <p:cNvSpPr/>
            <p:nvPr/>
          </p:nvSpPr>
          <p:spPr>
            <a:xfrm>
              <a:off x="1974330" y="3898987"/>
              <a:ext cx="3477737" cy="479782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71" name="Pentagon 7">
              <a:extLst>
                <a:ext uri="{FF2B5EF4-FFF2-40B4-BE49-F238E27FC236}">
                  <a16:creationId xmlns:a16="http://schemas.microsoft.com/office/drawing/2014/main" xmlns="" id="{476A0E60-43B4-496F-B2CE-716784E5CF3C}"/>
                </a:ext>
              </a:extLst>
            </p:cNvPr>
            <p:cNvSpPr/>
            <p:nvPr/>
          </p:nvSpPr>
          <p:spPr>
            <a:xfrm>
              <a:off x="1974331" y="2497834"/>
              <a:ext cx="5645669" cy="479782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xmlns="" id="{CF3F157F-F6E5-4FFC-AA61-A634F668B4F4}"/>
                </a:ext>
              </a:extLst>
            </p:cNvPr>
            <p:cNvGrpSpPr/>
            <p:nvPr/>
          </p:nvGrpSpPr>
          <p:grpSpPr>
            <a:xfrm>
              <a:off x="1048440" y="1733849"/>
              <a:ext cx="934839" cy="3405167"/>
              <a:chOff x="2897280" y="214999"/>
              <a:chExt cx="1065120" cy="4867342"/>
            </a:xfrm>
          </p:grpSpPr>
          <p:grpSp>
            <p:nvGrpSpPr>
              <p:cNvPr id="173" name="Group 172">
                <a:extLst>
                  <a:ext uri="{FF2B5EF4-FFF2-40B4-BE49-F238E27FC236}">
                    <a16:creationId xmlns:a16="http://schemas.microsoft.com/office/drawing/2014/main" xmlns="" id="{9F9489C0-A45B-42C6-8776-DAE7E2C7ECD7}"/>
                  </a:ext>
                </a:extLst>
              </p:cNvPr>
              <p:cNvGrpSpPr/>
              <p:nvPr/>
            </p:nvGrpSpPr>
            <p:grpSpPr>
              <a:xfrm>
                <a:off x="2897280" y="214999"/>
                <a:ext cx="1065120" cy="2439102"/>
                <a:chOff x="2897280" y="204839"/>
                <a:chExt cx="1065120" cy="2439102"/>
              </a:xfrm>
            </p:grpSpPr>
            <p:sp>
              <p:nvSpPr>
                <p:cNvPr id="177" name="Manual Input 10">
                  <a:extLst>
                    <a:ext uri="{FF2B5EF4-FFF2-40B4-BE49-F238E27FC236}">
                      <a16:creationId xmlns:a16="http://schemas.microsoft.com/office/drawing/2014/main" xmlns="" id="{DAD312F1-AC07-4EB3-A3E4-E756A13AA0E6}"/>
                    </a:ext>
                  </a:extLst>
                </p:cNvPr>
                <p:cNvSpPr/>
                <p:nvPr/>
              </p:nvSpPr>
              <p:spPr>
                <a:xfrm flipH="1">
                  <a:off x="2897280" y="204839"/>
                  <a:ext cx="1065120" cy="2439102"/>
                </a:xfrm>
                <a:custGeom>
                  <a:avLst/>
                  <a:gdLst>
                    <a:gd name="connsiteX0" fmla="*/ 0 w 10000"/>
                    <a:gd name="connsiteY0" fmla="*/ 2000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0 w 10000"/>
                    <a:gd name="connsiteY4" fmla="*/ 2000 h 10000"/>
                    <a:gd name="connsiteX0" fmla="*/ 18 w 10000"/>
                    <a:gd name="connsiteY0" fmla="*/ 4474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18 w 10000"/>
                    <a:gd name="connsiteY4" fmla="*/ 4474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00" h="10000">
                      <a:moveTo>
                        <a:pt x="18" y="4474"/>
                      </a:moveTo>
                      <a:lnTo>
                        <a:pt x="10000" y="0"/>
                      </a:lnTo>
                      <a:lnTo>
                        <a:pt x="10000" y="10000"/>
                      </a:lnTo>
                      <a:lnTo>
                        <a:pt x="0" y="10000"/>
                      </a:lnTo>
                      <a:lnTo>
                        <a:pt x="18" y="447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78" name="Manual Input 10">
                  <a:extLst>
                    <a:ext uri="{FF2B5EF4-FFF2-40B4-BE49-F238E27FC236}">
                      <a16:creationId xmlns:a16="http://schemas.microsoft.com/office/drawing/2014/main" xmlns="" id="{A83EC9DF-A46F-4834-B9A0-88363B24650F}"/>
                    </a:ext>
                  </a:extLst>
                </p:cNvPr>
                <p:cNvSpPr/>
                <p:nvPr/>
              </p:nvSpPr>
              <p:spPr>
                <a:xfrm flipH="1">
                  <a:off x="2897280" y="1424459"/>
                  <a:ext cx="1065120" cy="1219482"/>
                </a:xfrm>
                <a:custGeom>
                  <a:avLst/>
                  <a:gdLst>
                    <a:gd name="connsiteX0" fmla="*/ 0 w 10000"/>
                    <a:gd name="connsiteY0" fmla="*/ 2000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0 w 10000"/>
                    <a:gd name="connsiteY4" fmla="*/ 2000 h 10000"/>
                    <a:gd name="connsiteX0" fmla="*/ 18 w 10000"/>
                    <a:gd name="connsiteY0" fmla="*/ 4474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18 w 10000"/>
                    <a:gd name="connsiteY4" fmla="*/ 4474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00" h="10000">
                      <a:moveTo>
                        <a:pt x="18" y="4474"/>
                      </a:moveTo>
                      <a:lnTo>
                        <a:pt x="10000" y="0"/>
                      </a:lnTo>
                      <a:lnTo>
                        <a:pt x="10000" y="10000"/>
                      </a:lnTo>
                      <a:lnTo>
                        <a:pt x="0" y="10000"/>
                      </a:lnTo>
                      <a:lnTo>
                        <a:pt x="18" y="4474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74" name="Group 173">
                <a:extLst>
                  <a:ext uri="{FF2B5EF4-FFF2-40B4-BE49-F238E27FC236}">
                    <a16:creationId xmlns:a16="http://schemas.microsoft.com/office/drawing/2014/main" xmlns="" id="{C2B118D7-F368-4205-879E-DE4194384596}"/>
                  </a:ext>
                </a:extLst>
              </p:cNvPr>
              <p:cNvGrpSpPr/>
              <p:nvPr/>
            </p:nvGrpSpPr>
            <p:grpSpPr>
              <a:xfrm flipV="1">
                <a:off x="2897280" y="2643239"/>
                <a:ext cx="1065120" cy="2439102"/>
                <a:chOff x="2897280" y="204839"/>
                <a:chExt cx="1065120" cy="2439102"/>
              </a:xfrm>
            </p:grpSpPr>
            <p:sp>
              <p:nvSpPr>
                <p:cNvPr id="175" name="Manual Input 10">
                  <a:extLst>
                    <a:ext uri="{FF2B5EF4-FFF2-40B4-BE49-F238E27FC236}">
                      <a16:creationId xmlns:a16="http://schemas.microsoft.com/office/drawing/2014/main" xmlns="" id="{C9D4B071-5E32-4B3D-A763-96E50FFCCD9C}"/>
                    </a:ext>
                  </a:extLst>
                </p:cNvPr>
                <p:cNvSpPr/>
                <p:nvPr/>
              </p:nvSpPr>
              <p:spPr>
                <a:xfrm flipH="1">
                  <a:off x="2897280" y="204839"/>
                  <a:ext cx="1065120" cy="2439102"/>
                </a:xfrm>
                <a:custGeom>
                  <a:avLst/>
                  <a:gdLst>
                    <a:gd name="connsiteX0" fmla="*/ 0 w 10000"/>
                    <a:gd name="connsiteY0" fmla="*/ 2000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0 w 10000"/>
                    <a:gd name="connsiteY4" fmla="*/ 2000 h 10000"/>
                    <a:gd name="connsiteX0" fmla="*/ 18 w 10000"/>
                    <a:gd name="connsiteY0" fmla="*/ 4474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18 w 10000"/>
                    <a:gd name="connsiteY4" fmla="*/ 4474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00" h="10000">
                      <a:moveTo>
                        <a:pt x="18" y="4474"/>
                      </a:moveTo>
                      <a:lnTo>
                        <a:pt x="10000" y="0"/>
                      </a:lnTo>
                      <a:lnTo>
                        <a:pt x="10000" y="10000"/>
                      </a:lnTo>
                      <a:lnTo>
                        <a:pt x="0" y="10000"/>
                      </a:lnTo>
                      <a:lnTo>
                        <a:pt x="18" y="4474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76" name="Manual Input 10">
                  <a:extLst>
                    <a:ext uri="{FF2B5EF4-FFF2-40B4-BE49-F238E27FC236}">
                      <a16:creationId xmlns:a16="http://schemas.microsoft.com/office/drawing/2014/main" xmlns="" id="{2103962C-C3A1-43DC-953C-DC7E5CC98A28}"/>
                    </a:ext>
                  </a:extLst>
                </p:cNvPr>
                <p:cNvSpPr/>
                <p:nvPr/>
              </p:nvSpPr>
              <p:spPr>
                <a:xfrm flipH="1">
                  <a:off x="2897280" y="1424459"/>
                  <a:ext cx="1065120" cy="1219482"/>
                </a:xfrm>
                <a:custGeom>
                  <a:avLst/>
                  <a:gdLst>
                    <a:gd name="connsiteX0" fmla="*/ 0 w 10000"/>
                    <a:gd name="connsiteY0" fmla="*/ 2000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0 w 10000"/>
                    <a:gd name="connsiteY4" fmla="*/ 2000 h 10000"/>
                    <a:gd name="connsiteX0" fmla="*/ 18 w 10000"/>
                    <a:gd name="connsiteY0" fmla="*/ 4474 h 10000"/>
                    <a:gd name="connsiteX1" fmla="*/ 10000 w 10000"/>
                    <a:gd name="connsiteY1" fmla="*/ 0 h 10000"/>
                    <a:gd name="connsiteX2" fmla="*/ 10000 w 10000"/>
                    <a:gd name="connsiteY2" fmla="*/ 10000 h 10000"/>
                    <a:gd name="connsiteX3" fmla="*/ 0 w 10000"/>
                    <a:gd name="connsiteY3" fmla="*/ 10000 h 10000"/>
                    <a:gd name="connsiteX4" fmla="*/ 18 w 10000"/>
                    <a:gd name="connsiteY4" fmla="*/ 4474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00" h="10000">
                      <a:moveTo>
                        <a:pt x="18" y="4474"/>
                      </a:moveTo>
                      <a:lnTo>
                        <a:pt x="10000" y="0"/>
                      </a:lnTo>
                      <a:lnTo>
                        <a:pt x="10000" y="10000"/>
                      </a:lnTo>
                      <a:lnTo>
                        <a:pt x="0" y="10000"/>
                      </a:lnTo>
                      <a:lnTo>
                        <a:pt x="18" y="447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</p:grp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xmlns="" id="{35E21C88-A6FD-4443-B4C5-35A6DDA23177}"/>
                </a:ext>
              </a:extLst>
            </p:cNvPr>
            <p:cNvSpPr/>
            <p:nvPr/>
          </p:nvSpPr>
          <p:spPr>
            <a:xfrm>
              <a:off x="-6657" y="2579675"/>
              <a:ext cx="1066800" cy="86589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33" dirty="0"/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xmlns="" id="{6A32CC42-F0DB-4FB8-8508-C0AF16BB9576}"/>
                </a:ext>
              </a:extLst>
            </p:cNvPr>
            <p:cNvSpPr/>
            <p:nvPr/>
          </p:nvSpPr>
          <p:spPr>
            <a:xfrm>
              <a:off x="-6657" y="3416767"/>
              <a:ext cx="1066800" cy="86589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33" dirty="0"/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xmlns="" id="{B01B5833-6B69-412E-95F0-7F81A1B1D183}"/>
                </a:ext>
              </a:extLst>
            </p:cNvPr>
            <p:cNvSpPr/>
            <p:nvPr/>
          </p:nvSpPr>
          <p:spPr>
            <a:xfrm>
              <a:off x="-6657" y="4277605"/>
              <a:ext cx="1066800" cy="86589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33" dirty="0"/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xmlns="" id="{9F0F5D20-E75F-40F3-AB02-5AD03A86D68E}"/>
                </a:ext>
              </a:extLst>
            </p:cNvPr>
            <p:cNvSpPr/>
            <p:nvPr/>
          </p:nvSpPr>
          <p:spPr>
            <a:xfrm>
              <a:off x="-6657" y="1733849"/>
              <a:ext cx="1066800" cy="8658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33" dirty="0"/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xmlns="" id="{A365E78B-AAA6-4656-A955-9AA3F163A9E2}"/>
                </a:ext>
              </a:extLst>
            </p:cNvPr>
            <p:cNvSpPr/>
            <p:nvPr/>
          </p:nvSpPr>
          <p:spPr>
            <a:xfrm>
              <a:off x="4978026" y="3033264"/>
              <a:ext cx="1312669" cy="34624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Ins="487680" rtlCol="0" anchor="ctr">
              <a:spAutoFit/>
            </a:bodyPr>
            <a:lstStyle/>
            <a:p>
              <a:pPr algn="r"/>
              <a:r>
                <a:rPr lang="en-US" sz="2400" dirty="0"/>
                <a:t>60%</a:t>
              </a:r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xmlns="" id="{85DE6FB8-1D25-456B-B7BE-1AFD018BD8A7}"/>
                </a:ext>
              </a:extLst>
            </p:cNvPr>
            <p:cNvSpPr/>
            <p:nvPr/>
          </p:nvSpPr>
          <p:spPr>
            <a:xfrm>
              <a:off x="5457334" y="3497086"/>
              <a:ext cx="1312669" cy="34624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Ins="487680" rtlCol="0" anchor="ctr">
              <a:spAutoFit/>
            </a:bodyPr>
            <a:lstStyle/>
            <a:p>
              <a:pPr algn="r"/>
              <a:r>
                <a:rPr lang="en-US" sz="2400" dirty="0"/>
                <a:t>75%</a:t>
              </a: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xmlns="" id="{2EF72A29-4BAD-416E-B568-D37DC933ACED}"/>
                </a:ext>
              </a:extLst>
            </p:cNvPr>
            <p:cNvSpPr/>
            <p:nvPr/>
          </p:nvSpPr>
          <p:spPr>
            <a:xfrm>
              <a:off x="4459357" y="3965753"/>
              <a:ext cx="992710" cy="34624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Ins="487680" rtlCol="0" anchor="ctr">
              <a:spAutoFit/>
            </a:bodyPr>
            <a:lstStyle/>
            <a:p>
              <a:pPr algn="r"/>
              <a:r>
                <a:rPr lang="en-US" sz="2400" dirty="0"/>
                <a:t>45%</a:t>
              </a: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xmlns="" id="{FB09442B-D03E-482B-884B-EB7E26D8611C}"/>
                </a:ext>
              </a:extLst>
            </p:cNvPr>
            <p:cNvSpPr/>
            <p:nvPr/>
          </p:nvSpPr>
          <p:spPr>
            <a:xfrm>
              <a:off x="6283014" y="2564600"/>
              <a:ext cx="1312669" cy="34624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Ins="487680" rtlCol="0" anchor="ctr">
              <a:spAutoFit/>
            </a:bodyPr>
            <a:lstStyle/>
            <a:p>
              <a:pPr algn="r"/>
              <a:r>
                <a:rPr lang="en-US" sz="2400" dirty="0"/>
                <a:t>90%</a:t>
              </a: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xmlns="" id="{315C3B20-E063-407E-AC7E-6F63E73B118F}"/>
                </a:ext>
              </a:extLst>
            </p:cNvPr>
            <p:cNvSpPr/>
            <p:nvPr/>
          </p:nvSpPr>
          <p:spPr>
            <a:xfrm>
              <a:off x="2548872" y="2532737"/>
              <a:ext cx="2273905" cy="356973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600" dirty="0">
                  <a:solidFill>
                    <a:srgbClr val="FFFFFF"/>
                  </a:solidFill>
                </a:rPr>
                <a:t>Creative</a:t>
              </a:r>
            </a:p>
            <a:p>
              <a:pPr>
                <a:lnSpc>
                  <a:spcPct val="85000"/>
                </a:lnSpc>
              </a:pPr>
              <a:r>
                <a:rPr lang="en-US" sz="1333" dirty="0">
                  <a:solidFill>
                    <a:srgbClr val="FFFFFF"/>
                  </a:solidFill>
                </a:rPr>
                <a:t>Lorem ipsum dolor sit amet</a:t>
              </a: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xmlns="" id="{013E1FC5-9A82-4436-AC38-7E15BCA204F0}"/>
                </a:ext>
              </a:extLst>
            </p:cNvPr>
            <p:cNvSpPr/>
            <p:nvPr/>
          </p:nvSpPr>
          <p:spPr>
            <a:xfrm>
              <a:off x="2548872" y="3001400"/>
              <a:ext cx="2273905" cy="356973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600" dirty="0">
                  <a:solidFill>
                    <a:srgbClr val="FFFFFF"/>
                  </a:solidFill>
                </a:rPr>
                <a:t>Creative</a:t>
              </a:r>
            </a:p>
            <a:p>
              <a:pPr>
                <a:lnSpc>
                  <a:spcPct val="85000"/>
                </a:lnSpc>
              </a:pPr>
              <a:r>
                <a:rPr lang="en-US" sz="1333" dirty="0">
                  <a:solidFill>
                    <a:srgbClr val="FFFFFF"/>
                  </a:solidFill>
                </a:rPr>
                <a:t>Lorem ipsum dolor sit amet</a:t>
              </a: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xmlns="" id="{73693B6E-B120-462B-8E7D-AD7FE6FFB583}"/>
                </a:ext>
              </a:extLst>
            </p:cNvPr>
            <p:cNvSpPr/>
            <p:nvPr/>
          </p:nvSpPr>
          <p:spPr>
            <a:xfrm>
              <a:off x="2548872" y="3459792"/>
              <a:ext cx="2273905" cy="356973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600" dirty="0">
                  <a:solidFill>
                    <a:srgbClr val="FFFFFF"/>
                  </a:solidFill>
                </a:rPr>
                <a:t>Creative</a:t>
              </a:r>
            </a:p>
            <a:p>
              <a:pPr>
                <a:lnSpc>
                  <a:spcPct val="85000"/>
                </a:lnSpc>
              </a:pPr>
              <a:r>
                <a:rPr lang="en-US" sz="1333" dirty="0">
                  <a:solidFill>
                    <a:srgbClr val="FFFFFF"/>
                  </a:solidFill>
                </a:rPr>
                <a:t>Lorem ipsum dolor sit amet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xmlns="" id="{5DAFFD61-C59D-40BD-B4B1-2681194A7ACA}"/>
                </a:ext>
              </a:extLst>
            </p:cNvPr>
            <p:cNvSpPr/>
            <p:nvPr/>
          </p:nvSpPr>
          <p:spPr>
            <a:xfrm>
              <a:off x="2548872" y="3933889"/>
              <a:ext cx="2273905" cy="356973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600" dirty="0">
                  <a:solidFill>
                    <a:srgbClr val="FFFFFF"/>
                  </a:solidFill>
                </a:rPr>
                <a:t>Creative</a:t>
              </a:r>
            </a:p>
            <a:p>
              <a:pPr>
                <a:lnSpc>
                  <a:spcPct val="85000"/>
                </a:lnSpc>
              </a:pPr>
              <a:r>
                <a:rPr lang="en-US" sz="1333" dirty="0">
                  <a:solidFill>
                    <a:srgbClr val="FFFFFF"/>
                  </a:solidFill>
                </a:rPr>
                <a:t>Lorem ipsum dolor sit amet</a:t>
              </a:r>
            </a:p>
          </p:txBody>
        </p:sp>
        <p:pic>
          <p:nvPicPr>
            <p:cNvPr id="192" name="Picture 191">
              <a:extLst>
                <a:ext uri="{FF2B5EF4-FFF2-40B4-BE49-F238E27FC236}">
                  <a16:creationId xmlns:a16="http://schemas.microsoft.com/office/drawing/2014/main" xmlns="" id="{3764EAFB-B7C0-42D3-AB09-6F62097867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697" y="2024542"/>
              <a:ext cx="642093" cy="284509"/>
            </a:xfrm>
            <a:prstGeom prst="rect">
              <a:avLst/>
            </a:prstGeom>
            <a:ln w="6350">
              <a:noFill/>
            </a:ln>
          </p:spPr>
        </p:pic>
        <p:pic>
          <p:nvPicPr>
            <p:cNvPr id="193" name="Picture 192">
              <a:extLst>
                <a:ext uri="{FF2B5EF4-FFF2-40B4-BE49-F238E27FC236}">
                  <a16:creationId xmlns:a16="http://schemas.microsoft.com/office/drawing/2014/main" xmlns="" id="{69479C2F-2F49-42A6-96D3-67B3142C8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4128" y="3686438"/>
              <a:ext cx="465231" cy="326553"/>
            </a:xfrm>
            <a:prstGeom prst="rect">
              <a:avLst/>
            </a:prstGeom>
            <a:ln>
              <a:noFill/>
            </a:ln>
          </p:spPr>
        </p:pic>
        <p:sp>
          <p:nvSpPr>
            <p:cNvPr id="194" name="Freeform 118">
              <a:extLst>
                <a:ext uri="{FF2B5EF4-FFF2-40B4-BE49-F238E27FC236}">
                  <a16:creationId xmlns:a16="http://schemas.microsoft.com/office/drawing/2014/main" xmlns="" id="{70277DCE-8C9D-4815-A364-D8ED6AC942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8282" y="2833372"/>
              <a:ext cx="276923" cy="358500"/>
            </a:xfrm>
            <a:custGeom>
              <a:avLst/>
              <a:gdLst>
                <a:gd name="T0" fmla="*/ 422 w 422"/>
                <a:gd name="T1" fmla="*/ 68 h 549"/>
                <a:gd name="T2" fmla="*/ 0 w 422"/>
                <a:gd name="T3" fmla="*/ 68 h 549"/>
                <a:gd name="T4" fmla="*/ 14 w 422"/>
                <a:gd name="T5" fmla="*/ 197 h 549"/>
                <a:gd name="T6" fmla="*/ 0 w 422"/>
                <a:gd name="T7" fmla="*/ 326 h 549"/>
                <a:gd name="T8" fmla="*/ 0 w 422"/>
                <a:gd name="T9" fmla="*/ 377 h 549"/>
                <a:gd name="T10" fmla="*/ 211 w 422"/>
                <a:gd name="T11" fmla="*/ 549 h 549"/>
                <a:gd name="T12" fmla="*/ 422 w 422"/>
                <a:gd name="T13" fmla="*/ 377 h 549"/>
                <a:gd name="T14" fmla="*/ 422 w 422"/>
                <a:gd name="T15" fmla="*/ 326 h 549"/>
                <a:gd name="T16" fmla="*/ 408 w 422"/>
                <a:gd name="T17" fmla="*/ 197 h 549"/>
                <a:gd name="T18" fmla="*/ 394 w 422"/>
                <a:gd name="T19" fmla="*/ 190 h 549"/>
                <a:gd name="T20" fmla="*/ 211 w 422"/>
                <a:gd name="T21" fmla="*/ 225 h 549"/>
                <a:gd name="T22" fmla="*/ 29 w 422"/>
                <a:gd name="T23" fmla="*/ 190 h 549"/>
                <a:gd name="T24" fmla="*/ 14 w 422"/>
                <a:gd name="T25" fmla="*/ 94 h 549"/>
                <a:gd name="T26" fmla="*/ 408 w 422"/>
                <a:gd name="T27" fmla="*/ 94 h 549"/>
                <a:gd name="T28" fmla="*/ 394 w 422"/>
                <a:gd name="T29" fmla="*/ 190 h 549"/>
                <a:gd name="T30" fmla="*/ 408 w 422"/>
                <a:gd name="T31" fmla="*/ 68 h 549"/>
                <a:gd name="T32" fmla="*/ 14 w 422"/>
                <a:gd name="T33" fmla="*/ 68 h 549"/>
                <a:gd name="T34" fmla="*/ 394 w 422"/>
                <a:gd name="T35" fmla="*/ 345 h 549"/>
                <a:gd name="T36" fmla="*/ 211 w 422"/>
                <a:gd name="T37" fmla="*/ 380 h 549"/>
                <a:gd name="T38" fmla="*/ 29 w 422"/>
                <a:gd name="T39" fmla="*/ 345 h 549"/>
                <a:gd name="T40" fmla="*/ 14 w 422"/>
                <a:gd name="T41" fmla="*/ 248 h 549"/>
                <a:gd name="T42" fmla="*/ 408 w 422"/>
                <a:gd name="T43" fmla="*/ 248 h 549"/>
                <a:gd name="T44" fmla="*/ 394 w 422"/>
                <a:gd name="T45" fmla="*/ 345 h 549"/>
                <a:gd name="T46" fmla="*/ 14 w 422"/>
                <a:gd name="T47" fmla="*/ 481 h 549"/>
                <a:gd name="T48" fmla="*/ 211 w 422"/>
                <a:gd name="T49" fmla="*/ 445 h 549"/>
                <a:gd name="T50" fmla="*/ 408 w 422"/>
                <a:gd name="T51" fmla="*/ 481 h 549"/>
                <a:gd name="T52" fmla="*/ 408 w 422"/>
                <a:gd name="T53" fmla="*/ 377 h 549"/>
                <a:gd name="T54" fmla="*/ 14 w 422"/>
                <a:gd name="T55" fmla="*/ 377 h 549"/>
                <a:gd name="T56" fmla="*/ 211 w 422"/>
                <a:gd name="T57" fmla="*/ 394 h 549"/>
                <a:gd name="T58" fmla="*/ 408 w 422"/>
                <a:gd name="T59" fmla="*/ 377 h 549"/>
                <a:gd name="T60" fmla="*/ 211 w 422"/>
                <a:gd name="T61" fmla="*/ 276 h 549"/>
                <a:gd name="T62" fmla="*/ 26 w 422"/>
                <a:gd name="T63" fmla="*/ 205 h 549"/>
                <a:gd name="T64" fmla="*/ 397 w 422"/>
                <a:gd name="T65" fmla="*/ 205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549">
                  <a:moveTo>
                    <a:pt x="422" y="171"/>
                  </a:moveTo>
                  <a:cubicBezTo>
                    <a:pt x="422" y="68"/>
                    <a:pt x="422" y="68"/>
                    <a:pt x="422" y="68"/>
                  </a:cubicBezTo>
                  <a:cubicBezTo>
                    <a:pt x="422" y="24"/>
                    <a:pt x="314" y="0"/>
                    <a:pt x="211" y="0"/>
                  </a:cubicBezTo>
                  <a:cubicBezTo>
                    <a:pt x="109" y="0"/>
                    <a:pt x="0" y="24"/>
                    <a:pt x="0" y="68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81"/>
                    <a:pt x="6" y="189"/>
                    <a:pt x="14" y="197"/>
                  </a:cubicBezTo>
                  <a:cubicBezTo>
                    <a:pt x="5" y="205"/>
                    <a:pt x="0" y="213"/>
                    <a:pt x="0" y="222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35"/>
                    <a:pt x="6" y="344"/>
                    <a:pt x="14" y="352"/>
                  </a:cubicBezTo>
                  <a:cubicBezTo>
                    <a:pt x="5" y="359"/>
                    <a:pt x="0" y="368"/>
                    <a:pt x="0" y="377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525"/>
                    <a:pt x="109" y="549"/>
                    <a:pt x="211" y="549"/>
                  </a:cubicBezTo>
                  <a:cubicBezTo>
                    <a:pt x="314" y="549"/>
                    <a:pt x="422" y="525"/>
                    <a:pt x="422" y="481"/>
                  </a:cubicBezTo>
                  <a:cubicBezTo>
                    <a:pt x="422" y="377"/>
                    <a:pt x="422" y="377"/>
                    <a:pt x="422" y="377"/>
                  </a:cubicBezTo>
                  <a:cubicBezTo>
                    <a:pt x="422" y="368"/>
                    <a:pt x="418" y="359"/>
                    <a:pt x="408" y="352"/>
                  </a:cubicBezTo>
                  <a:cubicBezTo>
                    <a:pt x="417" y="344"/>
                    <a:pt x="422" y="335"/>
                    <a:pt x="422" y="326"/>
                  </a:cubicBezTo>
                  <a:cubicBezTo>
                    <a:pt x="422" y="222"/>
                    <a:pt x="422" y="222"/>
                    <a:pt x="422" y="222"/>
                  </a:cubicBezTo>
                  <a:cubicBezTo>
                    <a:pt x="422" y="213"/>
                    <a:pt x="418" y="205"/>
                    <a:pt x="408" y="197"/>
                  </a:cubicBezTo>
                  <a:cubicBezTo>
                    <a:pt x="417" y="189"/>
                    <a:pt x="422" y="181"/>
                    <a:pt x="422" y="171"/>
                  </a:cubicBezTo>
                  <a:moveTo>
                    <a:pt x="394" y="190"/>
                  </a:moveTo>
                  <a:cubicBezTo>
                    <a:pt x="393" y="191"/>
                    <a:pt x="393" y="191"/>
                    <a:pt x="392" y="192"/>
                  </a:cubicBezTo>
                  <a:cubicBezTo>
                    <a:pt x="363" y="210"/>
                    <a:pt x="296" y="225"/>
                    <a:pt x="211" y="225"/>
                  </a:cubicBezTo>
                  <a:cubicBezTo>
                    <a:pt x="126" y="225"/>
                    <a:pt x="60" y="210"/>
                    <a:pt x="31" y="192"/>
                  </a:cubicBezTo>
                  <a:cubicBezTo>
                    <a:pt x="30" y="191"/>
                    <a:pt x="29" y="191"/>
                    <a:pt x="29" y="190"/>
                  </a:cubicBezTo>
                  <a:cubicBezTo>
                    <a:pt x="19" y="184"/>
                    <a:pt x="14" y="178"/>
                    <a:pt x="14" y="171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47" y="121"/>
                    <a:pt x="131" y="136"/>
                    <a:pt x="211" y="136"/>
                  </a:cubicBezTo>
                  <a:cubicBezTo>
                    <a:pt x="292" y="136"/>
                    <a:pt x="376" y="121"/>
                    <a:pt x="408" y="94"/>
                  </a:cubicBezTo>
                  <a:cubicBezTo>
                    <a:pt x="408" y="171"/>
                    <a:pt x="408" y="171"/>
                    <a:pt x="408" y="171"/>
                  </a:cubicBezTo>
                  <a:cubicBezTo>
                    <a:pt x="408" y="178"/>
                    <a:pt x="403" y="184"/>
                    <a:pt x="394" y="190"/>
                  </a:cubicBezTo>
                  <a:moveTo>
                    <a:pt x="211" y="14"/>
                  </a:moveTo>
                  <a:cubicBezTo>
                    <a:pt x="327" y="14"/>
                    <a:pt x="408" y="42"/>
                    <a:pt x="408" y="68"/>
                  </a:cubicBezTo>
                  <a:cubicBezTo>
                    <a:pt x="408" y="93"/>
                    <a:pt x="327" y="122"/>
                    <a:pt x="211" y="122"/>
                  </a:cubicBezTo>
                  <a:cubicBezTo>
                    <a:pt x="95" y="122"/>
                    <a:pt x="14" y="93"/>
                    <a:pt x="14" y="68"/>
                  </a:cubicBezTo>
                  <a:cubicBezTo>
                    <a:pt x="14" y="42"/>
                    <a:pt x="95" y="14"/>
                    <a:pt x="211" y="14"/>
                  </a:cubicBezTo>
                  <a:moveTo>
                    <a:pt x="394" y="345"/>
                  </a:moveTo>
                  <a:cubicBezTo>
                    <a:pt x="393" y="345"/>
                    <a:pt x="393" y="346"/>
                    <a:pt x="392" y="346"/>
                  </a:cubicBezTo>
                  <a:cubicBezTo>
                    <a:pt x="363" y="365"/>
                    <a:pt x="297" y="380"/>
                    <a:pt x="211" y="380"/>
                  </a:cubicBezTo>
                  <a:cubicBezTo>
                    <a:pt x="126" y="380"/>
                    <a:pt x="60" y="365"/>
                    <a:pt x="31" y="346"/>
                  </a:cubicBezTo>
                  <a:cubicBezTo>
                    <a:pt x="30" y="346"/>
                    <a:pt x="29" y="345"/>
                    <a:pt x="29" y="345"/>
                  </a:cubicBezTo>
                  <a:cubicBezTo>
                    <a:pt x="20" y="339"/>
                    <a:pt x="14" y="332"/>
                    <a:pt x="14" y="326"/>
                  </a:cubicBezTo>
                  <a:cubicBezTo>
                    <a:pt x="14" y="248"/>
                    <a:pt x="14" y="248"/>
                    <a:pt x="14" y="248"/>
                  </a:cubicBezTo>
                  <a:cubicBezTo>
                    <a:pt x="47" y="276"/>
                    <a:pt x="131" y="290"/>
                    <a:pt x="211" y="290"/>
                  </a:cubicBezTo>
                  <a:cubicBezTo>
                    <a:pt x="292" y="290"/>
                    <a:pt x="376" y="276"/>
                    <a:pt x="408" y="248"/>
                  </a:cubicBezTo>
                  <a:cubicBezTo>
                    <a:pt x="408" y="326"/>
                    <a:pt x="408" y="326"/>
                    <a:pt x="408" y="326"/>
                  </a:cubicBezTo>
                  <a:cubicBezTo>
                    <a:pt x="408" y="332"/>
                    <a:pt x="403" y="339"/>
                    <a:pt x="394" y="345"/>
                  </a:cubicBezTo>
                  <a:moveTo>
                    <a:pt x="211" y="535"/>
                  </a:moveTo>
                  <a:cubicBezTo>
                    <a:pt x="95" y="535"/>
                    <a:pt x="14" y="506"/>
                    <a:pt x="14" y="481"/>
                  </a:cubicBezTo>
                  <a:cubicBezTo>
                    <a:pt x="14" y="403"/>
                    <a:pt x="14" y="403"/>
                    <a:pt x="14" y="403"/>
                  </a:cubicBezTo>
                  <a:cubicBezTo>
                    <a:pt x="47" y="430"/>
                    <a:pt x="131" y="445"/>
                    <a:pt x="211" y="445"/>
                  </a:cubicBezTo>
                  <a:cubicBezTo>
                    <a:pt x="292" y="445"/>
                    <a:pt x="376" y="430"/>
                    <a:pt x="408" y="403"/>
                  </a:cubicBezTo>
                  <a:cubicBezTo>
                    <a:pt x="408" y="481"/>
                    <a:pt x="408" y="481"/>
                    <a:pt x="408" y="481"/>
                  </a:cubicBezTo>
                  <a:cubicBezTo>
                    <a:pt x="408" y="506"/>
                    <a:pt x="327" y="535"/>
                    <a:pt x="211" y="535"/>
                  </a:cubicBezTo>
                  <a:moveTo>
                    <a:pt x="408" y="377"/>
                  </a:moveTo>
                  <a:cubicBezTo>
                    <a:pt x="408" y="403"/>
                    <a:pt x="327" y="431"/>
                    <a:pt x="211" y="431"/>
                  </a:cubicBezTo>
                  <a:cubicBezTo>
                    <a:pt x="95" y="431"/>
                    <a:pt x="14" y="403"/>
                    <a:pt x="14" y="377"/>
                  </a:cubicBezTo>
                  <a:cubicBezTo>
                    <a:pt x="14" y="370"/>
                    <a:pt x="20" y="364"/>
                    <a:pt x="26" y="360"/>
                  </a:cubicBezTo>
                  <a:cubicBezTo>
                    <a:pt x="65" y="382"/>
                    <a:pt x="140" y="394"/>
                    <a:pt x="211" y="394"/>
                  </a:cubicBezTo>
                  <a:cubicBezTo>
                    <a:pt x="283" y="394"/>
                    <a:pt x="358" y="382"/>
                    <a:pt x="396" y="360"/>
                  </a:cubicBezTo>
                  <a:cubicBezTo>
                    <a:pt x="402" y="364"/>
                    <a:pt x="408" y="370"/>
                    <a:pt x="408" y="377"/>
                  </a:cubicBezTo>
                  <a:moveTo>
                    <a:pt x="408" y="222"/>
                  </a:moveTo>
                  <a:cubicBezTo>
                    <a:pt x="408" y="248"/>
                    <a:pt x="327" y="276"/>
                    <a:pt x="211" y="276"/>
                  </a:cubicBezTo>
                  <a:cubicBezTo>
                    <a:pt x="95" y="276"/>
                    <a:pt x="14" y="248"/>
                    <a:pt x="14" y="222"/>
                  </a:cubicBezTo>
                  <a:cubicBezTo>
                    <a:pt x="14" y="216"/>
                    <a:pt x="20" y="210"/>
                    <a:pt x="26" y="205"/>
                  </a:cubicBezTo>
                  <a:cubicBezTo>
                    <a:pt x="65" y="228"/>
                    <a:pt x="140" y="239"/>
                    <a:pt x="211" y="239"/>
                  </a:cubicBezTo>
                  <a:cubicBezTo>
                    <a:pt x="283" y="239"/>
                    <a:pt x="358" y="228"/>
                    <a:pt x="397" y="205"/>
                  </a:cubicBezTo>
                  <a:cubicBezTo>
                    <a:pt x="403" y="210"/>
                    <a:pt x="408" y="216"/>
                    <a:pt x="408" y="2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467"/>
            </a:p>
          </p:txBody>
        </p:sp>
        <p:grpSp>
          <p:nvGrpSpPr>
            <p:cNvPr id="195" name="Group 194">
              <a:extLst>
                <a:ext uri="{FF2B5EF4-FFF2-40B4-BE49-F238E27FC236}">
                  <a16:creationId xmlns:a16="http://schemas.microsoft.com/office/drawing/2014/main" xmlns="" id="{365D4B87-46F4-4C27-ABDE-7FD6B7A61C43}"/>
                </a:ext>
              </a:extLst>
            </p:cNvPr>
            <p:cNvGrpSpPr/>
            <p:nvPr/>
          </p:nvGrpSpPr>
          <p:grpSpPr>
            <a:xfrm>
              <a:off x="337077" y="4522470"/>
              <a:ext cx="379332" cy="376165"/>
              <a:chOff x="6816631" y="2127157"/>
              <a:chExt cx="576262" cy="574675"/>
            </a:xfrm>
            <a:solidFill>
              <a:schemeClr val="bg1"/>
            </a:solidFill>
          </p:grpSpPr>
          <p:sp>
            <p:nvSpPr>
              <p:cNvPr id="196" name="Freeform 94">
                <a:extLst>
                  <a:ext uri="{FF2B5EF4-FFF2-40B4-BE49-F238E27FC236}">
                    <a16:creationId xmlns:a16="http://schemas.microsoft.com/office/drawing/2014/main" xmlns="" id="{43120CD1-DF9E-4D76-AA1A-D04BD6CDFD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16631" y="2127157"/>
                <a:ext cx="576262" cy="574675"/>
              </a:xfrm>
              <a:custGeom>
                <a:avLst/>
                <a:gdLst>
                  <a:gd name="T0" fmla="*/ 442 w 578"/>
                  <a:gd name="T1" fmla="*/ 357 h 577"/>
                  <a:gd name="T2" fmla="*/ 400 w 578"/>
                  <a:gd name="T3" fmla="*/ 389 h 577"/>
                  <a:gd name="T4" fmla="*/ 436 w 578"/>
                  <a:gd name="T5" fmla="*/ 294 h 577"/>
                  <a:gd name="T6" fmla="*/ 360 w 578"/>
                  <a:gd name="T7" fmla="*/ 111 h 577"/>
                  <a:gd name="T8" fmla="*/ 219 w 578"/>
                  <a:gd name="T9" fmla="*/ 208 h 577"/>
                  <a:gd name="T10" fmla="*/ 221 w 578"/>
                  <a:gd name="T11" fmla="*/ 146 h 577"/>
                  <a:gd name="T12" fmla="*/ 88 w 578"/>
                  <a:gd name="T13" fmla="*/ 2 h 577"/>
                  <a:gd name="T14" fmla="*/ 3 w 578"/>
                  <a:gd name="T15" fmla="*/ 77 h 577"/>
                  <a:gd name="T16" fmla="*/ 136 w 578"/>
                  <a:gd name="T17" fmla="*/ 221 h 577"/>
                  <a:gd name="T18" fmla="*/ 146 w 578"/>
                  <a:gd name="T19" fmla="*/ 221 h 577"/>
                  <a:gd name="T20" fmla="*/ 209 w 578"/>
                  <a:gd name="T21" fmla="*/ 218 h 577"/>
                  <a:gd name="T22" fmla="*/ 156 w 578"/>
                  <a:gd name="T23" fmla="*/ 280 h 577"/>
                  <a:gd name="T24" fmla="*/ 161 w 578"/>
                  <a:gd name="T25" fmla="*/ 310 h 577"/>
                  <a:gd name="T26" fmla="*/ 85 w 578"/>
                  <a:gd name="T27" fmla="*/ 351 h 577"/>
                  <a:gd name="T28" fmla="*/ 232 w 578"/>
                  <a:gd name="T29" fmla="*/ 495 h 577"/>
                  <a:gd name="T30" fmla="*/ 268 w 578"/>
                  <a:gd name="T31" fmla="*/ 417 h 577"/>
                  <a:gd name="T32" fmla="*/ 298 w 578"/>
                  <a:gd name="T33" fmla="*/ 422 h 577"/>
                  <a:gd name="T34" fmla="*/ 308 w 578"/>
                  <a:gd name="T35" fmla="*/ 422 h 577"/>
                  <a:gd name="T36" fmla="*/ 390 w 578"/>
                  <a:gd name="T37" fmla="*/ 399 h 577"/>
                  <a:gd name="T38" fmla="*/ 355 w 578"/>
                  <a:gd name="T39" fmla="*/ 437 h 577"/>
                  <a:gd name="T40" fmla="*/ 491 w 578"/>
                  <a:gd name="T41" fmla="*/ 575 h 577"/>
                  <a:gd name="T42" fmla="*/ 501 w 578"/>
                  <a:gd name="T43" fmla="*/ 575 h 577"/>
                  <a:gd name="T44" fmla="*/ 578 w 578"/>
                  <a:gd name="T45" fmla="*/ 495 h 577"/>
                  <a:gd name="T46" fmla="*/ 141 w 578"/>
                  <a:gd name="T47" fmla="*/ 206 h 577"/>
                  <a:gd name="T48" fmla="*/ 83 w 578"/>
                  <a:gd name="T49" fmla="*/ 17 h 577"/>
                  <a:gd name="T50" fmla="*/ 174 w 578"/>
                  <a:gd name="T51" fmla="*/ 173 h 577"/>
                  <a:gd name="T52" fmla="*/ 174 w 578"/>
                  <a:gd name="T53" fmla="*/ 173 h 577"/>
                  <a:gd name="T54" fmla="*/ 232 w 578"/>
                  <a:gd name="T55" fmla="*/ 478 h 577"/>
                  <a:gd name="T56" fmla="*/ 161 w 578"/>
                  <a:gd name="T57" fmla="*/ 324 h 577"/>
                  <a:gd name="T58" fmla="*/ 254 w 578"/>
                  <a:gd name="T59" fmla="*/ 417 h 577"/>
                  <a:gd name="T60" fmla="*/ 303 w 578"/>
                  <a:gd name="T61" fmla="*/ 407 h 577"/>
                  <a:gd name="T62" fmla="*/ 294 w 578"/>
                  <a:gd name="T63" fmla="*/ 152 h 577"/>
                  <a:gd name="T64" fmla="*/ 426 w 578"/>
                  <a:gd name="T65" fmla="*/ 152 h 577"/>
                  <a:gd name="T66" fmla="*/ 355 w 578"/>
                  <a:gd name="T67" fmla="*/ 355 h 577"/>
                  <a:gd name="T68" fmla="*/ 355 w 578"/>
                  <a:gd name="T69" fmla="*/ 355 h 577"/>
                  <a:gd name="T70" fmla="*/ 496 w 578"/>
                  <a:gd name="T71" fmla="*/ 560 h 577"/>
                  <a:gd name="T72" fmla="*/ 437 w 578"/>
                  <a:gd name="T73" fmla="*/ 372 h 577"/>
                  <a:gd name="T74" fmla="*/ 496 w 578"/>
                  <a:gd name="T75" fmla="*/ 56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8" h="577">
                    <a:moveTo>
                      <a:pt x="576" y="490"/>
                    </a:moveTo>
                    <a:cubicBezTo>
                      <a:pt x="442" y="357"/>
                      <a:pt x="442" y="357"/>
                      <a:pt x="442" y="357"/>
                    </a:cubicBezTo>
                    <a:cubicBezTo>
                      <a:pt x="440" y="354"/>
                      <a:pt x="435" y="354"/>
                      <a:pt x="432" y="357"/>
                    </a:cubicBezTo>
                    <a:cubicBezTo>
                      <a:pt x="400" y="389"/>
                      <a:pt x="400" y="389"/>
                      <a:pt x="400" y="389"/>
                    </a:cubicBezTo>
                    <a:cubicBezTo>
                      <a:pt x="370" y="360"/>
                      <a:pt x="370" y="360"/>
                      <a:pt x="370" y="360"/>
                    </a:cubicBezTo>
                    <a:cubicBezTo>
                      <a:pt x="436" y="294"/>
                      <a:pt x="436" y="294"/>
                      <a:pt x="436" y="294"/>
                    </a:cubicBezTo>
                    <a:cubicBezTo>
                      <a:pt x="478" y="252"/>
                      <a:pt x="478" y="184"/>
                      <a:pt x="436" y="142"/>
                    </a:cubicBezTo>
                    <a:cubicBezTo>
                      <a:pt x="416" y="122"/>
                      <a:pt x="389" y="111"/>
                      <a:pt x="360" y="111"/>
                    </a:cubicBezTo>
                    <a:cubicBezTo>
                      <a:pt x="332" y="111"/>
                      <a:pt x="305" y="122"/>
                      <a:pt x="284" y="142"/>
                    </a:cubicBezTo>
                    <a:cubicBezTo>
                      <a:pt x="219" y="208"/>
                      <a:pt x="219" y="208"/>
                      <a:pt x="219" y="208"/>
                    </a:cubicBezTo>
                    <a:cubicBezTo>
                      <a:pt x="189" y="178"/>
                      <a:pt x="189" y="178"/>
                      <a:pt x="189" y="178"/>
                    </a:cubicBezTo>
                    <a:cubicBezTo>
                      <a:pt x="221" y="146"/>
                      <a:pt x="221" y="146"/>
                      <a:pt x="221" y="146"/>
                    </a:cubicBezTo>
                    <a:cubicBezTo>
                      <a:pt x="224" y="143"/>
                      <a:pt x="224" y="139"/>
                      <a:pt x="221" y="136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5" y="0"/>
                      <a:pt x="81" y="0"/>
                      <a:pt x="78" y="2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0" y="80"/>
                      <a:pt x="0" y="85"/>
                      <a:pt x="3" y="87"/>
                    </a:cubicBezTo>
                    <a:cubicBezTo>
                      <a:pt x="136" y="221"/>
                      <a:pt x="136" y="221"/>
                      <a:pt x="136" y="221"/>
                    </a:cubicBezTo>
                    <a:cubicBezTo>
                      <a:pt x="138" y="222"/>
                      <a:pt x="140" y="223"/>
                      <a:pt x="141" y="223"/>
                    </a:cubicBezTo>
                    <a:cubicBezTo>
                      <a:pt x="143" y="223"/>
                      <a:pt x="145" y="222"/>
                      <a:pt x="146" y="221"/>
                    </a:cubicBezTo>
                    <a:cubicBezTo>
                      <a:pt x="179" y="188"/>
                      <a:pt x="179" y="188"/>
                      <a:pt x="179" y="188"/>
                    </a:cubicBezTo>
                    <a:cubicBezTo>
                      <a:pt x="209" y="218"/>
                      <a:pt x="209" y="218"/>
                      <a:pt x="209" y="218"/>
                    </a:cubicBezTo>
                    <a:cubicBezTo>
                      <a:pt x="156" y="270"/>
                      <a:pt x="156" y="270"/>
                      <a:pt x="156" y="270"/>
                    </a:cubicBezTo>
                    <a:cubicBezTo>
                      <a:pt x="154" y="273"/>
                      <a:pt x="154" y="277"/>
                      <a:pt x="156" y="280"/>
                    </a:cubicBezTo>
                    <a:cubicBezTo>
                      <a:pt x="190" y="314"/>
                      <a:pt x="190" y="314"/>
                      <a:pt x="190" y="314"/>
                    </a:cubicBezTo>
                    <a:cubicBezTo>
                      <a:pt x="180" y="311"/>
                      <a:pt x="171" y="310"/>
                      <a:pt x="161" y="310"/>
                    </a:cubicBezTo>
                    <a:cubicBezTo>
                      <a:pt x="133" y="310"/>
                      <a:pt x="106" y="321"/>
                      <a:pt x="85" y="341"/>
                    </a:cubicBezTo>
                    <a:cubicBezTo>
                      <a:pt x="83" y="344"/>
                      <a:pt x="83" y="348"/>
                      <a:pt x="85" y="351"/>
                    </a:cubicBezTo>
                    <a:cubicBezTo>
                      <a:pt x="227" y="493"/>
                      <a:pt x="227" y="493"/>
                      <a:pt x="227" y="493"/>
                    </a:cubicBezTo>
                    <a:cubicBezTo>
                      <a:pt x="228" y="494"/>
                      <a:pt x="230" y="495"/>
                      <a:pt x="232" y="495"/>
                    </a:cubicBezTo>
                    <a:cubicBezTo>
                      <a:pt x="234" y="495"/>
                      <a:pt x="236" y="494"/>
                      <a:pt x="237" y="493"/>
                    </a:cubicBezTo>
                    <a:cubicBezTo>
                      <a:pt x="257" y="473"/>
                      <a:pt x="268" y="446"/>
                      <a:pt x="268" y="417"/>
                    </a:cubicBezTo>
                    <a:cubicBezTo>
                      <a:pt x="268" y="407"/>
                      <a:pt x="267" y="398"/>
                      <a:pt x="265" y="389"/>
                    </a:cubicBezTo>
                    <a:cubicBezTo>
                      <a:pt x="298" y="422"/>
                      <a:pt x="298" y="422"/>
                      <a:pt x="298" y="422"/>
                    </a:cubicBezTo>
                    <a:cubicBezTo>
                      <a:pt x="299" y="423"/>
                      <a:pt x="301" y="424"/>
                      <a:pt x="303" y="424"/>
                    </a:cubicBezTo>
                    <a:cubicBezTo>
                      <a:pt x="305" y="424"/>
                      <a:pt x="307" y="423"/>
                      <a:pt x="308" y="422"/>
                    </a:cubicBezTo>
                    <a:cubicBezTo>
                      <a:pt x="360" y="370"/>
                      <a:pt x="360" y="370"/>
                      <a:pt x="360" y="370"/>
                    </a:cubicBezTo>
                    <a:cubicBezTo>
                      <a:pt x="390" y="399"/>
                      <a:pt x="390" y="399"/>
                      <a:pt x="390" y="399"/>
                    </a:cubicBezTo>
                    <a:cubicBezTo>
                      <a:pt x="357" y="432"/>
                      <a:pt x="357" y="432"/>
                      <a:pt x="357" y="432"/>
                    </a:cubicBezTo>
                    <a:cubicBezTo>
                      <a:pt x="356" y="433"/>
                      <a:pt x="355" y="435"/>
                      <a:pt x="355" y="437"/>
                    </a:cubicBezTo>
                    <a:cubicBezTo>
                      <a:pt x="355" y="439"/>
                      <a:pt x="356" y="440"/>
                      <a:pt x="357" y="442"/>
                    </a:cubicBezTo>
                    <a:cubicBezTo>
                      <a:pt x="491" y="575"/>
                      <a:pt x="491" y="575"/>
                      <a:pt x="491" y="575"/>
                    </a:cubicBezTo>
                    <a:cubicBezTo>
                      <a:pt x="492" y="576"/>
                      <a:pt x="494" y="577"/>
                      <a:pt x="496" y="577"/>
                    </a:cubicBezTo>
                    <a:cubicBezTo>
                      <a:pt x="498" y="577"/>
                      <a:pt x="499" y="576"/>
                      <a:pt x="501" y="575"/>
                    </a:cubicBezTo>
                    <a:cubicBezTo>
                      <a:pt x="576" y="500"/>
                      <a:pt x="576" y="500"/>
                      <a:pt x="576" y="500"/>
                    </a:cubicBezTo>
                    <a:cubicBezTo>
                      <a:pt x="577" y="499"/>
                      <a:pt x="578" y="497"/>
                      <a:pt x="578" y="495"/>
                    </a:cubicBezTo>
                    <a:cubicBezTo>
                      <a:pt x="578" y="493"/>
                      <a:pt x="577" y="492"/>
                      <a:pt x="576" y="490"/>
                    </a:cubicBezTo>
                    <a:moveTo>
                      <a:pt x="141" y="206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207" y="141"/>
                      <a:pt x="207" y="141"/>
                      <a:pt x="207" y="141"/>
                    </a:cubicBezTo>
                    <a:cubicBezTo>
                      <a:pt x="174" y="173"/>
                      <a:pt x="174" y="173"/>
                      <a:pt x="174" y="173"/>
                    </a:cubicBezTo>
                    <a:cubicBezTo>
                      <a:pt x="174" y="173"/>
                      <a:pt x="174" y="173"/>
                      <a:pt x="174" y="173"/>
                    </a:cubicBezTo>
                    <a:cubicBezTo>
                      <a:pt x="174" y="173"/>
                      <a:pt x="174" y="173"/>
                      <a:pt x="174" y="173"/>
                    </a:cubicBezTo>
                    <a:lnTo>
                      <a:pt x="141" y="206"/>
                    </a:lnTo>
                    <a:close/>
                    <a:moveTo>
                      <a:pt x="232" y="478"/>
                    </a:moveTo>
                    <a:cubicBezTo>
                      <a:pt x="100" y="346"/>
                      <a:pt x="100" y="346"/>
                      <a:pt x="100" y="346"/>
                    </a:cubicBezTo>
                    <a:cubicBezTo>
                      <a:pt x="117" y="332"/>
                      <a:pt x="139" y="324"/>
                      <a:pt x="161" y="324"/>
                    </a:cubicBezTo>
                    <a:cubicBezTo>
                      <a:pt x="186" y="324"/>
                      <a:pt x="210" y="333"/>
                      <a:pt x="227" y="351"/>
                    </a:cubicBezTo>
                    <a:cubicBezTo>
                      <a:pt x="245" y="369"/>
                      <a:pt x="254" y="392"/>
                      <a:pt x="254" y="417"/>
                    </a:cubicBezTo>
                    <a:cubicBezTo>
                      <a:pt x="254" y="440"/>
                      <a:pt x="246" y="461"/>
                      <a:pt x="232" y="478"/>
                    </a:cubicBezTo>
                    <a:moveTo>
                      <a:pt x="303" y="407"/>
                    </a:moveTo>
                    <a:cubicBezTo>
                      <a:pt x="171" y="275"/>
                      <a:pt x="171" y="275"/>
                      <a:pt x="171" y="275"/>
                    </a:cubicBezTo>
                    <a:cubicBezTo>
                      <a:pt x="294" y="152"/>
                      <a:pt x="294" y="152"/>
                      <a:pt x="294" y="152"/>
                    </a:cubicBezTo>
                    <a:cubicBezTo>
                      <a:pt x="312" y="134"/>
                      <a:pt x="335" y="125"/>
                      <a:pt x="360" y="125"/>
                    </a:cubicBezTo>
                    <a:cubicBezTo>
                      <a:pt x="385" y="125"/>
                      <a:pt x="409" y="134"/>
                      <a:pt x="426" y="152"/>
                    </a:cubicBezTo>
                    <a:cubicBezTo>
                      <a:pt x="463" y="188"/>
                      <a:pt x="463" y="247"/>
                      <a:pt x="426" y="284"/>
                    </a:cubicBezTo>
                    <a:cubicBezTo>
                      <a:pt x="355" y="355"/>
                      <a:pt x="355" y="355"/>
                      <a:pt x="355" y="355"/>
                    </a:cubicBezTo>
                    <a:cubicBezTo>
                      <a:pt x="355" y="355"/>
                      <a:pt x="355" y="355"/>
                      <a:pt x="355" y="355"/>
                    </a:cubicBezTo>
                    <a:cubicBezTo>
                      <a:pt x="355" y="355"/>
                      <a:pt x="355" y="355"/>
                      <a:pt x="355" y="355"/>
                    </a:cubicBezTo>
                    <a:lnTo>
                      <a:pt x="303" y="407"/>
                    </a:lnTo>
                    <a:close/>
                    <a:moveTo>
                      <a:pt x="496" y="560"/>
                    </a:moveTo>
                    <a:cubicBezTo>
                      <a:pt x="372" y="437"/>
                      <a:pt x="372" y="437"/>
                      <a:pt x="372" y="437"/>
                    </a:cubicBezTo>
                    <a:cubicBezTo>
                      <a:pt x="437" y="372"/>
                      <a:pt x="437" y="372"/>
                      <a:pt x="437" y="372"/>
                    </a:cubicBezTo>
                    <a:cubicBezTo>
                      <a:pt x="561" y="495"/>
                      <a:pt x="561" y="495"/>
                      <a:pt x="561" y="495"/>
                    </a:cubicBezTo>
                    <a:lnTo>
                      <a:pt x="496" y="5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67"/>
              </a:p>
            </p:txBody>
          </p:sp>
          <p:sp>
            <p:nvSpPr>
              <p:cNvPr id="197" name="Freeform 95">
                <a:extLst>
                  <a:ext uri="{FF2B5EF4-FFF2-40B4-BE49-F238E27FC236}">
                    <a16:creationId xmlns:a16="http://schemas.microsoft.com/office/drawing/2014/main" xmlns="" id="{5F8BFBC1-05BE-4E55-8E0A-B8200C96A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0606" y="2516094"/>
                <a:ext cx="133350" cy="133350"/>
              </a:xfrm>
              <a:custGeom>
                <a:avLst/>
                <a:gdLst>
                  <a:gd name="T0" fmla="*/ 127 w 134"/>
                  <a:gd name="T1" fmla="*/ 120 h 134"/>
                  <a:gd name="T2" fmla="*/ 48 w 134"/>
                  <a:gd name="T3" fmla="*/ 86 h 134"/>
                  <a:gd name="T4" fmla="*/ 14 w 134"/>
                  <a:gd name="T5" fmla="*/ 7 h 134"/>
                  <a:gd name="T6" fmla="*/ 7 w 134"/>
                  <a:gd name="T7" fmla="*/ 0 h 134"/>
                  <a:gd name="T8" fmla="*/ 0 w 134"/>
                  <a:gd name="T9" fmla="*/ 7 h 134"/>
                  <a:gd name="T10" fmla="*/ 38 w 134"/>
                  <a:gd name="T11" fmla="*/ 96 h 134"/>
                  <a:gd name="T12" fmla="*/ 127 w 134"/>
                  <a:gd name="T13" fmla="*/ 134 h 134"/>
                  <a:gd name="T14" fmla="*/ 127 w 134"/>
                  <a:gd name="T15" fmla="*/ 134 h 134"/>
                  <a:gd name="T16" fmla="*/ 134 w 134"/>
                  <a:gd name="T17" fmla="*/ 127 h 134"/>
                  <a:gd name="T18" fmla="*/ 127 w 134"/>
                  <a:gd name="T19" fmla="*/ 12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4" h="134">
                    <a:moveTo>
                      <a:pt x="127" y="120"/>
                    </a:moveTo>
                    <a:cubicBezTo>
                      <a:pt x="97" y="119"/>
                      <a:pt x="69" y="107"/>
                      <a:pt x="48" y="86"/>
                    </a:cubicBezTo>
                    <a:cubicBezTo>
                      <a:pt x="27" y="65"/>
                      <a:pt x="15" y="3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1" y="41"/>
                      <a:pt x="15" y="72"/>
                      <a:pt x="38" y="96"/>
                    </a:cubicBezTo>
                    <a:cubicBezTo>
                      <a:pt x="62" y="120"/>
                      <a:pt x="94" y="133"/>
                      <a:pt x="127" y="134"/>
                    </a:cubicBezTo>
                    <a:cubicBezTo>
                      <a:pt x="127" y="134"/>
                      <a:pt x="127" y="134"/>
                      <a:pt x="127" y="134"/>
                    </a:cubicBezTo>
                    <a:cubicBezTo>
                      <a:pt x="131" y="134"/>
                      <a:pt x="134" y="131"/>
                      <a:pt x="134" y="127"/>
                    </a:cubicBezTo>
                    <a:cubicBezTo>
                      <a:pt x="134" y="123"/>
                      <a:pt x="131" y="120"/>
                      <a:pt x="127" y="1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67"/>
              </a:p>
            </p:txBody>
          </p:sp>
          <p:sp>
            <p:nvSpPr>
              <p:cNvPr id="198" name="Freeform 96">
                <a:extLst>
                  <a:ext uri="{FF2B5EF4-FFF2-40B4-BE49-F238E27FC236}">
                    <a16:creationId xmlns:a16="http://schemas.microsoft.com/office/drawing/2014/main" xmlns="" id="{9E54DA94-B4D9-4DBB-86A5-CF87FC2C1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4094" y="2517682"/>
                <a:ext cx="169862" cy="168275"/>
              </a:xfrm>
              <a:custGeom>
                <a:avLst/>
                <a:gdLst>
                  <a:gd name="T0" fmla="*/ 164 w 170"/>
                  <a:gd name="T1" fmla="*/ 156 h 170"/>
                  <a:gd name="T2" fmla="*/ 59 w 170"/>
                  <a:gd name="T3" fmla="*/ 111 h 170"/>
                  <a:gd name="T4" fmla="*/ 14 w 170"/>
                  <a:gd name="T5" fmla="*/ 7 h 170"/>
                  <a:gd name="T6" fmla="*/ 7 w 170"/>
                  <a:gd name="T7" fmla="*/ 0 h 170"/>
                  <a:gd name="T8" fmla="*/ 7 w 170"/>
                  <a:gd name="T9" fmla="*/ 0 h 170"/>
                  <a:gd name="T10" fmla="*/ 0 w 170"/>
                  <a:gd name="T11" fmla="*/ 7 h 170"/>
                  <a:gd name="T12" fmla="*/ 49 w 170"/>
                  <a:gd name="T13" fmla="*/ 121 h 170"/>
                  <a:gd name="T14" fmla="*/ 163 w 170"/>
                  <a:gd name="T15" fmla="*/ 170 h 170"/>
                  <a:gd name="T16" fmla="*/ 163 w 170"/>
                  <a:gd name="T17" fmla="*/ 170 h 170"/>
                  <a:gd name="T18" fmla="*/ 170 w 170"/>
                  <a:gd name="T19" fmla="*/ 163 h 170"/>
                  <a:gd name="T20" fmla="*/ 164 w 170"/>
                  <a:gd name="T21" fmla="*/ 156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170">
                    <a:moveTo>
                      <a:pt x="164" y="156"/>
                    </a:moveTo>
                    <a:cubicBezTo>
                      <a:pt x="124" y="155"/>
                      <a:pt x="87" y="139"/>
                      <a:pt x="59" y="111"/>
                    </a:cubicBezTo>
                    <a:cubicBezTo>
                      <a:pt x="31" y="83"/>
                      <a:pt x="15" y="46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1" y="50"/>
                      <a:pt x="18" y="91"/>
                      <a:pt x="49" y="121"/>
                    </a:cubicBezTo>
                    <a:cubicBezTo>
                      <a:pt x="79" y="152"/>
                      <a:pt x="120" y="169"/>
                      <a:pt x="163" y="170"/>
                    </a:cubicBezTo>
                    <a:cubicBezTo>
                      <a:pt x="163" y="170"/>
                      <a:pt x="163" y="170"/>
                      <a:pt x="163" y="170"/>
                    </a:cubicBezTo>
                    <a:cubicBezTo>
                      <a:pt x="167" y="170"/>
                      <a:pt x="170" y="167"/>
                      <a:pt x="170" y="163"/>
                    </a:cubicBezTo>
                    <a:cubicBezTo>
                      <a:pt x="170" y="159"/>
                      <a:pt x="167" y="156"/>
                      <a:pt x="164" y="15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67"/>
              </a:p>
            </p:txBody>
          </p:sp>
          <p:sp>
            <p:nvSpPr>
              <p:cNvPr id="199" name="Freeform 97">
                <a:extLst>
                  <a:ext uri="{FF2B5EF4-FFF2-40B4-BE49-F238E27FC236}">
                    <a16:creationId xmlns:a16="http://schemas.microsoft.com/office/drawing/2014/main" xmlns="" id="{8B49C60E-B945-432F-BE06-E63A93A28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8706" y="2514507"/>
                <a:ext cx="96837" cy="98425"/>
              </a:xfrm>
              <a:custGeom>
                <a:avLst/>
                <a:gdLst>
                  <a:gd name="T0" fmla="*/ 91 w 98"/>
                  <a:gd name="T1" fmla="*/ 84 h 98"/>
                  <a:gd name="T2" fmla="*/ 38 w 98"/>
                  <a:gd name="T3" fmla="*/ 61 h 98"/>
                  <a:gd name="T4" fmla="*/ 15 w 98"/>
                  <a:gd name="T5" fmla="*/ 7 h 98"/>
                  <a:gd name="T6" fmla="*/ 8 w 98"/>
                  <a:gd name="T7" fmla="*/ 0 h 98"/>
                  <a:gd name="T8" fmla="*/ 7 w 98"/>
                  <a:gd name="T9" fmla="*/ 0 h 98"/>
                  <a:gd name="T10" fmla="*/ 1 w 98"/>
                  <a:gd name="T11" fmla="*/ 7 h 98"/>
                  <a:gd name="T12" fmla="*/ 28 w 98"/>
                  <a:gd name="T13" fmla="*/ 71 h 98"/>
                  <a:gd name="T14" fmla="*/ 91 w 98"/>
                  <a:gd name="T15" fmla="*/ 98 h 98"/>
                  <a:gd name="T16" fmla="*/ 91 w 98"/>
                  <a:gd name="T17" fmla="*/ 98 h 98"/>
                  <a:gd name="T18" fmla="*/ 98 w 98"/>
                  <a:gd name="T19" fmla="*/ 91 h 98"/>
                  <a:gd name="T20" fmla="*/ 91 w 98"/>
                  <a:gd name="T21" fmla="*/ 8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98">
                    <a:moveTo>
                      <a:pt x="91" y="84"/>
                    </a:moveTo>
                    <a:cubicBezTo>
                      <a:pt x="71" y="83"/>
                      <a:pt x="52" y="75"/>
                      <a:pt x="38" y="61"/>
                    </a:cubicBezTo>
                    <a:cubicBezTo>
                      <a:pt x="23" y="46"/>
                      <a:pt x="15" y="27"/>
                      <a:pt x="15" y="7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1" y="7"/>
                    </a:cubicBezTo>
                    <a:cubicBezTo>
                      <a:pt x="1" y="31"/>
                      <a:pt x="11" y="54"/>
                      <a:pt x="28" y="71"/>
                    </a:cubicBezTo>
                    <a:cubicBezTo>
                      <a:pt x="45" y="87"/>
                      <a:pt x="67" y="97"/>
                      <a:pt x="91" y="98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95" y="98"/>
                      <a:pt x="98" y="95"/>
                      <a:pt x="98" y="91"/>
                    </a:cubicBezTo>
                    <a:cubicBezTo>
                      <a:pt x="98" y="87"/>
                      <a:pt x="95" y="84"/>
                      <a:pt x="91" y="8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67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1239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8BD8AFA6-D208-4AA8-96F1-9F4D0EDDB1D4}"/>
              </a:ext>
            </a:extLst>
          </p:cNvPr>
          <p:cNvGrpSpPr/>
          <p:nvPr/>
        </p:nvGrpSpPr>
        <p:grpSpPr>
          <a:xfrm>
            <a:off x="1212006" y="1712694"/>
            <a:ext cx="9767989" cy="3945075"/>
            <a:chOff x="294008" y="1629300"/>
            <a:chExt cx="8555984" cy="345557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01E8380F-C954-4306-B1A6-D0ABAC320C67}"/>
                </a:ext>
              </a:extLst>
            </p:cNvPr>
            <p:cNvGrpSpPr/>
            <p:nvPr/>
          </p:nvGrpSpPr>
          <p:grpSpPr>
            <a:xfrm>
              <a:off x="1406269" y="2197314"/>
              <a:ext cx="1937749" cy="729119"/>
              <a:chOff x="1406269" y="2197314"/>
              <a:chExt cx="1937749" cy="729119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xmlns="" id="{C5928215-A0F2-45F6-B23D-4B3A71DDDFD3}"/>
                  </a:ext>
                </a:extLst>
              </p:cNvPr>
              <p:cNvSpPr txBox="1"/>
              <p:nvPr/>
            </p:nvSpPr>
            <p:spPr>
              <a:xfrm>
                <a:off x="1406269" y="2468134"/>
                <a:ext cx="1937749" cy="4582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/>
                  <a:t>Et </a:t>
                </a:r>
                <a:r>
                  <a:rPr lang="en-US" sz="1400" dirty="0" err="1"/>
                  <a:t>harum</a:t>
                </a:r>
                <a:r>
                  <a:rPr lang="en-US" sz="1400" dirty="0"/>
                  <a:t> </a:t>
                </a:r>
                <a:r>
                  <a:rPr lang="en-US" sz="1400" dirty="0" err="1"/>
                  <a:t>quidem</a:t>
                </a:r>
                <a:r>
                  <a:rPr lang="en-US" sz="1400" dirty="0"/>
                  <a:t/>
                </a:r>
                <a:br>
                  <a:rPr lang="en-US" sz="1400" dirty="0"/>
                </a:br>
                <a:r>
                  <a:rPr lang="en-US" sz="1400" dirty="0"/>
                  <a:t>rerum facilis </a:t>
                </a:r>
                <a:r>
                  <a:rPr lang="en-US" sz="1400" dirty="0" err="1"/>
                  <a:t>est</a:t>
                </a:r>
                <a:r>
                  <a:rPr lang="en-US" sz="1400" dirty="0"/>
                  <a:t> et exp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xmlns="" id="{956C74A0-17ED-4A3A-A198-1D835996AE14}"/>
                  </a:ext>
                </a:extLst>
              </p:cNvPr>
              <p:cNvSpPr txBox="1"/>
              <p:nvPr/>
            </p:nvSpPr>
            <p:spPr>
              <a:xfrm>
                <a:off x="1406269" y="2197314"/>
                <a:ext cx="1937749" cy="332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867" b="1" dirty="0"/>
                  <a:t>Lorem ipsum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484FB9B2-7E64-423F-9824-6E652E67A3DA}"/>
                </a:ext>
              </a:extLst>
            </p:cNvPr>
            <p:cNvGrpSpPr/>
            <p:nvPr/>
          </p:nvGrpSpPr>
          <p:grpSpPr>
            <a:xfrm rot="18810804">
              <a:off x="3820481" y="3153093"/>
              <a:ext cx="872106" cy="559966"/>
              <a:chOff x="4481513" y="3678059"/>
              <a:chExt cx="1614487" cy="1036638"/>
            </a:xfrm>
          </p:grpSpPr>
          <p:sp>
            <p:nvSpPr>
              <p:cNvPr id="82" name="Rectangle 12">
                <a:extLst>
                  <a:ext uri="{FF2B5EF4-FFF2-40B4-BE49-F238E27FC236}">
                    <a16:creationId xmlns:a16="http://schemas.microsoft.com/office/drawing/2014/main" xmlns="" id="{74A9DE6C-7C21-4A8E-B0F3-F79AD13727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1513" y="3678059"/>
                <a:ext cx="1614487" cy="34448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latin typeface="Roboto Thin" charset="0"/>
                </a:endParaRPr>
              </a:p>
            </p:txBody>
          </p:sp>
          <p:sp>
            <p:nvSpPr>
              <p:cNvPr id="83" name="Rectangle 13">
                <a:extLst>
                  <a:ext uri="{FF2B5EF4-FFF2-40B4-BE49-F238E27FC236}">
                    <a16:creationId xmlns:a16="http://schemas.microsoft.com/office/drawing/2014/main" xmlns="" id="{ABCC6CC5-7B7F-4AE1-8455-83A56D1247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1513" y="4022546"/>
                <a:ext cx="1614487" cy="344488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latin typeface="Roboto Thin" charset="0"/>
                </a:endParaRPr>
              </a:p>
            </p:txBody>
          </p:sp>
          <p:sp>
            <p:nvSpPr>
              <p:cNvPr id="84" name="Rectangle 14">
                <a:extLst>
                  <a:ext uri="{FF2B5EF4-FFF2-40B4-BE49-F238E27FC236}">
                    <a16:creationId xmlns:a16="http://schemas.microsoft.com/office/drawing/2014/main" xmlns="" id="{80D2FD6C-4E02-4BC0-AB02-B7E0C6A7AA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1513" y="4367034"/>
                <a:ext cx="1614487" cy="347663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latin typeface="Roboto Thin" charset="0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xmlns="" id="{2D968F79-48B2-4D01-839A-B2E08E9643E2}"/>
                </a:ext>
              </a:extLst>
            </p:cNvPr>
            <p:cNvGrpSpPr/>
            <p:nvPr/>
          </p:nvGrpSpPr>
          <p:grpSpPr>
            <a:xfrm rot="18810804">
              <a:off x="4419049" y="2523456"/>
              <a:ext cx="872106" cy="557395"/>
              <a:chOff x="6096000" y="3187521"/>
              <a:chExt cx="1614487" cy="1031876"/>
            </a:xfrm>
          </p:grpSpPr>
          <p:sp>
            <p:nvSpPr>
              <p:cNvPr id="79" name="Rectangle 15">
                <a:extLst>
                  <a:ext uri="{FF2B5EF4-FFF2-40B4-BE49-F238E27FC236}">
                    <a16:creationId xmlns:a16="http://schemas.microsoft.com/office/drawing/2014/main" xmlns="" id="{0BD375FC-B671-4D6C-844C-AC5EA6C37F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3187521"/>
                <a:ext cx="1614487" cy="34448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latin typeface="Roboto Thin" charset="0"/>
                </a:endParaRPr>
              </a:p>
            </p:txBody>
          </p:sp>
          <p:sp>
            <p:nvSpPr>
              <p:cNvPr id="80" name="Rectangle 16">
                <a:extLst>
                  <a:ext uri="{FF2B5EF4-FFF2-40B4-BE49-F238E27FC236}">
                    <a16:creationId xmlns:a16="http://schemas.microsoft.com/office/drawing/2014/main" xmlns="" id="{F12E7A1E-A66A-4614-89F3-57649C057C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3532009"/>
                <a:ext cx="1614487" cy="3429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latin typeface="Roboto Thin" charset="0"/>
                </a:endParaRPr>
              </a:p>
            </p:txBody>
          </p:sp>
          <p:sp>
            <p:nvSpPr>
              <p:cNvPr id="81" name="Rectangle 17">
                <a:extLst>
                  <a:ext uri="{FF2B5EF4-FFF2-40B4-BE49-F238E27FC236}">
                    <a16:creationId xmlns:a16="http://schemas.microsoft.com/office/drawing/2014/main" xmlns="" id="{FFB0B032-470E-4B7E-ADAC-46568FAAE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3874909"/>
                <a:ext cx="1614487" cy="344488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latin typeface="Roboto Thin" charset="0"/>
                </a:endParaRP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xmlns="" id="{CF96E38C-C444-4E21-BB5A-CD07947DA9D4}"/>
                </a:ext>
              </a:extLst>
            </p:cNvPr>
            <p:cNvGrpSpPr/>
            <p:nvPr/>
          </p:nvGrpSpPr>
          <p:grpSpPr>
            <a:xfrm rot="18810804">
              <a:off x="4989588" y="1850543"/>
              <a:ext cx="1002451" cy="559966"/>
              <a:chOff x="7700963" y="3678059"/>
              <a:chExt cx="1855787" cy="1036638"/>
            </a:xfrm>
          </p:grpSpPr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xmlns="" id="{D205B6AF-3444-4E74-BCE7-243124E64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24963" y="3678059"/>
                <a:ext cx="331787" cy="1036638"/>
              </a:xfrm>
              <a:custGeom>
                <a:avLst/>
                <a:gdLst>
                  <a:gd name="T0" fmla="*/ 0 w 209"/>
                  <a:gd name="T1" fmla="*/ 162 h 653"/>
                  <a:gd name="T2" fmla="*/ 135 w 209"/>
                  <a:gd name="T3" fmla="*/ 0 h 653"/>
                  <a:gd name="T4" fmla="*/ 209 w 209"/>
                  <a:gd name="T5" fmla="*/ 210 h 653"/>
                  <a:gd name="T6" fmla="*/ 209 w 209"/>
                  <a:gd name="T7" fmla="*/ 443 h 653"/>
                  <a:gd name="T8" fmla="*/ 135 w 209"/>
                  <a:gd name="T9" fmla="*/ 653 h 653"/>
                  <a:gd name="T10" fmla="*/ 0 w 209"/>
                  <a:gd name="T11" fmla="*/ 488 h 653"/>
                  <a:gd name="T12" fmla="*/ 0 w 209"/>
                  <a:gd name="T13" fmla="*/ 162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9" h="653">
                    <a:moveTo>
                      <a:pt x="0" y="162"/>
                    </a:moveTo>
                    <a:lnTo>
                      <a:pt x="135" y="0"/>
                    </a:lnTo>
                    <a:lnTo>
                      <a:pt x="209" y="210"/>
                    </a:lnTo>
                    <a:lnTo>
                      <a:pt x="209" y="443"/>
                    </a:lnTo>
                    <a:lnTo>
                      <a:pt x="135" y="653"/>
                    </a:lnTo>
                    <a:lnTo>
                      <a:pt x="0" y="488"/>
                    </a:lnTo>
                    <a:lnTo>
                      <a:pt x="0" y="162"/>
                    </a:lnTo>
                    <a:close/>
                  </a:path>
                </a:pathLst>
              </a:custGeom>
              <a:solidFill>
                <a:srgbClr val="BBA17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Roboto Thin" charset="0"/>
                </a:endParaRPr>
              </a:p>
            </p:txBody>
          </p:sp>
          <p:sp>
            <p:nvSpPr>
              <p:cNvPr id="75" name="Freeform 18">
                <a:extLst>
                  <a:ext uri="{FF2B5EF4-FFF2-40B4-BE49-F238E27FC236}">
                    <a16:creationId xmlns:a16="http://schemas.microsoft.com/office/drawing/2014/main" xmlns="" id="{4A915C0E-8840-4263-AABB-11471A691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0963" y="3678059"/>
                <a:ext cx="1738312" cy="344488"/>
              </a:xfrm>
              <a:custGeom>
                <a:avLst/>
                <a:gdLst>
                  <a:gd name="T0" fmla="*/ 1020 w 1095"/>
                  <a:gd name="T1" fmla="*/ 217 h 217"/>
                  <a:gd name="T2" fmla="*/ 1095 w 1095"/>
                  <a:gd name="T3" fmla="*/ 0 h 217"/>
                  <a:gd name="T4" fmla="*/ 0 w 1095"/>
                  <a:gd name="T5" fmla="*/ 0 h 217"/>
                  <a:gd name="T6" fmla="*/ 0 w 1095"/>
                  <a:gd name="T7" fmla="*/ 217 h 217"/>
                  <a:gd name="T8" fmla="*/ 1020 w 1095"/>
                  <a:gd name="T9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5" h="217">
                    <a:moveTo>
                      <a:pt x="1020" y="217"/>
                    </a:moveTo>
                    <a:lnTo>
                      <a:pt x="1095" y="0"/>
                    </a:lnTo>
                    <a:lnTo>
                      <a:pt x="0" y="0"/>
                    </a:lnTo>
                    <a:lnTo>
                      <a:pt x="0" y="217"/>
                    </a:lnTo>
                    <a:lnTo>
                      <a:pt x="1020" y="217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Roboto Thin" charset="0"/>
                </a:endParaRPr>
              </a:p>
            </p:txBody>
          </p:sp>
          <p:sp>
            <p:nvSpPr>
              <p:cNvPr id="76" name="Rectangle 19">
                <a:extLst>
                  <a:ext uri="{FF2B5EF4-FFF2-40B4-BE49-F238E27FC236}">
                    <a16:creationId xmlns:a16="http://schemas.microsoft.com/office/drawing/2014/main" xmlns="" id="{60F6C92C-071A-43EA-A38D-96A651F235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00963" y="4022546"/>
                <a:ext cx="1619250" cy="34448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Roboto Thin" charset="0"/>
                </a:endParaRPr>
              </a:p>
            </p:txBody>
          </p:sp>
          <p:sp>
            <p:nvSpPr>
              <p:cNvPr id="77" name="Freeform 20">
                <a:extLst>
                  <a:ext uri="{FF2B5EF4-FFF2-40B4-BE49-F238E27FC236}">
                    <a16:creationId xmlns:a16="http://schemas.microsoft.com/office/drawing/2014/main" xmlns="" id="{7DBED2D1-2422-4B7C-97B4-E434EA5ED4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0963" y="4367034"/>
                <a:ext cx="1738312" cy="347663"/>
              </a:xfrm>
              <a:custGeom>
                <a:avLst/>
                <a:gdLst>
                  <a:gd name="T0" fmla="*/ 1095 w 1095"/>
                  <a:gd name="T1" fmla="*/ 219 h 219"/>
                  <a:gd name="T2" fmla="*/ 1020 w 1095"/>
                  <a:gd name="T3" fmla="*/ 0 h 219"/>
                  <a:gd name="T4" fmla="*/ 0 w 1095"/>
                  <a:gd name="T5" fmla="*/ 0 h 219"/>
                  <a:gd name="T6" fmla="*/ 0 w 1095"/>
                  <a:gd name="T7" fmla="*/ 219 h 219"/>
                  <a:gd name="T8" fmla="*/ 1095 w 1095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5" h="219">
                    <a:moveTo>
                      <a:pt x="1095" y="219"/>
                    </a:moveTo>
                    <a:lnTo>
                      <a:pt x="1020" y="0"/>
                    </a:lnTo>
                    <a:lnTo>
                      <a:pt x="0" y="0"/>
                    </a:lnTo>
                    <a:lnTo>
                      <a:pt x="0" y="219"/>
                    </a:lnTo>
                    <a:lnTo>
                      <a:pt x="1095" y="219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Roboto Thin" charset="0"/>
                </a:endParaRPr>
              </a:p>
            </p:txBody>
          </p:sp>
          <p:sp>
            <p:nvSpPr>
              <p:cNvPr id="78" name="Oval 21">
                <a:extLst>
                  <a:ext uri="{FF2B5EF4-FFF2-40B4-BE49-F238E27FC236}">
                    <a16:creationId xmlns:a16="http://schemas.microsoft.com/office/drawing/2014/main" xmlns="" id="{DC5745A9-E371-4FF9-8228-03237E68F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98000" y="4049534"/>
                <a:ext cx="82550" cy="2936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Roboto Thin" charset="0"/>
                </a:endParaRP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xmlns="" id="{7546E402-89EB-4720-9519-5E0C42D91A11}"/>
                </a:ext>
              </a:extLst>
            </p:cNvPr>
            <p:cNvGrpSpPr/>
            <p:nvPr/>
          </p:nvGrpSpPr>
          <p:grpSpPr>
            <a:xfrm rot="18810804">
              <a:off x="2656272" y="4030111"/>
              <a:ext cx="1552127" cy="557395"/>
              <a:chOff x="1608138" y="3187521"/>
              <a:chExt cx="2873375" cy="1031876"/>
            </a:xfrm>
          </p:grpSpPr>
          <p:sp>
            <p:nvSpPr>
              <p:cNvPr id="69" name="Freeform 8">
                <a:extLst>
                  <a:ext uri="{FF2B5EF4-FFF2-40B4-BE49-F238E27FC236}">
                    <a16:creationId xmlns:a16="http://schemas.microsoft.com/office/drawing/2014/main" xmlns="" id="{6C203CF8-37B5-4E3D-B9A3-1384A48F27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8138" y="3187521"/>
                <a:ext cx="1490662" cy="1031875"/>
              </a:xfrm>
              <a:custGeom>
                <a:avLst/>
                <a:gdLst>
                  <a:gd name="T0" fmla="*/ 793 w 939"/>
                  <a:gd name="T1" fmla="*/ 650 h 650"/>
                  <a:gd name="T2" fmla="*/ 0 w 939"/>
                  <a:gd name="T3" fmla="*/ 326 h 650"/>
                  <a:gd name="T4" fmla="*/ 793 w 939"/>
                  <a:gd name="T5" fmla="*/ 0 h 650"/>
                  <a:gd name="T6" fmla="*/ 939 w 939"/>
                  <a:gd name="T7" fmla="*/ 0 h 650"/>
                  <a:gd name="T8" fmla="*/ 939 w 939"/>
                  <a:gd name="T9" fmla="*/ 650 h 650"/>
                  <a:gd name="T10" fmla="*/ 793 w 939"/>
                  <a:gd name="T11" fmla="*/ 65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9" h="650">
                    <a:moveTo>
                      <a:pt x="793" y="650"/>
                    </a:moveTo>
                    <a:lnTo>
                      <a:pt x="0" y="326"/>
                    </a:lnTo>
                    <a:lnTo>
                      <a:pt x="793" y="0"/>
                    </a:lnTo>
                    <a:lnTo>
                      <a:pt x="939" y="0"/>
                    </a:lnTo>
                    <a:lnTo>
                      <a:pt x="939" y="650"/>
                    </a:lnTo>
                    <a:lnTo>
                      <a:pt x="793" y="650"/>
                    </a:lnTo>
                    <a:close/>
                  </a:path>
                </a:pathLst>
              </a:custGeom>
              <a:solidFill>
                <a:srgbClr val="D4AC8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Roboto Thin" charset="0"/>
                </a:endParaRPr>
              </a:p>
            </p:txBody>
          </p:sp>
          <p:sp>
            <p:nvSpPr>
              <p:cNvPr id="70" name="Freeform 9">
                <a:extLst>
                  <a:ext uri="{FF2B5EF4-FFF2-40B4-BE49-F238E27FC236}">
                    <a16:creationId xmlns:a16="http://schemas.microsoft.com/office/drawing/2014/main" xmlns="" id="{D122189E-17B3-43B4-B51E-9B9817B13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438" y="3187521"/>
                <a:ext cx="1743075" cy="344488"/>
              </a:xfrm>
              <a:custGeom>
                <a:avLst/>
                <a:gdLst>
                  <a:gd name="T0" fmla="*/ 464 w 464"/>
                  <a:gd name="T1" fmla="*/ 0 h 91"/>
                  <a:gd name="T2" fmla="*/ 41 w 464"/>
                  <a:gd name="T3" fmla="*/ 0 h 91"/>
                  <a:gd name="T4" fmla="*/ 16 w 464"/>
                  <a:gd name="T5" fmla="*/ 14 h 91"/>
                  <a:gd name="T6" fmla="*/ 5 w 464"/>
                  <a:gd name="T7" fmla="*/ 31 h 91"/>
                  <a:gd name="T8" fmla="*/ 5 w 464"/>
                  <a:gd name="T9" fmla="*/ 59 h 91"/>
                  <a:gd name="T10" fmla="*/ 16 w 464"/>
                  <a:gd name="T11" fmla="*/ 77 h 91"/>
                  <a:gd name="T12" fmla="*/ 41 w 464"/>
                  <a:gd name="T13" fmla="*/ 91 h 91"/>
                  <a:gd name="T14" fmla="*/ 464 w 464"/>
                  <a:gd name="T15" fmla="*/ 91 h 91"/>
                  <a:gd name="T16" fmla="*/ 464 w 464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4" h="91">
                    <a:moveTo>
                      <a:pt x="464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2" y="0"/>
                      <a:pt x="21" y="6"/>
                      <a:pt x="16" y="14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0" y="39"/>
                      <a:pt x="0" y="52"/>
                      <a:pt x="5" y="59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21" y="85"/>
                      <a:pt x="32" y="91"/>
                      <a:pt x="41" y="91"/>
                    </a:cubicBezTo>
                    <a:cubicBezTo>
                      <a:pt x="464" y="91"/>
                      <a:pt x="464" y="91"/>
                      <a:pt x="464" y="91"/>
                    </a:cubicBez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Roboto Thin" charset="0"/>
                </a:endParaRPr>
              </a:p>
            </p:txBody>
          </p:sp>
          <p:sp>
            <p:nvSpPr>
              <p:cNvPr id="71" name="Freeform 10">
                <a:extLst>
                  <a:ext uri="{FF2B5EF4-FFF2-40B4-BE49-F238E27FC236}">
                    <a16:creationId xmlns:a16="http://schemas.microsoft.com/office/drawing/2014/main" xmlns="" id="{B98642F7-A6C7-41B5-8B5F-265753BD7F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438" y="3532009"/>
                <a:ext cx="1743075" cy="342900"/>
              </a:xfrm>
              <a:custGeom>
                <a:avLst/>
                <a:gdLst>
                  <a:gd name="T0" fmla="*/ 464 w 464"/>
                  <a:gd name="T1" fmla="*/ 0 h 91"/>
                  <a:gd name="T2" fmla="*/ 41 w 464"/>
                  <a:gd name="T3" fmla="*/ 0 h 91"/>
                  <a:gd name="T4" fmla="*/ 16 w 464"/>
                  <a:gd name="T5" fmla="*/ 14 h 91"/>
                  <a:gd name="T6" fmla="*/ 5 w 464"/>
                  <a:gd name="T7" fmla="*/ 32 h 91"/>
                  <a:gd name="T8" fmla="*/ 5 w 464"/>
                  <a:gd name="T9" fmla="*/ 60 h 91"/>
                  <a:gd name="T10" fmla="*/ 16 w 464"/>
                  <a:gd name="T11" fmla="*/ 77 h 91"/>
                  <a:gd name="T12" fmla="*/ 41 w 464"/>
                  <a:gd name="T13" fmla="*/ 91 h 91"/>
                  <a:gd name="T14" fmla="*/ 464 w 464"/>
                  <a:gd name="T15" fmla="*/ 91 h 91"/>
                  <a:gd name="T16" fmla="*/ 464 w 464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4" h="91">
                    <a:moveTo>
                      <a:pt x="464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2" y="0"/>
                      <a:pt x="21" y="6"/>
                      <a:pt x="16" y="14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39"/>
                      <a:pt x="0" y="52"/>
                      <a:pt x="5" y="6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21" y="85"/>
                      <a:pt x="32" y="91"/>
                      <a:pt x="41" y="91"/>
                    </a:cubicBezTo>
                    <a:cubicBezTo>
                      <a:pt x="464" y="91"/>
                      <a:pt x="464" y="91"/>
                      <a:pt x="464" y="91"/>
                    </a:cubicBez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Roboto Thin" charset="0"/>
                </a:endParaRPr>
              </a:p>
            </p:txBody>
          </p:sp>
          <p:sp>
            <p:nvSpPr>
              <p:cNvPr id="72" name="Freeform 11">
                <a:extLst>
                  <a:ext uri="{FF2B5EF4-FFF2-40B4-BE49-F238E27FC236}">
                    <a16:creationId xmlns:a16="http://schemas.microsoft.com/office/drawing/2014/main" xmlns="" id="{AD461652-5604-49E5-B46E-49E427D97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438" y="3874909"/>
                <a:ext cx="1743075" cy="344488"/>
              </a:xfrm>
              <a:custGeom>
                <a:avLst/>
                <a:gdLst>
                  <a:gd name="T0" fmla="*/ 464 w 464"/>
                  <a:gd name="T1" fmla="*/ 0 h 91"/>
                  <a:gd name="T2" fmla="*/ 41 w 464"/>
                  <a:gd name="T3" fmla="*/ 0 h 91"/>
                  <a:gd name="T4" fmla="*/ 16 w 464"/>
                  <a:gd name="T5" fmla="*/ 14 h 91"/>
                  <a:gd name="T6" fmla="*/ 5 w 464"/>
                  <a:gd name="T7" fmla="*/ 32 h 91"/>
                  <a:gd name="T8" fmla="*/ 5 w 464"/>
                  <a:gd name="T9" fmla="*/ 60 h 91"/>
                  <a:gd name="T10" fmla="*/ 16 w 464"/>
                  <a:gd name="T11" fmla="*/ 77 h 91"/>
                  <a:gd name="T12" fmla="*/ 41 w 464"/>
                  <a:gd name="T13" fmla="*/ 91 h 91"/>
                  <a:gd name="T14" fmla="*/ 464 w 464"/>
                  <a:gd name="T15" fmla="*/ 91 h 91"/>
                  <a:gd name="T16" fmla="*/ 464 w 464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4" h="91">
                    <a:moveTo>
                      <a:pt x="464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2" y="0"/>
                      <a:pt x="21" y="6"/>
                      <a:pt x="16" y="14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40"/>
                      <a:pt x="0" y="52"/>
                      <a:pt x="5" y="6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21" y="85"/>
                      <a:pt x="32" y="91"/>
                      <a:pt x="41" y="91"/>
                    </a:cubicBezTo>
                    <a:cubicBezTo>
                      <a:pt x="464" y="91"/>
                      <a:pt x="464" y="91"/>
                      <a:pt x="464" y="91"/>
                    </a:cubicBezTo>
                    <a:lnTo>
                      <a:pt x="46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Roboto Thin" charset="0"/>
                </a:endParaRPr>
              </a:p>
            </p:txBody>
          </p:sp>
          <p:sp>
            <p:nvSpPr>
              <p:cNvPr id="73" name="Freeform 53">
                <a:extLst>
                  <a:ext uri="{FF2B5EF4-FFF2-40B4-BE49-F238E27FC236}">
                    <a16:creationId xmlns:a16="http://schemas.microsoft.com/office/drawing/2014/main" xmlns="" id="{A27383EC-A6A6-4A93-B55C-958C5E4ED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8138" y="3538359"/>
                <a:ext cx="428625" cy="333375"/>
              </a:xfrm>
              <a:custGeom>
                <a:avLst/>
                <a:gdLst>
                  <a:gd name="T0" fmla="*/ 114 w 114"/>
                  <a:gd name="T1" fmla="*/ 49 h 88"/>
                  <a:gd name="T2" fmla="*/ 107 w 114"/>
                  <a:gd name="T3" fmla="*/ 0 h 88"/>
                  <a:gd name="T4" fmla="*/ 0 w 114"/>
                  <a:gd name="T5" fmla="*/ 44 h 88"/>
                  <a:gd name="T6" fmla="*/ 109 w 114"/>
                  <a:gd name="T7" fmla="*/ 88 h 88"/>
                  <a:gd name="T8" fmla="*/ 114 w 114"/>
                  <a:gd name="T9" fmla="*/ 4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88">
                    <a:moveTo>
                      <a:pt x="114" y="49"/>
                    </a:moveTo>
                    <a:cubicBezTo>
                      <a:pt x="114" y="32"/>
                      <a:pt x="111" y="15"/>
                      <a:pt x="107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12" y="76"/>
                      <a:pt x="114" y="63"/>
                      <a:pt x="114" y="4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Roboto Thin" charset="0"/>
                </a:endParaRPr>
              </a:p>
            </p:txBody>
          </p:sp>
        </p:grp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xmlns="" id="{3B8634A7-E1EA-423F-BF89-61E5CB8C9E9A}"/>
                </a:ext>
              </a:extLst>
            </p:cNvPr>
            <p:cNvCxnSpPr/>
            <p:nvPr/>
          </p:nvCxnSpPr>
          <p:spPr>
            <a:xfrm>
              <a:off x="5669352" y="2341190"/>
              <a:ext cx="510879" cy="0"/>
            </a:xfrm>
            <a:prstGeom prst="line">
              <a:avLst/>
            </a:prstGeom>
            <a:ln w="12700" cmpd="sng">
              <a:solidFill>
                <a:schemeClr val="tx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xmlns="" id="{F47FBADE-DD3E-48A7-868F-F562ACDD9FD1}"/>
                </a:ext>
              </a:extLst>
            </p:cNvPr>
            <p:cNvCxnSpPr/>
            <p:nvPr/>
          </p:nvCxnSpPr>
          <p:spPr>
            <a:xfrm>
              <a:off x="4487704" y="3600700"/>
              <a:ext cx="510879" cy="0"/>
            </a:xfrm>
            <a:prstGeom prst="line">
              <a:avLst/>
            </a:prstGeom>
            <a:ln w="12700" cmpd="sng">
              <a:solidFill>
                <a:schemeClr val="accent5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xmlns="" id="{AC825583-F852-4578-B935-83E6A521EFA9}"/>
                </a:ext>
              </a:extLst>
            </p:cNvPr>
            <p:cNvCxnSpPr/>
            <p:nvPr/>
          </p:nvCxnSpPr>
          <p:spPr>
            <a:xfrm flipH="1">
              <a:off x="4130486" y="2606547"/>
              <a:ext cx="510879" cy="0"/>
            </a:xfrm>
            <a:prstGeom prst="line">
              <a:avLst/>
            </a:prstGeom>
            <a:ln w="12700" cmpd="sng">
              <a:solidFill>
                <a:schemeClr val="accent4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xmlns="" id="{328464E0-24F3-4371-8DDD-E519C288AF69}"/>
                </a:ext>
              </a:extLst>
            </p:cNvPr>
            <p:cNvCxnSpPr/>
            <p:nvPr/>
          </p:nvCxnSpPr>
          <p:spPr>
            <a:xfrm flipH="1">
              <a:off x="2983317" y="3822224"/>
              <a:ext cx="510879" cy="0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ardrop 60">
              <a:extLst>
                <a:ext uri="{FF2B5EF4-FFF2-40B4-BE49-F238E27FC236}">
                  <a16:creationId xmlns:a16="http://schemas.microsoft.com/office/drawing/2014/main" xmlns="" id="{CCCBF46E-62A6-4742-B614-5FEC6DDA5815}"/>
                </a:ext>
              </a:extLst>
            </p:cNvPr>
            <p:cNvSpPr/>
            <p:nvPr/>
          </p:nvSpPr>
          <p:spPr>
            <a:xfrm>
              <a:off x="5274023" y="3444920"/>
              <a:ext cx="447399" cy="447399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tx1"/>
                </a:solidFill>
              </a:endParaRPr>
            </a:p>
          </p:txBody>
        </p:sp>
        <p:sp>
          <p:nvSpPr>
            <p:cNvPr id="62" name="Teardrop 61">
              <a:extLst>
                <a:ext uri="{FF2B5EF4-FFF2-40B4-BE49-F238E27FC236}">
                  <a16:creationId xmlns:a16="http://schemas.microsoft.com/office/drawing/2014/main" xmlns="" id="{046677D4-4A91-4CCA-86D0-4D8B96F73870}"/>
                </a:ext>
              </a:extLst>
            </p:cNvPr>
            <p:cNvSpPr/>
            <p:nvPr/>
          </p:nvSpPr>
          <p:spPr>
            <a:xfrm>
              <a:off x="6338388" y="2089781"/>
              <a:ext cx="447399" cy="458386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tx1"/>
                </a:solidFill>
              </a:endParaRPr>
            </a:p>
          </p:txBody>
        </p: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xmlns="" id="{3B02BBA3-C9E3-4AD0-9117-E04853242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0014" y="3550899"/>
              <a:ext cx="384484" cy="235933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xmlns="" id="{0EC33395-B394-493E-A44D-5D2691F50F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7587" y="2212606"/>
              <a:ext cx="260487" cy="246011"/>
            </a:xfrm>
            <a:prstGeom prst="rect">
              <a:avLst/>
            </a:prstGeom>
          </p:spPr>
        </p:pic>
        <p:sp>
          <p:nvSpPr>
            <p:cNvPr id="65" name="Teardrop 64">
              <a:extLst>
                <a:ext uri="{FF2B5EF4-FFF2-40B4-BE49-F238E27FC236}">
                  <a16:creationId xmlns:a16="http://schemas.microsoft.com/office/drawing/2014/main" xmlns="" id="{C2312979-2194-41B5-95E2-A878B023B139}"/>
                </a:ext>
              </a:extLst>
            </p:cNvPr>
            <p:cNvSpPr/>
            <p:nvPr/>
          </p:nvSpPr>
          <p:spPr>
            <a:xfrm>
              <a:off x="3498868" y="2356860"/>
              <a:ext cx="447399" cy="447399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id-ID" sz="2400">
                <a:solidFill>
                  <a:schemeClr val="tx1"/>
                </a:solidFill>
              </a:endParaRPr>
            </a:p>
          </p:txBody>
        </p:sp>
        <p:sp>
          <p:nvSpPr>
            <p:cNvPr id="66" name="Teardrop 65">
              <a:extLst>
                <a:ext uri="{FF2B5EF4-FFF2-40B4-BE49-F238E27FC236}">
                  <a16:creationId xmlns:a16="http://schemas.microsoft.com/office/drawing/2014/main" xmlns="" id="{C194F6D3-F8C2-4B93-A1CA-7123CB3E28F7}"/>
                </a:ext>
              </a:extLst>
            </p:cNvPr>
            <p:cNvSpPr/>
            <p:nvPr/>
          </p:nvSpPr>
          <p:spPr>
            <a:xfrm>
              <a:off x="2366186" y="3578512"/>
              <a:ext cx="447399" cy="447399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id-ID" sz="2400">
                <a:solidFill>
                  <a:schemeClr val="tx1"/>
                </a:solidFill>
              </a:endParaRPr>
            </a:p>
          </p:txBody>
        </p: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xmlns="" id="{10B658BF-4D2C-43E3-A3CB-4FEC41AC7E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00615" y="3681281"/>
              <a:ext cx="178541" cy="283203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xmlns="" id="{C65AB536-A832-40E9-8097-82996600A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54860" y="2462839"/>
              <a:ext cx="384484" cy="235933"/>
            </a:xfrm>
            <a:prstGeom prst="rect">
              <a:avLst/>
            </a:prstGeom>
          </p:spPr>
        </p:pic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E1A8CD55-830E-4E1D-82FD-858227959ECE}"/>
                </a:ext>
              </a:extLst>
            </p:cNvPr>
            <p:cNvSpPr txBox="1"/>
            <p:nvPr/>
          </p:nvSpPr>
          <p:spPr>
            <a:xfrm>
              <a:off x="294008" y="3751884"/>
              <a:ext cx="1937749" cy="458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/>
                <a:t>Et </a:t>
              </a:r>
              <a:r>
                <a:rPr lang="en-US" sz="1400" dirty="0" err="1"/>
                <a:t>harum</a:t>
              </a:r>
              <a:r>
                <a:rPr lang="en-US" sz="1400" dirty="0"/>
                <a:t> </a:t>
              </a:r>
              <a:r>
                <a:rPr lang="en-US" sz="1400" dirty="0" err="1"/>
                <a:t>quidem</a:t>
              </a:r>
              <a:r>
                <a:rPr lang="en-US" sz="1400" dirty="0"/>
                <a:t/>
              </a:r>
              <a:br>
                <a:rPr lang="en-US" sz="1400" dirty="0"/>
              </a:br>
              <a:r>
                <a:rPr lang="en-US" sz="1400" dirty="0"/>
                <a:t>rerum facilis </a:t>
              </a:r>
              <a:r>
                <a:rPr lang="en-US" sz="1400" dirty="0" err="1"/>
                <a:t>est</a:t>
              </a:r>
              <a:r>
                <a:rPr lang="en-US" sz="1400" dirty="0"/>
                <a:t> et exp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xmlns="" id="{401ED3FD-1F44-4994-8502-568AC7CB3FA0}"/>
                </a:ext>
              </a:extLst>
            </p:cNvPr>
            <p:cNvSpPr txBox="1"/>
            <p:nvPr/>
          </p:nvSpPr>
          <p:spPr>
            <a:xfrm>
              <a:off x="294008" y="3481065"/>
              <a:ext cx="1937749" cy="33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867" b="1" dirty="0"/>
                <a:t>Lorem ipsum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xmlns="" id="{82D39D22-C4CD-4875-85D1-4F2F3A1EABD8}"/>
                </a:ext>
              </a:extLst>
            </p:cNvPr>
            <p:cNvSpPr txBox="1"/>
            <p:nvPr/>
          </p:nvSpPr>
          <p:spPr>
            <a:xfrm>
              <a:off x="5870363" y="3616475"/>
              <a:ext cx="1937749" cy="458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Et </a:t>
              </a:r>
              <a:r>
                <a:rPr lang="en-US" sz="1400" dirty="0" err="1"/>
                <a:t>harum</a:t>
              </a:r>
              <a:r>
                <a:rPr lang="en-US" sz="1400" dirty="0"/>
                <a:t> </a:t>
              </a:r>
              <a:r>
                <a:rPr lang="en-US" sz="1400" dirty="0" err="1"/>
                <a:t>quidem</a:t>
              </a:r>
              <a:r>
                <a:rPr lang="en-US" sz="1400" dirty="0"/>
                <a:t/>
              </a:r>
              <a:br>
                <a:rPr lang="en-US" sz="1400" dirty="0"/>
              </a:br>
              <a:r>
                <a:rPr lang="en-US" sz="1400" dirty="0"/>
                <a:t>rerum facilis </a:t>
              </a:r>
              <a:r>
                <a:rPr lang="en-US" sz="1400" dirty="0" err="1"/>
                <a:t>est</a:t>
              </a:r>
              <a:r>
                <a:rPr lang="en-US" sz="1400" dirty="0"/>
                <a:t> et exp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xmlns="" id="{9BF63787-A652-4115-AD6D-FBA9F737025B}"/>
                </a:ext>
              </a:extLst>
            </p:cNvPr>
            <p:cNvSpPr txBox="1"/>
            <p:nvPr/>
          </p:nvSpPr>
          <p:spPr>
            <a:xfrm>
              <a:off x="5870363" y="3345656"/>
              <a:ext cx="1937749" cy="33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b="1" dirty="0"/>
                <a:t>Lorem ipsum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xmlns="" id="{EF872C50-3E9E-40C4-B6A5-07CCCA803BD0}"/>
                </a:ext>
              </a:extLst>
            </p:cNvPr>
            <p:cNvSpPr txBox="1"/>
            <p:nvPr/>
          </p:nvSpPr>
          <p:spPr>
            <a:xfrm>
              <a:off x="6912243" y="2234488"/>
              <a:ext cx="1937749" cy="458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Et </a:t>
              </a:r>
              <a:r>
                <a:rPr lang="en-US" sz="1400" dirty="0" err="1"/>
                <a:t>harum</a:t>
              </a:r>
              <a:r>
                <a:rPr lang="en-US" sz="1400" dirty="0"/>
                <a:t> </a:t>
              </a:r>
              <a:r>
                <a:rPr lang="en-US" sz="1400" dirty="0" err="1"/>
                <a:t>quidem</a:t>
              </a:r>
              <a:r>
                <a:rPr lang="en-US" sz="1400" dirty="0"/>
                <a:t/>
              </a:r>
              <a:br>
                <a:rPr lang="en-US" sz="1400" dirty="0"/>
              </a:br>
              <a:r>
                <a:rPr lang="en-US" sz="1400" dirty="0"/>
                <a:t>rerum facilis </a:t>
              </a:r>
              <a:r>
                <a:rPr lang="en-US" sz="1400" dirty="0" err="1"/>
                <a:t>est</a:t>
              </a:r>
              <a:r>
                <a:rPr lang="en-US" sz="1400" dirty="0"/>
                <a:t> et exp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xmlns="" id="{39479FB6-87CB-4E22-BD06-652605912CE2}"/>
                </a:ext>
              </a:extLst>
            </p:cNvPr>
            <p:cNvSpPr txBox="1"/>
            <p:nvPr/>
          </p:nvSpPr>
          <p:spPr>
            <a:xfrm>
              <a:off x="6912243" y="1963668"/>
              <a:ext cx="1937749" cy="33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67" b="1" dirty="0"/>
                <a:t>Lorem 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160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452</Words>
  <Application>Microsoft Office PowerPoint</Application>
  <PresentationFormat>宽屏</PresentationFormat>
  <Paragraphs>121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Bebas Neue</vt:lpstr>
      <vt:lpstr>Lato Light</vt:lpstr>
      <vt:lpstr>Lato Regular</vt:lpstr>
      <vt:lpstr>Roboto Thin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阳光 男孩</cp:lastModifiedBy>
  <cp:revision>3</cp:revision>
  <dcterms:created xsi:type="dcterms:W3CDTF">2020-02-03T09:16:59Z</dcterms:created>
  <dcterms:modified xsi:type="dcterms:W3CDTF">2020-02-03T15:00:58Z</dcterms:modified>
</cp:coreProperties>
</file>