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90" r:id="rId3"/>
    <p:sldId id="291" r:id="rId4"/>
    <p:sldId id="292" r:id="rId5"/>
    <p:sldId id="307" r:id="rId6"/>
    <p:sldId id="300" r:id="rId7"/>
    <p:sldId id="299" r:id="rId8"/>
    <p:sldId id="305" r:id="rId9"/>
    <p:sldId id="301" r:id="rId10"/>
    <p:sldId id="293" r:id="rId11"/>
    <p:sldId id="303" r:id="rId12"/>
    <p:sldId id="311" r:id="rId13"/>
    <p:sldId id="312" r:id="rId14"/>
    <p:sldId id="306" r:id="rId15"/>
    <p:sldId id="304" r:id="rId16"/>
    <p:sldId id="294" r:id="rId17"/>
    <p:sldId id="298" r:id="rId18"/>
    <p:sldId id="302" r:id="rId19"/>
    <p:sldId id="297" r:id="rId20"/>
    <p:sldId id="308" r:id="rId21"/>
    <p:sldId id="296" r:id="rId22"/>
    <p:sldId id="295" r:id="rId23"/>
    <p:sldId id="309" r:id="rId24"/>
    <p:sldId id="310" r:id="rId25"/>
    <p:sldId id="313" r:id="rId26"/>
    <p:sldId id="314" r:id="rId27"/>
    <p:sldId id="315" r:id="rId28"/>
    <p:sldId id="316" r:id="rId29"/>
    <p:sldId id="317" r:id="rId30"/>
  </p:sldIdLst>
  <p:sldSz cx="9144000" cy="5143500" type="screen16x9"/>
  <p:notesSz cx="6858000" cy="9144000"/>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6EF"/>
    <a:srgbClr val="737373"/>
    <a:srgbClr val="FF9870"/>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8" autoAdjust="0"/>
    <p:restoredTop sz="94660"/>
  </p:normalViewPr>
  <p:slideViewPr>
    <p:cSldViewPr snapToGrid="0">
      <p:cViewPr>
        <p:scale>
          <a:sx n="100" d="100"/>
          <a:sy n="100" d="100"/>
        </p:scale>
        <p:origin x="1752" y="107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2021/4/12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1139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389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77683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5584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3013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82615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62441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6464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2556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0867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681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06249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42089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1773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448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51873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6586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4771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52543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46945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07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11868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7151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2771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4234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89181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1404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056966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743669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549253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365127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8793155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396693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8830829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944064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6635625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1863425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57004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1" name="矩形 10"/>
          <p:cNvSpPr/>
          <p:nvPr userDrawn="1"/>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117600" y="118906"/>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p>
        </p:txBody>
      </p:sp>
      <p:sp>
        <p:nvSpPr>
          <p:cNvPr id="4" name="五边形 3"/>
          <p:cNvSpPr/>
          <p:nvPr userDrawn="1"/>
        </p:nvSpPr>
        <p:spPr>
          <a:xfrm>
            <a:off x="-1" y="203200"/>
            <a:ext cx="1117601" cy="29028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124" y="70240"/>
            <a:ext cx="521826" cy="556206"/>
          </a:xfrm>
          <a:prstGeom prst="rect">
            <a:avLst/>
          </a:prstGeom>
        </p:spPr>
      </p:pic>
      <p:grpSp>
        <p:nvGrpSpPr>
          <p:cNvPr id="3" name="组合 2"/>
          <p:cNvGrpSpPr/>
          <p:nvPr userDrawn="1"/>
        </p:nvGrpSpPr>
        <p:grpSpPr>
          <a:xfrm>
            <a:off x="-1" y="4464253"/>
            <a:ext cx="9143999" cy="698104"/>
            <a:chOff x="-335353" y="4438650"/>
            <a:chExt cx="9479352" cy="723707"/>
          </a:xfrm>
        </p:grpSpPr>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28614" y="4438650"/>
              <a:ext cx="4715385" cy="723707"/>
            </a:xfrm>
            <a:prstGeom prst="rect">
              <a:avLst/>
            </a:prstGeom>
          </p:spPr>
        </p:pic>
        <p:pic>
          <p:nvPicPr>
            <p:cNvPr id="14" name="图片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335353" y="4438650"/>
              <a:ext cx="4715385" cy="723707"/>
            </a:xfrm>
            <a:prstGeom prst="rect">
              <a:avLst/>
            </a:prstGeom>
          </p:spPr>
        </p:pic>
      </p:grpSp>
    </p:spTree>
    <p:extLst>
      <p:ext uri="{BB962C8B-B14F-4D97-AF65-F5344CB8AC3E}">
        <p14:creationId xmlns:p14="http://schemas.microsoft.com/office/powerpoint/2010/main" val="34318910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2021/4/12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2021/4/12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2021/4/12</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52486900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stretch>
            <a:fillRect/>
          </a:stretch>
        </p:blipFill>
        <p:spPr>
          <a:xfrm>
            <a:off x="0" y="3337421"/>
            <a:ext cx="3734237" cy="181220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2186" y="969024"/>
            <a:ext cx="753360" cy="802994"/>
          </a:xfrm>
          <a:prstGeom prst="rect">
            <a:avLst/>
          </a:prstGeom>
        </p:spPr>
      </p:pic>
      <p:sp>
        <p:nvSpPr>
          <p:cNvPr id="7" name="文本框 6"/>
          <p:cNvSpPr txBox="1"/>
          <p:nvPr/>
        </p:nvSpPr>
        <p:spPr>
          <a:xfrm>
            <a:off x="1799231" y="1891548"/>
            <a:ext cx="5791970"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党建工作总结报告</a:t>
            </a:r>
            <a:r>
              <a:rPr lang="en-US" altLang="zh-CN" sz="4400" b="1" dirty="0" smtClean="0">
                <a:solidFill>
                  <a:srgbClr val="C00000"/>
                </a:solidFill>
                <a:latin typeface="微软雅黑" panose="020B0503020204020204" pitchFamily="34" charset="-122"/>
                <a:ea typeface="微软雅黑" panose="020B0503020204020204" pitchFamily="34" charset="-122"/>
              </a:rPr>
              <a:t>PPT</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725545" y="1292458"/>
            <a:ext cx="2411238" cy="461665"/>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辉煌</a:t>
            </a:r>
            <a:r>
              <a:rPr lang="en-US" altLang="zh-CN" sz="2400" dirty="0">
                <a:solidFill>
                  <a:srgbClr val="C00000"/>
                </a:solidFill>
                <a:latin typeface="微软雅黑" panose="020B0503020204020204" pitchFamily="34" charset="-122"/>
                <a:ea typeface="微软雅黑" panose="020B0503020204020204" pitchFamily="34" charset="-122"/>
              </a:rPr>
              <a:t>9X</a:t>
            </a:r>
            <a:r>
              <a:rPr lang="zh-CN" altLang="en-US" sz="2400" dirty="0">
                <a:solidFill>
                  <a:srgbClr val="C00000"/>
                </a:solidFill>
                <a:latin typeface="微软雅黑" panose="020B0503020204020204" pitchFamily="34" charset="-122"/>
                <a:ea typeface="微软雅黑" panose="020B0503020204020204" pitchFamily="34" charset="-122"/>
              </a:rPr>
              <a:t>周年华诞</a:t>
            </a:r>
          </a:p>
        </p:txBody>
      </p:sp>
      <p:sp>
        <p:nvSpPr>
          <p:cNvPr id="9" name="矩形 8"/>
          <p:cNvSpPr/>
          <p:nvPr/>
        </p:nvSpPr>
        <p:spPr>
          <a:xfrm>
            <a:off x="294484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0" name="矩形 9"/>
          <p:cNvSpPr/>
          <p:nvPr/>
        </p:nvSpPr>
        <p:spPr>
          <a:xfrm>
            <a:off x="367179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矩形 10"/>
          <p:cNvSpPr/>
          <p:nvPr/>
        </p:nvSpPr>
        <p:spPr>
          <a:xfrm>
            <a:off x="439875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矩形 11"/>
          <p:cNvSpPr/>
          <p:nvPr/>
        </p:nvSpPr>
        <p:spPr>
          <a:xfrm>
            <a:off x="512570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85266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2919207" y="2738083"/>
            <a:ext cx="3725470"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永  远  跟  党  走</a:t>
            </a:r>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Tree>
    <p:extLst>
      <p:ext uri="{BB962C8B-B14F-4D97-AF65-F5344CB8AC3E}">
        <p14:creationId xmlns:p14="http://schemas.microsoft.com/office/powerpoint/2010/main" val="388065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5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par>
                          <p:cTn id="26" fill="hold">
                            <p:stCondLst>
                              <p:cond delay="3750"/>
                            </p:stCondLst>
                            <p:childTnLst>
                              <p:par>
                                <p:cTn id="27" presetID="22" presetClass="entr" presetSubtype="8"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4250"/>
                            </p:stCondLst>
                            <p:childTnLst>
                              <p:par>
                                <p:cTn id="31" presetID="10" presetClass="entr" presetSubtype="0" fill="hold" grpId="0" nodeType="afterEffect">
                                  <p:stCondLst>
                                    <p:cond delay="0"/>
                                  </p:stCondLst>
                                  <p:iterate type="lt">
                                    <p:tmPct val="1400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5450"/>
                            </p:stCondLst>
                            <p:childTnLst>
                              <p:par>
                                <p:cTn id="35" presetID="17"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par>
                                <p:cTn id="39" presetID="17" presetClass="entr" presetSubtype="1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strVal val="#ppt_h"/>
                                          </p:val>
                                        </p:tav>
                                        <p:tav tm="100000">
                                          <p:val>
                                            <p:strVal val="#ppt_h"/>
                                          </p:val>
                                        </p:tav>
                                      </p:tavLst>
                                    </p:anim>
                                  </p:childTnLst>
                                </p:cTn>
                              </p:par>
                              <p:par>
                                <p:cTn id="51" presetID="17" presetClass="entr" presetSubtype="1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strVal val="#ppt_h"/>
                                          </p:val>
                                        </p:tav>
                                        <p:tav tm="100000">
                                          <p:val>
                                            <p:strVal val="#ppt_h"/>
                                          </p:val>
                                        </p:tav>
                                      </p:tavLst>
                                    </p:anim>
                                  </p:childTnLst>
                                </p:cTn>
                              </p:par>
                            </p:childTnLst>
                          </p:cTn>
                        </p:par>
                        <p:par>
                          <p:cTn id="55" fill="hold">
                            <p:stCondLst>
                              <p:cond delay="595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animBg="1"/>
      <p:bldP spid="13"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3217278" y="1705448"/>
            <a:ext cx="2333378" cy="238233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84" name="组合 83"/>
          <p:cNvGrpSpPr/>
          <p:nvPr/>
        </p:nvGrpSpPr>
        <p:grpSpPr>
          <a:xfrm>
            <a:off x="3158620" y="1515946"/>
            <a:ext cx="1060627" cy="1082877"/>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9" name="TextBox 58"/>
            <p:cNvSpPr txBox="1"/>
            <p:nvPr/>
          </p:nvSpPr>
          <p:spPr>
            <a:xfrm>
              <a:off x="8907617" y="5149464"/>
              <a:ext cx="1949302"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20%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1" name="组合 80"/>
          <p:cNvGrpSpPr/>
          <p:nvPr/>
        </p:nvGrpSpPr>
        <p:grpSpPr>
          <a:xfrm>
            <a:off x="4573333" y="1515946"/>
            <a:ext cx="1060627" cy="1082877"/>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TextBox 63"/>
            <p:cNvSpPr txBox="1"/>
            <p:nvPr/>
          </p:nvSpPr>
          <p:spPr>
            <a:xfrm>
              <a:off x="12541500" y="4900656"/>
              <a:ext cx="2196244"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10%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2" name="组合 81"/>
          <p:cNvGrpSpPr/>
          <p:nvPr/>
        </p:nvGrpSpPr>
        <p:grpSpPr>
          <a:xfrm>
            <a:off x="4573333" y="2972354"/>
            <a:ext cx="1060627" cy="1082877"/>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5" name="TextBox 64"/>
            <p:cNvSpPr txBox="1"/>
            <p:nvPr/>
          </p:nvSpPr>
          <p:spPr>
            <a:xfrm>
              <a:off x="12663453" y="8799758"/>
              <a:ext cx="1970020"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30%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3" name="组合 82"/>
          <p:cNvGrpSpPr/>
          <p:nvPr/>
        </p:nvGrpSpPr>
        <p:grpSpPr>
          <a:xfrm>
            <a:off x="3158620" y="2972354"/>
            <a:ext cx="1060627" cy="1082877"/>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6" name="TextBox 65"/>
            <p:cNvSpPr txBox="1"/>
            <p:nvPr/>
          </p:nvSpPr>
          <p:spPr>
            <a:xfrm>
              <a:off x="8840695" y="8799758"/>
              <a:ext cx="1930151"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40%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sp>
        <p:nvSpPr>
          <p:cNvPr id="68" name="椭圆 67"/>
          <p:cNvSpPr/>
          <p:nvPr/>
        </p:nvSpPr>
        <p:spPr>
          <a:xfrm>
            <a:off x="4152612" y="2539202"/>
            <a:ext cx="462710" cy="472417"/>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89" name="组合 88"/>
          <p:cNvGrpSpPr/>
          <p:nvPr/>
        </p:nvGrpSpPr>
        <p:grpSpPr>
          <a:xfrm>
            <a:off x="5755568" y="1548165"/>
            <a:ext cx="1733155" cy="2534742"/>
            <a:chOff x="15276015" y="4117927"/>
            <a:chExt cx="4706690" cy="6742101"/>
          </a:xfrm>
        </p:grpSpPr>
        <p:grpSp>
          <p:nvGrpSpPr>
            <p:cNvPr id="85" name="组合 84"/>
            <p:cNvGrpSpPr/>
            <p:nvPr/>
          </p:nvGrpSpPr>
          <p:grpSpPr>
            <a:xfrm>
              <a:off x="15276015" y="4117927"/>
              <a:ext cx="4706690" cy="2020361"/>
              <a:chOff x="15276015" y="4117927"/>
              <a:chExt cx="4706690" cy="2020361"/>
            </a:xfrm>
          </p:grpSpPr>
          <p:sp>
            <p:nvSpPr>
              <p:cNvPr id="70" name="TextBox 69"/>
              <p:cNvSpPr txBox="1"/>
              <p:nvPr/>
            </p:nvSpPr>
            <p:spPr>
              <a:xfrm>
                <a:off x="15276015" y="4117927"/>
                <a:ext cx="1906943" cy="1355884"/>
              </a:xfrm>
              <a:prstGeom prst="rect">
                <a:avLst/>
              </a:prstGeom>
              <a:noFill/>
            </p:spPr>
            <p:txBody>
              <a:bodyPr wrap="square" tIns="0"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281697"/>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nvGrpSpPr>
            <p:cNvPr id="86" name="组合 85"/>
            <p:cNvGrpSpPr/>
            <p:nvPr/>
          </p:nvGrpSpPr>
          <p:grpSpPr>
            <a:xfrm>
              <a:off x="15276015" y="8839667"/>
              <a:ext cx="4706690" cy="2020361"/>
              <a:chOff x="15276015" y="8839667"/>
              <a:chExt cx="4706690" cy="2020361"/>
            </a:xfrm>
          </p:grpSpPr>
          <p:sp>
            <p:nvSpPr>
              <p:cNvPr id="72" name="TextBox 71"/>
              <p:cNvSpPr txBox="1"/>
              <p:nvPr/>
            </p:nvSpPr>
            <p:spPr>
              <a:xfrm>
                <a:off x="15276015" y="8839667"/>
                <a:ext cx="1906943" cy="1355884"/>
              </a:xfrm>
              <a:prstGeom prst="rect">
                <a:avLst/>
              </a:prstGeom>
              <a:noFill/>
            </p:spPr>
            <p:txBody>
              <a:bodyPr wrap="square" tIns="0"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281697"/>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grpSp>
        <p:nvGrpSpPr>
          <p:cNvPr id="90" name="组合 89"/>
          <p:cNvGrpSpPr/>
          <p:nvPr/>
        </p:nvGrpSpPr>
        <p:grpSpPr>
          <a:xfrm>
            <a:off x="1337090" y="1548166"/>
            <a:ext cx="1624635" cy="2519737"/>
            <a:chOff x="3276849" y="4117927"/>
            <a:chExt cx="4411986" cy="6702186"/>
          </a:xfrm>
        </p:grpSpPr>
        <p:grpSp>
          <p:nvGrpSpPr>
            <p:cNvPr id="87" name="组合 86"/>
            <p:cNvGrpSpPr/>
            <p:nvPr/>
          </p:nvGrpSpPr>
          <p:grpSpPr>
            <a:xfrm>
              <a:off x="3276849" y="4117927"/>
              <a:ext cx="4411986" cy="2020358"/>
              <a:chOff x="3276849" y="4117927"/>
              <a:chExt cx="4411986" cy="2020358"/>
            </a:xfrm>
          </p:grpSpPr>
          <p:sp>
            <p:nvSpPr>
              <p:cNvPr id="46" name="TextBox 45"/>
              <p:cNvSpPr txBox="1"/>
              <p:nvPr/>
            </p:nvSpPr>
            <p:spPr>
              <a:xfrm>
                <a:off x="4852458" y="4117927"/>
                <a:ext cx="2836377" cy="677944"/>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0"/>
                <a:ext cx="4411986" cy="1281695"/>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nvGrpSpPr>
            <p:cNvPr id="88" name="组合 87"/>
            <p:cNvGrpSpPr/>
            <p:nvPr/>
          </p:nvGrpSpPr>
          <p:grpSpPr>
            <a:xfrm>
              <a:off x="3276849" y="8799755"/>
              <a:ext cx="4411986" cy="2020358"/>
              <a:chOff x="3276849" y="8799755"/>
              <a:chExt cx="4411986" cy="2020358"/>
            </a:xfrm>
          </p:grpSpPr>
          <p:sp>
            <p:nvSpPr>
              <p:cNvPr id="74" name="TextBox 73"/>
              <p:cNvSpPr txBox="1"/>
              <p:nvPr/>
            </p:nvSpPr>
            <p:spPr>
              <a:xfrm>
                <a:off x="4852458" y="8799755"/>
                <a:ext cx="2836377" cy="677944"/>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8"/>
                <a:ext cx="4411986" cy="1281695"/>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spTree>
    <p:extLst>
      <p:ext uri="{BB962C8B-B14F-4D97-AF65-F5344CB8AC3E}">
        <p14:creationId xmlns:p14="http://schemas.microsoft.com/office/powerpoint/2010/main" val="2163698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9" dur="2000" fill="hold"/>
                                        <p:tgtEl>
                                          <p:spTgt spid="67"/>
                                        </p:tgtEl>
                                        <p:attrNameLst>
                                          <p:attrName>ppt_x</p:attrName>
                                          <p:attrName>ppt_y</p:attrName>
                                        </p:attrNameLst>
                                      </p:cBhvr>
                                    </p:animMotion>
                                  </p:childTnLst>
                                </p:cTn>
                              </p:par>
                              <p:par>
                                <p:cTn id="10" presetID="53" presetClass="entr" presetSubtype="16" fill="hold" grpId="0" nodeType="with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p:cTn id="18" dur="500" fill="hold"/>
                                        <p:tgtEl>
                                          <p:spTgt spid="81"/>
                                        </p:tgtEl>
                                        <p:attrNameLst>
                                          <p:attrName>ppt_w</p:attrName>
                                        </p:attrNameLst>
                                      </p:cBhvr>
                                      <p:tavLst>
                                        <p:tav tm="0">
                                          <p:val>
                                            <p:fltVal val="0"/>
                                          </p:val>
                                        </p:tav>
                                        <p:tav tm="100000">
                                          <p:val>
                                            <p:strVal val="#ppt_w"/>
                                          </p:val>
                                        </p:tav>
                                      </p:tavLst>
                                    </p:anim>
                                    <p:anim calcmode="lin" valueType="num">
                                      <p:cBhvr>
                                        <p:cTn id="19" dur="500" fill="hold"/>
                                        <p:tgtEl>
                                          <p:spTgt spid="81"/>
                                        </p:tgtEl>
                                        <p:attrNameLst>
                                          <p:attrName>ppt_h</p:attrName>
                                        </p:attrNameLst>
                                      </p:cBhvr>
                                      <p:tavLst>
                                        <p:tav tm="0">
                                          <p:val>
                                            <p:fltVal val="0"/>
                                          </p:val>
                                        </p:tav>
                                        <p:tav tm="100000">
                                          <p:val>
                                            <p:strVal val="#ppt_h"/>
                                          </p:val>
                                        </p:tav>
                                      </p:tavLst>
                                    </p:anim>
                                    <p:animEffect transition="in" filter="fade">
                                      <p:cBhvr>
                                        <p:cTn id="20" dur="500"/>
                                        <p:tgtEl>
                                          <p:spTgt spid="81"/>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anim calcmode="lin" valueType="num">
                                      <p:cBhvr>
                                        <p:cTn id="24" dur="500" fill="hold"/>
                                        <p:tgtEl>
                                          <p:spTgt spid="82"/>
                                        </p:tgtEl>
                                        <p:attrNameLst>
                                          <p:attrName>ppt_w</p:attrName>
                                        </p:attrNameLst>
                                      </p:cBhvr>
                                      <p:tavLst>
                                        <p:tav tm="0">
                                          <p:val>
                                            <p:fltVal val="0"/>
                                          </p:val>
                                        </p:tav>
                                        <p:tav tm="100000">
                                          <p:val>
                                            <p:strVal val="#ppt_w"/>
                                          </p:val>
                                        </p:tav>
                                      </p:tavLst>
                                    </p:anim>
                                    <p:anim calcmode="lin" valueType="num">
                                      <p:cBhvr>
                                        <p:cTn id="25" dur="500" fill="hold"/>
                                        <p:tgtEl>
                                          <p:spTgt spid="82"/>
                                        </p:tgtEl>
                                        <p:attrNameLst>
                                          <p:attrName>ppt_h</p:attrName>
                                        </p:attrNameLst>
                                      </p:cBhvr>
                                      <p:tavLst>
                                        <p:tav tm="0">
                                          <p:val>
                                            <p:fltVal val="0"/>
                                          </p:val>
                                        </p:tav>
                                        <p:tav tm="100000">
                                          <p:val>
                                            <p:strVal val="#ppt_h"/>
                                          </p:val>
                                        </p:tav>
                                      </p:tavLst>
                                    </p:anim>
                                    <p:animEffect transition="in" filter="fade">
                                      <p:cBhvr>
                                        <p:cTn id="26" dur="500"/>
                                        <p:tgtEl>
                                          <p:spTgt spid="82"/>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 calcmode="lin" valueType="num">
                                      <p:cBhvr>
                                        <p:cTn id="30" dur="500" fill="hold"/>
                                        <p:tgtEl>
                                          <p:spTgt spid="83"/>
                                        </p:tgtEl>
                                        <p:attrNameLst>
                                          <p:attrName>ppt_w</p:attrName>
                                        </p:attrNameLst>
                                      </p:cBhvr>
                                      <p:tavLst>
                                        <p:tav tm="0">
                                          <p:val>
                                            <p:fltVal val="0"/>
                                          </p:val>
                                        </p:tav>
                                        <p:tav tm="100000">
                                          <p:val>
                                            <p:strVal val="#ppt_w"/>
                                          </p:val>
                                        </p:tav>
                                      </p:tavLst>
                                    </p:anim>
                                    <p:anim calcmode="lin" valueType="num">
                                      <p:cBhvr>
                                        <p:cTn id="31" dur="500" fill="hold"/>
                                        <p:tgtEl>
                                          <p:spTgt spid="83"/>
                                        </p:tgtEl>
                                        <p:attrNameLst>
                                          <p:attrName>ppt_h</p:attrName>
                                        </p:attrNameLst>
                                      </p:cBhvr>
                                      <p:tavLst>
                                        <p:tav tm="0">
                                          <p:val>
                                            <p:fltVal val="0"/>
                                          </p:val>
                                        </p:tav>
                                        <p:tav tm="100000">
                                          <p:val>
                                            <p:strVal val="#ppt_h"/>
                                          </p:val>
                                        </p:tav>
                                      </p:tavLst>
                                    </p:anim>
                                    <p:animEffect transition="in" filter="fade">
                                      <p:cBhvr>
                                        <p:cTn id="32" dur="500"/>
                                        <p:tgtEl>
                                          <p:spTgt spid="83"/>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p:cTn id="36" dur="500" fill="hold"/>
                                        <p:tgtEl>
                                          <p:spTgt spid="84"/>
                                        </p:tgtEl>
                                        <p:attrNameLst>
                                          <p:attrName>ppt_w</p:attrName>
                                        </p:attrNameLst>
                                      </p:cBhvr>
                                      <p:tavLst>
                                        <p:tav tm="0">
                                          <p:val>
                                            <p:fltVal val="0"/>
                                          </p:val>
                                        </p:tav>
                                        <p:tav tm="100000">
                                          <p:val>
                                            <p:strVal val="#ppt_w"/>
                                          </p:val>
                                        </p:tav>
                                      </p:tavLst>
                                    </p:anim>
                                    <p:anim calcmode="lin" valueType="num">
                                      <p:cBhvr>
                                        <p:cTn id="37" dur="500" fill="hold"/>
                                        <p:tgtEl>
                                          <p:spTgt spid="84"/>
                                        </p:tgtEl>
                                        <p:attrNameLst>
                                          <p:attrName>ppt_h</p:attrName>
                                        </p:attrNameLst>
                                      </p:cBhvr>
                                      <p:tavLst>
                                        <p:tav tm="0">
                                          <p:val>
                                            <p:fltVal val="0"/>
                                          </p:val>
                                        </p:tav>
                                        <p:tav tm="100000">
                                          <p:val>
                                            <p:strVal val="#ppt_h"/>
                                          </p:val>
                                        </p:tav>
                                      </p:tavLst>
                                    </p:anim>
                                    <p:animEffect transition="in" filter="fade">
                                      <p:cBhvr>
                                        <p:cTn id="38" dur="500"/>
                                        <p:tgtEl>
                                          <p:spTgt spid="84"/>
                                        </p:tgtEl>
                                      </p:cBhvr>
                                    </p:animEffect>
                                  </p:childTnLst>
                                </p:cTn>
                              </p:par>
                            </p:childTnLst>
                          </p:cTn>
                        </p:par>
                        <p:par>
                          <p:cTn id="39" fill="hold">
                            <p:stCondLst>
                              <p:cond delay="4000"/>
                            </p:stCondLst>
                            <p:childTnLst>
                              <p:par>
                                <p:cTn id="40" presetID="2" presetClass="entr" presetSubtype="2"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500" fill="hold"/>
                                        <p:tgtEl>
                                          <p:spTgt spid="89"/>
                                        </p:tgtEl>
                                        <p:attrNameLst>
                                          <p:attrName>ppt_x</p:attrName>
                                        </p:attrNameLst>
                                      </p:cBhvr>
                                      <p:tavLst>
                                        <p:tav tm="0">
                                          <p:val>
                                            <p:strVal val="1+#ppt_w/2"/>
                                          </p:val>
                                        </p:tav>
                                        <p:tav tm="100000">
                                          <p:val>
                                            <p:strVal val="#ppt_x"/>
                                          </p:val>
                                        </p:tav>
                                      </p:tavLst>
                                    </p:anim>
                                    <p:anim calcmode="lin" valueType="num">
                                      <p:cBhvr additive="base">
                                        <p:cTn id="43" dur="500" fill="hold"/>
                                        <p:tgtEl>
                                          <p:spTgt spid="8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500" fill="hold"/>
                                        <p:tgtEl>
                                          <p:spTgt spid="90"/>
                                        </p:tgtEl>
                                        <p:attrNameLst>
                                          <p:attrName>ppt_x</p:attrName>
                                        </p:attrNameLst>
                                      </p:cBhvr>
                                      <p:tavLst>
                                        <p:tav tm="0">
                                          <p:val>
                                            <p:strVal val="0-#ppt_w/2"/>
                                          </p:val>
                                        </p:tav>
                                        <p:tav tm="100000">
                                          <p:val>
                                            <p:strVal val="#ppt_x"/>
                                          </p:val>
                                        </p:tav>
                                      </p:tavLst>
                                    </p:anim>
                                    <p:anim calcmode="lin" valueType="num">
                                      <p:cBhvr additive="base">
                                        <p:cTn id="4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2945501" y="1724503"/>
            <a:ext cx="2098729" cy="1173415"/>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5" name="平行四边形 4"/>
          <p:cNvSpPr/>
          <p:nvPr/>
        </p:nvSpPr>
        <p:spPr>
          <a:xfrm>
            <a:off x="4700912" y="937612"/>
            <a:ext cx="2098729" cy="1173415"/>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6" name="平行四边形 5"/>
          <p:cNvSpPr/>
          <p:nvPr/>
        </p:nvSpPr>
        <p:spPr>
          <a:xfrm>
            <a:off x="2414948" y="3298284"/>
            <a:ext cx="2098729" cy="1173415"/>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7" name="平行四边形 6"/>
          <p:cNvSpPr/>
          <p:nvPr/>
        </p:nvSpPr>
        <p:spPr>
          <a:xfrm>
            <a:off x="4136489" y="2511394"/>
            <a:ext cx="2098729" cy="1173415"/>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grpSp>
        <p:nvGrpSpPr>
          <p:cNvPr id="3" name="组合 2"/>
          <p:cNvGrpSpPr/>
          <p:nvPr/>
        </p:nvGrpSpPr>
        <p:grpSpPr>
          <a:xfrm>
            <a:off x="5024322" y="915217"/>
            <a:ext cx="1597542" cy="1039122"/>
            <a:chOff x="13290180" y="2434361"/>
            <a:chExt cx="4338410" cy="2763938"/>
          </a:xfrm>
        </p:grpSpPr>
        <p:sp>
          <p:nvSpPr>
            <p:cNvPr id="8" name="TextBox 7"/>
            <p:cNvSpPr txBox="1"/>
            <p:nvPr/>
          </p:nvSpPr>
          <p:spPr>
            <a:xfrm>
              <a:off x="16578589" y="2434361"/>
              <a:ext cx="1050001" cy="112274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4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01</a:t>
              </a:r>
              <a:endParaRPr kumimoji="0" lang="zh-CN" altLang="en-US" sz="214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sp>
          <p:nvSpPr>
            <p:cNvPr id="9" name="矩形 24"/>
            <p:cNvSpPr>
              <a:spLocks noChangeArrowheads="1"/>
            </p:cNvSpPr>
            <p:nvPr/>
          </p:nvSpPr>
          <p:spPr bwMode="auto">
            <a:xfrm>
              <a:off x="13290180" y="3118873"/>
              <a:ext cx="3718193" cy="2079426"/>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3123557" y="1920047"/>
            <a:ext cx="1584434" cy="868551"/>
            <a:chOff x="8128318" y="5107084"/>
            <a:chExt cx="4302813" cy="2310238"/>
          </a:xfrm>
        </p:grpSpPr>
        <p:sp>
          <p:nvSpPr>
            <p:cNvPr id="10" name="矩形 24"/>
            <p:cNvSpPr>
              <a:spLocks noChangeArrowheads="1"/>
            </p:cNvSpPr>
            <p:nvPr/>
          </p:nvSpPr>
          <p:spPr bwMode="auto">
            <a:xfrm>
              <a:off x="8902889" y="5107084"/>
              <a:ext cx="3528242" cy="2079424"/>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6"/>
              <a:ext cx="727862" cy="60460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77"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02</a:t>
              </a:r>
              <a:endParaRPr kumimoji="0" lang="zh-CN" altLang="en-US" sz="877"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grpSp>
        <p:nvGrpSpPr>
          <p:cNvPr id="26" name="组合 25"/>
          <p:cNvGrpSpPr/>
          <p:nvPr/>
        </p:nvGrpSpPr>
        <p:grpSpPr>
          <a:xfrm>
            <a:off x="4509972" y="2494268"/>
            <a:ext cx="1558213" cy="1025585"/>
            <a:chOff x="11893375" y="6634441"/>
            <a:chExt cx="4231604" cy="2727927"/>
          </a:xfrm>
        </p:grpSpPr>
        <p:sp>
          <p:nvSpPr>
            <p:cNvPr id="12" name="矩形 24"/>
            <p:cNvSpPr>
              <a:spLocks noChangeArrowheads="1"/>
            </p:cNvSpPr>
            <p:nvPr/>
          </p:nvSpPr>
          <p:spPr bwMode="auto">
            <a:xfrm>
              <a:off x="11893375" y="7282945"/>
              <a:ext cx="3528240" cy="2079423"/>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30" y="6634441"/>
              <a:ext cx="980349" cy="101631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03</a:t>
              </a:r>
              <a:endParaRPr kumimoji="0" lang="zh-CN" altLang="en-US"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grpSp>
        <p:nvGrpSpPr>
          <p:cNvPr id="27" name="组合 26"/>
          <p:cNvGrpSpPr/>
          <p:nvPr/>
        </p:nvGrpSpPr>
        <p:grpSpPr>
          <a:xfrm>
            <a:off x="2621005" y="3448897"/>
            <a:ext cx="1528087" cy="1045144"/>
            <a:chOff x="6763544" y="9173637"/>
            <a:chExt cx="4149793" cy="2779951"/>
          </a:xfrm>
        </p:grpSpPr>
        <p:sp>
          <p:nvSpPr>
            <p:cNvPr id="14" name="矩形 24"/>
            <p:cNvSpPr>
              <a:spLocks noChangeArrowheads="1"/>
            </p:cNvSpPr>
            <p:nvPr/>
          </p:nvSpPr>
          <p:spPr bwMode="auto">
            <a:xfrm>
              <a:off x="7385095" y="9173637"/>
              <a:ext cx="3528242" cy="2079423"/>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80349" cy="101631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04</a:t>
              </a:r>
              <a:endParaRPr kumimoji="0" lang="zh-CN" altLang="en-US"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sp>
        <p:nvSpPr>
          <p:cNvPr id="16" name="燕尾形 15"/>
          <p:cNvSpPr/>
          <p:nvPr/>
        </p:nvSpPr>
        <p:spPr>
          <a:xfrm>
            <a:off x="6343371" y="2147519"/>
            <a:ext cx="262048" cy="357127"/>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7" name="燕尾形 16"/>
          <p:cNvSpPr/>
          <p:nvPr/>
        </p:nvSpPr>
        <p:spPr>
          <a:xfrm flipH="1">
            <a:off x="2585389" y="2738078"/>
            <a:ext cx="262048" cy="357127"/>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8" name="TextBox 17"/>
          <p:cNvSpPr txBox="1"/>
          <p:nvPr/>
        </p:nvSpPr>
        <p:spPr>
          <a:xfrm>
            <a:off x="6666779" y="2111026"/>
            <a:ext cx="1380569" cy="43707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58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9" name="TextBox 18"/>
          <p:cNvSpPr txBox="1"/>
          <p:nvPr/>
        </p:nvSpPr>
        <p:spPr>
          <a:xfrm>
            <a:off x="1204818" y="2706937"/>
            <a:ext cx="1380569" cy="43707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58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Tree>
    <p:extLst>
      <p:ext uri="{BB962C8B-B14F-4D97-AF65-F5344CB8AC3E}">
        <p14:creationId xmlns:p14="http://schemas.microsoft.com/office/powerpoint/2010/main" val="2480983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anim calcmode="lin" valueType="num">
                                      <p:cBhvr>
                                        <p:cTn id="41" dur="500" fill="hold"/>
                                        <p:tgtEl>
                                          <p:spTgt spid="6"/>
                                        </p:tgtEl>
                                        <p:attrNameLst>
                                          <p:attrName>ppt_x</p:attrName>
                                        </p:attrNameLst>
                                      </p:cBhvr>
                                      <p:tavLst>
                                        <p:tav tm="0">
                                          <p:val>
                                            <p:strVal val="#ppt_x"/>
                                          </p:val>
                                        </p:tav>
                                        <p:tav tm="100000">
                                          <p:val>
                                            <p:strVal val="#ppt_x"/>
                                          </p:val>
                                        </p:tav>
                                      </p:tavLst>
                                    </p:anim>
                                    <p:anim calcmode="lin" valueType="num">
                                      <p:cBhvr>
                                        <p:cTn id="42" dur="5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500"/>
                                        <p:tgtEl>
                                          <p:spTgt spid="19"/>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randombar(horizont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Freeform 566"/>
          <p:cNvSpPr>
            <a:spLocks noEditPoints="1"/>
          </p:cNvSpPr>
          <p:nvPr/>
        </p:nvSpPr>
        <p:spPr bwMode="auto">
          <a:xfrm>
            <a:off x="2838022" y="2408437"/>
            <a:ext cx="330304" cy="378111"/>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32227" tIns="16114" rIns="32227" bIns="1611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76" name="组合 175"/>
          <p:cNvGrpSpPr/>
          <p:nvPr/>
        </p:nvGrpSpPr>
        <p:grpSpPr>
          <a:xfrm>
            <a:off x="2371727" y="2484803"/>
            <a:ext cx="1263446" cy="688531"/>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28381" y="1867459"/>
              <a:ext cx="594958" cy="553595"/>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zh-CN" altLang="en-US" sz="1299"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99"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99" b="1" i="0" u="none" strike="noStrike" kern="1200" cap="none" spc="0" normalizeH="0" baseline="0" noProof="0" dirty="0">
                  <a:ln>
                    <a:noFill/>
                  </a:ln>
                  <a:solidFill>
                    <a:prstClr val="white"/>
                  </a:solidFill>
                  <a:effectLst/>
                  <a:uLnTx/>
                  <a:uFillTx/>
                  <a:latin typeface="方正兰亭纤黑_GBK" panose="02000000000000000000" pitchFamily="2" charset="-122"/>
                  <a:ea typeface="方正兰亭纤黑_GBK" panose="02000000000000000000" pitchFamily="2" charset="-122"/>
                  <a:cs typeface="Open Sans" pitchFamily="34" charset="0"/>
                </a:rPr>
                <a:t>文字</a:t>
              </a:r>
              <a:endParaRPr kumimoji="0" lang="en-US" altLang="zh-CN" sz="1299" b="1" i="0" u="none" strike="noStrike" kern="1200" cap="none" spc="0" normalizeH="0" baseline="0" noProof="0" dirty="0">
                <a:ln>
                  <a:noFill/>
                </a:ln>
                <a:solidFill>
                  <a:prstClr val="white"/>
                </a:solidFill>
                <a:effectLst/>
                <a:uLnTx/>
                <a:uFillTx/>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3410929" y="2484803"/>
            <a:ext cx="1263446" cy="688531"/>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687191" y="1867459"/>
              <a:ext cx="565505" cy="519266"/>
            </a:xfrm>
            <a:prstGeom prst="rect">
              <a:avLst/>
            </a:prstGeom>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4466464" y="2484803"/>
            <a:ext cx="1263446" cy="688531"/>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786884" y="1864668"/>
              <a:ext cx="565505" cy="519266"/>
            </a:xfrm>
            <a:prstGeom prst="rect">
              <a:avLst/>
            </a:prstGeom>
            <a:grpFill/>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5509880" y="2484803"/>
            <a:ext cx="1263446" cy="688531"/>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04398" y="1864668"/>
              <a:ext cx="565505" cy="519266"/>
            </a:xfrm>
            <a:prstGeom prst="rect">
              <a:avLst/>
            </a:prstGeom>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2372498" y="1788477"/>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3305736" y="3318996"/>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5913001" y="1788477"/>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5027475" y="3318996"/>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187267" y="1635663"/>
            <a:ext cx="1196634" cy="660317"/>
            <a:chOff x="1075984" y="2005844"/>
            <a:chExt cx="1691439" cy="2440681"/>
          </a:xfrm>
        </p:grpSpPr>
        <p:sp>
          <p:nvSpPr>
            <p:cNvPr id="199"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0" name="Rectangle 5"/>
            <p:cNvSpPr/>
            <p:nvPr/>
          </p:nvSpPr>
          <p:spPr bwMode="auto">
            <a:xfrm>
              <a:off x="1890087"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1" name="组合 200"/>
          <p:cNvGrpSpPr/>
          <p:nvPr/>
        </p:nvGrpSpPr>
        <p:grpSpPr>
          <a:xfrm>
            <a:off x="2148527" y="3800855"/>
            <a:ext cx="1196634" cy="660317"/>
            <a:chOff x="1075984" y="2005844"/>
            <a:chExt cx="1691439" cy="2440681"/>
          </a:xfrm>
        </p:grpSpPr>
        <p:sp>
          <p:nvSpPr>
            <p:cNvPr id="202"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3" name="Rectangle 5"/>
            <p:cNvSpPr/>
            <p:nvPr/>
          </p:nvSpPr>
          <p:spPr bwMode="auto">
            <a:xfrm>
              <a:off x="1890087"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4" name="组合 203"/>
          <p:cNvGrpSpPr/>
          <p:nvPr/>
        </p:nvGrpSpPr>
        <p:grpSpPr>
          <a:xfrm>
            <a:off x="5702611" y="3791742"/>
            <a:ext cx="1192671" cy="660317"/>
            <a:chOff x="1033220" y="2005844"/>
            <a:chExt cx="1685838" cy="2440681"/>
          </a:xfrm>
        </p:grpSpPr>
        <p:sp>
          <p:nvSpPr>
            <p:cNvPr id="205"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6" name="Rectangle 5"/>
            <p:cNvSpPr/>
            <p:nvPr/>
          </p:nvSpPr>
          <p:spPr bwMode="auto">
            <a:xfrm>
              <a:off x="1033220"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7" name="组合 206"/>
          <p:cNvGrpSpPr/>
          <p:nvPr/>
        </p:nvGrpSpPr>
        <p:grpSpPr>
          <a:xfrm>
            <a:off x="6541282" y="1662173"/>
            <a:ext cx="1192671" cy="660317"/>
            <a:chOff x="1033220" y="2005844"/>
            <a:chExt cx="1685838" cy="2440681"/>
          </a:xfrm>
        </p:grpSpPr>
        <p:sp>
          <p:nvSpPr>
            <p:cNvPr id="208"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9" name="Rectangle 5"/>
            <p:cNvSpPr/>
            <p:nvPr/>
          </p:nvSpPr>
          <p:spPr bwMode="auto">
            <a:xfrm>
              <a:off x="1033220"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3" name="组合 2"/>
          <p:cNvGrpSpPr/>
          <p:nvPr/>
        </p:nvGrpSpPr>
        <p:grpSpPr>
          <a:xfrm>
            <a:off x="3855772" y="1018059"/>
            <a:ext cx="1087495" cy="1110309"/>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212" name="Rectangle 5"/>
            <p:cNvSpPr/>
            <p:nvPr/>
          </p:nvSpPr>
          <p:spPr bwMode="auto">
            <a:xfrm>
              <a:off x="10645634" y="3312147"/>
              <a:ext cx="1816171" cy="1787041"/>
            </a:xfrm>
            <a:prstGeom prst="rect">
              <a:avLst/>
            </a:prstGeom>
          </p:spPr>
          <p:txBody>
            <a:bodyPr wrap="none">
              <a:spAutoFit/>
            </a:bodyPr>
            <a:lstStyle/>
            <a:p>
              <a:pPr lvl="0" algn="ctr">
                <a:defRPr/>
              </a:pPr>
              <a:r>
                <a:rPr lang="zh-CN" altLang="en-US" sz="1883"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883"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883"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p>
          </p:txBody>
        </p:sp>
      </p:grpSp>
    </p:spTree>
    <p:extLst>
      <p:ext uri="{BB962C8B-B14F-4D97-AF65-F5344CB8AC3E}">
        <p14:creationId xmlns:p14="http://schemas.microsoft.com/office/powerpoint/2010/main" val="32100929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288" fill="hold" grpId="0" nodeType="withEffect">
                                  <p:stCondLst>
                                    <p:cond delay="400"/>
                                  </p:stCondLst>
                                  <p:childTnLst>
                                    <p:set>
                                      <p:cBhvr>
                                        <p:cTn id="11" dur="1" fill="hold">
                                          <p:stCondLst>
                                            <p:cond delay="0"/>
                                          </p:stCondLst>
                                        </p:cTn>
                                        <p:tgtEl>
                                          <p:spTgt spid="141"/>
                                        </p:tgtEl>
                                        <p:attrNameLst>
                                          <p:attrName>style.visibility</p:attrName>
                                        </p:attrNameLst>
                                      </p:cBhvr>
                                      <p:to>
                                        <p:strVal val="visible"/>
                                      </p:to>
                                    </p:set>
                                    <p:anim calcmode="lin" valueType="num">
                                      <p:cBhvr>
                                        <p:cTn id="12" dur="500" fill="hold"/>
                                        <p:tgtEl>
                                          <p:spTgt spid="141"/>
                                        </p:tgtEl>
                                        <p:attrNameLst>
                                          <p:attrName>ppt_w</p:attrName>
                                        </p:attrNameLst>
                                      </p:cBhvr>
                                      <p:tavLst>
                                        <p:tav tm="0">
                                          <p:val>
                                            <p:strVal val="4/3*#ppt_w"/>
                                          </p:val>
                                        </p:tav>
                                        <p:tav tm="100000">
                                          <p:val>
                                            <p:strVal val="#ppt_w"/>
                                          </p:val>
                                        </p:tav>
                                      </p:tavLst>
                                    </p:anim>
                                    <p:anim calcmode="lin" valueType="num">
                                      <p:cBhvr>
                                        <p:cTn id="13" dur="500" fill="hold"/>
                                        <p:tgtEl>
                                          <p:spTgt spid="141"/>
                                        </p:tgtEl>
                                        <p:attrNameLst>
                                          <p:attrName>ppt_h</p:attrName>
                                        </p:attrNameLst>
                                      </p:cBhvr>
                                      <p:tavLst>
                                        <p:tav tm="0">
                                          <p:val>
                                            <p:strVal val="4/3*#ppt_h"/>
                                          </p:val>
                                        </p:tav>
                                        <p:tav tm="100000">
                                          <p:val>
                                            <p:strVal val="#ppt_h"/>
                                          </p:val>
                                        </p:tav>
                                      </p:tavLst>
                                    </p:anim>
                                  </p:childTnLst>
                                </p:cTn>
                              </p:par>
                            </p:childTnLst>
                          </p:cTn>
                        </p:par>
                        <p:par>
                          <p:cTn id="14" fill="hold">
                            <p:stCondLst>
                              <p:cond delay="900"/>
                            </p:stCondLst>
                            <p:childTnLst>
                              <p:par>
                                <p:cTn id="15" presetID="2" presetClass="entr" presetSubtype="8"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500" fill="hold"/>
                                        <p:tgtEl>
                                          <p:spTgt spid="176"/>
                                        </p:tgtEl>
                                        <p:attrNameLst>
                                          <p:attrName>ppt_x</p:attrName>
                                        </p:attrNameLst>
                                      </p:cBhvr>
                                      <p:tavLst>
                                        <p:tav tm="0">
                                          <p:val>
                                            <p:strVal val="0-#ppt_w/2"/>
                                          </p:val>
                                        </p:tav>
                                        <p:tav tm="100000">
                                          <p:val>
                                            <p:strVal val="#ppt_x"/>
                                          </p:val>
                                        </p:tav>
                                      </p:tavLst>
                                    </p:anim>
                                    <p:anim calcmode="lin" valueType="num">
                                      <p:cBhvr additive="base">
                                        <p:cTn id="18" dur="500" fill="hold"/>
                                        <p:tgtEl>
                                          <p:spTgt spid="176"/>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2" presetClass="entr" presetSubtype="8" fill="hold" nodeType="afterEffect">
                                  <p:stCondLst>
                                    <p:cond delay="0"/>
                                  </p:stCondLst>
                                  <p:childTnLst>
                                    <p:set>
                                      <p:cBhvr>
                                        <p:cTn id="21" dur="1" fill="hold">
                                          <p:stCondLst>
                                            <p:cond delay="0"/>
                                          </p:stCondLst>
                                        </p:cTn>
                                        <p:tgtEl>
                                          <p:spTgt spid="179"/>
                                        </p:tgtEl>
                                        <p:attrNameLst>
                                          <p:attrName>style.visibility</p:attrName>
                                        </p:attrNameLst>
                                      </p:cBhvr>
                                      <p:to>
                                        <p:strVal val="visible"/>
                                      </p:to>
                                    </p:set>
                                    <p:anim calcmode="lin" valueType="num">
                                      <p:cBhvr additive="base">
                                        <p:cTn id="22" dur="500" fill="hold"/>
                                        <p:tgtEl>
                                          <p:spTgt spid="179"/>
                                        </p:tgtEl>
                                        <p:attrNameLst>
                                          <p:attrName>ppt_x</p:attrName>
                                        </p:attrNameLst>
                                      </p:cBhvr>
                                      <p:tavLst>
                                        <p:tav tm="0">
                                          <p:val>
                                            <p:strVal val="0-#ppt_w/2"/>
                                          </p:val>
                                        </p:tav>
                                        <p:tav tm="100000">
                                          <p:val>
                                            <p:strVal val="#ppt_x"/>
                                          </p:val>
                                        </p:tav>
                                      </p:tavLst>
                                    </p:anim>
                                    <p:anim calcmode="lin" valueType="num">
                                      <p:cBhvr additive="base">
                                        <p:cTn id="23" dur="500" fill="hold"/>
                                        <p:tgtEl>
                                          <p:spTgt spid="179"/>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82"/>
                                        </p:tgtEl>
                                        <p:attrNameLst>
                                          <p:attrName>style.visibility</p:attrName>
                                        </p:attrNameLst>
                                      </p:cBhvr>
                                      <p:to>
                                        <p:strVal val="visible"/>
                                      </p:to>
                                    </p:set>
                                    <p:anim calcmode="lin" valueType="num">
                                      <p:cBhvr additive="base">
                                        <p:cTn id="27" dur="500" fill="hold"/>
                                        <p:tgtEl>
                                          <p:spTgt spid="182"/>
                                        </p:tgtEl>
                                        <p:attrNameLst>
                                          <p:attrName>ppt_x</p:attrName>
                                        </p:attrNameLst>
                                      </p:cBhvr>
                                      <p:tavLst>
                                        <p:tav tm="0">
                                          <p:val>
                                            <p:strVal val="0-#ppt_w/2"/>
                                          </p:val>
                                        </p:tav>
                                        <p:tav tm="100000">
                                          <p:val>
                                            <p:strVal val="#ppt_x"/>
                                          </p:val>
                                        </p:tav>
                                      </p:tavLst>
                                    </p:anim>
                                    <p:anim calcmode="lin" valueType="num">
                                      <p:cBhvr additive="base">
                                        <p:cTn id="28" dur="500" fill="hold"/>
                                        <p:tgtEl>
                                          <p:spTgt spid="182"/>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85"/>
                                        </p:tgtEl>
                                        <p:attrNameLst>
                                          <p:attrName>style.visibility</p:attrName>
                                        </p:attrNameLst>
                                      </p:cBhvr>
                                      <p:to>
                                        <p:strVal val="visible"/>
                                      </p:to>
                                    </p:set>
                                    <p:anim calcmode="lin" valueType="num">
                                      <p:cBhvr additive="base">
                                        <p:cTn id="32" dur="500" fill="hold"/>
                                        <p:tgtEl>
                                          <p:spTgt spid="185"/>
                                        </p:tgtEl>
                                        <p:attrNameLst>
                                          <p:attrName>ppt_x</p:attrName>
                                        </p:attrNameLst>
                                      </p:cBhvr>
                                      <p:tavLst>
                                        <p:tav tm="0">
                                          <p:val>
                                            <p:strVal val="0-#ppt_w/2"/>
                                          </p:val>
                                        </p:tav>
                                        <p:tav tm="100000">
                                          <p:val>
                                            <p:strVal val="#ppt_x"/>
                                          </p:val>
                                        </p:tav>
                                      </p:tavLst>
                                    </p:anim>
                                    <p:anim calcmode="lin" valueType="num">
                                      <p:cBhvr additive="base">
                                        <p:cTn id="33" dur="500" fill="hold"/>
                                        <p:tgtEl>
                                          <p:spTgt spid="185"/>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2" presetClass="entr" presetSubtype="4" fill="hold" nodeType="afterEffect">
                                  <p:stCondLst>
                                    <p:cond delay="0"/>
                                  </p:stCondLst>
                                  <p:childTnLst>
                                    <p:set>
                                      <p:cBhvr>
                                        <p:cTn id="36" dur="1" fill="hold">
                                          <p:stCondLst>
                                            <p:cond delay="0"/>
                                          </p:stCondLst>
                                        </p:cTn>
                                        <p:tgtEl>
                                          <p:spTgt spid="189"/>
                                        </p:tgtEl>
                                        <p:attrNameLst>
                                          <p:attrName>style.visibility</p:attrName>
                                        </p:attrNameLst>
                                      </p:cBhvr>
                                      <p:to>
                                        <p:strVal val="visible"/>
                                      </p:to>
                                    </p:set>
                                    <p:animEffect transition="in" filter="wipe(down)">
                                      <p:cBhvr>
                                        <p:cTn id="37" dur="500"/>
                                        <p:tgtEl>
                                          <p:spTgt spid="189"/>
                                        </p:tgtEl>
                                      </p:cBhvr>
                                    </p:animEffect>
                                  </p:childTnLst>
                                </p:cTn>
                              </p:par>
                              <p:par>
                                <p:cTn id="38" presetID="22" presetClass="entr" presetSubtype="4" fill="hold" nodeType="withEffect">
                                  <p:stCondLst>
                                    <p:cond delay="0"/>
                                  </p:stCondLst>
                                  <p:childTnLst>
                                    <p:set>
                                      <p:cBhvr>
                                        <p:cTn id="39" dur="1" fill="hold">
                                          <p:stCondLst>
                                            <p:cond delay="0"/>
                                          </p:stCondLst>
                                        </p:cTn>
                                        <p:tgtEl>
                                          <p:spTgt spid="196"/>
                                        </p:tgtEl>
                                        <p:attrNameLst>
                                          <p:attrName>style.visibility</p:attrName>
                                        </p:attrNameLst>
                                      </p:cBhvr>
                                      <p:to>
                                        <p:strVal val="visible"/>
                                      </p:to>
                                    </p:set>
                                    <p:animEffect transition="in" filter="wipe(down)">
                                      <p:cBhvr>
                                        <p:cTn id="40" dur="500"/>
                                        <p:tgtEl>
                                          <p:spTgt spid="196"/>
                                        </p:tgtEl>
                                      </p:cBhvr>
                                    </p:animEffect>
                                  </p:childTnLst>
                                </p:cTn>
                              </p:par>
                              <p:par>
                                <p:cTn id="41" presetID="22" presetClass="entr" presetSubtype="1" fill="hold" nodeType="withEffect">
                                  <p:stCondLst>
                                    <p:cond delay="0"/>
                                  </p:stCondLst>
                                  <p:childTnLst>
                                    <p:set>
                                      <p:cBhvr>
                                        <p:cTn id="42" dur="1" fill="hold">
                                          <p:stCondLst>
                                            <p:cond delay="0"/>
                                          </p:stCondLst>
                                        </p:cTn>
                                        <p:tgtEl>
                                          <p:spTgt spid="193"/>
                                        </p:tgtEl>
                                        <p:attrNameLst>
                                          <p:attrName>style.visibility</p:attrName>
                                        </p:attrNameLst>
                                      </p:cBhvr>
                                      <p:to>
                                        <p:strVal val="visible"/>
                                      </p:to>
                                    </p:set>
                                    <p:animEffect transition="in" filter="wipe(up)">
                                      <p:cBhvr>
                                        <p:cTn id="43" dur="500"/>
                                        <p:tgtEl>
                                          <p:spTgt spid="193"/>
                                        </p:tgtEl>
                                      </p:cBhvr>
                                    </p:animEffect>
                                  </p:childTnLst>
                                </p:cTn>
                              </p:par>
                              <p:par>
                                <p:cTn id="44" presetID="22" presetClass="entr" presetSubtype="1" fill="hold" nodeType="withEffect">
                                  <p:stCondLst>
                                    <p:cond delay="0"/>
                                  </p:stCondLst>
                                  <p:childTnLst>
                                    <p:set>
                                      <p:cBhvr>
                                        <p:cTn id="45" dur="1" fill="hold">
                                          <p:stCondLst>
                                            <p:cond delay="0"/>
                                          </p:stCondLst>
                                        </p:cTn>
                                        <p:tgtEl>
                                          <p:spTgt spid="197"/>
                                        </p:tgtEl>
                                        <p:attrNameLst>
                                          <p:attrName>style.visibility</p:attrName>
                                        </p:attrNameLst>
                                      </p:cBhvr>
                                      <p:to>
                                        <p:strVal val="visible"/>
                                      </p:to>
                                    </p:set>
                                    <p:animEffect transition="in" filter="wipe(up)">
                                      <p:cBhvr>
                                        <p:cTn id="46" dur="500"/>
                                        <p:tgtEl>
                                          <p:spTgt spid="197"/>
                                        </p:tgtEl>
                                      </p:cBhvr>
                                    </p:animEffect>
                                  </p:childTnLst>
                                </p:cTn>
                              </p:par>
                            </p:childTnLst>
                          </p:cTn>
                        </p:par>
                        <p:par>
                          <p:cTn id="47" fill="hold">
                            <p:stCondLst>
                              <p:cond delay="3400"/>
                            </p:stCondLst>
                            <p:childTnLst>
                              <p:par>
                                <p:cTn id="48" presetID="14" presetClass="entr" presetSubtype="10" fill="hold" nodeType="afterEffect">
                                  <p:stCondLst>
                                    <p:cond delay="0"/>
                                  </p:stCondLst>
                                  <p:childTnLst>
                                    <p:set>
                                      <p:cBhvr>
                                        <p:cTn id="49" dur="1" fill="hold">
                                          <p:stCondLst>
                                            <p:cond delay="0"/>
                                          </p:stCondLst>
                                        </p:cTn>
                                        <p:tgtEl>
                                          <p:spTgt spid="198"/>
                                        </p:tgtEl>
                                        <p:attrNameLst>
                                          <p:attrName>style.visibility</p:attrName>
                                        </p:attrNameLst>
                                      </p:cBhvr>
                                      <p:to>
                                        <p:strVal val="visible"/>
                                      </p:to>
                                    </p:set>
                                    <p:animEffect transition="in" filter="randombar(horizontal)">
                                      <p:cBhvr>
                                        <p:cTn id="50" dur="500"/>
                                        <p:tgtEl>
                                          <p:spTgt spid="198"/>
                                        </p:tgtEl>
                                      </p:cBhvr>
                                    </p:animEffect>
                                  </p:childTnLst>
                                </p:cTn>
                              </p:par>
                              <p:par>
                                <p:cTn id="51" presetID="14" presetClass="entr" presetSubtype="10" fill="hold" nodeType="withEffect">
                                  <p:stCondLst>
                                    <p:cond delay="0"/>
                                  </p:stCondLst>
                                  <p:childTnLst>
                                    <p:set>
                                      <p:cBhvr>
                                        <p:cTn id="52" dur="1" fill="hold">
                                          <p:stCondLst>
                                            <p:cond delay="0"/>
                                          </p:stCondLst>
                                        </p:cTn>
                                        <p:tgtEl>
                                          <p:spTgt spid="201"/>
                                        </p:tgtEl>
                                        <p:attrNameLst>
                                          <p:attrName>style.visibility</p:attrName>
                                        </p:attrNameLst>
                                      </p:cBhvr>
                                      <p:to>
                                        <p:strVal val="visible"/>
                                      </p:to>
                                    </p:set>
                                    <p:animEffect transition="in" filter="randombar(horizontal)">
                                      <p:cBhvr>
                                        <p:cTn id="53" dur="500"/>
                                        <p:tgtEl>
                                          <p:spTgt spid="201"/>
                                        </p:tgtEl>
                                      </p:cBhvr>
                                    </p:animEffect>
                                  </p:childTnLst>
                                </p:cTn>
                              </p:par>
                              <p:par>
                                <p:cTn id="54" presetID="14" presetClass="entr" presetSubtype="10" fill="hold" nodeType="withEffect">
                                  <p:stCondLst>
                                    <p:cond delay="0"/>
                                  </p:stCondLst>
                                  <p:childTnLst>
                                    <p:set>
                                      <p:cBhvr>
                                        <p:cTn id="55" dur="1" fill="hold">
                                          <p:stCondLst>
                                            <p:cond delay="0"/>
                                          </p:stCondLst>
                                        </p:cTn>
                                        <p:tgtEl>
                                          <p:spTgt spid="204"/>
                                        </p:tgtEl>
                                        <p:attrNameLst>
                                          <p:attrName>style.visibility</p:attrName>
                                        </p:attrNameLst>
                                      </p:cBhvr>
                                      <p:to>
                                        <p:strVal val="visible"/>
                                      </p:to>
                                    </p:set>
                                    <p:animEffect transition="in" filter="randombar(horizontal)">
                                      <p:cBhvr>
                                        <p:cTn id="56" dur="500"/>
                                        <p:tgtEl>
                                          <p:spTgt spid="204"/>
                                        </p:tgtEl>
                                      </p:cBhvr>
                                    </p:animEffect>
                                  </p:childTnLst>
                                </p:cTn>
                              </p:par>
                              <p:par>
                                <p:cTn id="57" presetID="14" presetClass="entr" presetSubtype="10" fill="hold" nodeType="withEffect">
                                  <p:stCondLst>
                                    <p:cond delay="0"/>
                                  </p:stCondLst>
                                  <p:childTnLst>
                                    <p:set>
                                      <p:cBhvr>
                                        <p:cTn id="58" dur="1" fill="hold">
                                          <p:stCondLst>
                                            <p:cond delay="0"/>
                                          </p:stCondLst>
                                        </p:cTn>
                                        <p:tgtEl>
                                          <p:spTgt spid="207"/>
                                        </p:tgtEl>
                                        <p:attrNameLst>
                                          <p:attrName>style.visibility</p:attrName>
                                        </p:attrNameLst>
                                      </p:cBhvr>
                                      <p:to>
                                        <p:strVal val="visible"/>
                                      </p:to>
                                    </p:set>
                                    <p:animEffect transition="in" filter="randombar(horizontal)">
                                      <p:cBhvr>
                                        <p:cTn id="5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17741" y="1958455"/>
            <a:ext cx="4690584" cy="1402355"/>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685600" y="2845476"/>
            <a:ext cx="1019548" cy="1040938"/>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3" name="TextBox 142"/>
            <p:cNvSpPr txBox="1"/>
            <p:nvPr/>
          </p:nvSpPr>
          <p:spPr>
            <a:xfrm>
              <a:off x="4899324" y="8322933"/>
              <a:ext cx="1724049"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6" name="组合 5"/>
          <p:cNvGrpSpPr/>
          <p:nvPr/>
        </p:nvGrpSpPr>
        <p:grpSpPr>
          <a:xfrm>
            <a:off x="2938837" y="1512338"/>
            <a:ext cx="1019548" cy="1040938"/>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4" name="TextBox 143"/>
            <p:cNvSpPr txBox="1"/>
            <p:nvPr/>
          </p:nvSpPr>
          <p:spPr>
            <a:xfrm>
              <a:off x="8338397" y="4744859"/>
              <a:ext cx="1816230" cy="152097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558" dirty="0">
                  <a:solidFill>
                    <a:prstClr val="white"/>
                  </a:solidFill>
                  <a:latin typeface="思源黑体 CN Medium" pitchFamily="34" charset="-122"/>
                  <a:ea typeface="思源黑体 CN Medium" pitchFamily="34" charset="-122"/>
                </a:rPr>
                <a:t>添加文字</a:t>
              </a:r>
              <a:endParaRPr kumimoji="0" lang="zh-CN" altLang="en-US" sz="1558"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7" name="组合 6"/>
          <p:cNvGrpSpPr/>
          <p:nvPr/>
        </p:nvGrpSpPr>
        <p:grpSpPr>
          <a:xfrm>
            <a:off x="4192074" y="2845476"/>
            <a:ext cx="1019548" cy="1040938"/>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5" name="TextBox 144"/>
            <p:cNvSpPr txBox="1"/>
            <p:nvPr/>
          </p:nvSpPr>
          <p:spPr>
            <a:xfrm>
              <a:off x="11679000" y="8203414"/>
              <a:ext cx="1730116"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9" name="组合 8"/>
          <p:cNvGrpSpPr/>
          <p:nvPr/>
        </p:nvGrpSpPr>
        <p:grpSpPr>
          <a:xfrm>
            <a:off x="5445311" y="1512338"/>
            <a:ext cx="1019548" cy="1040938"/>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6" name="TextBox 145"/>
            <p:cNvSpPr txBox="1"/>
            <p:nvPr/>
          </p:nvSpPr>
          <p:spPr>
            <a:xfrm>
              <a:off x="15149075" y="4744859"/>
              <a:ext cx="1698114"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8" name="组合 7"/>
          <p:cNvGrpSpPr/>
          <p:nvPr/>
        </p:nvGrpSpPr>
        <p:grpSpPr>
          <a:xfrm>
            <a:off x="6698550" y="2845476"/>
            <a:ext cx="1019548" cy="1040938"/>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8" name="TextBox 147"/>
            <p:cNvSpPr txBox="1"/>
            <p:nvPr/>
          </p:nvSpPr>
          <p:spPr>
            <a:xfrm>
              <a:off x="18485781" y="8350572"/>
              <a:ext cx="1672361"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10" name="组合 9"/>
          <p:cNvGrpSpPr/>
          <p:nvPr/>
        </p:nvGrpSpPr>
        <p:grpSpPr>
          <a:xfrm>
            <a:off x="1296522" y="1702452"/>
            <a:ext cx="6798774" cy="2828756"/>
            <a:chOff x="3166677" y="4528310"/>
            <a:chExt cx="18463285" cy="7524142"/>
          </a:xfrm>
        </p:grpSpPr>
        <p:sp>
          <p:nvSpPr>
            <p:cNvPr id="149" name="TextBox 148"/>
            <p:cNvSpPr txBox="1"/>
            <p:nvPr/>
          </p:nvSpPr>
          <p:spPr>
            <a:xfrm>
              <a:off x="3738216" y="10545303"/>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0" name="TextBox 149"/>
            <p:cNvSpPr txBox="1"/>
            <p:nvPr/>
          </p:nvSpPr>
          <p:spPr>
            <a:xfrm>
              <a:off x="3166677" y="4707301"/>
              <a:ext cx="3793113" cy="1507147"/>
            </a:xfrm>
            <a:prstGeom prst="rect">
              <a:avLst/>
            </a:prstGeom>
            <a:noFill/>
          </p:spPr>
          <p:txBody>
            <a:bodyPr wrap="square" lIns="59366" tIns="29683" rIns="59366" bIns="29683"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1" name="TextBox 150"/>
            <p:cNvSpPr txBox="1"/>
            <p:nvPr/>
          </p:nvSpPr>
          <p:spPr>
            <a:xfrm>
              <a:off x="10661390" y="10545305"/>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2" name="TextBox 151"/>
            <p:cNvSpPr txBox="1"/>
            <p:nvPr/>
          </p:nvSpPr>
          <p:spPr>
            <a:xfrm>
              <a:off x="17836849" y="4528310"/>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3" name="TextBox 152"/>
            <p:cNvSpPr txBox="1"/>
            <p:nvPr/>
          </p:nvSpPr>
          <p:spPr>
            <a:xfrm>
              <a:off x="17836849" y="10545305"/>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spTree>
    <p:extLst>
      <p:ext uri="{BB962C8B-B14F-4D97-AF65-F5344CB8AC3E}">
        <p14:creationId xmlns:p14="http://schemas.microsoft.com/office/powerpoint/2010/main" val="257337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2000"/>
                                        <p:tgtEl>
                                          <p:spTgt spid="12"/>
                                        </p:tgtEl>
                                      </p:cBhvr>
                                    </p:animEffect>
                                  </p:childTnLst>
                                </p:cTn>
                              </p:par>
                              <p:par>
                                <p:cTn id="14" presetID="53" presetClass="entr" presetSubtype="16"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156169" y="2018781"/>
            <a:ext cx="1564291" cy="1566500"/>
          </a:xfrm>
          <a:prstGeom prst="pie">
            <a:avLst>
              <a:gd name="adj1" fmla="val 0"/>
              <a:gd name="adj2" fmla="val 1781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4" name="饼形 113"/>
          <p:cNvSpPr/>
          <p:nvPr/>
        </p:nvSpPr>
        <p:spPr>
          <a:xfrm rot="17792835">
            <a:off x="1020471" y="1717688"/>
            <a:ext cx="2098586" cy="2024657"/>
          </a:xfrm>
          <a:prstGeom prst="pie">
            <a:avLst>
              <a:gd name="adj1" fmla="val 0"/>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等线"/>
              <a:ea typeface="微软雅黑"/>
              <a:cs typeface="+mn-cs"/>
            </a:endParaRPr>
          </a:p>
        </p:txBody>
      </p:sp>
      <p:sp>
        <p:nvSpPr>
          <p:cNvPr id="115" name="饼形 114"/>
          <p:cNvSpPr/>
          <p:nvPr/>
        </p:nvSpPr>
        <p:spPr>
          <a:xfrm>
            <a:off x="3735169" y="2022353"/>
            <a:ext cx="1565481" cy="1565309"/>
          </a:xfrm>
          <a:prstGeom prst="pie">
            <a:avLst>
              <a:gd name="adj1" fmla="val 0"/>
              <a:gd name="adj2" fmla="val 1503185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6" name="饼形 115"/>
          <p:cNvSpPr/>
          <p:nvPr/>
        </p:nvSpPr>
        <p:spPr>
          <a:xfrm rot="17792835">
            <a:off x="3533448" y="1702808"/>
            <a:ext cx="2098586" cy="2025847"/>
          </a:xfrm>
          <a:prstGeom prst="pie">
            <a:avLst>
              <a:gd name="adj1" fmla="val 18826865"/>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等线"/>
              <a:ea typeface="微软雅黑"/>
              <a:cs typeface="+mn-cs"/>
            </a:endParaRPr>
          </a:p>
        </p:txBody>
      </p:sp>
      <p:sp>
        <p:nvSpPr>
          <p:cNvPr id="117" name="文本框 24"/>
          <p:cNvSpPr txBox="1">
            <a:spLocks noChangeArrowheads="1"/>
          </p:cNvSpPr>
          <p:nvPr/>
        </p:nvSpPr>
        <p:spPr bwMode="auto">
          <a:xfrm>
            <a:off x="1471593" y="2819201"/>
            <a:ext cx="1134761" cy="600036"/>
          </a:xfrm>
          <a:prstGeom prst="rect">
            <a:avLst/>
          </a:prstGeom>
          <a:noFill/>
          <a:ln w="9525">
            <a:noFill/>
            <a:miter lim="800000"/>
            <a:headEnd/>
            <a:tailEnd/>
          </a:ln>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17%</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8" name="文本框 25"/>
          <p:cNvSpPr txBox="1">
            <a:spLocks noChangeArrowheads="1"/>
          </p:cNvSpPr>
          <p:nvPr/>
        </p:nvSpPr>
        <p:spPr bwMode="auto">
          <a:xfrm>
            <a:off x="4055283" y="2819201"/>
            <a:ext cx="1259759" cy="600036"/>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32%</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9" name="饼形 118"/>
          <p:cNvSpPr/>
          <p:nvPr/>
        </p:nvSpPr>
        <p:spPr>
          <a:xfrm>
            <a:off x="6271342" y="2052111"/>
            <a:ext cx="1565481" cy="1566500"/>
          </a:xfrm>
          <a:prstGeom prst="pie">
            <a:avLst>
              <a:gd name="adj1" fmla="val 0"/>
              <a:gd name="adj2" fmla="val 190427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0" name="饼形 119"/>
          <p:cNvSpPr/>
          <p:nvPr/>
        </p:nvSpPr>
        <p:spPr>
          <a:xfrm rot="16431819">
            <a:off x="6404629" y="2000833"/>
            <a:ext cx="1662918" cy="1539310"/>
          </a:xfrm>
          <a:prstGeom prst="pie">
            <a:avLst>
              <a:gd name="adj1" fmla="val 2758241"/>
              <a:gd name="adj2" fmla="val 5162176"/>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1" name="文本框 30"/>
          <p:cNvSpPr txBox="1">
            <a:spLocks noChangeArrowheads="1"/>
          </p:cNvSpPr>
          <p:nvPr/>
        </p:nvSpPr>
        <p:spPr bwMode="auto">
          <a:xfrm>
            <a:off x="6592153" y="2819201"/>
            <a:ext cx="1157014" cy="600036"/>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13%</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5" name="文本框 34"/>
          <p:cNvSpPr txBox="1">
            <a:spLocks noChangeArrowheads="1"/>
          </p:cNvSpPr>
          <p:nvPr/>
        </p:nvSpPr>
        <p:spPr bwMode="auto">
          <a:xfrm>
            <a:off x="1092317" y="3814907"/>
            <a:ext cx="1774970" cy="507831"/>
          </a:xfrm>
          <a:prstGeom prst="rect">
            <a:avLst/>
          </a:prstGeom>
          <a:noFill/>
          <a:ln w="9525">
            <a:noFill/>
            <a:miter lim="800000"/>
            <a:headEnd/>
            <a:tailEnd/>
          </a:ln>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3693918" y="3812526"/>
            <a:ext cx="1762993" cy="5078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p>
        </p:txBody>
      </p:sp>
      <p:sp>
        <p:nvSpPr>
          <p:cNvPr id="127" name="文本框 38"/>
          <p:cNvSpPr txBox="1">
            <a:spLocks noChangeArrowheads="1"/>
          </p:cNvSpPr>
          <p:nvPr/>
        </p:nvSpPr>
        <p:spPr bwMode="auto">
          <a:xfrm>
            <a:off x="6338343" y="3807765"/>
            <a:ext cx="1740952" cy="5078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p>
        </p:txBody>
      </p:sp>
      <p:sp>
        <p:nvSpPr>
          <p:cNvPr id="15" name="矩形 14"/>
          <p:cNvSpPr/>
          <p:nvPr/>
        </p:nvSpPr>
        <p:spPr>
          <a:xfrm>
            <a:off x="3115125" y="1045482"/>
            <a:ext cx="2879259" cy="347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Tree>
    <p:extLst>
      <p:ext uri="{BB962C8B-B14F-4D97-AF65-F5344CB8AC3E}">
        <p14:creationId xmlns:p14="http://schemas.microsoft.com/office/powerpoint/2010/main" val="346921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 calcmode="lin" valueType="num">
                                      <p:cBhvr>
                                        <p:cTn id="11" dur="500" fill="hold"/>
                                        <p:tgtEl>
                                          <p:spTgt spid="113"/>
                                        </p:tgtEl>
                                        <p:attrNameLst>
                                          <p:attrName>ppt_w</p:attrName>
                                        </p:attrNameLst>
                                      </p:cBhvr>
                                      <p:tavLst>
                                        <p:tav tm="0">
                                          <p:val>
                                            <p:fltVal val="0"/>
                                          </p:val>
                                        </p:tav>
                                        <p:tav tm="100000">
                                          <p:val>
                                            <p:strVal val="#ppt_w"/>
                                          </p:val>
                                        </p:tav>
                                      </p:tavLst>
                                    </p:anim>
                                    <p:anim calcmode="lin" valueType="num">
                                      <p:cBhvr>
                                        <p:cTn id="12" dur="500" fill="hold"/>
                                        <p:tgtEl>
                                          <p:spTgt spid="113"/>
                                        </p:tgtEl>
                                        <p:attrNameLst>
                                          <p:attrName>ppt_h</p:attrName>
                                        </p:attrNameLst>
                                      </p:cBhvr>
                                      <p:tavLst>
                                        <p:tav tm="0">
                                          <p:val>
                                            <p:fltVal val="0"/>
                                          </p:val>
                                        </p:tav>
                                        <p:tav tm="100000">
                                          <p:val>
                                            <p:strVal val="#ppt_h"/>
                                          </p:val>
                                        </p:tav>
                                      </p:tavLst>
                                    </p:anim>
                                    <p:anim calcmode="lin" valueType="num">
                                      <p:cBhvr>
                                        <p:cTn id="13" dur="500" fill="hold"/>
                                        <p:tgtEl>
                                          <p:spTgt spid="113"/>
                                        </p:tgtEl>
                                        <p:attrNameLst>
                                          <p:attrName>style.rotation</p:attrName>
                                        </p:attrNameLst>
                                      </p:cBhvr>
                                      <p:tavLst>
                                        <p:tav tm="0">
                                          <p:val>
                                            <p:fltVal val="360"/>
                                          </p:val>
                                        </p:tav>
                                        <p:tav tm="100000">
                                          <p:val>
                                            <p:fltVal val="0"/>
                                          </p:val>
                                        </p:tav>
                                      </p:tavLst>
                                    </p:anim>
                                    <p:animEffect transition="in" filter="fade">
                                      <p:cBhvr>
                                        <p:cTn id="14" dur="500"/>
                                        <p:tgtEl>
                                          <p:spTgt spid="113"/>
                                        </p:tgtEl>
                                      </p:cBhvr>
                                    </p:animEffect>
                                  </p:childTnLst>
                                </p:cTn>
                              </p:par>
                            </p:childTnLst>
                          </p:cTn>
                        </p:par>
                        <p:par>
                          <p:cTn id="15" fill="hold">
                            <p:stCondLst>
                              <p:cond delay="1000"/>
                            </p:stCondLst>
                            <p:childTnLst>
                              <p:par>
                                <p:cTn id="16" presetID="2" presetClass="entr" presetSubtype="3"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additive="base">
                                        <p:cTn id="18" dur="500" fill="hold"/>
                                        <p:tgtEl>
                                          <p:spTgt spid="114"/>
                                        </p:tgtEl>
                                        <p:attrNameLst>
                                          <p:attrName>ppt_x</p:attrName>
                                        </p:attrNameLst>
                                      </p:cBhvr>
                                      <p:tavLst>
                                        <p:tav tm="0">
                                          <p:val>
                                            <p:strVal val="1+#ppt_w/2"/>
                                          </p:val>
                                        </p:tav>
                                        <p:tav tm="100000">
                                          <p:val>
                                            <p:strVal val="#ppt_x"/>
                                          </p:val>
                                        </p:tav>
                                      </p:tavLst>
                                    </p:anim>
                                    <p:anim calcmode="lin" valueType="num">
                                      <p:cBhvr additive="base">
                                        <p:cTn id="19" dur="500" fill="hold"/>
                                        <p:tgtEl>
                                          <p:spTgt spid="114"/>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17"/>
                                        </p:tgtEl>
                                        <p:attrNameLst>
                                          <p:attrName>style.visibility</p:attrName>
                                        </p:attrNameLst>
                                      </p:cBhvr>
                                      <p:to>
                                        <p:strVal val="visible"/>
                                      </p:to>
                                    </p:set>
                                    <p:animEffect transition="in" filter="barn(inVertical)">
                                      <p:cBhvr>
                                        <p:cTn id="23" dur="500"/>
                                        <p:tgtEl>
                                          <p:spTgt spid="117"/>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wipe(down)">
                                      <p:cBhvr>
                                        <p:cTn id="27" dur="500"/>
                                        <p:tgtEl>
                                          <p:spTgt spid="125"/>
                                        </p:tgtEl>
                                      </p:cBhvr>
                                    </p:animEffect>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 calcmode="lin" valueType="num">
                                      <p:cBhvr>
                                        <p:cTn id="31" dur="500" fill="hold"/>
                                        <p:tgtEl>
                                          <p:spTgt spid="115"/>
                                        </p:tgtEl>
                                        <p:attrNameLst>
                                          <p:attrName>ppt_w</p:attrName>
                                        </p:attrNameLst>
                                      </p:cBhvr>
                                      <p:tavLst>
                                        <p:tav tm="0">
                                          <p:val>
                                            <p:fltVal val="0"/>
                                          </p:val>
                                        </p:tav>
                                        <p:tav tm="100000">
                                          <p:val>
                                            <p:strVal val="#ppt_w"/>
                                          </p:val>
                                        </p:tav>
                                      </p:tavLst>
                                    </p:anim>
                                    <p:anim calcmode="lin" valueType="num">
                                      <p:cBhvr>
                                        <p:cTn id="32" dur="500" fill="hold"/>
                                        <p:tgtEl>
                                          <p:spTgt spid="115"/>
                                        </p:tgtEl>
                                        <p:attrNameLst>
                                          <p:attrName>ppt_h</p:attrName>
                                        </p:attrNameLst>
                                      </p:cBhvr>
                                      <p:tavLst>
                                        <p:tav tm="0">
                                          <p:val>
                                            <p:fltVal val="0"/>
                                          </p:val>
                                        </p:tav>
                                        <p:tav tm="100000">
                                          <p:val>
                                            <p:strVal val="#ppt_h"/>
                                          </p:val>
                                        </p:tav>
                                      </p:tavLst>
                                    </p:anim>
                                    <p:anim calcmode="lin" valueType="num">
                                      <p:cBhvr>
                                        <p:cTn id="33" dur="500" fill="hold"/>
                                        <p:tgtEl>
                                          <p:spTgt spid="115"/>
                                        </p:tgtEl>
                                        <p:attrNameLst>
                                          <p:attrName>style.rotation</p:attrName>
                                        </p:attrNameLst>
                                      </p:cBhvr>
                                      <p:tavLst>
                                        <p:tav tm="0">
                                          <p:val>
                                            <p:fltVal val="360"/>
                                          </p:val>
                                        </p:tav>
                                        <p:tav tm="100000">
                                          <p:val>
                                            <p:fltVal val="0"/>
                                          </p:val>
                                        </p:tav>
                                      </p:tavLst>
                                    </p:anim>
                                    <p:animEffect transition="in" filter="fade">
                                      <p:cBhvr>
                                        <p:cTn id="34" dur="500"/>
                                        <p:tgtEl>
                                          <p:spTgt spid="115"/>
                                        </p:tgtEl>
                                      </p:cBhvr>
                                    </p:animEffect>
                                  </p:childTnLst>
                                </p:cTn>
                              </p:par>
                            </p:childTnLst>
                          </p:cTn>
                        </p:par>
                        <p:par>
                          <p:cTn id="35" fill="hold">
                            <p:stCondLst>
                              <p:cond delay="3000"/>
                            </p:stCondLst>
                            <p:childTnLst>
                              <p:par>
                                <p:cTn id="36" presetID="2" presetClass="entr" presetSubtype="3" fill="hold" grpId="0" nodeType="afterEffect">
                                  <p:stCondLst>
                                    <p:cond delay="0"/>
                                  </p:stCondLst>
                                  <p:childTnLst>
                                    <p:set>
                                      <p:cBhvr>
                                        <p:cTn id="37" dur="1" fill="hold">
                                          <p:stCondLst>
                                            <p:cond delay="0"/>
                                          </p:stCondLst>
                                        </p:cTn>
                                        <p:tgtEl>
                                          <p:spTgt spid="116"/>
                                        </p:tgtEl>
                                        <p:attrNameLst>
                                          <p:attrName>style.visibility</p:attrName>
                                        </p:attrNameLst>
                                      </p:cBhvr>
                                      <p:to>
                                        <p:strVal val="visible"/>
                                      </p:to>
                                    </p:set>
                                    <p:anim calcmode="lin" valueType="num">
                                      <p:cBhvr additive="base">
                                        <p:cTn id="38" dur="500" fill="hold"/>
                                        <p:tgtEl>
                                          <p:spTgt spid="116"/>
                                        </p:tgtEl>
                                        <p:attrNameLst>
                                          <p:attrName>ppt_x</p:attrName>
                                        </p:attrNameLst>
                                      </p:cBhvr>
                                      <p:tavLst>
                                        <p:tav tm="0">
                                          <p:val>
                                            <p:strVal val="1+#ppt_w/2"/>
                                          </p:val>
                                        </p:tav>
                                        <p:tav tm="100000">
                                          <p:val>
                                            <p:strVal val="#ppt_x"/>
                                          </p:val>
                                        </p:tav>
                                      </p:tavLst>
                                    </p:anim>
                                    <p:anim calcmode="lin" valueType="num">
                                      <p:cBhvr additive="base">
                                        <p:cTn id="39" dur="500" fill="hold"/>
                                        <p:tgtEl>
                                          <p:spTgt spid="116"/>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barn(inVertical)">
                                      <p:cBhvr>
                                        <p:cTn id="43" dur="500"/>
                                        <p:tgtEl>
                                          <p:spTgt spid="118"/>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wipe(down)">
                                      <p:cBhvr>
                                        <p:cTn id="47" dur="500"/>
                                        <p:tgtEl>
                                          <p:spTgt spid="126"/>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 calcmode="lin" valueType="num">
                                      <p:cBhvr>
                                        <p:cTn id="51" dur="500" fill="hold"/>
                                        <p:tgtEl>
                                          <p:spTgt spid="119"/>
                                        </p:tgtEl>
                                        <p:attrNameLst>
                                          <p:attrName>ppt_w</p:attrName>
                                        </p:attrNameLst>
                                      </p:cBhvr>
                                      <p:tavLst>
                                        <p:tav tm="0">
                                          <p:val>
                                            <p:fltVal val="0"/>
                                          </p:val>
                                        </p:tav>
                                        <p:tav tm="100000">
                                          <p:val>
                                            <p:strVal val="#ppt_w"/>
                                          </p:val>
                                        </p:tav>
                                      </p:tavLst>
                                    </p:anim>
                                    <p:anim calcmode="lin" valueType="num">
                                      <p:cBhvr>
                                        <p:cTn id="52" dur="500" fill="hold"/>
                                        <p:tgtEl>
                                          <p:spTgt spid="119"/>
                                        </p:tgtEl>
                                        <p:attrNameLst>
                                          <p:attrName>ppt_h</p:attrName>
                                        </p:attrNameLst>
                                      </p:cBhvr>
                                      <p:tavLst>
                                        <p:tav tm="0">
                                          <p:val>
                                            <p:fltVal val="0"/>
                                          </p:val>
                                        </p:tav>
                                        <p:tav tm="100000">
                                          <p:val>
                                            <p:strVal val="#ppt_h"/>
                                          </p:val>
                                        </p:tav>
                                      </p:tavLst>
                                    </p:anim>
                                    <p:anim calcmode="lin" valueType="num">
                                      <p:cBhvr>
                                        <p:cTn id="53" dur="500" fill="hold"/>
                                        <p:tgtEl>
                                          <p:spTgt spid="119"/>
                                        </p:tgtEl>
                                        <p:attrNameLst>
                                          <p:attrName>style.rotation</p:attrName>
                                        </p:attrNameLst>
                                      </p:cBhvr>
                                      <p:tavLst>
                                        <p:tav tm="0">
                                          <p:val>
                                            <p:fltVal val="360"/>
                                          </p:val>
                                        </p:tav>
                                        <p:tav tm="100000">
                                          <p:val>
                                            <p:fltVal val="0"/>
                                          </p:val>
                                        </p:tav>
                                      </p:tavLst>
                                    </p:anim>
                                    <p:animEffect transition="in" filter="fade">
                                      <p:cBhvr>
                                        <p:cTn id="54" dur="500"/>
                                        <p:tgtEl>
                                          <p:spTgt spid="119"/>
                                        </p:tgtEl>
                                      </p:cBhvr>
                                    </p:animEffect>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120"/>
                                        </p:tgtEl>
                                        <p:attrNameLst>
                                          <p:attrName>style.visibility</p:attrName>
                                        </p:attrNameLst>
                                      </p:cBhvr>
                                      <p:to>
                                        <p:strVal val="visible"/>
                                      </p:to>
                                    </p:set>
                                    <p:anim calcmode="lin" valueType="num">
                                      <p:cBhvr additive="base">
                                        <p:cTn id="58" dur="500" fill="hold"/>
                                        <p:tgtEl>
                                          <p:spTgt spid="120"/>
                                        </p:tgtEl>
                                        <p:attrNameLst>
                                          <p:attrName>ppt_x</p:attrName>
                                        </p:attrNameLst>
                                      </p:cBhvr>
                                      <p:tavLst>
                                        <p:tav tm="0">
                                          <p:val>
                                            <p:strVal val="1+#ppt_w/2"/>
                                          </p:val>
                                        </p:tav>
                                        <p:tav tm="100000">
                                          <p:val>
                                            <p:strVal val="#ppt_x"/>
                                          </p:val>
                                        </p:tav>
                                      </p:tavLst>
                                    </p:anim>
                                    <p:anim calcmode="lin" valueType="num">
                                      <p:cBhvr additive="base">
                                        <p:cTn id="59" dur="500" fill="hold"/>
                                        <p:tgtEl>
                                          <p:spTgt spid="120"/>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16" presetClass="entr" presetSubtype="21" fill="hold" grpId="0" nodeType="afterEffect">
                                  <p:stCondLst>
                                    <p:cond delay="0"/>
                                  </p:stCondLst>
                                  <p:childTnLst>
                                    <p:set>
                                      <p:cBhvr>
                                        <p:cTn id="62" dur="1" fill="hold">
                                          <p:stCondLst>
                                            <p:cond delay="0"/>
                                          </p:stCondLst>
                                        </p:cTn>
                                        <p:tgtEl>
                                          <p:spTgt spid="121"/>
                                        </p:tgtEl>
                                        <p:attrNameLst>
                                          <p:attrName>style.visibility</p:attrName>
                                        </p:attrNameLst>
                                      </p:cBhvr>
                                      <p:to>
                                        <p:strVal val="visible"/>
                                      </p:to>
                                    </p:set>
                                    <p:animEffect transition="in" filter="barn(inVertical)">
                                      <p:cBhvr>
                                        <p:cTn id="63" dur="500"/>
                                        <p:tgtEl>
                                          <p:spTgt spid="121"/>
                                        </p:tgtEl>
                                      </p:cBhvr>
                                    </p:animEffect>
                                  </p:childTnLst>
                                </p:cTn>
                              </p:par>
                            </p:childTnLst>
                          </p:cTn>
                        </p:par>
                        <p:par>
                          <p:cTn id="64" fill="hold">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wipe(down)">
                                      <p:cBhvr>
                                        <p:cTn id="6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3</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pic>
        <p:nvPicPr>
          <p:cNvPr id="23" name="图片 22"/>
          <p:cNvPicPr>
            <a:picLocks noChangeAspect="1"/>
          </p:cNvPicPr>
          <p:nvPr/>
        </p:nvPicPr>
        <p:blipFill>
          <a:blip r:embed="rId6"/>
          <a:stretch>
            <a:fillRect/>
          </a:stretch>
        </p:blipFill>
        <p:spPr>
          <a:xfrm>
            <a:off x="0" y="3337421"/>
            <a:ext cx="3734237" cy="1812203"/>
          </a:xfrm>
          <a:prstGeom prst="rect">
            <a:avLst/>
          </a:prstGeom>
        </p:spPr>
      </p:pic>
    </p:spTree>
    <p:extLst>
      <p:ext uri="{BB962C8B-B14F-4D97-AF65-F5344CB8AC3E}">
        <p14:creationId xmlns:p14="http://schemas.microsoft.com/office/powerpoint/2010/main" val="3017537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3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fltVal val="0"/>
                                          </p:val>
                                        </p:tav>
                                        <p:tav tm="100000">
                                          <p:val>
                                            <p:strVal val="#ppt_w"/>
                                          </p:val>
                                        </p:tav>
                                      </p:tavLst>
                                    </p:anim>
                                    <p:anim calcmode="lin" valueType="num">
                                      <p:cBhvr>
                                        <p:cTn id="24" dur="300" fill="hold"/>
                                        <p:tgtEl>
                                          <p:spTgt spid="12"/>
                                        </p:tgtEl>
                                        <p:attrNameLst>
                                          <p:attrName>ppt_h</p:attrName>
                                        </p:attrNameLst>
                                      </p:cBhvr>
                                      <p:tavLst>
                                        <p:tav tm="0">
                                          <p:val>
                                            <p:fltVal val="0"/>
                                          </p:val>
                                        </p:tav>
                                        <p:tav tm="100000">
                                          <p:val>
                                            <p:strVal val="#ppt_h"/>
                                          </p:val>
                                        </p:tav>
                                      </p:tavLst>
                                    </p:anim>
                                    <p:anim calcmode="lin" valueType="num">
                                      <p:cBhvr>
                                        <p:cTn id="25" dur="300" fill="hold"/>
                                        <p:tgtEl>
                                          <p:spTgt spid="12"/>
                                        </p:tgtEl>
                                        <p:attrNameLst>
                                          <p:attrName>style.rotation</p:attrName>
                                        </p:attrNameLst>
                                      </p:cBhvr>
                                      <p:tavLst>
                                        <p:tav tm="0">
                                          <p:val>
                                            <p:fltVal val="90"/>
                                          </p:val>
                                        </p:tav>
                                        <p:tav tm="100000">
                                          <p:val>
                                            <p:fltVal val="0"/>
                                          </p:val>
                                        </p:tav>
                                      </p:tavLst>
                                    </p:anim>
                                    <p:animEffect transition="in" filter="fade">
                                      <p:cBhvr>
                                        <p:cTn id="26" dur="300"/>
                                        <p:tgtEl>
                                          <p:spTgt spid="12"/>
                                        </p:tgtEl>
                                      </p:cBhvr>
                                    </p:animEffect>
                                  </p:childTnLst>
                                </p:cTn>
                              </p:par>
                            </p:childTnLst>
                          </p:cTn>
                        </p:par>
                        <p:par>
                          <p:cTn id="27" fill="hold">
                            <p:stCondLst>
                              <p:cond delay="30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400"/>
                                        <p:tgtEl>
                                          <p:spTgt spid="13"/>
                                        </p:tgtEl>
                                      </p:cBhvr>
                                    </p:animEffect>
                                    <p:anim calcmode="lin" valueType="num">
                                      <p:cBhvr>
                                        <p:cTn id="31" dur="400" fill="hold"/>
                                        <p:tgtEl>
                                          <p:spTgt spid="13"/>
                                        </p:tgtEl>
                                        <p:attrNameLst>
                                          <p:attrName>ppt_x</p:attrName>
                                        </p:attrNameLst>
                                      </p:cBhvr>
                                      <p:tavLst>
                                        <p:tav tm="0">
                                          <p:val>
                                            <p:strVal val="#ppt_x"/>
                                          </p:val>
                                        </p:tav>
                                        <p:tav tm="100000">
                                          <p:val>
                                            <p:strVal val="#ppt_x"/>
                                          </p:val>
                                        </p:tav>
                                      </p:tavLst>
                                    </p:anim>
                                    <p:anim calcmode="lin" valueType="num">
                                      <p:cBhvr>
                                        <p:cTn id="32" dur="4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5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7"/>
                                        </p:tgtEl>
                                        <p:attrNameLst>
                                          <p:attrName>ppt_x,ppt_y</p:attrName>
                                        </p:attrNameLst>
                                      </p:cBhvr>
                                      <p:rCtr x="0" y="0"/>
                                    </p:animMotion>
                                    <p:animEffect transition="in" filter="fade">
                                      <p:cBhvr>
                                        <p:cTn id="49" dur="1000"/>
                                        <p:tgtEl>
                                          <p:spTgt spid="17"/>
                                        </p:tgtEl>
                                      </p:cBhvr>
                                    </p:animEffect>
                                  </p:childTnLst>
                                </p:cTn>
                              </p:par>
                            </p:childTnLst>
                          </p:cTn>
                        </p:par>
                        <p:par>
                          <p:cTn id="50" fill="hold">
                            <p:stCondLst>
                              <p:cond delay="545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5950"/>
                            </p:stCondLst>
                            <p:childTnLst>
                              <p:par>
                                <p:cTn id="55" presetID="10"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79533" y="1202150"/>
            <a:ext cx="1305749" cy="1333142"/>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7" name="Rectangle 5"/>
            <p:cNvSpPr/>
            <p:nvPr/>
          </p:nvSpPr>
          <p:spPr bwMode="auto">
            <a:xfrm>
              <a:off x="13195228" y="4332827"/>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6" name="组合 5"/>
          <p:cNvGrpSpPr/>
          <p:nvPr/>
        </p:nvGrpSpPr>
        <p:grpSpPr>
          <a:xfrm>
            <a:off x="3047219" y="1330441"/>
            <a:ext cx="1305749" cy="1333142"/>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8" name="Rectangle 5"/>
            <p:cNvSpPr/>
            <p:nvPr/>
          </p:nvSpPr>
          <p:spPr bwMode="auto">
            <a:xfrm>
              <a:off x="8698855" y="4332827"/>
              <a:ext cx="2173137" cy="2210350"/>
            </a:xfrm>
            <a:prstGeom prst="rect">
              <a:avLst/>
            </a:prstGeom>
          </p:spPr>
          <p:txBody>
            <a:bodyPr wrap="none">
              <a:spAutoFit/>
            </a:bodyPr>
            <a:lstStyle/>
            <a:p>
              <a:pPr lvl="0">
                <a:defRPr/>
              </a:pPr>
              <a:r>
                <a:rPr lang="zh-CN" altLang="en-US" sz="2400" b="1" dirty="0">
                  <a:solidFill>
                    <a:schemeClr val="bg1"/>
                  </a:solidFill>
                  <a:latin typeface="微软雅黑" pitchFamily="34" charset="-122"/>
                  <a:ea typeface="微软雅黑" pitchFamily="34" charset="-122"/>
                </a:rPr>
                <a:t>添加</a:t>
              </a:r>
              <a:endParaRPr lang="en-US" altLang="zh-CN" sz="2400" b="1" dirty="0">
                <a:solidFill>
                  <a:schemeClr val="bg1"/>
                </a:solidFill>
                <a:latin typeface="微软雅黑" pitchFamily="34" charset="-122"/>
                <a:ea typeface="微软雅黑" pitchFamily="34" charset="-122"/>
              </a:endParaRPr>
            </a:p>
            <a:p>
              <a:pPr lvl="0">
                <a:defRPr/>
              </a:pPr>
              <a:r>
                <a:rPr lang="zh-CN" altLang="en-US" sz="2400" b="1" dirty="0">
                  <a:solidFill>
                    <a:schemeClr val="bg1"/>
                  </a:solidFill>
                  <a:latin typeface="微软雅黑" pitchFamily="34" charset="-122"/>
                  <a:ea typeface="微软雅黑" pitchFamily="34" charset="-122"/>
                </a:rPr>
                <a:t>文字</a:t>
              </a:r>
              <a:endParaRPr lang="en-US" altLang="zh-CN" sz="24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4702928" y="2892552"/>
            <a:ext cx="1305749" cy="1333142"/>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9" name="Rectangle 5"/>
            <p:cNvSpPr/>
            <p:nvPr/>
          </p:nvSpPr>
          <p:spPr bwMode="auto">
            <a:xfrm>
              <a:off x="13195228" y="8606450"/>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10" name="组合 9"/>
          <p:cNvGrpSpPr/>
          <p:nvPr/>
        </p:nvGrpSpPr>
        <p:grpSpPr>
          <a:xfrm>
            <a:off x="3056012" y="3002253"/>
            <a:ext cx="1305749" cy="1333142"/>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0" name="Rectangle 5"/>
            <p:cNvSpPr/>
            <p:nvPr/>
          </p:nvSpPr>
          <p:spPr bwMode="auto">
            <a:xfrm>
              <a:off x="8698854" y="8606451"/>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11" name="组合 10"/>
          <p:cNvGrpSpPr/>
          <p:nvPr/>
        </p:nvGrpSpPr>
        <p:grpSpPr>
          <a:xfrm>
            <a:off x="1438941" y="1571024"/>
            <a:ext cx="6167862" cy="2673736"/>
            <a:chOff x="3553443" y="4178727"/>
            <a:chExt cx="16749932" cy="7111811"/>
          </a:xfrm>
        </p:grpSpPr>
        <p:grpSp>
          <p:nvGrpSpPr>
            <p:cNvPr id="53" name="组合 52"/>
            <p:cNvGrpSpPr/>
            <p:nvPr/>
          </p:nvGrpSpPr>
          <p:grpSpPr>
            <a:xfrm>
              <a:off x="3553443" y="4178727"/>
              <a:ext cx="3922298" cy="1647239"/>
              <a:chOff x="821049" y="2005844"/>
              <a:chExt cx="2041538" cy="2289042"/>
            </a:xfrm>
          </p:grpSpPr>
          <p:sp>
            <p:nvSpPr>
              <p:cNvPr id="54" name="Rectangle 4"/>
              <p:cNvSpPr/>
              <p:nvPr/>
            </p:nvSpPr>
            <p:spPr bwMode="auto">
              <a:xfrm>
                <a:off x="821049" y="2734933"/>
                <a:ext cx="1959506" cy="1559953"/>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55" name="Rectangle 5"/>
              <p:cNvSpPr/>
              <p:nvPr/>
            </p:nvSpPr>
            <p:spPr bwMode="auto">
              <a:xfrm>
                <a:off x="1794921" y="2005844"/>
                <a:ext cx="1067666" cy="969340"/>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56" name="组合 55"/>
            <p:cNvGrpSpPr/>
            <p:nvPr/>
          </p:nvGrpSpPr>
          <p:grpSpPr>
            <a:xfrm>
              <a:off x="3553443" y="9643299"/>
              <a:ext cx="3922298" cy="1647239"/>
              <a:chOff x="821049" y="2005844"/>
              <a:chExt cx="2041538" cy="2289042"/>
            </a:xfrm>
          </p:grpSpPr>
          <p:sp>
            <p:nvSpPr>
              <p:cNvPr id="57" name="Rectangle 4"/>
              <p:cNvSpPr/>
              <p:nvPr/>
            </p:nvSpPr>
            <p:spPr bwMode="auto">
              <a:xfrm>
                <a:off x="821049" y="2734933"/>
                <a:ext cx="1959506" cy="1559953"/>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58" name="Rectangle 5"/>
              <p:cNvSpPr/>
              <p:nvPr/>
            </p:nvSpPr>
            <p:spPr bwMode="auto">
              <a:xfrm>
                <a:off x="1794921" y="2005844"/>
                <a:ext cx="1067666" cy="969340"/>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59" name="组合 58"/>
            <p:cNvGrpSpPr/>
            <p:nvPr/>
          </p:nvGrpSpPr>
          <p:grpSpPr>
            <a:xfrm>
              <a:off x="16425815" y="4206885"/>
              <a:ext cx="3877560" cy="1647237"/>
              <a:chOff x="762303" y="2005844"/>
              <a:chExt cx="2018252" cy="2289044"/>
            </a:xfrm>
          </p:grpSpPr>
          <p:sp>
            <p:nvSpPr>
              <p:cNvPr id="60" name="Rectangle 4"/>
              <p:cNvSpPr/>
              <p:nvPr/>
            </p:nvSpPr>
            <p:spPr bwMode="auto">
              <a:xfrm>
                <a:off x="821049" y="2734931"/>
                <a:ext cx="1959506" cy="1559957"/>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61" name="Rectangle 5"/>
              <p:cNvSpPr/>
              <p:nvPr/>
            </p:nvSpPr>
            <p:spPr bwMode="auto">
              <a:xfrm>
                <a:off x="762303" y="2005844"/>
                <a:ext cx="1067666" cy="969342"/>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62" name="组合 61"/>
            <p:cNvGrpSpPr/>
            <p:nvPr/>
          </p:nvGrpSpPr>
          <p:grpSpPr>
            <a:xfrm>
              <a:off x="16425815" y="9234634"/>
              <a:ext cx="3877560" cy="1647237"/>
              <a:chOff x="762303" y="2005844"/>
              <a:chExt cx="2018252" cy="2289044"/>
            </a:xfrm>
          </p:grpSpPr>
          <p:sp>
            <p:nvSpPr>
              <p:cNvPr id="63" name="Rectangle 4"/>
              <p:cNvSpPr/>
              <p:nvPr/>
            </p:nvSpPr>
            <p:spPr bwMode="auto">
              <a:xfrm>
                <a:off x="821049" y="2734931"/>
                <a:ext cx="1959506" cy="1559957"/>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64" name="Rectangle 5"/>
              <p:cNvSpPr/>
              <p:nvPr/>
            </p:nvSpPr>
            <p:spPr bwMode="auto">
              <a:xfrm>
                <a:off x="762303" y="2005844"/>
                <a:ext cx="1067666" cy="969342"/>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spTree>
    <p:extLst>
      <p:ext uri="{BB962C8B-B14F-4D97-AF65-F5344CB8AC3E}">
        <p14:creationId xmlns:p14="http://schemas.microsoft.com/office/powerpoint/2010/main" val="2815384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6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6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46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6000">
                                          <p:cBhvr additive="base">
                                            <p:cTn id="1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46000">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6492" y="3461381"/>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14" name="椭圆 13"/>
          <p:cNvSpPr/>
          <p:nvPr/>
        </p:nvSpPr>
        <p:spPr bwMode="auto">
          <a:xfrm rot="285728">
            <a:off x="1574637" y="2917000"/>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15" name="椭圆 14"/>
          <p:cNvSpPr/>
          <p:nvPr/>
        </p:nvSpPr>
        <p:spPr bwMode="auto">
          <a:xfrm rot="20925770">
            <a:off x="2366244" y="2406104"/>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5" name="椭圆 24"/>
          <p:cNvSpPr/>
          <p:nvPr/>
        </p:nvSpPr>
        <p:spPr bwMode="auto">
          <a:xfrm rot="21146216">
            <a:off x="2966891" y="2988649"/>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6" name="椭圆 25"/>
          <p:cNvSpPr/>
          <p:nvPr/>
        </p:nvSpPr>
        <p:spPr bwMode="auto">
          <a:xfrm rot="372077">
            <a:off x="4402085" y="2617898"/>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7" name="椭圆 26"/>
          <p:cNvSpPr/>
          <p:nvPr/>
        </p:nvSpPr>
        <p:spPr bwMode="auto">
          <a:xfrm rot="444650">
            <a:off x="5091687" y="2185388"/>
            <a:ext cx="215313" cy="220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8" name="椭圆 27"/>
          <p:cNvSpPr/>
          <p:nvPr/>
        </p:nvSpPr>
        <p:spPr bwMode="auto">
          <a:xfrm rot="411978">
            <a:off x="5618614" y="1650936"/>
            <a:ext cx="216503" cy="22021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9" name="椭圆 28"/>
          <p:cNvSpPr/>
          <p:nvPr/>
        </p:nvSpPr>
        <p:spPr bwMode="auto">
          <a:xfrm rot="434902">
            <a:off x="6732273" y="962163"/>
            <a:ext cx="216503" cy="220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30" name="椭圆 29"/>
          <p:cNvSpPr/>
          <p:nvPr/>
        </p:nvSpPr>
        <p:spPr bwMode="auto">
          <a:xfrm rot="1654378">
            <a:off x="7579744" y="516603"/>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31" name="文本框 30"/>
          <p:cNvSpPr txBox="1">
            <a:spLocks noChangeArrowheads="1"/>
          </p:cNvSpPr>
          <p:nvPr/>
        </p:nvSpPr>
        <p:spPr bwMode="auto">
          <a:xfrm>
            <a:off x="823365"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3</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6168"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4</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8031"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5</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974"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6</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2649"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8</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1834"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9</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170"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10</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2885"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11</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034"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12</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11126" y="3412359"/>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1" name="文本框 40"/>
          <p:cNvSpPr txBox="1">
            <a:spLocks noChangeArrowheads="1"/>
          </p:cNvSpPr>
          <p:nvPr/>
        </p:nvSpPr>
        <p:spPr bwMode="auto">
          <a:xfrm>
            <a:off x="363247" y="2861533"/>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2" name="文本框 41"/>
          <p:cNvSpPr txBox="1">
            <a:spLocks noChangeArrowheads="1"/>
          </p:cNvSpPr>
          <p:nvPr/>
        </p:nvSpPr>
        <p:spPr bwMode="auto">
          <a:xfrm>
            <a:off x="2009963" y="2083720"/>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3" name="文本框 42"/>
          <p:cNvSpPr txBox="1">
            <a:spLocks noChangeArrowheads="1"/>
          </p:cNvSpPr>
          <p:nvPr/>
        </p:nvSpPr>
        <p:spPr bwMode="auto">
          <a:xfrm>
            <a:off x="2905688" y="2679117"/>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4" name="文本框 43"/>
          <p:cNvSpPr txBox="1">
            <a:spLocks noChangeArrowheads="1"/>
          </p:cNvSpPr>
          <p:nvPr/>
        </p:nvSpPr>
        <p:spPr bwMode="auto">
          <a:xfrm>
            <a:off x="4660569" y="2614164"/>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5" name="文本框 44"/>
          <p:cNvSpPr txBox="1">
            <a:spLocks noChangeArrowheads="1"/>
          </p:cNvSpPr>
          <p:nvPr/>
        </p:nvSpPr>
        <p:spPr bwMode="auto">
          <a:xfrm>
            <a:off x="5352484" y="2195058"/>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6" name="文本框 45"/>
          <p:cNvSpPr txBox="1">
            <a:spLocks noChangeArrowheads="1"/>
          </p:cNvSpPr>
          <p:nvPr/>
        </p:nvSpPr>
        <p:spPr bwMode="auto">
          <a:xfrm>
            <a:off x="5931399" y="1637933"/>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7" name="文本框 46"/>
          <p:cNvSpPr txBox="1">
            <a:spLocks noChangeArrowheads="1"/>
          </p:cNvSpPr>
          <p:nvPr/>
        </p:nvSpPr>
        <p:spPr bwMode="auto">
          <a:xfrm>
            <a:off x="7047756" y="954756"/>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cxnSp>
        <p:nvCxnSpPr>
          <p:cNvPr id="48" name="直接连接符 47"/>
          <p:cNvCxnSpPr>
            <a:stCxn id="13" idx="7"/>
            <a:endCxn id="14" idx="3"/>
          </p:cNvCxnSpPr>
          <p:nvPr/>
        </p:nvCxnSpPr>
        <p:spPr>
          <a:xfrm flipV="1">
            <a:off x="1168865" y="3099351"/>
            <a:ext cx="431248"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664" y="2537799"/>
            <a:ext cx="602643"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809" y="2578741"/>
            <a:ext cx="425158"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224" y="3366035"/>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cxnSp>
        <p:nvCxnSpPr>
          <p:cNvPr id="52" name="直接连接符 51"/>
          <p:cNvCxnSpPr>
            <a:stCxn id="25" idx="5"/>
            <a:endCxn id="51" idx="2"/>
          </p:cNvCxnSpPr>
          <p:nvPr/>
        </p:nvCxnSpPr>
        <p:spPr>
          <a:xfrm>
            <a:off x="3161320" y="3166867"/>
            <a:ext cx="436025"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463" y="2798192"/>
            <a:ext cx="630149"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1" y="2362877"/>
            <a:ext cx="519948"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4868" y="1829187"/>
            <a:ext cx="356699"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163" y="1139841"/>
            <a:ext cx="942610" cy="55306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26276" y="661433"/>
            <a:ext cx="657436" cy="34326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760" y="3355221"/>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59" name="文本框 33"/>
          <p:cNvSpPr txBox="1">
            <a:spLocks noChangeArrowheads="1"/>
          </p:cNvSpPr>
          <p:nvPr/>
        </p:nvSpPr>
        <p:spPr bwMode="auto">
          <a:xfrm>
            <a:off x="3448021"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7</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4840" y="196258"/>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grpSp>
        <p:nvGrpSpPr>
          <p:cNvPr id="61" name="组合 60"/>
          <p:cNvGrpSpPr/>
          <p:nvPr/>
        </p:nvGrpSpPr>
        <p:grpSpPr>
          <a:xfrm>
            <a:off x="410073" y="3815407"/>
            <a:ext cx="8051043"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026545" y="771015"/>
            <a:ext cx="3162423" cy="923330"/>
          </a:xfrm>
          <a:prstGeom prst="rect">
            <a:avLst/>
          </a:prstGeom>
        </p:spPr>
        <p:txBody>
          <a:bodyPr wrap="square">
            <a:spAutoFit/>
          </a:bodyPr>
          <a:lstStyle/>
          <a:p>
            <a:pPr marL="0" marR="0" lvl="0" indent="0" algn="l" defTabSz="685800" rtl="0" eaLnBrk="1" fontAlgn="auto" latinLnBrk="0" hangingPunct="1">
              <a:lnSpc>
                <a:spcPct val="2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点击添加小标题</a:t>
            </a:r>
            <a:endParaRPr kumimoji="0" lang="en-US" altLang="zh-CN" sz="15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0427197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left)">
                                      <p:cBhvr>
                                        <p:cTn id="11" dur="500"/>
                                        <p:tgtEl>
                                          <p:spTgt spid="6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p:cNvGrpSpPr/>
          <p:nvPr/>
        </p:nvGrpSpPr>
        <p:grpSpPr>
          <a:xfrm>
            <a:off x="2376445" y="1390851"/>
            <a:ext cx="1038897" cy="1060693"/>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Shape 2621"/>
            <p:cNvSpPr/>
            <p:nvPr/>
          </p:nvSpPr>
          <p:spPr>
            <a:xfrm>
              <a:off x="6292671" y="4460541"/>
              <a:ext cx="2299634" cy="1146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marL="0" marR="0" lvl="0" indent="0" algn="ctr" defTabSz="685800" rtl="0" eaLnBrk="1" fontAlgn="auto" latinLnBrk="0" hangingPunct="1">
                <a:lnSpc>
                  <a:spcPct val="100000"/>
                </a:lnSpc>
                <a:spcBef>
                  <a:spcPts val="0"/>
                </a:spcBef>
                <a:spcAft>
                  <a:spcPts val="0"/>
                </a:spcAft>
                <a:buClrTx/>
                <a:buSzTx/>
                <a:buFontTx/>
                <a:buNone/>
                <a:tabLst/>
                <a:defRPr sz="1800" b="0">
                  <a:solidFill>
                    <a:srgbClr val="000000"/>
                  </a:solidFill>
                </a:defRPr>
              </a:pPr>
              <a:r>
                <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单击</a:t>
              </a:r>
              <a:endParaRPr kumimoji="0" lang="en-US" altLang="zh-CN"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sz="1800" b="0">
                  <a:solidFill>
                    <a:srgbClr val="000000"/>
                  </a:solidFill>
                </a:defRPr>
              </a:pPr>
              <a:r>
                <a:rPr kumimoji="0" lang="zh-CN" altLang="en-US"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151482" y="2186176"/>
            <a:ext cx="798148" cy="814893"/>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Shape 2621"/>
            <p:cNvSpPr/>
            <p:nvPr/>
          </p:nvSpPr>
          <p:spPr>
            <a:xfrm>
              <a:off x="3060625" y="6347820"/>
              <a:ext cx="1751222" cy="90051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100" b="0"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单击</a:t>
              </a:r>
            </a:p>
            <a:p>
              <a:pPr lvl="0" algn="ctr">
                <a:defRPr sz="1800" b="0">
                  <a:solidFill>
                    <a:srgbClr val="000000"/>
                  </a:solidFill>
                </a:defRPr>
              </a:pPr>
              <a:r>
                <a:rPr lang="zh-CN" altLang="en-US" sz="1100" b="0"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添加文字</a:t>
              </a:r>
            </a:p>
          </p:txBody>
        </p:sp>
      </p:grpSp>
      <p:grpSp>
        <p:nvGrpSpPr>
          <p:cNvPr id="106" name="组合 105"/>
          <p:cNvGrpSpPr/>
          <p:nvPr/>
        </p:nvGrpSpPr>
        <p:grpSpPr>
          <a:xfrm>
            <a:off x="2705702" y="2861555"/>
            <a:ext cx="874460" cy="871456"/>
            <a:chOff x="6993560" y="7611380"/>
            <a:chExt cx="2374752"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4" name="Shape 2621"/>
            <p:cNvSpPr/>
            <p:nvPr/>
          </p:nvSpPr>
          <p:spPr>
            <a:xfrm>
              <a:off x="6993560" y="8169116"/>
              <a:ext cx="2374752" cy="11461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3" name="组合 102"/>
          <p:cNvGrpSpPr/>
          <p:nvPr/>
        </p:nvGrpSpPr>
        <p:grpSpPr>
          <a:xfrm>
            <a:off x="5342954" y="1318576"/>
            <a:ext cx="853550" cy="871457"/>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6" name="Shape 2621"/>
            <p:cNvSpPr/>
            <p:nvPr/>
          </p:nvSpPr>
          <p:spPr>
            <a:xfrm>
              <a:off x="14210614" y="4030621"/>
              <a:ext cx="2091221" cy="1146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2" name="组合 101"/>
          <p:cNvGrpSpPr/>
          <p:nvPr/>
        </p:nvGrpSpPr>
        <p:grpSpPr>
          <a:xfrm>
            <a:off x="5907387" y="2752904"/>
            <a:ext cx="966766" cy="987047"/>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7" name="Shape 2621"/>
            <p:cNvSpPr/>
            <p:nvPr/>
          </p:nvSpPr>
          <p:spPr>
            <a:xfrm>
              <a:off x="15920037" y="8062039"/>
              <a:ext cx="2088975" cy="114610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1" name="组合 100"/>
          <p:cNvGrpSpPr/>
          <p:nvPr/>
        </p:nvGrpSpPr>
        <p:grpSpPr>
          <a:xfrm>
            <a:off x="7018027" y="1272297"/>
            <a:ext cx="1137796" cy="1161666"/>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9" name="Shape 2621"/>
            <p:cNvSpPr/>
            <p:nvPr/>
          </p:nvSpPr>
          <p:spPr>
            <a:xfrm>
              <a:off x="19232404" y="4537092"/>
              <a:ext cx="2232247" cy="1146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sp>
        <p:nvSpPr>
          <p:cNvPr id="91" name="Arc 3"/>
          <p:cNvSpPr/>
          <p:nvPr/>
        </p:nvSpPr>
        <p:spPr>
          <a:xfrm rot="20794530">
            <a:off x="2933715" y="2140124"/>
            <a:ext cx="1268694" cy="1295310"/>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2" name="Arc 3"/>
          <p:cNvSpPr/>
          <p:nvPr/>
        </p:nvSpPr>
        <p:spPr>
          <a:xfrm rot="17548443">
            <a:off x="3572582" y="2929606"/>
            <a:ext cx="939797" cy="920486"/>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4" name="Arc 3"/>
          <p:cNvSpPr/>
          <p:nvPr/>
        </p:nvSpPr>
        <p:spPr>
          <a:xfrm rot="805470" flipH="1">
            <a:off x="4640880" y="2054455"/>
            <a:ext cx="1268694" cy="1295310"/>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5" name="Arc 3"/>
          <p:cNvSpPr/>
          <p:nvPr/>
        </p:nvSpPr>
        <p:spPr>
          <a:xfrm rot="3055585" flipH="1">
            <a:off x="5068450" y="2851668"/>
            <a:ext cx="939797" cy="920486"/>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cxnSp>
        <p:nvCxnSpPr>
          <p:cNvPr id="19" name="直接箭头连接符 18"/>
          <p:cNvCxnSpPr/>
          <p:nvPr/>
        </p:nvCxnSpPr>
        <p:spPr>
          <a:xfrm flipH="1" flipV="1">
            <a:off x="1949631" y="2593622"/>
            <a:ext cx="2028708" cy="108487"/>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5206059" y="2109065"/>
            <a:ext cx="1813790" cy="538801"/>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978338" y="2109065"/>
            <a:ext cx="1306488" cy="1333897"/>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0" name="Shape 2621"/>
            <p:cNvSpPr/>
            <p:nvPr/>
          </p:nvSpPr>
          <p:spPr>
            <a:xfrm>
              <a:off x="11074506" y="6529097"/>
              <a:ext cx="2495310" cy="14735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8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8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98" name="组合 97"/>
          <p:cNvGrpSpPr/>
          <p:nvPr/>
        </p:nvGrpSpPr>
        <p:grpSpPr>
          <a:xfrm>
            <a:off x="1098449" y="4141925"/>
            <a:ext cx="6979524" cy="646331"/>
            <a:chOff x="1379715" y="3986755"/>
            <a:chExt cx="6588710" cy="597603"/>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100" name="TextBox 99"/>
            <p:cNvSpPr txBox="1"/>
            <p:nvPr/>
          </p:nvSpPr>
          <p:spPr>
            <a:xfrm>
              <a:off x="2711261" y="3986755"/>
              <a:ext cx="4042327" cy="597603"/>
            </a:xfrm>
            <a:prstGeom prst="rect">
              <a:avLst/>
            </a:prstGeom>
            <a:noFill/>
          </p:spPr>
          <p:txBody>
            <a:bodyPr wrap="square" rtlCol="0">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endParaRPr kumimoji="0" lang="en-US" altLang="zh-CN"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107344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wipe(down)">
                                      <p:cBhvr>
                                        <p:cTn id="13" dur="500"/>
                                        <p:tgtEl>
                                          <p:spTgt spid="91"/>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500"/>
                                        <p:tgtEl>
                                          <p:spTgt spid="94"/>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wipe(left)">
                                      <p:cBhvr>
                                        <p:cTn id="25" dur="500"/>
                                        <p:tgtEl>
                                          <p:spTgt spid="9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right)">
                                      <p:cBhvr>
                                        <p:cTn id="28" dur="500"/>
                                        <p:tgtEl>
                                          <p:spTgt spid="92"/>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500"/>
                                        <p:tgtEl>
                                          <p:spTgt spid="105"/>
                                        </p:tgtEl>
                                      </p:cBhvr>
                                    </p:animEffect>
                                  </p:childTnLst>
                                </p:cTn>
                              </p:par>
                              <p:par>
                                <p:cTn id="33" presetID="10" presetClass="entr" presetSubtype="0" fill="hold" nodeType="withEffect">
                                  <p:stCondLst>
                                    <p:cond delay="20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500"/>
                                        <p:tgtEl>
                                          <p:spTgt spid="104"/>
                                        </p:tgtEl>
                                      </p:cBhvr>
                                    </p:animEffect>
                                  </p:childTnLst>
                                </p:cTn>
                              </p:par>
                              <p:par>
                                <p:cTn id="36" presetID="10" presetClass="entr" presetSubtype="0" fill="hold" nodeType="withEffect">
                                  <p:stCondLst>
                                    <p:cond delay="40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par>
                                <p:cTn id="39" presetID="10" presetClass="entr" presetSubtype="0" fill="hold" nodeType="withEffect">
                                  <p:stCondLst>
                                    <p:cond delay="600"/>
                                  </p:stCondLst>
                                  <p:childTnLst>
                                    <p:set>
                                      <p:cBhvr>
                                        <p:cTn id="40" dur="1" fill="hold">
                                          <p:stCondLst>
                                            <p:cond delay="0"/>
                                          </p:stCondLst>
                                        </p:cTn>
                                        <p:tgtEl>
                                          <p:spTgt spid="103"/>
                                        </p:tgtEl>
                                        <p:attrNameLst>
                                          <p:attrName>style.visibility</p:attrName>
                                        </p:attrNameLst>
                                      </p:cBhvr>
                                      <p:to>
                                        <p:strVal val="visible"/>
                                      </p:to>
                                    </p:set>
                                    <p:animEffect transition="in" filter="fade">
                                      <p:cBhvr>
                                        <p:cTn id="41" dur="500"/>
                                        <p:tgtEl>
                                          <p:spTgt spid="103"/>
                                        </p:tgtEl>
                                      </p:cBhvr>
                                    </p:animEffect>
                                  </p:childTnLst>
                                </p:cTn>
                              </p:par>
                              <p:par>
                                <p:cTn id="42" presetID="10" presetClass="entr" presetSubtype="0" fill="hold" nodeType="withEffect">
                                  <p:stCondLst>
                                    <p:cond delay="800"/>
                                  </p:stCondLst>
                                  <p:childTnLst>
                                    <p:set>
                                      <p:cBhvr>
                                        <p:cTn id="43" dur="1" fill="hold">
                                          <p:stCondLst>
                                            <p:cond delay="0"/>
                                          </p:stCondLst>
                                        </p:cTn>
                                        <p:tgtEl>
                                          <p:spTgt spid="102"/>
                                        </p:tgtEl>
                                        <p:attrNameLst>
                                          <p:attrName>style.visibility</p:attrName>
                                        </p:attrNameLst>
                                      </p:cBhvr>
                                      <p:to>
                                        <p:strVal val="visible"/>
                                      </p:to>
                                    </p:set>
                                    <p:animEffect transition="in" filter="fade">
                                      <p:cBhvr>
                                        <p:cTn id="44" dur="500"/>
                                        <p:tgtEl>
                                          <p:spTgt spid="102"/>
                                        </p:tgtEl>
                                      </p:cBhvr>
                                    </p:animEffect>
                                  </p:childTnLst>
                                </p:cTn>
                              </p:par>
                              <p:par>
                                <p:cTn id="45" presetID="10" presetClass="entr" presetSubtype="0" fill="hold" nodeType="withEffect">
                                  <p:stCondLst>
                                    <p:cond delay="100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500"/>
                                        <p:tgtEl>
                                          <p:spTgt spid="101"/>
                                        </p:tgtEl>
                                      </p:cBhvr>
                                    </p:animEffect>
                                  </p:childTnLst>
                                </p:cTn>
                              </p:par>
                            </p:childTnLst>
                          </p:cTn>
                        </p:par>
                        <p:par>
                          <p:cTn id="48" fill="hold">
                            <p:stCondLst>
                              <p:cond delay="2500"/>
                            </p:stCondLst>
                            <p:childTnLst>
                              <p:par>
                                <p:cTn id="49" presetID="42" presetClass="entr" presetSubtype="0" fill="hold"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500"/>
                                        <p:tgtEl>
                                          <p:spTgt spid="98"/>
                                        </p:tgtEl>
                                      </p:cBhvr>
                                    </p:animEffect>
                                    <p:anim calcmode="lin" valueType="num">
                                      <p:cBhvr>
                                        <p:cTn id="52" dur="500" fill="hold"/>
                                        <p:tgtEl>
                                          <p:spTgt spid="98"/>
                                        </p:tgtEl>
                                        <p:attrNameLst>
                                          <p:attrName>ppt_x</p:attrName>
                                        </p:attrNameLst>
                                      </p:cBhvr>
                                      <p:tavLst>
                                        <p:tav tm="0">
                                          <p:val>
                                            <p:strVal val="#ppt_x"/>
                                          </p:val>
                                        </p:tav>
                                        <p:tav tm="100000">
                                          <p:val>
                                            <p:strVal val="#ppt_x"/>
                                          </p:val>
                                        </p:tav>
                                      </p:tavLst>
                                    </p:anim>
                                    <p:anim calcmode="lin" valueType="num">
                                      <p:cBhvr>
                                        <p:cTn id="5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071933" y="2591374"/>
            <a:ext cx="977393" cy="940699"/>
            <a:chOff x="2556769" y="6892731"/>
            <a:chExt cx="2321423" cy="2502143"/>
          </a:xfrm>
        </p:grpSpPr>
        <p:sp>
          <p:nvSpPr>
            <p:cNvPr id="18" name="TextBox 17"/>
            <p:cNvSpPr txBox="1"/>
            <p:nvPr/>
          </p:nvSpPr>
          <p:spPr>
            <a:xfrm>
              <a:off x="2556769" y="6892731"/>
              <a:ext cx="2321423" cy="83007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428" dirty="0">
                  <a:solidFill>
                    <a:srgbClr val="C00000"/>
                  </a:solidFill>
                  <a:latin typeface="思源黑体 CN Medium" pitchFamily="34" charset="-122"/>
                  <a:ea typeface="思源黑体 CN Medium" pitchFamily="34" charset="-122"/>
                </a:rPr>
                <a:t>添加文字</a:t>
              </a:r>
              <a:endParaRPr kumimoji="0" lang="zh-CN" altLang="en-US" sz="1428" b="0" i="0" u="none" strike="noStrike" kern="1200" cap="none" spc="0" normalizeH="0" baseline="0" noProof="0" dirty="0">
                <a:ln>
                  <a:noFill/>
                </a:ln>
                <a:solidFill>
                  <a:srgbClr val="C00000"/>
                </a:solidFill>
                <a:effectLst/>
                <a:uLnTx/>
                <a:uFillTx/>
                <a:latin typeface="思源黑体 CN Medium" pitchFamily="34" charset="-122"/>
                <a:ea typeface="思源黑体 CN Medium" pitchFamily="34" charset="-122"/>
                <a:cs typeface="+mn-cs"/>
              </a:endParaRP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2408437" y="2246888"/>
            <a:ext cx="988228" cy="842364"/>
            <a:chOff x="6186278" y="5976441"/>
            <a:chExt cx="2347155" cy="2240584"/>
          </a:xfrm>
        </p:grpSpPr>
        <p:sp>
          <p:nvSpPr>
            <p:cNvPr id="26" name="TextBox 25"/>
            <p:cNvSpPr txBox="1"/>
            <p:nvPr/>
          </p:nvSpPr>
          <p:spPr>
            <a:xfrm>
              <a:off x="6186278" y="5976441"/>
              <a:ext cx="2347155" cy="830076"/>
            </a:xfrm>
            <a:prstGeom prst="rect">
              <a:avLst/>
            </a:prstGeom>
            <a:noFill/>
          </p:spPr>
          <p:txBody>
            <a:bodyPr wrap="square" rtlCol="0">
              <a:spAutoFit/>
            </a:bodyPr>
            <a:lstStyle/>
            <a:p>
              <a:pPr lvl="0">
                <a:defRPr/>
              </a:pPr>
              <a:r>
                <a:rPr lang="zh-CN" altLang="en-US" sz="1428" dirty="0">
                  <a:solidFill>
                    <a:srgbClr val="C00000"/>
                  </a:solidFill>
                  <a:latin typeface="思源黑体 CN Medium" pitchFamily="34" charset="-122"/>
                  <a:ea typeface="思源黑体 CN Medium" pitchFamily="34" charset="-122"/>
                </a:rPr>
                <a:t>添加文字</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972860" y="1759593"/>
            <a:ext cx="988228" cy="1016701"/>
            <a:chOff x="10434750" y="4680297"/>
            <a:chExt cx="2347155" cy="2704297"/>
          </a:xfrm>
        </p:grpSpPr>
        <p:sp>
          <p:nvSpPr>
            <p:cNvPr id="29" name="TextBox 28"/>
            <p:cNvSpPr txBox="1"/>
            <p:nvPr/>
          </p:nvSpPr>
          <p:spPr>
            <a:xfrm>
              <a:off x="10434750" y="4680297"/>
              <a:ext cx="2347155" cy="830075"/>
            </a:xfrm>
            <a:prstGeom prst="rect">
              <a:avLst/>
            </a:prstGeom>
            <a:noFill/>
          </p:spPr>
          <p:txBody>
            <a:bodyPr wrap="square" rtlCol="0">
              <a:spAutoFit/>
            </a:bodyPr>
            <a:lstStyle/>
            <a:p>
              <a:pPr lvl="0">
                <a:defRPr/>
              </a:pPr>
              <a:r>
                <a:rPr lang="zh-CN" altLang="en-US" sz="1428" dirty="0">
                  <a:solidFill>
                    <a:srgbClr val="C00000"/>
                  </a:solidFill>
                  <a:latin typeface="思源黑体 CN Medium" pitchFamily="34" charset="-122"/>
                  <a:ea typeface="思源黑体 CN Medium" pitchFamily="34" charset="-122"/>
                </a:rPr>
                <a:t>添加文字</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939356" y="3414730"/>
            <a:ext cx="976202" cy="996681"/>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2" name="TextBox 11"/>
            <p:cNvSpPr txBox="1"/>
            <p:nvPr/>
          </p:nvSpPr>
          <p:spPr>
            <a:xfrm>
              <a:off x="2746917" y="10010542"/>
              <a:ext cx="1974127" cy="60460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7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200</a:t>
              </a:r>
              <a:r>
                <a:rPr kumimoji="0" lang="zh-CN" altLang="en-US" sz="87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grpSp>
        <p:nvGrpSpPr>
          <p:cNvPr id="49" name="组合 48"/>
          <p:cNvGrpSpPr/>
          <p:nvPr/>
        </p:nvGrpSpPr>
        <p:grpSpPr>
          <a:xfrm>
            <a:off x="2158979" y="3137340"/>
            <a:ext cx="1208665" cy="1234023"/>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3" name="TextBox 12"/>
            <p:cNvSpPr txBox="1"/>
            <p:nvPr/>
          </p:nvSpPr>
          <p:spPr>
            <a:xfrm>
              <a:off x="6190979" y="9413590"/>
              <a:ext cx="2342453" cy="101631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300</a:t>
              </a:r>
              <a:r>
                <a:rPr kumimoji="0" lang="zh-CN" altLang="en-US" sz="188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grpSp>
        <p:nvGrpSpPr>
          <p:cNvPr id="50" name="组合 49"/>
          <p:cNvGrpSpPr/>
          <p:nvPr/>
        </p:nvGrpSpPr>
        <p:grpSpPr>
          <a:xfrm>
            <a:off x="3605529" y="2789031"/>
            <a:ext cx="1549816" cy="1582330"/>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 name="TextBox 13"/>
            <p:cNvSpPr txBox="1"/>
            <p:nvPr/>
          </p:nvSpPr>
          <p:spPr>
            <a:xfrm>
              <a:off x="10261625" y="8724870"/>
              <a:ext cx="2856837"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500</a:t>
              </a:r>
              <a:r>
                <a:rPr kumimoji="0" lang="zh-CN" altLang="en-US" sz="233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sp>
        <p:nvSpPr>
          <p:cNvPr id="39" name="TextBox 38"/>
          <p:cNvSpPr txBox="1"/>
          <p:nvPr/>
        </p:nvSpPr>
        <p:spPr>
          <a:xfrm>
            <a:off x="5914995" y="2051485"/>
            <a:ext cx="1785855" cy="1981153"/>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在此框中选择粘贴，并选择只保留文字。您的内容打在这里，或者通过复制您的文本后，在此框中选择粘贴，在此框中选择粘贴，并选择只保留文字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6" name="圆角矩形 45"/>
          <p:cNvSpPr/>
          <p:nvPr/>
        </p:nvSpPr>
        <p:spPr>
          <a:xfrm>
            <a:off x="5764013" y="1817011"/>
            <a:ext cx="1989868" cy="2490618"/>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55" name="组合 54"/>
          <p:cNvGrpSpPr/>
          <p:nvPr/>
        </p:nvGrpSpPr>
        <p:grpSpPr>
          <a:xfrm>
            <a:off x="6149345" y="1645812"/>
            <a:ext cx="1153769" cy="306033"/>
            <a:chOff x="15530566" y="3613782"/>
            <a:chExt cx="2230265" cy="579414"/>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7" name="TextBox 36"/>
            <p:cNvSpPr txBox="1"/>
            <p:nvPr/>
          </p:nvSpPr>
          <p:spPr>
            <a:xfrm>
              <a:off x="15796075" y="3639860"/>
              <a:ext cx="1640644" cy="55333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99"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分析概况</a:t>
              </a:r>
              <a:endParaRPr kumimoji="0" lang="id-ID" sz="1299"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spTree>
    <p:extLst>
      <p:ext uri="{BB962C8B-B14F-4D97-AF65-F5344CB8AC3E}">
        <p14:creationId xmlns:p14="http://schemas.microsoft.com/office/powerpoint/2010/main" val="519199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anim calcmode="lin" valueType="num">
                                      <p:cBhvr>
                                        <p:cTn id="20" dur="500" fill="hold"/>
                                        <p:tgtEl>
                                          <p:spTgt spid="51"/>
                                        </p:tgtEl>
                                        <p:attrNameLst>
                                          <p:attrName>ppt_x</p:attrName>
                                        </p:attrNameLst>
                                      </p:cBhvr>
                                      <p:tavLst>
                                        <p:tav tm="0">
                                          <p:val>
                                            <p:strVal val="#ppt_x"/>
                                          </p:val>
                                        </p:tav>
                                        <p:tav tm="100000">
                                          <p:val>
                                            <p:strVal val="#ppt_x"/>
                                          </p:val>
                                        </p:tav>
                                      </p:tavLst>
                                    </p:anim>
                                    <p:anim calcmode="lin" valueType="num">
                                      <p:cBhvr>
                                        <p:cTn id="21" dur="5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randombar(horizontal)">
                                      <p:cBhvr>
                                        <p:cTn id="5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28" name="Rectangle 5"/>
          <p:cNvSpPr>
            <a:spLocks noChangeArrowheads="1"/>
          </p:cNvSpPr>
          <p:nvPr/>
        </p:nvSpPr>
        <p:spPr bwMode="auto">
          <a:xfrm>
            <a:off x="1371847" y="1913102"/>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9" name="Freeform 6"/>
          <p:cNvSpPr>
            <a:spLocks/>
          </p:cNvSpPr>
          <p:nvPr/>
        </p:nvSpPr>
        <p:spPr bwMode="auto">
          <a:xfrm>
            <a:off x="1476636" y="1993549"/>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0" name="Freeform 7"/>
          <p:cNvSpPr>
            <a:spLocks noEditPoints="1"/>
          </p:cNvSpPr>
          <p:nvPr/>
        </p:nvSpPr>
        <p:spPr bwMode="auto">
          <a:xfrm>
            <a:off x="2188722" y="2528512"/>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1" name="Freeform 8"/>
          <p:cNvSpPr>
            <a:spLocks noEditPoints="1"/>
          </p:cNvSpPr>
          <p:nvPr/>
        </p:nvSpPr>
        <p:spPr bwMode="auto">
          <a:xfrm>
            <a:off x="2253024" y="1978571"/>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2" name="Freeform 10"/>
          <p:cNvSpPr>
            <a:spLocks/>
          </p:cNvSpPr>
          <p:nvPr/>
        </p:nvSpPr>
        <p:spPr bwMode="auto">
          <a:xfrm>
            <a:off x="3772602" y="1061125"/>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33" name="组合 58"/>
          <p:cNvGrpSpPr>
            <a:grpSpLocks/>
          </p:cNvGrpSpPr>
          <p:nvPr/>
        </p:nvGrpSpPr>
        <p:grpSpPr bwMode="auto">
          <a:xfrm>
            <a:off x="3850001" y="1102787"/>
            <a:ext cx="377478" cy="415498"/>
            <a:chOff x="0" y="0"/>
            <a:chExt cx="588963" cy="648258"/>
          </a:xfrm>
        </p:grpSpPr>
        <p:sp>
          <p:nvSpPr>
            <p:cNvPr id="34"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35"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1</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36" name="Freeform 10"/>
          <p:cNvSpPr>
            <a:spLocks/>
          </p:cNvSpPr>
          <p:nvPr/>
        </p:nvSpPr>
        <p:spPr bwMode="auto">
          <a:xfrm>
            <a:off x="3772602" y="1786048"/>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37" name="组合 62"/>
          <p:cNvGrpSpPr>
            <a:grpSpLocks/>
          </p:cNvGrpSpPr>
          <p:nvPr/>
        </p:nvGrpSpPr>
        <p:grpSpPr bwMode="auto">
          <a:xfrm>
            <a:off x="3850001" y="1827709"/>
            <a:ext cx="377478" cy="415498"/>
            <a:chOff x="0" y="0"/>
            <a:chExt cx="588963" cy="648257"/>
          </a:xfrm>
        </p:grpSpPr>
        <p:sp>
          <p:nvSpPr>
            <p:cNvPr id="3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39" name="TextBox 64"/>
            <p:cNvSpPr txBox="1">
              <a:spLocks noChangeArrowheads="1"/>
            </p:cNvSpPr>
            <p:nvPr/>
          </p:nvSpPr>
          <p:spPr bwMode="auto">
            <a:xfrm>
              <a:off x="59482" y="0"/>
              <a:ext cx="500721" cy="64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2</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0" name="Freeform 10"/>
          <p:cNvSpPr>
            <a:spLocks/>
          </p:cNvSpPr>
          <p:nvPr/>
        </p:nvSpPr>
        <p:spPr bwMode="auto">
          <a:xfrm>
            <a:off x="3772602" y="2493115"/>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41" name="组合 71"/>
          <p:cNvGrpSpPr>
            <a:grpSpLocks/>
          </p:cNvGrpSpPr>
          <p:nvPr/>
        </p:nvGrpSpPr>
        <p:grpSpPr bwMode="auto">
          <a:xfrm>
            <a:off x="3850001" y="2534777"/>
            <a:ext cx="377478" cy="415498"/>
            <a:chOff x="0" y="0"/>
            <a:chExt cx="588963" cy="650210"/>
          </a:xfrm>
        </p:grpSpPr>
        <p:sp>
          <p:nvSpPr>
            <p:cNvPr id="42"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43" name="TextBox 78"/>
            <p:cNvSpPr txBox="1">
              <a:spLocks noChangeArrowheads="1"/>
            </p:cNvSpPr>
            <p:nvPr/>
          </p:nvSpPr>
          <p:spPr bwMode="auto">
            <a:xfrm>
              <a:off x="59482" y="0"/>
              <a:ext cx="500721" cy="65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3</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4" name="Freeform 10"/>
          <p:cNvSpPr>
            <a:spLocks/>
          </p:cNvSpPr>
          <p:nvPr/>
        </p:nvSpPr>
        <p:spPr bwMode="auto">
          <a:xfrm>
            <a:off x="3772602" y="3189469"/>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45" name="组合 80"/>
          <p:cNvGrpSpPr>
            <a:grpSpLocks/>
          </p:cNvGrpSpPr>
          <p:nvPr/>
        </p:nvGrpSpPr>
        <p:grpSpPr bwMode="auto">
          <a:xfrm>
            <a:off x="3850001" y="3231132"/>
            <a:ext cx="377478" cy="415498"/>
            <a:chOff x="0" y="0"/>
            <a:chExt cx="588963" cy="648258"/>
          </a:xfrm>
        </p:grpSpPr>
        <p:sp>
          <p:nvSpPr>
            <p:cNvPr id="46"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47" name="TextBox 82"/>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4</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8" name="TextBox 91"/>
          <p:cNvSpPr txBox="1">
            <a:spLocks noChangeArrowheads="1"/>
          </p:cNvSpPr>
          <p:nvPr/>
        </p:nvSpPr>
        <p:spPr bwMode="auto">
          <a:xfrm>
            <a:off x="4215571" y="1118261"/>
            <a:ext cx="3484917"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49" name="TextBox 92"/>
          <p:cNvSpPr txBox="1">
            <a:spLocks noChangeArrowheads="1"/>
          </p:cNvSpPr>
          <p:nvPr/>
        </p:nvSpPr>
        <p:spPr bwMode="auto">
          <a:xfrm>
            <a:off x="4215572" y="1840804"/>
            <a:ext cx="2598282"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50" name="TextBox 93"/>
          <p:cNvSpPr txBox="1">
            <a:spLocks noChangeArrowheads="1"/>
          </p:cNvSpPr>
          <p:nvPr/>
        </p:nvSpPr>
        <p:spPr bwMode="auto">
          <a:xfrm>
            <a:off x="4215571" y="2524064"/>
            <a:ext cx="2929319"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51" name="TextBox 94"/>
          <p:cNvSpPr txBox="1">
            <a:spLocks noChangeArrowheads="1"/>
          </p:cNvSpPr>
          <p:nvPr/>
        </p:nvSpPr>
        <p:spPr bwMode="auto">
          <a:xfrm>
            <a:off x="4215571" y="3232322"/>
            <a:ext cx="2929319"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pic>
        <p:nvPicPr>
          <p:cNvPr id="52" name="图片 51"/>
          <p:cNvPicPr>
            <a:picLocks noChangeAspect="1"/>
          </p:cNvPicPr>
          <p:nvPr/>
        </p:nvPicPr>
        <p:blipFill>
          <a:blip r:embed="rId6"/>
          <a:stretch>
            <a:fillRect/>
          </a:stretch>
        </p:blipFill>
        <p:spPr>
          <a:xfrm>
            <a:off x="0" y="3337421"/>
            <a:ext cx="3734237" cy="1812203"/>
          </a:xfrm>
          <a:prstGeom prst="rect">
            <a:avLst/>
          </a:prstGeom>
        </p:spPr>
      </p:pic>
    </p:spTree>
    <p:extLst>
      <p:ext uri="{BB962C8B-B14F-4D97-AF65-F5344CB8AC3E}">
        <p14:creationId xmlns:p14="http://schemas.microsoft.com/office/powerpoint/2010/main" val="866899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31"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300" fill="hold"/>
                                        <p:tgtEl>
                                          <p:spTgt spid="28"/>
                                        </p:tgtEl>
                                        <p:attrNameLst>
                                          <p:attrName>ppt_w</p:attrName>
                                        </p:attrNameLst>
                                      </p:cBhvr>
                                      <p:tavLst>
                                        <p:tav tm="0">
                                          <p:val>
                                            <p:fltVal val="0"/>
                                          </p:val>
                                        </p:tav>
                                        <p:tav tm="100000">
                                          <p:val>
                                            <p:strVal val="#ppt_w"/>
                                          </p:val>
                                        </p:tav>
                                      </p:tavLst>
                                    </p:anim>
                                    <p:anim calcmode="lin" valueType="num">
                                      <p:cBhvr>
                                        <p:cTn id="24" dur="300" fill="hold"/>
                                        <p:tgtEl>
                                          <p:spTgt spid="28"/>
                                        </p:tgtEl>
                                        <p:attrNameLst>
                                          <p:attrName>ppt_h</p:attrName>
                                        </p:attrNameLst>
                                      </p:cBhvr>
                                      <p:tavLst>
                                        <p:tav tm="0">
                                          <p:val>
                                            <p:fltVal val="0"/>
                                          </p:val>
                                        </p:tav>
                                        <p:tav tm="100000">
                                          <p:val>
                                            <p:strVal val="#ppt_h"/>
                                          </p:val>
                                        </p:tav>
                                      </p:tavLst>
                                    </p:anim>
                                    <p:anim calcmode="lin" valueType="num">
                                      <p:cBhvr>
                                        <p:cTn id="25" dur="300" fill="hold"/>
                                        <p:tgtEl>
                                          <p:spTgt spid="28"/>
                                        </p:tgtEl>
                                        <p:attrNameLst>
                                          <p:attrName>style.rotation</p:attrName>
                                        </p:attrNameLst>
                                      </p:cBhvr>
                                      <p:tavLst>
                                        <p:tav tm="0">
                                          <p:val>
                                            <p:fltVal val="90"/>
                                          </p:val>
                                        </p:tav>
                                        <p:tav tm="100000">
                                          <p:val>
                                            <p:fltVal val="0"/>
                                          </p:val>
                                        </p:tav>
                                      </p:tavLst>
                                    </p:anim>
                                    <p:animEffect transition="in" filter="fade">
                                      <p:cBhvr>
                                        <p:cTn id="26" dur="300"/>
                                        <p:tgtEl>
                                          <p:spTgt spid="28"/>
                                        </p:tgtEl>
                                      </p:cBhvr>
                                    </p:animEffect>
                                  </p:childTnLst>
                                </p:cTn>
                              </p:par>
                            </p:childTnLst>
                          </p:cTn>
                        </p:par>
                        <p:par>
                          <p:cTn id="27" fill="hold">
                            <p:stCondLst>
                              <p:cond delay="305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400"/>
                                        <p:tgtEl>
                                          <p:spTgt spid="29"/>
                                        </p:tgtEl>
                                      </p:cBhvr>
                                    </p:animEffect>
                                    <p:anim calcmode="lin" valueType="num">
                                      <p:cBhvr>
                                        <p:cTn id="31" dur="400" fill="hold"/>
                                        <p:tgtEl>
                                          <p:spTgt spid="29"/>
                                        </p:tgtEl>
                                        <p:attrNameLst>
                                          <p:attrName>ppt_x</p:attrName>
                                        </p:attrNameLst>
                                      </p:cBhvr>
                                      <p:tavLst>
                                        <p:tav tm="0">
                                          <p:val>
                                            <p:strVal val="#ppt_x"/>
                                          </p:val>
                                        </p:tav>
                                        <p:tav tm="100000">
                                          <p:val>
                                            <p:strVal val="#ppt_x"/>
                                          </p:val>
                                        </p:tav>
                                      </p:tavLst>
                                    </p:anim>
                                    <p:anim calcmode="lin" valueType="num">
                                      <p:cBhvr>
                                        <p:cTn id="32" dur="4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3950"/>
                            </p:stCondLst>
                            <p:childTnLst>
                              <p:par>
                                <p:cTn id="41" presetID="10" presetClass="entr" presetSubtype="0" fill="hold" grpId="1"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1"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1"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4450"/>
                            </p:stCondLst>
                            <p:childTnLst>
                              <p:par>
                                <p:cTn id="54" presetID="2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childTnLst>
                          </p:cTn>
                        </p:par>
                        <p:par>
                          <p:cTn id="66" fill="hold">
                            <p:stCondLst>
                              <p:cond delay="5250"/>
                            </p:stCondLst>
                            <p:childTnLst>
                              <p:par>
                                <p:cTn id="67" presetID="52" presetClass="entr" presetSubtype="0" fill="hold" nodeType="afterEffect">
                                  <p:stCondLst>
                                    <p:cond delay="0"/>
                                  </p:stCondLst>
                                  <p:childTnLst>
                                    <p:set>
                                      <p:cBhvr>
                                        <p:cTn id="68" dur="1" fill="hold">
                                          <p:stCondLst>
                                            <p:cond delay="0"/>
                                          </p:stCondLst>
                                        </p:cTn>
                                        <p:tgtEl>
                                          <p:spTgt spid="33"/>
                                        </p:tgtEl>
                                        <p:attrNameLst>
                                          <p:attrName>style.visibility</p:attrName>
                                        </p:attrNameLst>
                                      </p:cBhvr>
                                      <p:to>
                                        <p:strVal val="visible"/>
                                      </p:to>
                                    </p:set>
                                    <p:animScale>
                                      <p:cBhvr>
                                        <p:cTn id="6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33"/>
                                        </p:tgtEl>
                                        <p:attrNameLst>
                                          <p:attrName>ppt_x,ppt_y</p:attrName>
                                        </p:attrNameLst>
                                      </p:cBhvr>
                                      <p:rCtr x="0" y="0"/>
                                    </p:animMotion>
                                    <p:animEffect transition="in" filter="fade">
                                      <p:cBhvr>
                                        <p:cTn id="71" dur="1000"/>
                                        <p:tgtEl>
                                          <p:spTgt spid="33"/>
                                        </p:tgtEl>
                                      </p:cBhvr>
                                    </p:animEffect>
                                  </p:childTnLst>
                                </p:cTn>
                              </p:par>
                              <p:par>
                                <p:cTn id="72" presetID="52" presetClass="entr" presetSubtype="0" fill="hold" nodeType="withEffect">
                                  <p:stCondLst>
                                    <p:cond delay="100"/>
                                  </p:stCondLst>
                                  <p:childTnLst>
                                    <p:set>
                                      <p:cBhvr>
                                        <p:cTn id="73" dur="1" fill="hold">
                                          <p:stCondLst>
                                            <p:cond delay="0"/>
                                          </p:stCondLst>
                                        </p:cTn>
                                        <p:tgtEl>
                                          <p:spTgt spid="37"/>
                                        </p:tgtEl>
                                        <p:attrNameLst>
                                          <p:attrName>style.visibility</p:attrName>
                                        </p:attrNameLst>
                                      </p:cBhvr>
                                      <p:to>
                                        <p:strVal val="visible"/>
                                      </p:to>
                                    </p:set>
                                    <p:animScale>
                                      <p:cBhvr>
                                        <p:cTn id="7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5" dur="1000" decel="50000" fill="hold">
                                          <p:stCondLst>
                                            <p:cond delay="0"/>
                                          </p:stCondLst>
                                        </p:cTn>
                                        <p:tgtEl>
                                          <p:spTgt spid="37"/>
                                        </p:tgtEl>
                                        <p:attrNameLst>
                                          <p:attrName>ppt_x,ppt_y</p:attrName>
                                        </p:attrNameLst>
                                      </p:cBhvr>
                                      <p:rCtr x="0" y="0"/>
                                    </p:animMotion>
                                    <p:animEffect transition="in" filter="fade">
                                      <p:cBhvr>
                                        <p:cTn id="76" dur="1000"/>
                                        <p:tgtEl>
                                          <p:spTgt spid="37"/>
                                        </p:tgtEl>
                                      </p:cBhvr>
                                    </p:animEffect>
                                  </p:childTnLst>
                                </p:cTn>
                              </p:par>
                              <p:par>
                                <p:cTn id="77" presetID="52" presetClass="entr" presetSubtype="0" fill="hold" nodeType="withEffect">
                                  <p:stCondLst>
                                    <p:cond delay="200"/>
                                  </p:stCondLst>
                                  <p:childTnLst>
                                    <p:set>
                                      <p:cBhvr>
                                        <p:cTn id="78" dur="1" fill="hold">
                                          <p:stCondLst>
                                            <p:cond delay="0"/>
                                          </p:stCondLst>
                                        </p:cTn>
                                        <p:tgtEl>
                                          <p:spTgt spid="41"/>
                                        </p:tgtEl>
                                        <p:attrNameLst>
                                          <p:attrName>style.visibility</p:attrName>
                                        </p:attrNameLst>
                                      </p:cBhvr>
                                      <p:to>
                                        <p:strVal val="visible"/>
                                      </p:to>
                                    </p:set>
                                    <p:animScale>
                                      <p:cBhvr>
                                        <p:cTn id="7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41"/>
                                        </p:tgtEl>
                                        <p:attrNameLst>
                                          <p:attrName>ppt_x,ppt_y</p:attrName>
                                        </p:attrNameLst>
                                      </p:cBhvr>
                                      <p:rCtr x="0" y="0"/>
                                    </p:animMotion>
                                    <p:animEffect transition="in" filter="fade">
                                      <p:cBhvr>
                                        <p:cTn id="81" dur="1000"/>
                                        <p:tgtEl>
                                          <p:spTgt spid="41"/>
                                        </p:tgtEl>
                                      </p:cBhvr>
                                    </p:animEffect>
                                  </p:childTnLst>
                                </p:cTn>
                              </p:par>
                              <p:par>
                                <p:cTn id="82" presetID="52" presetClass="entr" presetSubtype="0" fill="hold" nodeType="withEffect">
                                  <p:stCondLst>
                                    <p:cond delay="300"/>
                                  </p:stCondLst>
                                  <p:childTnLst>
                                    <p:set>
                                      <p:cBhvr>
                                        <p:cTn id="83" dur="1" fill="hold">
                                          <p:stCondLst>
                                            <p:cond delay="0"/>
                                          </p:stCondLst>
                                        </p:cTn>
                                        <p:tgtEl>
                                          <p:spTgt spid="45"/>
                                        </p:tgtEl>
                                        <p:attrNameLst>
                                          <p:attrName>style.visibility</p:attrName>
                                        </p:attrNameLst>
                                      </p:cBhvr>
                                      <p:to>
                                        <p:strVal val="visible"/>
                                      </p:to>
                                    </p:set>
                                    <p:animScale>
                                      <p:cBhvr>
                                        <p:cTn id="84"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45"/>
                                        </p:tgtEl>
                                        <p:attrNameLst>
                                          <p:attrName>ppt_x,ppt_y</p:attrName>
                                        </p:attrNameLst>
                                      </p:cBhvr>
                                      <p:rCtr x="0" y="0"/>
                                    </p:animMotion>
                                    <p:animEffect transition="in" filter="fade">
                                      <p:cBhvr>
                                        <p:cTn id="86" dur="1000"/>
                                        <p:tgtEl>
                                          <p:spTgt spid="45"/>
                                        </p:tgtEl>
                                      </p:cBhvr>
                                    </p:animEffect>
                                  </p:childTnLst>
                                </p:cTn>
                              </p:par>
                            </p:childTnLst>
                          </p:cTn>
                        </p:par>
                        <p:par>
                          <p:cTn id="87" fill="hold">
                            <p:stCondLst>
                              <p:cond delay="6550"/>
                            </p:stCondLst>
                            <p:childTnLst>
                              <p:par>
                                <p:cTn id="88" presetID="22" presetClass="entr" presetSubtype="8"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500"/>
                                        <p:tgtEl>
                                          <p:spTgt spid="48"/>
                                        </p:tgtEl>
                                      </p:cBhvr>
                                    </p:animEffect>
                                  </p:childTnLst>
                                </p:cTn>
                              </p:par>
                              <p:par>
                                <p:cTn id="91" presetID="22" presetClass="entr" presetSubtype="8" fill="hold" grpId="0" nodeType="withEffect">
                                  <p:stCondLst>
                                    <p:cond delay="100"/>
                                  </p:stCondLst>
                                  <p:childTnLst>
                                    <p:set>
                                      <p:cBhvr>
                                        <p:cTn id="92" dur="1" fill="hold">
                                          <p:stCondLst>
                                            <p:cond delay="0"/>
                                          </p:stCondLst>
                                        </p:cTn>
                                        <p:tgtEl>
                                          <p:spTgt spid="49"/>
                                        </p:tgtEl>
                                        <p:attrNameLst>
                                          <p:attrName>style.visibility</p:attrName>
                                        </p:attrNameLst>
                                      </p:cBhvr>
                                      <p:to>
                                        <p:strVal val="visible"/>
                                      </p:to>
                                    </p:set>
                                    <p:animEffect transition="in" filter="wipe(left)">
                                      <p:cBhvr>
                                        <p:cTn id="93" dur="500"/>
                                        <p:tgtEl>
                                          <p:spTgt spid="49"/>
                                        </p:tgtEl>
                                      </p:cBhvr>
                                    </p:animEffect>
                                  </p:childTnLst>
                                </p:cTn>
                              </p:par>
                              <p:par>
                                <p:cTn id="94" presetID="22" presetClass="entr" presetSubtype="8" fill="hold" grpId="0" nodeType="withEffect">
                                  <p:stCondLst>
                                    <p:cond delay="20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500"/>
                                        <p:tgtEl>
                                          <p:spTgt spid="50"/>
                                        </p:tgtEl>
                                      </p:cBhvr>
                                    </p:animEffect>
                                  </p:childTnLst>
                                </p:cTn>
                              </p:par>
                              <p:par>
                                <p:cTn id="97" presetID="22" presetClass="entr" presetSubtype="8" fill="hold" grpId="0" nodeType="withEffect">
                                  <p:stCondLst>
                                    <p:cond delay="300"/>
                                  </p:stCondLst>
                                  <p:childTnLst>
                                    <p:set>
                                      <p:cBhvr>
                                        <p:cTn id="98" dur="1" fill="hold">
                                          <p:stCondLst>
                                            <p:cond delay="0"/>
                                          </p:stCondLst>
                                        </p:cTn>
                                        <p:tgtEl>
                                          <p:spTgt spid="51"/>
                                        </p:tgtEl>
                                        <p:attrNameLst>
                                          <p:attrName>style.visibility</p:attrName>
                                        </p:attrNameLst>
                                      </p:cBhvr>
                                      <p:to>
                                        <p:strVal val="visible"/>
                                      </p:to>
                                    </p:set>
                                    <p:animEffect transition="in" filter="wipe(left)">
                                      <p:cBhvr>
                                        <p:cTn id="9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utoUpdateAnimBg="0"/>
      <p:bldP spid="28" grpId="1" animBg="1"/>
      <p:bldP spid="29" grpId="0" animBg="1"/>
      <p:bldP spid="29" grpId="1" animBg="1"/>
      <p:bldP spid="30" grpId="0" animBg="1"/>
      <p:bldP spid="30" grpId="1" animBg="1"/>
      <p:bldP spid="31" grpId="0" animBg="1"/>
      <p:bldP spid="31" grpId="1" animBg="1"/>
      <p:bldP spid="32" grpId="0" animBg="1"/>
      <p:bldP spid="36" grpId="0" animBg="1"/>
      <p:bldP spid="40" grpId="0" animBg="1"/>
      <p:bldP spid="44" grpId="0" animBg="1"/>
      <p:bldP spid="48" grpId="0" autoUpdateAnimBg="0"/>
      <p:bldP spid="49" grpId="0" autoUpdateAnimBg="0"/>
      <p:bldP spid="50" grpId="0" autoUpdateAnimBg="0"/>
      <p:bldP spid="5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22795" y="3125598"/>
            <a:ext cx="946111" cy="62629"/>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40" name="组合 21"/>
          <p:cNvGrpSpPr>
            <a:grpSpLocks/>
          </p:cNvGrpSpPr>
          <p:nvPr/>
        </p:nvGrpSpPr>
        <p:grpSpPr bwMode="auto">
          <a:xfrm>
            <a:off x="3847933" y="1668633"/>
            <a:ext cx="1777824" cy="1227511"/>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2" name="文本框 23"/>
            <p:cNvSpPr>
              <a:spLocks noChangeArrowheads="1"/>
            </p:cNvSpPr>
            <p:nvPr/>
          </p:nvSpPr>
          <p:spPr bwMode="auto">
            <a:xfrm>
              <a:off x="690638" y="579708"/>
              <a:ext cx="71191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02</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43" name="组合 24"/>
          <p:cNvGrpSpPr>
            <a:grpSpLocks/>
          </p:cNvGrpSpPr>
          <p:nvPr/>
        </p:nvGrpSpPr>
        <p:grpSpPr bwMode="auto">
          <a:xfrm>
            <a:off x="3847933" y="2933300"/>
            <a:ext cx="1777824" cy="1227511"/>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5" name="文本框 26"/>
            <p:cNvSpPr>
              <a:spLocks noChangeArrowheads="1"/>
            </p:cNvSpPr>
            <p:nvPr/>
          </p:nvSpPr>
          <p:spPr bwMode="auto">
            <a:xfrm>
              <a:off x="690638" y="180213"/>
              <a:ext cx="71191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03</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46" name="组合 27"/>
          <p:cNvGrpSpPr>
            <a:grpSpLocks/>
          </p:cNvGrpSpPr>
          <p:nvPr/>
        </p:nvGrpSpPr>
        <p:grpSpPr bwMode="auto">
          <a:xfrm>
            <a:off x="4773912" y="2933300"/>
            <a:ext cx="1776476" cy="1227511"/>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8" name="文本框 29"/>
            <p:cNvSpPr>
              <a:spLocks noChangeArrowheads="1"/>
            </p:cNvSpPr>
            <p:nvPr/>
          </p:nvSpPr>
          <p:spPr bwMode="auto">
            <a:xfrm>
              <a:off x="713034" y="520297"/>
              <a:ext cx="667122" cy="5563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53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04</a:t>
              </a:r>
              <a:endParaRPr kumimoji="0" lang="zh-CN" altLang="en-US" sz="253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2" name="组合 1"/>
          <p:cNvGrpSpPr/>
          <p:nvPr/>
        </p:nvGrpSpPr>
        <p:grpSpPr>
          <a:xfrm>
            <a:off x="1517543" y="1651305"/>
            <a:ext cx="1396746" cy="987210"/>
            <a:chOff x="3766900" y="4392265"/>
            <a:chExt cx="3793114" cy="2625853"/>
          </a:xfrm>
        </p:grpSpPr>
        <p:sp>
          <p:nvSpPr>
            <p:cNvPr id="49" name="TextBox 48"/>
            <p:cNvSpPr txBox="1"/>
            <p:nvPr/>
          </p:nvSpPr>
          <p:spPr>
            <a:xfrm>
              <a:off x="3766900" y="5510973"/>
              <a:ext cx="3793114" cy="15071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5" name="TextBox 54"/>
              <p:cNvSpPr txBox="1"/>
              <p:nvPr/>
            </p:nvSpPr>
            <p:spPr>
              <a:xfrm>
                <a:off x="1386761" y="2174815"/>
                <a:ext cx="1180053" cy="527199"/>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5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5692237" y="1658280"/>
            <a:ext cx="1776216" cy="820854"/>
            <a:chOff x="15104026" y="4410819"/>
            <a:chExt cx="4823631" cy="2183369"/>
          </a:xfrm>
        </p:grpSpPr>
        <p:sp>
          <p:nvSpPr>
            <p:cNvPr id="50" name="TextBox 49"/>
            <p:cNvSpPr txBox="1"/>
            <p:nvPr/>
          </p:nvSpPr>
          <p:spPr>
            <a:xfrm>
              <a:off x="15104026" y="5536273"/>
              <a:ext cx="4823631" cy="105791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8" name="TextBox 57"/>
              <p:cNvSpPr txBox="1"/>
              <p:nvPr/>
            </p:nvSpPr>
            <p:spPr>
              <a:xfrm>
                <a:off x="7767455" y="2185040"/>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6561008" y="2955890"/>
            <a:ext cx="1776216" cy="770372"/>
            <a:chOff x="17463330" y="7862298"/>
            <a:chExt cx="4823631" cy="2049094"/>
          </a:xfrm>
        </p:grpSpPr>
        <p:sp>
          <p:nvSpPr>
            <p:cNvPr id="52" name="TextBox 51"/>
            <p:cNvSpPr txBox="1"/>
            <p:nvPr/>
          </p:nvSpPr>
          <p:spPr>
            <a:xfrm>
              <a:off x="17463330" y="8853477"/>
              <a:ext cx="4823631" cy="105791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1" name="TextBox 60"/>
              <p:cNvSpPr txBox="1"/>
              <p:nvPr/>
            </p:nvSpPr>
            <p:spPr>
              <a:xfrm>
                <a:off x="9116794" y="4087166"/>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2215916" y="2989223"/>
            <a:ext cx="1776216" cy="825097"/>
            <a:chOff x="5663457" y="7950956"/>
            <a:chExt cx="4823631" cy="2194654"/>
          </a:xfrm>
        </p:grpSpPr>
        <p:sp>
          <p:nvSpPr>
            <p:cNvPr id="51" name="TextBox 50"/>
            <p:cNvSpPr txBox="1"/>
            <p:nvPr/>
          </p:nvSpPr>
          <p:spPr>
            <a:xfrm>
              <a:off x="5663457" y="9087696"/>
              <a:ext cx="4823631" cy="1057914"/>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TextBox 63"/>
              <p:cNvSpPr txBox="1"/>
              <p:nvPr/>
            </p:nvSpPr>
            <p:spPr>
              <a:xfrm>
                <a:off x="2606053" y="4136026"/>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方案三</a:t>
                </a:r>
              </a:p>
            </p:txBody>
          </p:sp>
        </p:grpSp>
      </p:grpSp>
      <p:grpSp>
        <p:nvGrpSpPr>
          <p:cNvPr id="69" name="组合 68"/>
          <p:cNvGrpSpPr/>
          <p:nvPr/>
        </p:nvGrpSpPr>
        <p:grpSpPr>
          <a:xfrm>
            <a:off x="5567726" y="3094284"/>
            <a:ext cx="981173" cy="62629"/>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2" name="组合 71"/>
          <p:cNvGrpSpPr/>
          <p:nvPr/>
        </p:nvGrpSpPr>
        <p:grpSpPr>
          <a:xfrm>
            <a:off x="4699777" y="1782996"/>
            <a:ext cx="981173" cy="62629"/>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5" name="组合 74"/>
          <p:cNvGrpSpPr/>
          <p:nvPr/>
        </p:nvGrpSpPr>
        <p:grpSpPr>
          <a:xfrm>
            <a:off x="2333610" y="1824403"/>
            <a:ext cx="946111" cy="62629"/>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37" name="组合 18"/>
          <p:cNvGrpSpPr>
            <a:grpSpLocks/>
          </p:cNvGrpSpPr>
          <p:nvPr/>
        </p:nvGrpSpPr>
        <p:grpSpPr bwMode="auto">
          <a:xfrm>
            <a:off x="2923302" y="1668633"/>
            <a:ext cx="1776476" cy="1227511"/>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39" name="文本框 20"/>
            <p:cNvSpPr>
              <a:spLocks noChangeArrowheads="1"/>
            </p:cNvSpPr>
            <p:nvPr/>
          </p:nvSpPr>
          <p:spPr bwMode="auto">
            <a:xfrm>
              <a:off x="687897" y="122472"/>
              <a:ext cx="712453"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01</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610171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right)">
                                      <p:cBhvr>
                                        <p:cTn id="27" dur="500"/>
                                        <p:tgtEl>
                                          <p:spTgt spid="75"/>
                                        </p:tgtEl>
                                      </p:cBhvr>
                                    </p:animEffect>
                                  </p:childTnLst>
                                </p:cTn>
                              </p:par>
                              <p:par>
                                <p:cTn id="28" presetID="22" presetClass="entr" presetSubtype="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righ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par>
                                <p:cTn id="34" presetID="22" presetClass="entr" presetSubtype="8" fill="hold"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par>
                          <p:cTn id="37" fill="hold">
                            <p:stCondLst>
                              <p:cond delay="2500"/>
                            </p:stCondLst>
                            <p:childTnLst>
                              <p:par>
                                <p:cTn id="38" presetID="1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p:tgtEl>
                                          <p:spTgt spid="2"/>
                                        </p:tgtEl>
                                        <p:attrNameLst>
                                          <p:attrName>ppt_x</p:attrName>
                                        </p:attrNameLst>
                                      </p:cBhvr>
                                      <p:tavLst>
                                        <p:tav tm="0">
                                          <p:val>
                                            <p:strVal val="#ppt_x-#ppt_w*1.125000"/>
                                          </p:val>
                                        </p:tav>
                                        <p:tav tm="100000">
                                          <p:val>
                                            <p:strVal val="#ppt_x"/>
                                          </p:val>
                                        </p:tav>
                                      </p:tavLst>
                                    </p:anim>
                                    <p:animEffect transition="in" filter="wipe(right)">
                                      <p:cBhvr>
                                        <p:cTn id="41" dur="500"/>
                                        <p:tgtEl>
                                          <p:spTgt spid="2"/>
                                        </p:tgtEl>
                                      </p:cBhvr>
                                    </p:animEffect>
                                  </p:childTnLst>
                                </p:cTn>
                              </p:par>
                              <p:par>
                                <p:cTn id="42" presetID="1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ppt_x</p:attrName>
                                        </p:attrNameLst>
                                      </p:cBhvr>
                                      <p:tavLst>
                                        <p:tav tm="0">
                                          <p:val>
                                            <p:strVal val="#ppt_x-#ppt_w*1.125000"/>
                                          </p:val>
                                        </p:tav>
                                        <p:tav tm="100000">
                                          <p:val>
                                            <p:strVal val="#ppt_x"/>
                                          </p:val>
                                        </p:tav>
                                      </p:tavLst>
                                    </p:anim>
                                    <p:animEffect transition="in" filter="wipe(right)">
                                      <p:cBhvr>
                                        <p:cTn id="45" dur="500"/>
                                        <p:tgtEl>
                                          <p:spTgt spid="3"/>
                                        </p:tgtEl>
                                      </p:cBhvr>
                                    </p:animEffect>
                                  </p:childTnLst>
                                </p:cTn>
                              </p:par>
                              <p:par>
                                <p:cTn id="46" presetID="12" presetClass="entr" presetSubtype="2"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ppt_x</p:attrName>
                                        </p:attrNameLst>
                                      </p:cBhvr>
                                      <p:tavLst>
                                        <p:tav tm="0">
                                          <p:val>
                                            <p:strVal val="#ppt_x+#ppt_w*1.125000"/>
                                          </p:val>
                                        </p:tav>
                                        <p:tav tm="100000">
                                          <p:val>
                                            <p:strVal val="#ppt_x"/>
                                          </p:val>
                                        </p:tav>
                                      </p:tavLst>
                                    </p:anim>
                                    <p:animEffect transition="in" filter="wipe(left)">
                                      <p:cBhvr>
                                        <p:cTn id="49" dur="500"/>
                                        <p:tgtEl>
                                          <p:spTgt spid="5"/>
                                        </p:tgtEl>
                                      </p:cBhvr>
                                    </p:animEffect>
                                  </p:childTnLst>
                                </p:cTn>
                              </p:par>
                              <p:par>
                                <p:cTn id="50" presetID="12" presetClass="entr" presetSubtype="2"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p:tgtEl>
                                          <p:spTgt spid="4"/>
                                        </p:tgtEl>
                                        <p:attrNameLst>
                                          <p:attrName>ppt_x</p:attrName>
                                        </p:attrNameLst>
                                      </p:cBhvr>
                                      <p:tavLst>
                                        <p:tav tm="0">
                                          <p:val>
                                            <p:strVal val="#ppt_x+#ppt_w*1.125000"/>
                                          </p:val>
                                        </p:tav>
                                        <p:tav tm="100000">
                                          <p:val>
                                            <p:strVal val="#ppt_x"/>
                                          </p:val>
                                        </p:tav>
                                      </p:tavLst>
                                    </p:anim>
                                    <p:animEffect transition="in" filter="wipe(left)">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4</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pic>
        <p:nvPicPr>
          <p:cNvPr id="23" name="图片 22"/>
          <p:cNvPicPr>
            <a:picLocks noChangeAspect="1"/>
          </p:cNvPicPr>
          <p:nvPr/>
        </p:nvPicPr>
        <p:blipFill>
          <a:blip r:embed="rId6"/>
          <a:stretch>
            <a:fillRect/>
          </a:stretch>
        </p:blipFill>
        <p:spPr>
          <a:xfrm>
            <a:off x="0" y="3337421"/>
            <a:ext cx="3734237" cy="1812203"/>
          </a:xfrm>
          <a:prstGeom prst="rect">
            <a:avLst/>
          </a:prstGeom>
        </p:spPr>
      </p:pic>
    </p:spTree>
    <p:extLst>
      <p:ext uri="{BB962C8B-B14F-4D97-AF65-F5344CB8AC3E}">
        <p14:creationId xmlns:p14="http://schemas.microsoft.com/office/powerpoint/2010/main" val="815836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3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fltVal val="0"/>
                                          </p:val>
                                        </p:tav>
                                        <p:tav tm="100000">
                                          <p:val>
                                            <p:strVal val="#ppt_w"/>
                                          </p:val>
                                        </p:tav>
                                      </p:tavLst>
                                    </p:anim>
                                    <p:anim calcmode="lin" valueType="num">
                                      <p:cBhvr>
                                        <p:cTn id="24" dur="300" fill="hold"/>
                                        <p:tgtEl>
                                          <p:spTgt spid="12"/>
                                        </p:tgtEl>
                                        <p:attrNameLst>
                                          <p:attrName>ppt_h</p:attrName>
                                        </p:attrNameLst>
                                      </p:cBhvr>
                                      <p:tavLst>
                                        <p:tav tm="0">
                                          <p:val>
                                            <p:fltVal val="0"/>
                                          </p:val>
                                        </p:tav>
                                        <p:tav tm="100000">
                                          <p:val>
                                            <p:strVal val="#ppt_h"/>
                                          </p:val>
                                        </p:tav>
                                      </p:tavLst>
                                    </p:anim>
                                    <p:anim calcmode="lin" valueType="num">
                                      <p:cBhvr>
                                        <p:cTn id="25" dur="300" fill="hold"/>
                                        <p:tgtEl>
                                          <p:spTgt spid="12"/>
                                        </p:tgtEl>
                                        <p:attrNameLst>
                                          <p:attrName>style.rotation</p:attrName>
                                        </p:attrNameLst>
                                      </p:cBhvr>
                                      <p:tavLst>
                                        <p:tav tm="0">
                                          <p:val>
                                            <p:fltVal val="90"/>
                                          </p:val>
                                        </p:tav>
                                        <p:tav tm="100000">
                                          <p:val>
                                            <p:fltVal val="0"/>
                                          </p:val>
                                        </p:tav>
                                      </p:tavLst>
                                    </p:anim>
                                    <p:animEffect transition="in" filter="fade">
                                      <p:cBhvr>
                                        <p:cTn id="26" dur="300"/>
                                        <p:tgtEl>
                                          <p:spTgt spid="12"/>
                                        </p:tgtEl>
                                      </p:cBhvr>
                                    </p:animEffect>
                                  </p:childTnLst>
                                </p:cTn>
                              </p:par>
                            </p:childTnLst>
                          </p:cTn>
                        </p:par>
                        <p:par>
                          <p:cTn id="27" fill="hold">
                            <p:stCondLst>
                              <p:cond delay="30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400"/>
                                        <p:tgtEl>
                                          <p:spTgt spid="13"/>
                                        </p:tgtEl>
                                      </p:cBhvr>
                                    </p:animEffect>
                                    <p:anim calcmode="lin" valueType="num">
                                      <p:cBhvr>
                                        <p:cTn id="31" dur="400" fill="hold"/>
                                        <p:tgtEl>
                                          <p:spTgt spid="13"/>
                                        </p:tgtEl>
                                        <p:attrNameLst>
                                          <p:attrName>ppt_x</p:attrName>
                                        </p:attrNameLst>
                                      </p:cBhvr>
                                      <p:tavLst>
                                        <p:tav tm="0">
                                          <p:val>
                                            <p:strVal val="#ppt_x"/>
                                          </p:val>
                                        </p:tav>
                                        <p:tav tm="100000">
                                          <p:val>
                                            <p:strVal val="#ppt_x"/>
                                          </p:val>
                                        </p:tav>
                                      </p:tavLst>
                                    </p:anim>
                                    <p:anim calcmode="lin" valueType="num">
                                      <p:cBhvr>
                                        <p:cTn id="32" dur="4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5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7"/>
                                        </p:tgtEl>
                                        <p:attrNameLst>
                                          <p:attrName>ppt_x,ppt_y</p:attrName>
                                        </p:attrNameLst>
                                      </p:cBhvr>
                                      <p:rCtr x="0" y="0"/>
                                    </p:animMotion>
                                    <p:animEffect transition="in" filter="fade">
                                      <p:cBhvr>
                                        <p:cTn id="49" dur="1000"/>
                                        <p:tgtEl>
                                          <p:spTgt spid="17"/>
                                        </p:tgtEl>
                                      </p:cBhvr>
                                    </p:animEffect>
                                  </p:childTnLst>
                                </p:cTn>
                              </p:par>
                            </p:childTnLst>
                          </p:cTn>
                        </p:par>
                        <p:par>
                          <p:cTn id="50" fill="hold">
                            <p:stCondLst>
                              <p:cond delay="545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5950"/>
                            </p:stCondLst>
                            <p:childTnLst>
                              <p:par>
                                <p:cTn id="55" presetID="10"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5446498" y="1272999"/>
            <a:ext cx="1309085" cy="130993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2" name="Freeform 6"/>
          <p:cNvSpPr>
            <a:spLocks/>
          </p:cNvSpPr>
          <p:nvPr/>
        </p:nvSpPr>
        <p:spPr bwMode="auto">
          <a:xfrm rot="18900000">
            <a:off x="5934564" y="2221553"/>
            <a:ext cx="1311418" cy="130993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3" name="Freeform 5"/>
          <p:cNvSpPr>
            <a:spLocks/>
          </p:cNvSpPr>
          <p:nvPr/>
        </p:nvSpPr>
        <p:spPr bwMode="auto">
          <a:xfrm rot="18900000">
            <a:off x="4988618" y="2711930"/>
            <a:ext cx="1309085" cy="130993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4" name="Freeform 8"/>
          <p:cNvSpPr>
            <a:spLocks/>
          </p:cNvSpPr>
          <p:nvPr/>
        </p:nvSpPr>
        <p:spPr bwMode="auto">
          <a:xfrm rot="18900000">
            <a:off x="4499386" y="1763373"/>
            <a:ext cx="1309085" cy="130993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cxnSp>
        <p:nvCxnSpPr>
          <p:cNvPr id="45" name="직선 연결선 250"/>
          <p:cNvCxnSpPr/>
          <p:nvPr/>
        </p:nvCxnSpPr>
        <p:spPr>
          <a:xfrm>
            <a:off x="4228264" y="2168622"/>
            <a:ext cx="244616"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4281901" y="3869346"/>
            <a:ext cx="893476"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6532026" y="1441645"/>
            <a:ext cx="1069129"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7261232" y="3144847"/>
            <a:ext cx="33992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363248" y="1739332"/>
            <a:ext cx="2324367" cy="2553834"/>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p:txBody>
      </p:sp>
      <p:cxnSp>
        <p:nvCxnSpPr>
          <p:cNvPr id="50" name="Straight Connector 59"/>
          <p:cNvCxnSpPr/>
          <p:nvPr/>
        </p:nvCxnSpPr>
        <p:spPr>
          <a:xfrm flipV="1">
            <a:off x="3003378" y="1207725"/>
            <a:ext cx="0" cy="3361785"/>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3258643" y="1986949"/>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2" name="矩形 10"/>
          <p:cNvSpPr>
            <a:spLocks noChangeArrowheads="1"/>
          </p:cNvSpPr>
          <p:nvPr/>
        </p:nvSpPr>
        <p:spPr bwMode="auto">
          <a:xfrm>
            <a:off x="7716350" y="1249758"/>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3" name="矩形 10"/>
          <p:cNvSpPr>
            <a:spLocks noChangeArrowheads="1"/>
          </p:cNvSpPr>
          <p:nvPr/>
        </p:nvSpPr>
        <p:spPr bwMode="auto">
          <a:xfrm>
            <a:off x="3316105" y="3595530"/>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4" name="矩形 10"/>
          <p:cNvSpPr>
            <a:spLocks noChangeArrowheads="1"/>
          </p:cNvSpPr>
          <p:nvPr/>
        </p:nvSpPr>
        <p:spPr bwMode="auto">
          <a:xfrm>
            <a:off x="7767114" y="2951102"/>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Tree>
    <p:extLst>
      <p:ext uri="{BB962C8B-B14F-4D97-AF65-F5344CB8AC3E}">
        <p14:creationId xmlns:p14="http://schemas.microsoft.com/office/powerpoint/2010/main" val="34473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500"/>
                                        <p:tgtEl>
                                          <p:spTgt spid="4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500"/>
                                        <p:tgtEl>
                                          <p:spTgt spid="5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 calcmode="lin" valueType="num">
                                      <p:cBhvr>
                                        <p:cTn id="39" dur="500" fill="hold"/>
                                        <p:tgtEl>
                                          <p:spTgt spid="43"/>
                                        </p:tgtEl>
                                        <p:attrNameLst>
                                          <p:attrName>style.rotation</p:attrName>
                                        </p:attrNameLst>
                                      </p:cBhvr>
                                      <p:tavLst>
                                        <p:tav tm="0">
                                          <p:val>
                                            <p:fltVal val="360"/>
                                          </p:val>
                                        </p:tav>
                                        <p:tav tm="100000">
                                          <p:val>
                                            <p:fltVal val="0"/>
                                          </p:val>
                                        </p:tav>
                                      </p:tavLst>
                                    </p:anim>
                                    <p:animEffect transition="in" filter="fade">
                                      <p:cBhvr>
                                        <p:cTn id="40" dur="500"/>
                                        <p:tgtEl>
                                          <p:spTgt spid="43"/>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down)">
                                      <p:cBhvr>
                                        <p:cTn id="48" dur="500"/>
                                        <p:tgtEl>
                                          <p:spTgt spid="53"/>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up)">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4476140" y="1899564"/>
            <a:ext cx="811785" cy="1782136"/>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2529755" y="1723671"/>
            <a:ext cx="2064524" cy="2340192"/>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1" name="TextBox 80"/>
          <p:cNvSpPr txBox="1"/>
          <p:nvPr/>
        </p:nvSpPr>
        <p:spPr>
          <a:xfrm>
            <a:off x="2758439" y="1943976"/>
            <a:ext cx="1551260" cy="1786293"/>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并选择只保留文字。您的内容打在这里，或者通过复制您的文本后，在此框中选择粘贴，</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2" name="组合 1"/>
          <p:cNvGrpSpPr/>
          <p:nvPr/>
        </p:nvGrpSpPr>
        <p:grpSpPr>
          <a:xfrm>
            <a:off x="1485687" y="2328104"/>
            <a:ext cx="969052" cy="989382"/>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8" name="TextBox 67"/>
            <p:cNvSpPr txBox="1"/>
            <p:nvPr/>
          </p:nvSpPr>
          <p:spPr>
            <a:xfrm>
              <a:off x="4162161" y="6861368"/>
              <a:ext cx="1668089" cy="1414554"/>
            </a:xfrm>
            <a:prstGeom prst="rect">
              <a:avLst/>
            </a:prstGeom>
            <a:noFill/>
          </p:spPr>
          <p:txBody>
            <a:bodyPr wrap="square" rtlCol="0">
              <a:spAutoFit/>
            </a:bodyPr>
            <a:lstStyle/>
            <a:p>
              <a:pPr lvl="0">
                <a:defRPr/>
              </a:pPr>
              <a:r>
                <a:rPr lang="zh-CN" altLang="en-US" sz="1428" dirty="0">
                  <a:solidFill>
                    <a:schemeClr val="bg1"/>
                  </a:solidFill>
                  <a:latin typeface="思源黑体 CN Medium" pitchFamily="34" charset="-122"/>
                  <a:ea typeface="思源黑体 CN Medium" pitchFamily="34" charset="-122"/>
                </a:rPr>
                <a:t>添加文字</a:t>
              </a:r>
            </a:p>
          </p:txBody>
        </p:sp>
      </p:grpSp>
      <p:sp>
        <p:nvSpPr>
          <p:cNvPr id="84" name="TextBox 83"/>
          <p:cNvSpPr txBox="1"/>
          <p:nvPr/>
        </p:nvSpPr>
        <p:spPr>
          <a:xfrm>
            <a:off x="5929142" y="1164011"/>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5" name="TextBox 84"/>
          <p:cNvSpPr txBox="1"/>
          <p:nvPr/>
        </p:nvSpPr>
        <p:spPr>
          <a:xfrm>
            <a:off x="6151990" y="2572912"/>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7" name="TextBox 86"/>
          <p:cNvSpPr txBox="1"/>
          <p:nvPr/>
        </p:nvSpPr>
        <p:spPr>
          <a:xfrm>
            <a:off x="6030948" y="3773405"/>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3" name="组合 2"/>
          <p:cNvGrpSpPr/>
          <p:nvPr/>
        </p:nvGrpSpPr>
        <p:grpSpPr>
          <a:xfrm>
            <a:off x="4980898" y="1164009"/>
            <a:ext cx="777990" cy="794312"/>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6" name="TextBox 85"/>
            <p:cNvSpPr txBox="1"/>
            <p:nvPr/>
          </p:nvSpPr>
          <p:spPr>
            <a:xfrm>
              <a:off x="13581323" y="3528167"/>
              <a:ext cx="1457161" cy="130864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01</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12" name="组合 11"/>
          <p:cNvGrpSpPr/>
          <p:nvPr/>
        </p:nvGrpSpPr>
        <p:grpSpPr>
          <a:xfrm>
            <a:off x="5021247" y="3617377"/>
            <a:ext cx="867548" cy="794310"/>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0" name="TextBox 89"/>
            <p:cNvSpPr txBox="1"/>
            <p:nvPr/>
          </p:nvSpPr>
          <p:spPr>
            <a:xfrm>
              <a:off x="13539160" y="10087373"/>
              <a:ext cx="1989079" cy="13086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03</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4" name="组合 3"/>
          <p:cNvGrpSpPr/>
          <p:nvPr/>
        </p:nvGrpSpPr>
        <p:grpSpPr>
          <a:xfrm>
            <a:off x="5326604" y="2476836"/>
            <a:ext cx="777990" cy="794311"/>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1" name="TextBox 90"/>
            <p:cNvSpPr txBox="1"/>
            <p:nvPr/>
          </p:nvSpPr>
          <p:spPr>
            <a:xfrm>
              <a:off x="14466879" y="7033179"/>
              <a:ext cx="1636298" cy="130864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02</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spTree>
    <p:extLst>
      <p:ext uri="{BB962C8B-B14F-4D97-AF65-F5344CB8AC3E}">
        <p14:creationId xmlns:p14="http://schemas.microsoft.com/office/powerpoint/2010/main" val="389627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randombar(horizontal)">
                                          <p:cBhvr>
                                            <p:cTn id="15" dur="5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left)">
                                          <p:cBhvr>
                                            <p:cTn id="19" dur="500"/>
                                            <p:tgtEl>
                                              <p:spTgt spid="7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000"/>
                                </p:stCondLst>
                                <p:childTnLst>
                                  <p:par>
                                    <p:cTn id="37" presetID="14" presetClass="entr" presetSubtype="1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randombar(horizontal)">
                                          <p:cBhvr>
                                            <p:cTn id="39" dur="500"/>
                                            <p:tgtEl>
                                              <p:spTgt spid="84"/>
                                            </p:tgtEl>
                                          </p:cBhvr>
                                        </p:animEffect>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randombar(horizontal)">
                                          <p:cBhvr>
                                            <p:cTn id="43" dur="500"/>
                                            <p:tgtEl>
                                              <p:spTgt spid="85"/>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randombar(horizontal)">
                                          <p:cBhvr>
                                            <p:cTn id="4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randombar(horizontal)">
                                          <p:cBhvr>
                                            <p:cTn id="15" dur="5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left)">
                                          <p:cBhvr>
                                            <p:cTn id="19" dur="500"/>
                                            <p:tgtEl>
                                              <p:spTgt spid="7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000"/>
                                </p:stCondLst>
                                <p:childTnLst>
                                  <p:par>
                                    <p:cTn id="37" presetID="14" presetClass="entr" presetSubtype="1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randombar(horizontal)">
                                          <p:cBhvr>
                                            <p:cTn id="39" dur="500"/>
                                            <p:tgtEl>
                                              <p:spTgt spid="84"/>
                                            </p:tgtEl>
                                          </p:cBhvr>
                                        </p:animEffect>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randombar(horizontal)">
                                          <p:cBhvr>
                                            <p:cTn id="43" dur="500"/>
                                            <p:tgtEl>
                                              <p:spTgt spid="85"/>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randombar(horizontal)">
                                          <p:cBhvr>
                                            <p:cTn id="4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5472995" y="2713877"/>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45%</a:t>
            </a:r>
          </a:p>
        </p:txBody>
      </p:sp>
      <p:sp>
        <p:nvSpPr>
          <p:cNvPr id="71" name="Rectangle 1"/>
          <p:cNvSpPr/>
          <p:nvPr/>
        </p:nvSpPr>
        <p:spPr>
          <a:xfrm>
            <a:off x="5441638" y="2933727"/>
            <a:ext cx="420958" cy="995177"/>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1" name="组合 10"/>
          <p:cNvGrpSpPr/>
          <p:nvPr/>
        </p:nvGrpSpPr>
        <p:grpSpPr>
          <a:xfrm>
            <a:off x="5320561" y="3714012"/>
            <a:ext cx="620684" cy="720080"/>
            <a:chOff x="14094663" y="9878803"/>
            <a:chExt cx="1685578" cy="1915321"/>
          </a:xfrm>
        </p:grpSpPr>
        <p:sp>
          <p:nvSpPr>
            <p:cNvPr id="72" name="TextBox 71"/>
            <p:cNvSpPr txBox="1"/>
            <p:nvPr/>
          </p:nvSpPr>
          <p:spPr>
            <a:xfrm>
              <a:off x="14094663"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7" name="组合 6"/>
            <p:cNvGrpSpPr/>
            <p:nvPr/>
          </p:nvGrpSpPr>
          <p:grpSpPr>
            <a:xfrm>
              <a:off x="14421547" y="9878803"/>
              <a:ext cx="1143186" cy="1170146"/>
              <a:chOff x="14421547" y="9878803"/>
              <a:chExt cx="1143186" cy="1170146"/>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70" name="TextBox 69"/>
              <p:cNvSpPr txBox="1"/>
              <p:nvPr/>
            </p:nvSpPr>
            <p:spPr>
              <a:xfrm>
                <a:off x="14656491" y="10165660"/>
                <a:ext cx="875871"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A</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grpSp>
        <p:nvGrpSpPr>
          <p:cNvPr id="6" name="组合 5"/>
          <p:cNvGrpSpPr/>
          <p:nvPr/>
        </p:nvGrpSpPr>
        <p:grpSpPr>
          <a:xfrm>
            <a:off x="1393963" y="3026017"/>
            <a:ext cx="3260655" cy="1398851"/>
            <a:chOff x="3431297" y="8048830"/>
            <a:chExt cx="8854891" cy="3720769"/>
          </a:xfrm>
        </p:grpSpPr>
        <p:sp>
          <p:nvSpPr>
            <p:cNvPr id="27" name="TextBox 26"/>
            <p:cNvSpPr txBox="1"/>
            <p:nvPr/>
          </p:nvSpPr>
          <p:spPr>
            <a:xfrm>
              <a:off x="3431297" y="10890989"/>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830246"/>
              <a:chOff x="10521786" y="8009529"/>
              <a:chExt cx="965698" cy="830246"/>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13"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18" name="组合 117"/>
            <p:cNvGrpSpPr/>
            <p:nvPr/>
          </p:nvGrpSpPr>
          <p:grpSpPr>
            <a:xfrm>
              <a:off x="11320490" y="9138448"/>
              <a:ext cx="965698" cy="830246"/>
              <a:chOff x="10521786" y="8009529"/>
              <a:chExt cx="965698" cy="830246"/>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1"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22" name="组合 121"/>
            <p:cNvGrpSpPr/>
            <p:nvPr/>
          </p:nvGrpSpPr>
          <p:grpSpPr>
            <a:xfrm>
              <a:off x="11320490" y="9998974"/>
              <a:ext cx="965698" cy="830246"/>
              <a:chOff x="10521786" y="8009529"/>
              <a:chExt cx="965698" cy="830246"/>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5"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26" name="组合 125"/>
            <p:cNvGrpSpPr/>
            <p:nvPr/>
          </p:nvGrpSpPr>
          <p:grpSpPr>
            <a:xfrm>
              <a:off x="11320490" y="10939353"/>
              <a:ext cx="965698" cy="830246"/>
              <a:chOff x="10521786" y="8009529"/>
              <a:chExt cx="965698" cy="830246"/>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9"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sp>
          <p:nvSpPr>
            <p:cNvPr id="130" name="TextBox 129"/>
            <p:cNvSpPr txBox="1"/>
            <p:nvPr/>
          </p:nvSpPr>
          <p:spPr>
            <a:xfrm>
              <a:off x="3431297" y="9994401"/>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sp>
          <p:nvSpPr>
            <p:cNvPr id="131" name="TextBox 130"/>
            <p:cNvSpPr txBox="1"/>
            <p:nvPr/>
          </p:nvSpPr>
          <p:spPr>
            <a:xfrm>
              <a:off x="3431297" y="9158594"/>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sp>
          <p:nvSpPr>
            <p:cNvPr id="132" name="TextBox 131"/>
            <p:cNvSpPr txBox="1"/>
            <p:nvPr/>
          </p:nvSpPr>
          <p:spPr>
            <a:xfrm>
              <a:off x="3431297" y="8048830"/>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grpSp>
      <p:sp>
        <p:nvSpPr>
          <p:cNvPr id="133" name="TextBox 132"/>
          <p:cNvSpPr txBox="1"/>
          <p:nvPr/>
        </p:nvSpPr>
        <p:spPr>
          <a:xfrm>
            <a:off x="6119250" y="1975166"/>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8</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34" name="Rectangle 1"/>
          <p:cNvSpPr/>
          <p:nvPr/>
        </p:nvSpPr>
        <p:spPr>
          <a:xfrm>
            <a:off x="6087892" y="2285021"/>
            <a:ext cx="420958" cy="16438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2" name="组合 11"/>
          <p:cNvGrpSpPr/>
          <p:nvPr/>
        </p:nvGrpSpPr>
        <p:grpSpPr>
          <a:xfrm>
            <a:off x="5966815" y="3714012"/>
            <a:ext cx="620684" cy="720080"/>
            <a:chOff x="15849682" y="9878803"/>
            <a:chExt cx="1685578" cy="1915321"/>
          </a:xfrm>
        </p:grpSpPr>
        <p:sp>
          <p:nvSpPr>
            <p:cNvPr id="135" name="TextBox 134"/>
            <p:cNvSpPr txBox="1"/>
            <p:nvPr/>
          </p:nvSpPr>
          <p:spPr>
            <a:xfrm>
              <a:off x="158496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8" name="组合 7"/>
            <p:cNvGrpSpPr/>
            <p:nvPr/>
          </p:nvGrpSpPr>
          <p:grpSpPr>
            <a:xfrm>
              <a:off x="16176566" y="9878803"/>
              <a:ext cx="1143186" cy="1170146"/>
              <a:chOff x="16176566" y="9878803"/>
              <a:chExt cx="1143186" cy="1170146"/>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37" name="TextBox 136"/>
              <p:cNvSpPr txBox="1"/>
              <p:nvPr/>
            </p:nvSpPr>
            <p:spPr>
              <a:xfrm>
                <a:off x="16411510" y="10165660"/>
                <a:ext cx="841045"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B</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sp>
        <p:nvSpPr>
          <p:cNvPr id="138" name="TextBox 137"/>
          <p:cNvSpPr txBox="1"/>
          <p:nvPr/>
        </p:nvSpPr>
        <p:spPr>
          <a:xfrm>
            <a:off x="6782141" y="2272956"/>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6</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39" name="Rectangle 1"/>
          <p:cNvSpPr/>
          <p:nvPr/>
        </p:nvSpPr>
        <p:spPr>
          <a:xfrm>
            <a:off x="6750783" y="2546951"/>
            <a:ext cx="420958" cy="138195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3" name="组合 12"/>
          <p:cNvGrpSpPr/>
          <p:nvPr/>
        </p:nvGrpSpPr>
        <p:grpSpPr>
          <a:xfrm>
            <a:off x="6629707" y="3714012"/>
            <a:ext cx="620684" cy="720080"/>
            <a:chOff x="17649882" y="9878803"/>
            <a:chExt cx="1685578" cy="1915321"/>
          </a:xfrm>
        </p:grpSpPr>
        <p:sp>
          <p:nvSpPr>
            <p:cNvPr id="140" name="TextBox 139"/>
            <p:cNvSpPr txBox="1"/>
            <p:nvPr/>
          </p:nvSpPr>
          <p:spPr>
            <a:xfrm>
              <a:off x="176498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9" name="组合 8"/>
            <p:cNvGrpSpPr/>
            <p:nvPr/>
          </p:nvGrpSpPr>
          <p:grpSpPr>
            <a:xfrm>
              <a:off x="17976766" y="9878803"/>
              <a:ext cx="1143186" cy="1170146"/>
              <a:chOff x="17976766" y="9878803"/>
              <a:chExt cx="1143186" cy="1170146"/>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42" name="TextBox 141"/>
              <p:cNvSpPr txBox="1"/>
              <p:nvPr/>
            </p:nvSpPr>
            <p:spPr>
              <a:xfrm>
                <a:off x="18211710" y="10165660"/>
                <a:ext cx="845401"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C</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sp>
        <p:nvSpPr>
          <p:cNvPr id="143" name="TextBox 142"/>
          <p:cNvSpPr txBox="1"/>
          <p:nvPr/>
        </p:nvSpPr>
        <p:spPr>
          <a:xfrm>
            <a:off x="7456568" y="1839805"/>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9</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44" name="Rectangle 1"/>
          <p:cNvSpPr/>
          <p:nvPr/>
        </p:nvSpPr>
        <p:spPr>
          <a:xfrm>
            <a:off x="7413675" y="2042774"/>
            <a:ext cx="420958" cy="18861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4" name="组合 13"/>
          <p:cNvGrpSpPr/>
          <p:nvPr/>
        </p:nvGrpSpPr>
        <p:grpSpPr>
          <a:xfrm>
            <a:off x="7292599" y="3714012"/>
            <a:ext cx="620684" cy="720080"/>
            <a:chOff x="19450082" y="9878803"/>
            <a:chExt cx="1685578" cy="1915321"/>
          </a:xfrm>
        </p:grpSpPr>
        <p:sp>
          <p:nvSpPr>
            <p:cNvPr id="145" name="TextBox 144"/>
            <p:cNvSpPr txBox="1"/>
            <p:nvPr/>
          </p:nvSpPr>
          <p:spPr>
            <a:xfrm>
              <a:off x="194500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10" name="组合 9"/>
            <p:cNvGrpSpPr/>
            <p:nvPr/>
          </p:nvGrpSpPr>
          <p:grpSpPr>
            <a:xfrm>
              <a:off x="19776966" y="9878803"/>
              <a:ext cx="1143186" cy="1170146"/>
              <a:chOff x="19776966" y="9878803"/>
              <a:chExt cx="1143186" cy="1170146"/>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47" name="TextBox 146"/>
              <p:cNvSpPr txBox="1"/>
              <p:nvPr/>
            </p:nvSpPr>
            <p:spPr>
              <a:xfrm>
                <a:off x="20011910" y="10165660"/>
                <a:ext cx="901990"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D</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grpSp>
        <p:nvGrpSpPr>
          <p:cNvPr id="5" name="组合 4"/>
          <p:cNvGrpSpPr/>
          <p:nvPr/>
        </p:nvGrpSpPr>
        <p:grpSpPr>
          <a:xfrm>
            <a:off x="1355447" y="1750962"/>
            <a:ext cx="3322617" cy="959858"/>
            <a:chOff x="3326696" y="4657342"/>
            <a:chExt cx="9023161" cy="2553102"/>
          </a:xfrm>
        </p:grpSpPr>
        <p:grpSp>
          <p:nvGrpSpPr>
            <p:cNvPr id="4" name="组合 3"/>
            <p:cNvGrpSpPr/>
            <p:nvPr/>
          </p:nvGrpSpPr>
          <p:grpSpPr>
            <a:xfrm>
              <a:off x="3342296" y="4657342"/>
              <a:ext cx="2230265" cy="644344"/>
              <a:chOff x="3342296" y="4657342"/>
              <a:chExt cx="2230265" cy="644344"/>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54" name="TextBox 153"/>
              <p:cNvSpPr txBox="1"/>
              <p:nvPr/>
            </p:nvSpPr>
            <p:spPr>
              <a:xfrm>
                <a:off x="3567127" y="4657342"/>
                <a:ext cx="2005434" cy="64434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对手列表</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sp>
          <p:nvSpPr>
            <p:cNvPr id="155" name="TextBox 154"/>
            <p:cNvSpPr txBox="1"/>
            <p:nvPr/>
          </p:nvSpPr>
          <p:spPr>
            <a:xfrm>
              <a:off x="3326696" y="5327452"/>
              <a:ext cx="3535890" cy="69755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sp>
          <p:nvSpPr>
            <p:cNvPr id="156" name="TextBox 155"/>
            <p:cNvSpPr txBox="1"/>
            <p:nvPr/>
          </p:nvSpPr>
          <p:spPr>
            <a:xfrm>
              <a:off x="3359113" y="5928238"/>
              <a:ext cx="8990744" cy="1282206"/>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847426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300"/>
                                        <p:tgtEl>
                                          <p:spTgt spid="71"/>
                                        </p:tgtEl>
                                        <p:attrNameLst>
                                          <p:attrName>ppt_y</p:attrName>
                                        </p:attrNameLst>
                                      </p:cBhvr>
                                      <p:tavLst>
                                        <p:tav tm="0">
                                          <p:val>
                                            <p:strVal val="#ppt_y+#ppt_h*1.125000"/>
                                          </p:val>
                                        </p:tav>
                                        <p:tav tm="100000">
                                          <p:val>
                                            <p:strVal val="#ppt_y"/>
                                          </p:val>
                                        </p:tav>
                                      </p:tavLst>
                                    </p:anim>
                                    <p:animEffect transition="in" filter="wipe(up)">
                                      <p:cBhvr>
                                        <p:cTn id="22" dur="300"/>
                                        <p:tgtEl>
                                          <p:spTgt spid="71"/>
                                        </p:tgtEl>
                                      </p:cBhvr>
                                    </p:animEffect>
                                  </p:childTnLst>
                                </p:cTn>
                              </p:par>
                            </p:childTnLst>
                          </p:cTn>
                        </p:par>
                        <p:par>
                          <p:cTn id="23" fill="hold">
                            <p:stCondLst>
                              <p:cond delay="1800"/>
                            </p:stCondLst>
                            <p:childTnLst>
                              <p:par>
                                <p:cTn id="24" presetID="10"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34"/>
                                        </p:tgtEl>
                                        <p:attrNameLst>
                                          <p:attrName>style.visibility</p:attrName>
                                        </p:attrNameLst>
                                      </p:cBhvr>
                                      <p:to>
                                        <p:strVal val="visible"/>
                                      </p:to>
                                    </p:set>
                                    <p:anim calcmode="lin" valueType="num">
                                      <p:cBhvr additive="base">
                                        <p:cTn id="34" dur="300"/>
                                        <p:tgtEl>
                                          <p:spTgt spid="134"/>
                                        </p:tgtEl>
                                        <p:attrNameLst>
                                          <p:attrName>ppt_y</p:attrName>
                                        </p:attrNameLst>
                                      </p:cBhvr>
                                      <p:tavLst>
                                        <p:tav tm="0">
                                          <p:val>
                                            <p:strVal val="#ppt_y+#ppt_h*1.125000"/>
                                          </p:val>
                                        </p:tav>
                                        <p:tav tm="100000">
                                          <p:val>
                                            <p:strVal val="#ppt_y"/>
                                          </p:val>
                                        </p:tav>
                                      </p:tavLst>
                                    </p:anim>
                                    <p:animEffect transition="in" filter="wipe(up)">
                                      <p:cBhvr>
                                        <p:cTn id="35" dur="300"/>
                                        <p:tgtEl>
                                          <p:spTgt spid="134"/>
                                        </p:tgtEl>
                                      </p:cBhvr>
                                    </p:animEffect>
                                  </p:childTnLst>
                                </p:cTn>
                              </p:par>
                            </p:childTnLst>
                          </p:cTn>
                        </p:par>
                        <p:par>
                          <p:cTn id="36" fill="hold">
                            <p:stCondLst>
                              <p:cond delay="3100"/>
                            </p:stCondLst>
                            <p:childTnLst>
                              <p:par>
                                <p:cTn id="37" presetID="10" presetClass="entr" presetSubtype="0"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childTnLst>
                          </p:cTn>
                        </p:par>
                        <p:par>
                          <p:cTn id="40" fill="hold">
                            <p:stCondLst>
                              <p:cond delay="36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4100"/>
                            </p:stCondLst>
                            <p:childTnLst>
                              <p:par>
                                <p:cTn id="45" presetID="12" presetClass="entr" presetSubtype="4"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p:tgtEl>
                                          <p:spTgt spid="139"/>
                                        </p:tgtEl>
                                        <p:attrNameLst>
                                          <p:attrName>ppt_y</p:attrName>
                                        </p:attrNameLst>
                                      </p:cBhvr>
                                      <p:tavLst>
                                        <p:tav tm="0">
                                          <p:val>
                                            <p:strVal val="#ppt_y+#ppt_h*1.125000"/>
                                          </p:val>
                                        </p:tav>
                                        <p:tav tm="100000">
                                          <p:val>
                                            <p:strVal val="#ppt_y"/>
                                          </p:val>
                                        </p:tav>
                                      </p:tavLst>
                                    </p:anim>
                                    <p:animEffect transition="in" filter="wipe(up)">
                                      <p:cBhvr>
                                        <p:cTn id="48" dur="300"/>
                                        <p:tgtEl>
                                          <p:spTgt spid="139"/>
                                        </p:tgtEl>
                                      </p:cBhvr>
                                    </p:animEffect>
                                  </p:childTnLst>
                                </p:cTn>
                              </p:par>
                            </p:childTnLst>
                          </p:cTn>
                        </p:par>
                        <p:par>
                          <p:cTn id="49" fill="hold">
                            <p:stCondLst>
                              <p:cond delay="4400"/>
                            </p:stCondLst>
                            <p:childTnLst>
                              <p:par>
                                <p:cTn id="50" presetID="10" presetClass="entr" presetSubtype="0" fill="hold" grpId="0"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fade">
                                      <p:cBhvr>
                                        <p:cTn id="52" dur="500"/>
                                        <p:tgtEl>
                                          <p:spTgt spid="138"/>
                                        </p:tgtEl>
                                      </p:cBhvr>
                                    </p:animEffect>
                                  </p:childTnLst>
                                </p:cTn>
                              </p:par>
                            </p:childTnLst>
                          </p:cTn>
                        </p:par>
                        <p:par>
                          <p:cTn id="53" fill="hold">
                            <p:stCondLst>
                              <p:cond delay="4900"/>
                            </p:stCondLst>
                            <p:childTnLst>
                              <p:par>
                                <p:cTn id="54" presetID="10"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5400"/>
                            </p:stCondLst>
                            <p:childTnLst>
                              <p:par>
                                <p:cTn id="58" presetID="12" presetClass="entr" presetSubtype="4"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additive="base">
                                        <p:cTn id="60" dur="300"/>
                                        <p:tgtEl>
                                          <p:spTgt spid="144"/>
                                        </p:tgtEl>
                                        <p:attrNameLst>
                                          <p:attrName>ppt_y</p:attrName>
                                        </p:attrNameLst>
                                      </p:cBhvr>
                                      <p:tavLst>
                                        <p:tav tm="0">
                                          <p:val>
                                            <p:strVal val="#ppt_y+#ppt_h*1.125000"/>
                                          </p:val>
                                        </p:tav>
                                        <p:tav tm="100000">
                                          <p:val>
                                            <p:strVal val="#ppt_y"/>
                                          </p:val>
                                        </p:tav>
                                      </p:tavLst>
                                    </p:anim>
                                    <p:animEffect transition="in" filter="wipe(up)">
                                      <p:cBhvr>
                                        <p:cTn id="61" dur="300"/>
                                        <p:tgtEl>
                                          <p:spTgt spid="144"/>
                                        </p:tgtEl>
                                      </p:cBhvr>
                                    </p:animEffect>
                                  </p:childTnLst>
                                </p:cTn>
                              </p:par>
                            </p:childTnLst>
                          </p:cTn>
                        </p:par>
                        <p:par>
                          <p:cTn id="62" fill="hold">
                            <p:stCondLst>
                              <p:cond delay="5700"/>
                            </p:stCondLst>
                            <p:childTnLst>
                              <p:par>
                                <p:cTn id="63" presetID="10" presetClass="entr" presetSubtype="0" fill="hold" grpId="0" nodeType="after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fade">
                                      <p:cBhvr>
                                        <p:cTn id="6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01047" y="1622466"/>
            <a:ext cx="1294653" cy="1321814"/>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414775" y="1622466"/>
            <a:ext cx="1294653" cy="1321814"/>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057912" y="1622466"/>
            <a:ext cx="1294653" cy="1321814"/>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344185" y="1622466"/>
            <a:ext cx="1294653" cy="1321814"/>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1464527" y="3120367"/>
            <a:ext cx="6124254" cy="1050798"/>
            <a:chOff x="3622923" y="8299783"/>
            <a:chExt cx="16631503" cy="2794993"/>
          </a:xfrm>
        </p:grpSpPr>
        <p:sp>
          <p:nvSpPr>
            <p:cNvPr id="54" name="矩形 53"/>
            <p:cNvSpPr/>
            <p:nvPr/>
          </p:nvSpPr>
          <p:spPr>
            <a:xfrm>
              <a:off x="4084762" y="8299783"/>
              <a:ext cx="2486570" cy="830076"/>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添加文字</a:t>
              </a:r>
            </a:p>
          </p:txBody>
        </p:sp>
        <p:sp>
          <p:nvSpPr>
            <p:cNvPr id="55" name="矩形 54"/>
            <p:cNvSpPr/>
            <p:nvPr/>
          </p:nvSpPr>
          <p:spPr>
            <a:xfrm>
              <a:off x="8586083" y="8325757"/>
              <a:ext cx="2486570" cy="830076"/>
            </a:xfrm>
            <a:prstGeom prst="rect">
              <a:avLst/>
            </a:prstGeom>
          </p:spPr>
          <p:txBody>
            <a:bodyPr wrap="none">
              <a:spAutoFit/>
            </a:bodyPr>
            <a:lstStyle/>
            <a:p>
              <a:pPr lvl="0">
                <a:defRPr/>
              </a:pPr>
              <a:r>
                <a:rPr lang="zh-CN" altLang="en-US" sz="1428" b="1"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6" name="矩形 55"/>
            <p:cNvSpPr/>
            <p:nvPr/>
          </p:nvSpPr>
          <p:spPr>
            <a:xfrm>
              <a:off x="12958007" y="8325757"/>
              <a:ext cx="2486570" cy="830076"/>
            </a:xfrm>
            <a:prstGeom prst="rect">
              <a:avLst/>
            </a:prstGeom>
          </p:spPr>
          <p:txBody>
            <a:bodyPr wrap="none">
              <a:spAutoFit/>
            </a:bodyPr>
            <a:lstStyle/>
            <a:p>
              <a:pPr lvl="0">
                <a:defRPr/>
              </a:pPr>
              <a:r>
                <a:rPr lang="zh-CN" altLang="en-US" sz="1428" b="1" dirty="0">
                  <a:solidFill>
                    <a:srgbClr val="C00000"/>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7" name="矩形 56"/>
            <p:cNvSpPr/>
            <p:nvPr/>
          </p:nvSpPr>
          <p:spPr>
            <a:xfrm>
              <a:off x="17329937" y="8299783"/>
              <a:ext cx="2486570" cy="830076"/>
            </a:xfrm>
            <a:prstGeom prst="rect">
              <a:avLst/>
            </a:prstGeom>
          </p:spPr>
          <p:txBody>
            <a:bodyPr wrap="none">
              <a:spAutoFit/>
            </a:bodyPr>
            <a:lstStyle/>
            <a:p>
              <a:pPr lvl="0">
                <a:defRPr/>
              </a:pPr>
              <a:r>
                <a:rPr lang="zh-CN" altLang="en-US" sz="1428" b="1"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8" name="TextBox 57"/>
            <p:cNvSpPr txBox="1"/>
            <p:nvPr/>
          </p:nvSpPr>
          <p:spPr>
            <a:xfrm>
              <a:off x="3622923"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3" name="TextBox 62"/>
            <p:cNvSpPr txBox="1"/>
            <p:nvPr/>
          </p:nvSpPr>
          <p:spPr>
            <a:xfrm>
              <a:off x="8017341"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4" name="TextBox 63"/>
            <p:cNvSpPr txBox="1"/>
            <p:nvPr/>
          </p:nvSpPr>
          <p:spPr>
            <a:xfrm>
              <a:off x="12389265"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5" name="TextBox 64"/>
            <p:cNvSpPr txBox="1"/>
            <p:nvPr/>
          </p:nvSpPr>
          <p:spPr>
            <a:xfrm>
              <a:off x="17010442"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spTree>
    <p:extLst>
      <p:ext uri="{BB962C8B-B14F-4D97-AF65-F5344CB8AC3E}">
        <p14:creationId xmlns:p14="http://schemas.microsoft.com/office/powerpoint/2010/main" val="41684132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ppt_w</p:attrName>
                                        </p:attrNameLst>
                                      </p:cBhvr>
                                      <p:tavLst>
                                        <p:tav tm="0" fmla="#ppt_w*sin(2.5*pi*$)">
                                          <p:val>
                                            <p:fltVal val="0"/>
                                          </p:val>
                                        </p:tav>
                                        <p:tav tm="100000">
                                          <p:val>
                                            <p:fltVal val="1"/>
                                          </p:val>
                                        </p:tav>
                                      </p:tavLst>
                                    </p:anim>
                                    <p:anim calcmode="lin" valueType="num">
                                      <p:cBhvr>
                                        <p:cTn id="9" dur="5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ppt_w</p:attrName>
                                        </p:attrNameLst>
                                      </p:cBhvr>
                                      <p:tavLst>
                                        <p:tav tm="0" fmla="#ppt_w*sin(2.5*pi*$)">
                                          <p:val>
                                            <p:fltVal val="0"/>
                                          </p:val>
                                        </p:tav>
                                        <p:tav tm="100000">
                                          <p:val>
                                            <p:fltVal val="1"/>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ppt_w</p:attrName>
                                        </p:attrNameLst>
                                      </p:cBhvr>
                                      <p:tavLst>
                                        <p:tav tm="0" fmla="#ppt_w*sin(2.5*pi*$)">
                                          <p:val>
                                            <p:fltVal val="0"/>
                                          </p:val>
                                        </p:tav>
                                        <p:tav tm="100000">
                                          <p:val>
                                            <p:fltVal val="1"/>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ppt_w</p:attrName>
                                        </p:attrNameLst>
                                      </p:cBhvr>
                                      <p:tavLst>
                                        <p:tav tm="0" fmla="#ppt_w*sin(2.5*pi*$)">
                                          <p:val>
                                            <p:fltVal val="0"/>
                                          </p:val>
                                        </p:tav>
                                        <p:tav tm="100000">
                                          <p:val>
                                            <p:fltVal val="1"/>
                                          </p:val>
                                        </p:tav>
                                      </p:tavLst>
                                    </p:anim>
                                    <p:anim calcmode="lin" valueType="num">
                                      <p:cBhvr>
                                        <p:cTn id="27" dur="500" fill="hold"/>
                                        <p:tgtEl>
                                          <p:spTgt spid="7"/>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520247" y="3082109"/>
            <a:ext cx="4697435"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等线"/>
              <a:ea typeface="微软雅黑"/>
              <a:cs typeface="+mn-cs"/>
            </a:endParaRPr>
          </a:p>
        </p:txBody>
      </p:sp>
      <p:sp>
        <p:nvSpPr>
          <p:cNvPr id="31" name="矩形 30"/>
          <p:cNvSpPr/>
          <p:nvPr/>
        </p:nvSpPr>
        <p:spPr>
          <a:xfrm>
            <a:off x="2088299" y="1307374"/>
            <a:ext cx="4697435"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等线"/>
              <a:ea typeface="微软雅黑"/>
              <a:cs typeface="+mn-cs"/>
            </a:endParaRPr>
          </a:p>
        </p:txBody>
      </p:sp>
      <p:sp>
        <p:nvSpPr>
          <p:cNvPr id="32" name="椭圆 64"/>
          <p:cNvSpPr>
            <a:spLocks noChangeArrowheads="1"/>
          </p:cNvSpPr>
          <p:nvPr/>
        </p:nvSpPr>
        <p:spPr bwMode="auto">
          <a:xfrm>
            <a:off x="954437" y="1059932"/>
            <a:ext cx="1243759" cy="1243536"/>
          </a:xfrm>
          <a:prstGeom prst="ellipse">
            <a:avLst/>
          </a:prstGeom>
          <a:solidFill>
            <a:srgbClr val="C00000"/>
          </a:solidFill>
          <a:ln w="190500" cap="sq" cmpd="sng">
            <a:solidFill>
              <a:srgbClr val="969696"/>
            </a:solidFill>
            <a:round/>
            <a:headEnd/>
            <a:tailEnd/>
          </a:ln>
        </p:spPr>
        <p:txBody>
          <a:bodyPr lIns="68588" tIns="34294" rIns="68588" bIns="34294"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33" name="TextBox 32"/>
          <p:cNvSpPr txBox="1"/>
          <p:nvPr/>
        </p:nvSpPr>
        <p:spPr>
          <a:xfrm>
            <a:off x="2436812" y="1432205"/>
            <a:ext cx="4427468" cy="1509652"/>
          </a:xfrm>
          <a:prstGeom prst="rect">
            <a:avLst/>
          </a:prstGeom>
          <a:noFill/>
        </p:spPr>
        <p:txBody>
          <a:bodyPr wrap="square" lIns="68588" tIns="34294" rIns="68588" bIns="34294"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7055702" y="2622358"/>
            <a:ext cx="1243759" cy="1243536"/>
          </a:xfrm>
          <a:prstGeom prst="ellipse">
            <a:avLst/>
          </a:prstGeom>
          <a:solidFill>
            <a:srgbClr val="C00000"/>
          </a:solidFill>
          <a:ln w="190500" cap="sq" cmpd="sng">
            <a:solidFill>
              <a:srgbClr val="969696"/>
            </a:solidFill>
            <a:round/>
            <a:headEnd/>
            <a:tailEnd/>
          </a:ln>
        </p:spPr>
        <p:txBody>
          <a:bodyPr lIns="68588" tIns="34294" rIns="68588" bIns="34294"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62" name="TextBox 61"/>
          <p:cNvSpPr txBox="1"/>
          <p:nvPr/>
        </p:nvSpPr>
        <p:spPr>
          <a:xfrm>
            <a:off x="2436812" y="3244128"/>
            <a:ext cx="4427468" cy="1509652"/>
          </a:xfrm>
          <a:prstGeom prst="rect">
            <a:avLst/>
          </a:prstGeom>
          <a:noFill/>
        </p:spPr>
        <p:txBody>
          <a:bodyPr wrap="square" lIns="68588" tIns="34294" rIns="68588" bIns="34294"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824948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3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3"/>
                                        </p:tgtEl>
                                        <p:attrNameLst>
                                          <p:attrName>style.visibility</p:attrName>
                                        </p:attrNameLst>
                                      </p:cBhvr>
                                      <p:to>
                                        <p:strVal val="visible"/>
                                      </p:to>
                                    </p:set>
                                    <p:animEffect transition="in" filter="wipe(left)">
                                      <p:cBhvr>
                                        <p:cTn id="18" dur="100"/>
                                        <p:tgtEl>
                                          <p:spTgt spid="3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3"/>
                                        </p:tgtEl>
                                      </p:cBhvr>
                                      <p:to x="80000" y="100000"/>
                                    </p:animScale>
                                    <p:anim by="(#ppt_w*0.10)" calcmode="lin" valueType="num">
                                      <p:cBhvr>
                                        <p:cTn id="21" dur="50" autoRev="1" fill="hold">
                                          <p:stCondLst>
                                            <p:cond delay="0"/>
                                          </p:stCondLst>
                                        </p:cTn>
                                        <p:tgtEl>
                                          <p:spTgt spid="33"/>
                                        </p:tgtEl>
                                        <p:attrNameLst>
                                          <p:attrName>ppt_x</p:attrName>
                                        </p:attrNameLst>
                                      </p:cBhvr>
                                    </p:anim>
                                    <p:anim by="(-#ppt_w*0.10)" calcmode="lin" valueType="num">
                                      <p:cBhvr>
                                        <p:cTn id="22" dur="50" autoRev="1" fill="hold">
                                          <p:stCondLst>
                                            <p:cond delay="0"/>
                                          </p:stCondLst>
                                        </p:cTn>
                                        <p:tgtEl>
                                          <p:spTgt spid="33"/>
                                        </p:tgtEl>
                                        <p:attrNameLst>
                                          <p:attrName>ppt_y</p:attrName>
                                        </p:attrNameLst>
                                      </p:cBhvr>
                                    </p:anim>
                                    <p:animRot by="-480000">
                                      <p:cBhvr>
                                        <p:cTn id="23" dur="50" autoRev="1" fill="hold">
                                          <p:stCondLst>
                                            <p:cond delay="0"/>
                                          </p:stCondLst>
                                        </p:cTn>
                                        <p:tgtEl>
                                          <p:spTgt spid="3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3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2"/>
                                        </p:tgtEl>
                                        <p:attrNameLst>
                                          <p:attrName>style.visibility</p:attrName>
                                        </p:attrNameLst>
                                      </p:cBhvr>
                                      <p:to>
                                        <p:strVal val="visible"/>
                                      </p:to>
                                    </p:set>
                                    <p:animEffect transition="in" filter="wipe(left)">
                                      <p:cBhvr>
                                        <p:cTn id="38" dur="100"/>
                                        <p:tgtEl>
                                          <p:spTgt spid="6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2"/>
                                        </p:tgtEl>
                                      </p:cBhvr>
                                      <p:to x="80000" y="100000"/>
                                    </p:animScale>
                                    <p:anim by="(#ppt_w*0.10)" calcmode="lin" valueType="num">
                                      <p:cBhvr>
                                        <p:cTn id="41" dur="50" autoRev="1" fill="hold">
                                          <p:stCondLst>
                                            <p:cond delay="0"/>
                                          </p:stCondLst>
                                        </p:cTn>
                                        <p:tgtEl>
                                          <p:spTgt spid="62"/>
                                        </p:tgtEl>
                                        <p:attrNameLst>
                                          <p:attrName>ppt_x</p:attrName>
                                        </p:attrNameLst>
                                      </p:cBhvr>
                                    </p:anim>
                                    <p:anim by="(-#ppt_w*0.10)" calcmode="lin" valueType="num">
                                      <p:cBhvr>
                                        <p:cTn id="42" dur="50" autoRev="1" fill="hold">
                                          <p:stCondLst>
                                            <p:cond delay="0"/>
                                          </p:stCondLst>
                                        </p:cTn>
                                        <p:tgtEl>
                                          <p:spTgt spid="62"/>
                                        </p:tgtEl>
                                        <p:attrNameLst>
                                          <p:attrName>ppt_y</p:attrName>
                                        </p:attrNameLst>
                                      </p:cBhvr>
                                    </p:anim>
                                    <p:animRot by="-480000">
                                      <p:cBhvr>
                                        <p:cTn id="43"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944840" y="1969281"/>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44" name="矩形 43"/>
          <p:cNvSpPr/>
          <p:nvPr/>
        </p:nvSpPr>
        <p:spPr>
          <a:xfrm>
            <a:off x="3671795" y="1969281"/>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矩形 44"/>
          <p:cNvSpPr/>
          <p:nvPr/>
        </p:nvSpPr>
        <p:spPr>
          <a:xfrm>
            <a:off x="4398750" y="1969281"/>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矩形 45"/>
          <p:cNvSpPr/>
          <p:nvPr/>
        </p:nvSpPr>
        <p:spPr>
          <a:xfrm>
            <a:off x="5125705" y="1969281"/>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矩形 46"/>
          <p:cNvSpPr/>
          <p:nvPr/>
        </p:nvSpPr>
        <p:spPr>
          <a:xfrm>
            <a:off x="5852660" y="1969281"/>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文本框 47"/>
          <p:cNvSpPr txBox="1"/>
          <p:nvPr/>
        </p:nvSpPr>
        <p:spPr>
          <a:xfrm>
            <a:off x="2919207" y="1933848"/>
            <a:ext cx="3664470"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感  谢  您  观  看</a:t>
            </a:r>
          </a:p>
        </p:txBody>
      </p:sp>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51" name="图片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2186" y="969024"/>
            <a:ext cx="753360" cy="802994"/>
          </a:xfrm>
          <a:prstGeom prst="rect">
            <a:avLst/>
          </a:prstGeom>
        </p:spPr>
      </p:pic>
      <p:sp>
        <p:nvSpPr>
          <p:cNvPr id="19" name="文本框 18"/>
          <p:cNvSpPr txBox="1"/>
          <p:nvPr/>
        </p:nvSpPr>
        <p:spPr>
          <a:xfrm>
            <a:off x="3725545" y="1292458"/>
            <a:ext cx="2411238" cy="461665"/>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辉煌</a:t>
            </a:r>
            <a:r>
              <a:rPr lang="en-US" altLang="zh-CN" sz="2400" dirty="0">
                <a:solidFill>
                  <a:srgbClr val="C00000"/>
                </a:solidFill>
                <a:latin typeface="微软雅黑" panose="020B0503020204020204" pitchFamily="34" charset="-122"/>
                <a:ea typeface="微软雅黑" panose="020B0503020204020204" pitchFamily="34" charset="-122"/>
              </a:rPr>
              <a:t>9X</a:t>
            </a:r>
            <a:r>
              <a:rPr lang="zh-CN" altLang="en-US" sz="2400" dirty="0">
                <a:solidFill>
                  <a:srgbClr val="C00000"/>
                </a:solidFill>
                <a:latin typeface="微软雅黑" panose="020B0503020204020204" pitchFamily="34" charset="-122"/>
                <a:ea typeface="微软雅黑" panose="020B0503020204020204" pitchFamily="34" charset="-122"/>
              </a:rPr>
              <a:t>周年华诞</a:t>
            </a:r>
          </a:p>
        </p:txBody>
      </p:sp>
      <p:pic>
        <p:nvPicPr>
          <p:cNvPr id="15" name="图片 14"/>
          <p:cNvPicPr>
            <a:picLocks noChangeAspect="1"/>
          </p:cNvPicPr>
          <p:nvPr/>
        </p:nvPicPr>
        <p:blipFill>
          <a:blip r:embed="rId7"/>
          <a:stretch>
            <a:fillRect/>
          </a:stretch>
        </p:blipFill>
        <p:spPr>
          <a:xfrm>
            <a:off x="0" y="3337421"/>
            <a:ext cx="3734237" cy="1812203"/>
          </a:xfrm>
          <a:prstGeom prst="rect">
            <a:avLst/>
          </a:prstGeom>
        </p:spPr>
      </p:pic>
    </p:spTree>
    <p:extLst>
      <p:ext uri="{BB962C8B-B14F-4D97-AF65-F5344CB8AC3E}">
        <p14:creationId xmlns:p14="http://schemas.microsoft.com/office/powerpoint/2010/main" val="537746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750"/>
                                        <p:tgtEl>
                                          <p:spTgt spid="50"/>
                                        </p:tgtEl>
                                      </p:cBhvr>
                                    </p:animEffect>
                                  </p:childTnLst>
                                </p:cTn>
                              </p:par>
                            </p:childTnLst>
                          </p:cTn>
                        </p:par>
                        <p:par>
                          <p:cTn id="20" fill="hold">
                            <p:stCondLst>
                              <p:cond delay="2750"/>
                            </p:stCondLst>
                            <p:childTnLst>
                              <p:par>
                                <p:cTn id="21" presetID="17" presetClass="entr" presetSubtype="10"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strVal val="#ppt_h"/>
                                          </p:val>
                                        </p:tav>
                                        <p:tav tm="100000">
                                          <p:val>
                                            <p:strVal val="#ppt_h"/>
                                          </p:val>
                                        </p:tav>
                                      </p:tavLst>
                                    </p:anim>
                                  </p:childTnLst>
                                </p:cTn>
                              </p:par>
                            </p:childTnLst>
                          </p:cTn>
                        </p:par>
                        <p:par>
                          <p:cTn id="41" fill="hold">
                            <p:stCondLst>
                              <p:cond delay="3250"/>
                            </p:stCondLst>
                            <p:childTnLst>
                              <p:par>
                                <p:cTn id="42" presetID="10" presetClass="entr" presetSubtype="0" fill="hold" grpId="0" nodeType="afterEffect">
                                  <p:stCondLst>
                                    <p:cond delay="0"/>
                                  </p:stCondLst>
                                  <p:iterate type="lt">
                                    <p:tmPct val="15000"/>
                                  </p:iterate>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childTnLst>
                          </p:cTn>
                        </p:par>
                        <p:par>
                          <p:cTn id="45" fill="hold">
                            <p:stCondLst>
                              <p:cond delay="4050"/>
                            </p:stCondLst>
                            <p:childTnLst>
                              <p:par>
                                <p:cTn id="46" presetID="52"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Scale>
                                      <p:cBhvr>
                                        <p:cTn id="4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7"/>
                                        </p:tgtEl>
                                        <p:attrNameLst>
                                          <p:attrName>ppt_x</p:attrName>
                                          <p:attrName>ppt_y</p:attrName>
                                        </p:attrNameLst>
                                      </p:cBhvr>
                                    </p:animMotion>
                                    <p:animEffect transition="in" filter="fade">
                                      <p:cBhvr>
                                        <p:cTn id="50" dur="1000"/>
                                        <p:tgtEl>
                                          <p:spTgt spid="17"/>
                                        </p:tgtEl>
                                      </p:cBhvr>
                                    </p:animEffect>
                                  </p:childTnLst>
                                </p:cTn>
                              </p:par>
                            </p:childTnLst>
                          </p:cTn>
                        </p:par>
                        <p:par>
                          <p:cTn id="51" fill="hold">
                            <p:stCondLst>
                              <p:cond delay="505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5925" y="2295525"/>
            <a:ext cx="6153150" cy="30008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5143839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1</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pic>
        <p:nvPicPr>
          <p:cNvPr id="23" name="图片 22"/>
          <p:cNvPicPr>
            <a:picLocks noChangeAspect="1"/>
          </p:cNvPicPr>
          <p:nvPr/>
        </p:nvPicPr>
        <p:blipFill>
          <a:blip r:embed="rId6"/>
          <a:stretch>
            <a:fillRect/>
          </a:stretch>
        </p:blipFill>
        <p:spPr>
          <a:xfrm>
            <a:off x="0" y="3337421"/>
            <a:ext cx="3734237" cy="1812203"/>
          </a:xfrm>
          <a:prstGeom prst="rect">
            <a:avLst/>
          </a:prstGeom>
        </p:spPr>
      </p:pic>
    </p:spTree>
    <p:extLst>
      <p:ext uri="{BB962C8B-B14F-4D97-AF65-F5344CB8AC3E}">
        <p14:creationId xmlns:p14="http://schemas.microsoft.com/office/powerpoint/2010/main" val="3957214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3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fltVal val="0"/>
                                          </p:val>
                                        </p:tav>
                                        <p:tav tm="100000">
                                          <p:val>
                                            <p:strVal val="#ppt_w"/>
                                          </p:val>
                                        </p:tav>
                                      </p:tavLst>
                                    </p:anim>
                                    <p:anim calcmode="lin" valueType="num">
                                      <p:cBhvr>
                                        <p:cTn id="24" dur="300" fill="hold"/>
                                        <p:tgtEl>
                                          <p:spTgt spid="12"/>
                                        </p:tgtEl>
                                        <p:attrNameLst>
                                          <p:attrName>ppt_h</p:attrName>
                                        </p:attrNameLst>
                                      </p:cBhvr>
                                      <p:tavLst>
                                        <p:tav tm="0">
                                          <p:val>
                                            <p:fltVal val="0"/>
                                          </p:val>
                                        </p:tav>
                                        <p:tav tm="100000">
                                          <p:val>
                                            <p:strVal val="#ppt_h"/>
                                          </p:val>
                                        </p:tav>
                                      </p:tavLst>
                                    </p:anim>
                                    <p:anim calcmode="lin" valueType="num">
                                      <p:cBhvr>
                                        <p:cTn id="25" dur="300" fill="hold"/>
                                        <p:tgtEl>
                                          <p:spTgt spid="12"/>
                                        </p:tgtEl>
                                        <p:attrNameLst>
                                          <p:attrName>style.rotation</p:attrName>
                                        </p:attrNameLst>
                                      </p:cBhvr>
                                      <p:tavLst>
                                        <p:tav tm="0">
                                          <p:val>
                                            <p:fltVal val="90"/>
                                          </p:val>
                                        </p:tav>
                                        <p:tav tm="100000">
                                          <p:val>
                                            <p:fltVal val="0"/>
                                          </p:val>
                                        </p:tav>
                                      </p:tavLst>
                                    </p:anim>
                                    <p:animEffect transition="in" filter="fade">
                                      <p:cBhvr>
                                        <p:cTn id="26" dur="300"/>
                                        <p:tgtEl>
                                          <p:spTgt spid="12"/>
                                        </p:tgtEl>
                                      </p:cBhvr>
                                    </p:animEffect>
                                  </p:childTnLst>
                                </p:cTn>
                              </p:par>
                            </p:childTnLst>
                          </p:cTn>
                        </p:par>
                        <p:par>
                          <p:cTn id="27" fill="hold">
                            <p:stCondLst>
                              <p:cond delay="30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400"/>
                                        <p:tgtEl>
                                          <p:spTgt spid="13"/>
                                        </p:tgtEl>
                                      </p:cBhvr>
                                    </p:animEffect>
                                    <p:anim calcmode="lin" valueType="num">
                                      <p:cBhvr>
                                        <p:cTn id="31" dur="400" fill="hold"/>
                                        <p:tgtEl>
                                          <p:spTgt spid="13"/>
                                        </p:tgtEl>
                                        <p:attrNameLst>
                                          <p:attrName>ppt_x</p:attrName>
                                        </p:attrNameLst>
                                      </p:cBhvr>
                                      <p:tavLst>
                                        <p:tav tm="0">
                                          <p:val>
                                            <p:strVal val="#ppt_x"/>
                                          </p:val>
                                        </p:tav>
                                        <p:tav tm="100000">
                                          <p:val>
                                            <p:strVal val="#ppt_x"/>
                                          </p:val>
                                        </p:tav>
                                      </p:tavLst>
                                    </p:anim>
                                    <p:anim calcmode="lin" valueType="num">
                                      <p:cBhvr>
                                        <p:cTn id="32" dur="4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5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7"/>
                                        </p:tgtEl>
                                        <p:attrNameLst>
                                          <p:attrName>ppt_x,ppt_y</p:attrName>
                                        </p:attrNameLst>
                                      </p:cBhvr>
                                      <p:rCtr x="0" y="0"/>
                                    </p:animMotion>
                                    <p:animEffect transition="in" filter="fade">
                                      <p:cBhvr>
                                        <p:cTn id="49" dur="1000"/>
                                        <p:tgtEl>
                                          <p:spTgt spid="17"/>
                                        </p:tgtEl>
                                      </p:cBhvr>
                                    </p:animEffect>
                                  </p:childTnLst>
                                </p:cTn>
                              </p:par>
                            </p:childTnLst>
                          </p:cTn>
                        </p:par>
                        <p:par>
                          <p:cTn id="50" fill="hold">
                            <p:stCondLst>
                              <p:cond delay="545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5950"/>
                            </p:stCondLst>
                            <p:childTnLst>
                              <p:par>
                                <p:cTn id="55" presetID="10"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6988849" y="1704528"/>
            <a:ext cx="1268368" cy="2086824"/>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618" y="3618419"/>
            <a:ext cx="1210476"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94" y="3618419"/>
            <a:ext cx="1970434"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367" y="1704528"/>
            <a:ext cx="1563429" cy="1043412"/>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121" y="1704527"/>
            <a:ext cx="1821223"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665" y="1704527"/>
            <a:ext cx="1836861"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1880" y="2747941"/>
            <a:ext cx="165489" cy="2408691"/>
          </a:xfrm>
          <a:prstGeom prst="rect">
            <a:avLst/>
          </a:prstGeom>
          <a:solidFill>
            <a:schemeClr val="bg1">
              <a:lumMod val="75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0" name="组合 59"/>
          <p:cNvGrpSpPr/>
          <p:nvPr/>
        </p:nvGrpSpPr>
        <p:grpSpPr>
          <a:xfrm>
            <a:off x="6212356" y="3475949"/>
            <a:ext cx="1515723" cy="1127827"/>
            <a:chOff x="16516498" y="9245600"/>
            <a:chExt cx="4116217" cy="2999880"/>
          </a:xfrm>
        </p:grpSpPr>
        <p:sp>
          <p:nvSpPr>
            <p:cNvPr id="31" name="Shape 529"/>
            <p:cNvSpPr/>
            <p:nvPr/>
          </p:nvSpPr>
          <p:spPr>
            <a:xfrm>
              <a:off x="16516498" y="10871686"/>
              <a:ext cx="4116217" cy="137379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单击添加添加文字期工作描述文字内容单击添加添加文字期工作描述文字</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6212356" y="1546989"/>
            <a:ext cx="1515723" cy="1084367"/>
            <a:chOff x="16516498" y="4114800"/>
            <a:chExt cx="4116217" cy="2884280"/>
          </a:xfrm>
        </p:grpSpPr>
        <p:sp>
          <p:nvSpPr>
            <p:cNvPr id="28" name="Shape 526"/>
            <p:cNvSpPr/>
            <p:nvPr/>
          </p:nvSpPr>
          <p:spPr>
            <a:xfrm>
              <a:off x="16516498" y="5625287"/>
              <a:ext cx="4116217" cy="137379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单击添加添加文字期工作描述文字内容单击添加添加文字期工作描述</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文字内容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2583328" y="1546991"/>
            <a:ext cx="1515723" cy="1053955"/>
            <a:chOff x="6661225" y="4114800"/>
            <a:chExt cx="4116217" cy="2803389"/>
          </a:xfrm>
        </p:grpSpPr>
        <p:sp>
          <p:nvSpPr>
            <p:cNvPr id="27" name="Shape 525"/>
            <p:cNvSpPr/>
            <p:nvPr/>
          </p:nvSpPr>
          <p:spPr>
            <a:xfrm>
              <a:off x="6661225" y="5544395"/>
              <a:ext cx="4116217" cy="137379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ED7D31"/>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lang="en-US" sz="909" b="1" i="0" u="none" strike="noStrike" kern="1200" cap="none" spc="0" normalizeH="0" baseline="0" noProof="0" dirty="0">
                <a:ln>
                  <a:noFill/>
                </a:ln>
                <a:solidFill>
                  <a:srgbClr val="ED7D31"/>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单击添加方案期工作描述文字内容单击添加方案期工作描述文字内容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4401961" y="3475949"/>
            <a:ext cx="1515723" cy="1127827"/>
            <a:chOff x="11600048" y="9245600"/>
            <a:chExt cx="4116217" cy="2999880"/>
          </a:xfrm>
        </p:grpSpPr>
        <p:sp>
          <p:nvSpPr>
            <p:cNvPr id="29" name="Shape 527"/>
            <p:cNvSpPr/>
            <p:nvPr/>
          </p:nvSpPr>
          <p:spPr>
            <a:xfrm>
              <a:off x="11600048" y="10871686"/>
              <a:ext cx="4116217" cy="137379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单击添加添加文字期工作描述文字内容单击添加添加文字期工作描述文字内容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4401962" y="1546990"/>
            <a:ext cx="1515723" cy="1205232"/>
            <a:chOff x="11600049" y="4114800"/>
            <a:chExt cx="4116217" cy="3205768"/>
          </a:xfrm>
        </p:grpSpPr>
        <p:sp>
          <p:nvSpPr>
            <p:cNvPr id="26" name="Shape 524"/>
            <p:cNvSpPr/>
            <p:nvPr/>
          </p:nvSpPr>
          <p:spPr>
            <a:xfrm>
              <a:off x="11600049" y="5625285"/>
              <a:ext cx="4116217" cy="16952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lang="en-US" altLang="zh-CN"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单击添加添加文字期工作描述文字内容单击添加添加文字期工作描述文字内容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706004" y="2680787"/>
            <a:ext cx="1389272" cy="472170"/>
            <a:chOff x="1581848" y="7286171"/>
            <a:chExt cx="3772817" cy="1255913"/>
          </a:xfrm>
        </p:grpSpPr>
        <p:sp>
          <p:nvSpPr>
            <p:cNvPr id="32" name="Shape 530"/>
            <p:cNvSpPr/>
            <p:nvPr/>
          </p:nvSpPr>
          <p:spPr>
            <a:xfrm>
              <a:off x="1581848" y="7286171"/>
              <a:ext cx="2251980" cy="105230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筹备期</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r"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95000"/>
                      <a:lumOff val="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单击添加筹备期工作描述文字内容</a:t>
              </a:r>
              <a:endParaRPr kumimoji="0" sz="714"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2735009" y="3241555"/>
            <a:ext cx="1559083" cy="1559900"/>
            <a:chOff x="6645500" y="8639196"/>
            <a:chExt cx="4233969" cy="4149140"/>
          </a:xfrm>
        </p:grpSpPr>
        <p:sp>
          <p:nvSpPr>
            <p:cNvPr id="30" name="Shape 528"/>
            <p:cNvSpPr/>
            <p:nvPr/>
          </p:nvSpPr>
          <p:spPr>
            <a:xfrm>
              <a:off x="6645500" y="11414542"/>
              <a:ext cx="4116217" cy="137379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单击添加添加文字期工作描述文字内容单击添加添加文字期工作描述文字</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6788798" y="8639196"/>
              <a:ext cx="4090671" cy="2384361"/>
            </a:xfrm>
            <a:prstGeom prst="roundRect">
              <a:avLst>
                <a:gd name="adj" fmla="val 13617"/>
              </a:avLst>
            </a:prstGeom>
            <a:solidFill>
              <a:srgbClr val="FFFFFF">
                <a:shade val="85000"/>
              </a:srgbClr>
            </a:solidFill>
            <a:ln>
              <a:noFill/>
            </a:ln>
            <a:effectLst/>
          </p:spPr>
        </p:pic>
      </p:grpSp>
    </p:spTree>
    <p:extLst>
      <p:ext uri="{BB962C8B-B14F-4D97-AF65-F5344CB8AC3E}">
        <p14:creationId xmlns:p14="http://schemas.microsoft.com/office/powerpoint/2010/main" val="319863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1000"/>
                                        <p:tgtEl>
                                          <p:spTgt spid="48"/>
                                        </p:tgtEl>
                                      </p:cBhvr>
                                    </p:animEffect>
                                  </p:childTnLst>
                                </p:cTn>
                              </p:par>
                              <p:par>
                                <p:cTn id="8" presetID="53" presetClass="entr" presetSubtype="16" fill="hold" nodeType="withEffect">
                                  <p:stCondLst>
                                    <p:cond delay="50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1000"/>
                                        <p:tgtEl>
                                          <p:spTgt spid="23"/>
                                        </p:tgtEl>
                                      </p:cBhvr>
                                    </p:animEffect>
                                  </p:childTnLst>
                                </p:cTn>
                              </p:par>
                              <p:par>
                                <p:cTn id="17" presetID="53" presetClass="entr" presetSubtype="16" fill="hold" nodeType="withEffect">
                                  <p:stCondLst>
                                    <p:cond delay="50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53" presetClass="entr" presetSubtype="16" fill="hold" nodeType="withEffect">
                                  <p:stCondLst>
                                    <p:cond delay="50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1000"/>
                                        <p:tgtEl>
                                          <p:spTgt spid="25"/>
                                        </p:tgtEl>
                                      </p:cBhvr>
                                    </p:animEffect>
                                  </p:childTnLst>
                                </p:cTn>
                              </p:par>
                              <p:par>
                                <p:cTn id="35" presetID="53" presetClass="entr" presetSubtype="16" fill="hold" nodeType="withEffect">
                                  <p:stCondLst>
                                    <p:cond delay="5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1000"/>
                                        <p:tgtEl>
                                          <p:spTgt spid="20"/>
                                        </p:tgtEl>
                                      </p:cBhvr>
                                    </p:animEffect>
                                  </p:childTnLst>
                                </p:cTn>
                              </p:par>
                              <p:par>
                                <p:cTn id="44" presetID="53" presetClass="entr" presetSubtype="16" fill="hold" nodeType="withEffect">
                                  <p:stCondLst>
                                    <p:cond delay="50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par>
                          <p:cTn id="49" fill="hold">
                            <p:stCondLst>
                              <p:cond delay="50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1000"/>
                                        <p:tgtEl>
                                          <p:spTgt spid="22"/>
                                        </p:tgtEl>
                                      </p:cBhvr>
                                    </p:animEffect>
                                  </p:childTnLst>
                                </p:cTn>
                              </p:par>
                              <p:par>
                                <p:cTn id="53" presetID="53" presetClass="entr" presetSubtype="16" fill="hold" nodeType="withEffect">
                                  <p:stCondLst>
                                    <p:cond delay="50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6000"/>
                            </p:stCondLst>
                            <p:childTnLst>
                              <p:par>
                                <p:cTn id="59" presetID="22" presetClass="entr" presetSubtype="2"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1000"/>
                                        <p:tgtEl>
                                          <p:spTgt spid="21"/>
                                        </p:tgtEl>
                                      </p:cBhvr>
                                    </p:animEffect>
                                  </p:childTnLst>
                                </p:cTn>
                              </p:par>
                              <p:par>
                                <p:cTn id="62" presetID="53" presetClass="entr" presetSubtype="16" fill="hold" nodeType="withEffect">
                                  <p:stCondLst>
                                    <p:cond delay="50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189" y="3388139"/>
            <a:ext cx="2849461" cy="1093362"/>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3085834" y="2493197"/>
            <a:ext cx="937799" cy="1914945"/>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32224" tIns="16112" rIns="32224" bIns="16112"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65" name="组合 64"/>
          <p:cNvGrpSpPr/>
          <p:nvPr/>
        </p:nvGrpSpPr>
        <p:grpSpPr>
          <a:xfrm>
            <a:off x="2169856" y="2394272"/>
            <a:ext cx="1699290" cy="1773722"/>
            <a:chOff x="3531792" y="2576071"/>
            <a:chExt cx="2399042" cy="2452671"/>
          </a:xfrm>
        </p:grpSpPr>
        <p:sp>
          <p:nvSpPr>
            <p:cNvPr id="66" name="TextBox 65"/>
            <p:cNvSpPr txBox="1"/>
            <p:nvPr/>
          </p:nvSpPr>
          <p:spPr>
            <a:xfrm>
              <a:off x="5261256" y="2576071"/>
              <a:ext cx="669578"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82%</a:t>
              </a:r>
              <a:endPar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endParaRPr>
            </a:p>
          </p:txBody>
        </p:sp>
        <p:sp>
          <p:nvSpPr>
            <p:cNvPr id="67" name="TextBox 66"/>
            <p:cNvSpPr txBox="1"/>
            <p:nvPr/>
          </p:nvSpPr>
          <p:spPr>
            <a:xfrm>
              <a:off x="4958143" y="3254460"/>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73%</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sp>
          <p:nvSpPr>
            <p:cNvPr id="68" name="TextBox 67"/>
            <p:cNvSpPr txBox="1"/>
            <p:nvPr/>
          </p:nvSpPr>
          <p:spPr>
            <a:xfrm>
              <a:off x="4259137" y="3941214"/>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56%</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sp>
          <p:nvSpPr>
            <p:cNvPr id="69" name="TextBox 68"/>
            <p:cNvSpPr txBox="1"/>
            <p:nvPr/>
          </p:nvSpPr>
          <p:spPr>
            <a:xfrm>
              <a:off x="3531792" y="4614335"/>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32%</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grpSp>
      <p:grpSp>
        <p:nvGrpSpPr>
          <p:cNvPr id="4" name="组合 3"/>
          <p:cNvGrpSpPr/>
          <p:nvPr/>
        </p:nvGrpSpPr>
        <p:grpSpPr>
          <a:xfrm>
            <a:off x="952859" y="2151600"/>
            <a:ext cx="2701586" cy="2267710"/>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041"/>
              <a:chOff x="1430916" y="2576071"/>
              <a:chExt cx="720080" cy="2409605"/>
            </a:xfrm>
          </p:grpSpPr>
          <p:sp>
            <p:nvSpPr>
              <p:cNvPr id="71" name="TextBox 70"/>
              <p:cNvSpPr txBox="1"/>
              <p:nvPr/>
            </p:nvSpPr>
            <p:spPr>
              <a:xfrm>
                <a:off x="1430916" y="459893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2" name="TextBox 71"/>
              <p:cNvSpPr txBox="1"/>
              <p:nvPr/>
            </p:nvSpPr>
            <p:spPr>
              <a:xfrm>
                <a:off x="1430916" y="395125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3" name="TextBox 72"/>
              <p:cNvSpPr txBox="1"/>
              <p:nvPr/>
            </p:nvSpPr>
            <p:spPr>
              <a:xfrm>
                <a:off x="1430916" y="3292706"/>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4" name="TextBox 73"/>
              <p:cNvSpPr txBox="1"/>
              <p:nvPr/>
            </p:nvSpPr>
            <p:spPr>
              <a:xfrm>
                <a:off x="1430916" y="257607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grpSp>
      </p:grpSp>
      <p:grpSp>
        <p:nvGrpSpPr>
          <p:cNvPr id="6" name="组合 5"/>
          <p:cNvGrpSpPr/>
          <p:nvPr/>
        </p:nvGrpSpPr>
        <p:grpSpPr>
          <a:xfrm>
            <a:off x="4915102" y="1136938"/>
            <a:ext cx="1199948" cy="529695"/>
            <a:chOff x="12993574" y="3024113"/>
            <a:chExt cx="2811555" cy="1408925"/>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0" name="TextBox 79"/>
            <p:cNvSpPr txBox="1"/>
            <p:nvPr/>
          </p:nvSpPr>
          <p:spPr>
            <a:xfrm>
              <a:off x="13234004" y="3024113"/>
              <a:ext cx="2005436"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81" name="TextBox 80"/>
            <p:cNvSpPr txBox="1"/>
            <p:nvPr/>
          </p:nvSpPr>
          <p:spPr>
            <a:xfrm>
              <a:off x="12993574" y="3735482"/>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82" name="TextBox 81"/>
          <p:cNvSpPr txBox="1"/>
          <p:nvPr/>
        </p:nvSpPr>
        <p:spPr>
          <a:xfrm>
            <a:off x="4927038" y="1668647"/>
            <a:ext cx="2898148" cy="422265"/>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91" name="矩形 90"/>
          <p:cNvSpPr/>
          <p:nvPr/>
        </p:nvSpPr>
        <p:spPr>
          <a:xfrm>
            <a:off x="1412263" y="2457976"/>
            <a:ext cx="1910458" cy="215312"/>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5" name="矩形 34"/>
          <p:cNvSpPr/>
          <p:nvPr/>
        </p:nvSpPr>
        <p:spPr>
          <a:xfrm>
            <a:off x="1412263" y="2952341"/>
            <a:ext cx="1671817" cy="2153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6" name="矩形 35"/>
          <p:cNvSpPr/>
          <p:nvPr/>
        </p:nvSpPr>
        <p:spPr>
          <a:xfrm>
            <a:off x="1414017" y="3418496"/>
            <a:ext cx="1114989" cy="215312"/>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7" name="矩形 36"/>
          <p:cNvSpPr/>
          <p:nvPr/>
        </p:nvSpPr>
        <p:spPr>
          <a:xfrm>
            <a:off x="1414018" y="3876540"/>
            <a:ext cx="637707" cy="2153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cxnSp>
        <p:nvCxnSpPr>
          <p:cNvPr id="43" name="直接连接符 42"/>
          <p:cNvCxnSpPr/>
          <p:nvPr/>
        </p:nvCxnSpPr>
        <p:spPr>
          <a:xfrm>
            <a:off x="4927037" y="1651304"/>
            <a:ext cx="2765243"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15102" y="2295918"/>
            <a:ext cx="1199948" cy="529695"/>
            <a:chOff x="12993574" y="6106856"/>
            <a:chExt cx="2811555" cy="1408925"/>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5" name="TextBox 44"/>
            <p:cNvSpPr txBox="1"/>
            <p:nvPr/>
          </p:nvSpPr>
          <p:spPr>
            <a:xfrm>
              <a:off x="13234004" y="6106856"/>
              <a:ext cx="2256025"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46" name="TextBox 45"/>
            <p:cNvSpPr txBox="1"/>
            <p:nvPr/>
          </p:nvSpPr>
          <p:spPr>
            <a:xfrm>
              <a:off x="12993574" y="6818225"/>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47" name="TextBox 46"/>
          <p:cNvSpPr txBox="1"/>
          <p:nvPr/>
        </p:nvSpPr>
        <p:spPr>
          <a:xfrm>
            <a:off x="4918189" y="2846632"/>
            <a:ext cx="2898148" cy="422265"/>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cxnSp>
        <p:nvCxnSpPr>
          <p:cNvPr id="48" name="直接连接符 47"/>
          <p:cNvCxnSpPr/>
          <p:nvPr/>
        </p:nvCxnSpPr>
        <p:spPr>
          <a:xfrm>
            <a:off x="4927037" y="2810284"/>
            <a:ext cx="276524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357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ppt_x</p:attrName>
                                        </p:attrNameLst>
                                      </p:cBhvr>
                                      <p:tavLst>
                                        <p:tav tm="0">
                                          <p:val>
                                            <p:strVal val="#ppt_x-#ppt_w*1.125000"/>
                                          </p:val>
                                        </p:tav>
                                        <p:tav tm="100000">
                                          <p:val>
                                            <p:strVal val="#ppt_x"/>
                                          </p:val>
                                        </p:tav>
                                      </p:tavLst>
                                    </p:anim>
                                    <p:animEffect transition="in" filter="wipe(right)">
                                      <p:cBhvr>
                                        <p:cTn id="12" dur="500"/>
                                        <p:tgtEl>
                                          <p:spTgt spid="3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p:tgtEl>
                                          <p:spTgt spid="36"/>
                                        </p:tgtEl>
                                        <p:attrNameLst>
                                          <p:attrName>ppt_x</p:attrName>
                                        </p:attrNameLst>
                                      </p:cBhvr>
                                      <p:tavLst>
                                        <p:tav tm="0">
                                          <p:val>
                                            <p:strVal val="#ppt_x-#ppt_w*1.125000"/>
                                          </p:val>
                                        </p:tav>
                                        <p:tav tm="100000">
                                          <p:val>
                                            <p:strVal val="#ppt_x"/>
                                          </p:val>
                                        </p:tav>
                                      </p:tavLst>
                                    </p:anim>
                                    <p:animEffect transition="in" filter="wipe(right)">
                                      <p:cBhvr>
                                        <p:cTn id="17" dur="500"/>
                                        <p:tgtEl>
                                          <p:spTgt spid="3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ppt_x</p:attrName>
                                        </p:attrNameLst>
                                      </p:cBhvr>
                                      <p:tavLst>
                                        <p:tav tm="0">
                                          <p:val>
                                            <p:strVal val="#ppt_x-#ppt_w*1.125000"/>
                                          </p:val>
                                        </p:tav>
                                        <p:tav tm="100000">
                                          <p:val>
                                            <p:strVal val="#ppt_x"/>
                                          </p:val>
                                        </p:tav>
                                      </p:tavLst>
                                    </p:anim>
                                    <p:animEffect transition="in" filter="wipe(right)">
                                      <p:cBhvr>
                                        <p:cTn id="22" dur="500"/>
                                        <p:tgtEl>
                                          <p:spTgt spid="35"/>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 calcmode="lin" valueType="num">
                                      <p:cBhvr additive="base">
                                        <p:cTn id="26" dur="500"/>
                                        <p:tgtEl>
                                          <p:spTgt spid="91"/>
                                        </p:tgtEl>
                                        <p:attrNameLst>
                                          <p:attrName>ppt_x</p:attrName>
                                        </p:attrNameLst>
                                      </p:cBhvr>
                                      <p:tavLst>
                                        <p:tav tm="0">
                                          <p:val>
                                            <p:strVal val="#ppt_x-#ppt_w*1.125000"/>
                                          </p:val>
                                        </p:tav>
                                        <p:tav tm="100000">
                                          <p:val>
                                            <p:strVal val="#ppt_x"/>
                                          </p:val>
                                        </p:tav>
                                      </p:tavLst>
                                    </p:anim>
                                    <p:animEffect transition="in" filter="wipe(right)">
                                      <p:cBhvr>
                                        <p:cTn id="27" dur="500"/>
                                        <p:tgtEl>
                                          <p:spTgt spid="91"/>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p:tgtEl>
                                          <p:spTgt spid="43"/>
                                        </p:tgtEl>
                                        <p:attrNameLst>
                                          <p:attrName>ppt_x</p:attrName>
                                        </p:attrNameLst>
                                      </p:cBhvr>
                                      <p:tavLst>
                                        <p:tav tm="0">
                                          <p:val>
                                            <p:strVal val="#ppt_x-#ppt_w*1.125000"/>
                                          </p:val>
                                        </p:tav>
                                        <p:tav tm="100000">
                                          <p:val>
                                            <p:strVal val="#ppt_x"/>
                                          </p:val>
                                        </p:tav>
                                      </p:tavLst>
                                    </p:anim>
                                    <p:animEffect transition="in" filter="wipe(right)">
                                      <p:cBhvr>
                                        <p:cTn id="46" dur="500"/>
                                        <p:tgtEl>
                                          <p:spTgt spid="43"/>
                                        </p:tgtEl>
                                      </p:cBhvr>
                                    </p:animEffect>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500"/>
                                        <p:tgtEl>
                                          <p:spTgt spid="82"/>
                                        </p:tgtEl>
                                      </p:cBhvr>
                                    </p:animEffect>
                                    <p:anim calcmode="lin" valueType="num">
                                      <p:cBhvr>
                                        <p:cTn id="51" dur="500" fill="hold"/>
                                        <p:tgtEl>
                                          <p:spTgt spid="82"/>
                                        </p:tgtEl>
                                        <p:attrNameLst>
                                          <p:attrName>ppt_x</p:attrName>
                                        </p:attrNameLst>
                                      </p:cBhvr>
                                      <p:tavLst>
                                        <p:tav tm="0">
                                          <p:val>
                                            <p:strVal val="#ppt_x"/>
                                          </p:val>
                                        </p:tav>
                                        <p:tav tm="100000">
                                          <p:val>
                                            <p:strVal val="#ppt_x"/>
                                          </p:val>
                                        </p:tav>
                                      </p:tavLst>
                                    </p:anim>
                                    <p:anim calcmode="lin" valueType="num">
                                      <p:cBhvr>
                                        <p:cTn id="52" dur="500" fill="hold"/>
                                        <p:tgtEl>
                                          <p:spTgt spid="8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par>
                          <p:cTn id="59" fill="hold">
                            <p:stCondLst>
                              <p:cond delay="5500"/>
                            </p:stCondLst>
                            <p:childTnLst>
                              <p:par>
                                <p:cTn id="60" presetID="12" presetClass="entr" presetSubtype="8" fill="hold" nodeType="after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500"/>
                                        <p:tgtEl>
                                          <p:spTgt spid="48"/>
                                        </p:tgtEl>
                                        <p:attrNameLst>
                                          <p:attrName>ppt_x</p:attrName>
                                        </p:attrNameLst>
                                      </p:cBhvr>
                                      <p:tavLst>
                                        <p:tav tm="0">
                                          <p:val>
                                            <p:strVal val="#ppt_x-#ppt_w*1.125000"/>
                                          </p:val>
                                        </p:tav>
                                        <p:tav tm="100000">
                                          <p:val>
                                            <p:strVal val="#ppt_x"/>
                                          </p:val>
                                        </p:tav>
                                      </p:tavLst>
                                    </p:anim>
                                    <p:animEffect transition="in" filter="wipe(right)">
                                      <p:cBhvr>
                                        <p:cTn id="63" dur="500"/>
                                        <p:tgtEl>
                                          <p:spTgt spid="48"/>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53" presetClass="entr" presetSubtype="16" fill="hold" nodeType="after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p:cTn id="73" dur="500" fill="hold"/>
                                        <p:tgtEl>
                                          <p:spTgt spid="62"/>
                                        </p:tgtEl>
                                        <p:attrNameLst>
                                          <p:attrName>ppt_w</p:attrName>
                                        </p:attrNameLst>
                                      </p:cBhvr>
                                      <p:tavLst>
                                        <p:tav tm="0">
                                          <p:val>
                                            <p:fltVal val="0"/>
                                          </p:val>
                                        </p:tav>
                                        <p:tav tm="100000">
                                          <p:val>
                                            <p:strVal val="#ppt_w"/>
                                          </p:val>
                                        </p:tav>
                                      </p:tavLst>
                                    </p:anim>
                                    <p:anim calcmode="lin" valueType="num">
                                      <p:cBhvr>
                                        <p:cTn id="74" dur="500" fill="hold"/>
                                        <p:tgtEl>
                                          <p:spTgt spid="62"/>
                                        </p:tgtEl>
                                        <p:attrNameLst>
                                          <p:attrName>ppt_h</p:attrName>
                                        </p:attrNameLst>
                                      </p:cBhvr>
                                      <p:tavLst>
                                        <p:tav tm="0">
                                          <p:val>
                                            <p:fltVal val="0"/>
                                          </p:val>
                                        </p:tav>
                                        <p:tav tm="100000">
                                          <p:val>
                                            <p:strVal val="#ppt_h"/>
                                          </p:val>
                                        </p:tav>
                                      </p:tavLst>
                                    </p:anim>
                                    <p:animEffect transition="in" filter="fade">
                                      <p:cBhvr>
                                        <p:cTn id="7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4826092" y="1286334"/>
            <a:ext cx="2607746" cy="3058063"/>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119" name="组合 118"/>
          <p:cNvGrpSpPr/>
          <p:nvPr/>
        </p:nvGrpSpPr>
        <p:grpSpPr>
          <a:xfrm flipH="1">
            <a:off x="3611730" y="1863780"/>
            <a:ext cx="1214362" cy="1871266"/>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12" name="椭圆 11"/>
          <p:cNvSpPr/>
          <p:nvPr/>
        </p:nvSpPr>
        <p:spPr>
          <a:xfrm>
            <a:off x="1571433" y="1692412"/>
            <a:ext cx="2066813" cy="2110173"/>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0" name="TextBox 69"/>
          <p:cNvSpPr txBox="1"/>
          <p:nvPr/>
        </p:nvSpPr>
        <p:spPr>
          <a:xfrm>
            <a:off x="2071307" y="2216041"/>
            <a:ext cx="1118989" cy="1071545"/>
          </a:xfrm>
          <a:prstGeom prst="rect">
            <a:avLst/>
          </a:prstGeom>
          <a:noFill/>
          <a:ln>
            <a:noFill/>
          </a:ln>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3376" b="1" dirty="0">
                <a:solidFill>
                  <a:prstClr val="white"/>
                </a:solidFill>
                <a:latin typeface="微软雅黑" pitchFamily="34" charset="-122"/>
                <a:ea typeface="微软雅黑" pitchFamily="34" charset="-122"/>
              </a:rPr>
              <a:t>添加</a:t>
            </a:r>
            <a:endParaRPr lang="en-US" altLang="zh-CN" sz="3376" b="1" dirty="0">
              <a:solidFill>
                <a:prstClr val="white"/>
              </a:solidFill>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376"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文字</a:t>
            </a:r>
            <a:endParaRPr kumimoji="0" lang="en-US" altLang="zh-CN" sz="3376"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nvGrpSpPr>
          <p:cNvPr id="17" name="组合 16"/>
          <p:cNvGrpSpPr/>
          <p:nvPr/>
        </p:nvGrpSpPr>
        <p:grpSpPr>
          <a:xfrm>
            <a:off x="4995850" y="1551154"/>
            <a:ext cx="2147799" cy="312626"/>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43" name="TextBox 42"/>
            <p:cNvSpPr txBox="1"/>
            <p:nvPr/>
          </p:nvSpPr>
          <p:spPr>
            <a:xfrm>
              <a:off x="14494247" y="4261101"/>
              <a:ext cx="3846115"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6" name="组合 15"/>
          <p:cNvGrpSpPr/>
          <p:nvPr/>
        </p:nvGrpSpPr>
        <p:grpSpPr>
          <a:xfrm>
            <a:off x="4995850" y="1987932"/>
            <a:ext cx="2147799" cy="312626"/>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42" name="TextBox 41"/>
            <p:cNvSpPr txBox="1"/>
            <p:nvPr/>
          </p:nvSpPr>
          <p:spPr>
            <a:xfrm>
              <a:off x="14593581" y="5472593"/>
              <a:ext cx="3647449"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5" name="组合 14"/>
          <p:cNvGrpSpPr/>
          <p:nvPr/>
        </p:nvGrpSpPr>
        <p:grpSpPr>
          <a:xfrm>
            <a:off x="4995850" y="2424710"/>
            <a:ext cx="2147799" cy="312626"/>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6" name="TextBox 55"/>
            <p:cNvSpPr txBox="1"/>
            <p:nvPr/>
          </p:nvSpPr>
          <p:spPr>
            <a:xfrm>
              <a:off x="14162342" y="6603589"/>
              <a:ext cx="4509927"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8" name="组合 17"/>
          <p:cNvGrpSpPr/>
          <p:nvPr/>
        </p:nvGrpSpPr>
        <p:grpSpPr>
          <a:xfrm>
            <a:off x="4995850" y="2861488"/>
            <a:ext cx="2147799" cy="312626"/>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1" name="TextBox 50"/>
            <p:cNvSpPr txBox="1"/>
            <p:nvPr/>
          </p:nvSpPr>
          <p:spPr>
            <a:xfrm>
              <a:off x="14465632" y="7724624"/>
              <a:ext cx="3903345"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20" name="组合 19"/>
          <p:cNvGrpSpPr/>
          <p:nvPr/>
        </p:nvGrpSpPr>
        <p:grpSpPr>
          <a:xfrm>
            <a:off x="4995850" y="3298266"/>
            <a:ext cx="2147799" cy="312626"/>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3" name="TextBox 52"/>
            <p:cNvSpPr txBox="1"/>
            <p:nvPr/>
          </p:nvSpPr>
          <p:spPr>
            <a:xfrm>
              <a:off x="14728914" y="8927141"/>
              <a:ext cx="3376780"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23" name="组合 22"/>
          <p:cNvGrpSpPr/>
          <p:nvPr/>
        </p:nvGrpSpPr>
        <p:grpSpPr>
          <a:xfrm>
            <a:off x="4995850" y="3735045"/>
            <a:ext cx="2147799" cy="312626"/>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108" name="TextBox 107"/>
            <p:cNvSpPr txBox="1"/>
            <p:nvPr/>
          </p:nvSpPr>
          <p:spPr>
            <a:xfrm>
              <a:off x="14186338" y="10140523"/>
              <a:ext cx="4461930"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8" name="组合 7"/>
          <p:cNvGrpSpPr/>
          <p:nvPr/>
        </p:nvGrpSpPr>
        <p:grpSpPr>
          <a:xfrm>
            <a:off x="3005722" y="3262585"/>
            <a:ext cx="731776" cy="747128"/>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5" name="TextBox 114"/>
            <p:cNvSpPr txBox="1"/>
            <p:nvPr/>
          </p:nvSpPr>
          <p:spPr>
            <a:xfrm>
              <a:off x="8188919" y="9326076"/>
              <a:ext cx="1606667" cy="818650"/>
            </a:xfrm>
            <a:prstGeom prst="rect">
              <a:avLst/>
            </a:prstGeom>
            <a:noFill/>
            <a:ln>
              <a:noFill/>
            </a:ln>
          </p:spPr>
          <p:txBody>
            <a:bodyPr wrap="square" rtlCol="0">
              <a:spAutoFit/>
            </a:bodyPr>
            <a:lstStyle/>
            <a:p>
              <a:pPr lvl="0">
                <a:defRPr/>
              </a:pPr>
              <a:r>
                <a:rPr lang="zh-CN" altLang="en-US" sz="1400" b="1" dirty="0">
                  <a:solidFill>
                    <a:srgbClr val="D60C0C"/>
                  </a:solidFill>
                  <a:latin typeface="微软雅黑" pitchFamily="34" charset="-122"/>
                  <a:ea typeface="微软雅黑" pitchFamily="34" charset="-122"/>
                </a:rPr>
                <a:t>文字</a:t>
              </a:r>
              <a:endParaRPr lang="en-US" altLang="zh-CN" sz="14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3297394" y="2393643"/>
            <a:ext cx="753236" cy="747129"/>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6" name="TextBox 115"/>
            <p:cNvSpPr txBox="1"/>
            <p:nvPr/>
          </p:nvSpPr>
          <p:spPr>
            <a:xfrm>
              <a:off x="8773743" y="6943760"/>
              <a:ext cx="1872209" cy="818648"/>
            </a:xfrm>
            <a:prstGeom prst="rect">
              <a:avLst/>
            </a:prstGeom>
            <a:noFill/>
            <a:ln>
              <a:noFill/>
            </a:ln>
          </p:spPr>
          <p:txBody>
            <a:bodyPr wrap="square" rtlCol="0">
              <a:spAutoFit/>
            </a:bodyPr>
            <a:lstStyle/>
            <a:p>
              <a:pPr lvl="0">
                <a:defRPr/>
              </a:pPr>
              <a:r>
                <a:rPr lang="zh-CN" altLang="en-US" sz="1400" b="1" dirty="0">
                  <a:solidFill>
                    <a:srgbClr val="D60C0C"/>
                  </a:solidFill>
                  <a:latin typeface="微软雅黑" pitchFamily="34" charset="-122"/>
                  <a:ea typeface="微软雅黑" pitchFamily="34" charset="-122"/>
                </a:rPr>
                <a:t>文字</a:t>
              </a:r>
              <a:endParaRPr lang="en-US" altLang="zh-CN" sz="14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2979206" y="1500268"/>
            <a:ext cx="731776" cy="747128"/>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7" name="TextBox 116"/>
            <p:cNvSpPr txBox="1"/>
            <p:nvPr/>
          </p:nvSpPr>
          <p:spPr>
            <a:xfrm>
              <a:off x="7921240" y="4546933"/>
              <a:ext cx="1601171" cy="883290"/>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58" b="1" i="0" u="none" strike="noStrike" kern="1200" cap="none" spc="0" normalizeH="0" baseline="0" noProof="0" dirty="0">
                  <a:ln>
                    <a:noFill/>
                  </a:ln>
                  <a:solidFill>
                    <a:srgbClr val="D60C0C"/>
                  </a:solidFill>
                  <a:effectLst/>
                  <a:uLnTx/>
                  <a:uFillTx/>
                  <a:latin typeface="微软雅黑" pitchFamily="34" charset="-122"/>
                  <a:ea typeface="微软雅黑" pitchFamily="34" charset="-122"/>
                  <a:cs typeface="+mn-cs"/>
                </a:rPr>
                <a:t>文字</a:t>
              </a:r>
              <a:endParaRPr kumimoji="0" lang="en-US" altLang="zh-CN" sz="1558" b="1" i="0" u="none" strike="noStrike" kern="1200" cap="none" spc="0" normalizeH="0" baseline="0" noProof="0" dirty="0">
                <a:ln>
                  <a:noFill/>
                </a:ln>
                <a:solidFill>
                  <a:srgbClr val="D60C0C"/>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05840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randombar(horizontal)">
                                      <p:cBhvr>
                                        <p:cTn id="13" dur="500"/>
                                        <p:tgtEl>
                                          <p:spTgt spid="70"/>
                                        </p:tgtEl>
                                      </p:cBhvr>
                                    </p:animEffect>
                                  </p:childTnLst>
                                </p:cTn>
                              </p:par>
                            </p:childTnLst>
                          </p:cTn>
                        </p:par>
                        <p:par>
                          <p:cTn id="14" fill="hold">
                            <p:stCondLst>
                              <p:cond delay="1000"/>
                            </p:stCondLst>
                            <p:childTnLst>
                              <p:par>
                                <p:cTn id="15" presetID="1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000"/>
                            </p:stCondLst>
                            <p:childTnLst>
                              <p:par>
                                <p:cTn id="22" presetID="15"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000"/>
                            </p:stCondLst>
                            <p:childTnLst>
                              <p:par>
                                <p:cTn id="29" presetID="15"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19"/>
                                        </p:tgtEl>
                                        <p:attrNameLst>
                                          <p:attrName>style.visibility</p:attrName>
                                        </p:attrNameLst>
                                      </p:cBhvr>
                                      <p:to>
                                        <p:strVal val="visible"/>
                                      </p:to>
                                    </p:set>
                                    <p:animEffect transition="in" filter="wipe(left)">
                                      <p:cBhvr>
                                        <p:cTn id="38" dur="500"/>
                                        <p:tgtEl>
                                          <p:spTgt spid="119"/>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par>
                          <p:cTn id="45" fill="hold">
                            <p:stCondLst>
                              <p:cond delay="5000"/>
                            </p:stCondLst>
                            <p:childTnLst>
                              <p:par>
                                <p:cTn id="46" presetID="42" presetClass="entr" presetSubtype="0" fill="hold" nodeType="afterEffect">
                                  <p:stCondLst>
                                    <p:cond delay="1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2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strVal val="#ppt_x"/>
                                          </p:val>
                                        </p:tav>
                                        <p:tav tm="100000">
                                          <p:val>
                                            <p:strVal val="#ppt_x"/>
                                          </p:val>
                                        </p:tav>
                                      </p:tavLst>
                                    </p:anim>
                                    <p:anim calcmode="lin" valueType="num">
                                      <p:cBhvr>
                                        <p:cTn id="55" dur="5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40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strVal val="#ppt_x"/>
                                          </p:val>
                                        </p:tav>
                                        <p:tav tm="100000">
                                          <p:val>
                                            <p:strVal val="#ppt_x"/>
                                          </p:val>
                                        </p:tav>
                                      </p:tavLst>
                                    </p:anim>
                                    <p:anim calcmode="lin" valueType="num">
                                      <p:cBhvr>
                                        <p:cTn id="60" dur="5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6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8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92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anim calcmode="lin" valueType="num">
                                      <p:cBhvr>
                                        <p:cTn id="74" dur="500" fill="hold"/>
                                        <p:tgtEl>
                                          <p:spTgt spid="23"/>
                                        </p:tgtEl>
                                        <p:attrNameLst>
                                          <p:attrName>ppt_x</p:attrName>
                                        </p:attrNameLst>
                                      </p:cBhvr>
                                      <p:tavLst>
                                        <p:tav tm="0">
                                          <p:val>
                                            <p:strVal val="#ppt_x"/>
                                          </p:val>
                                        </p:tav>
                                        <p:tav tm="100000">
                                          <p:val>
                                            <p:strVal val="#ppt_x"/>
                                          </p:val>
                                        </p:tav>
                                      </p:tavLst>
                                    </p:anim>
                                    <p:anim calcmode="lin" valueType="num">
                                      <p:cBhvr>
                                        <p:cTn id="7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2" grpId="0" animBg="1"/>
      <p:bldP spid="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053054" y="1620175"/>
            <a:ext cx="4109787" cy="2925336"/>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2196480" y="2763653"/>
            <a:ext cx="645141" cy="17818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3" name="矩形 62"/>
          <p:cNvSpPr/>
          <p:nvPr/>
        </p:nvSpPr>
        <p:spPr>
          <a:xfrm>
            <a:off x="3145665" y="2422118"/>
            <a:ext cx="645141" cy="2123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矩形 63"/>
          <p:cNvSpPr/>
          <p:nvPr/>
        </p:nvSpPr>
        <p:spPr>
          <a:xfrm>
            <a:off x="4094848" y="2080583"/>
            <a:ext cx="645141" cy="24649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9" name="矩形 68"/>
          <p:cNvSpPr/>
          <p:nvPr/>
        </p:nvSpPr>
        <p:spPr>
          <a:xfrm>
            <a:off x="2196480" y="3227166"/>
            <a:ext cx="645141" cy="131834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0" name="矩形 69"/>
          <p:cNvSpPr/>
          <p:nvPr/>
        </p:nvSpPr>
        <p:spPr>
          <a:xfrm>
            <a:off x="3145665" y="2958816"/>
            <a:ext cx="645141" cy="158669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1" name="矩形 70"/>
          <p:cNvSpPr/>
          <p:nvPr/>
        </p:nvSpPr>
        <p:spPr>
          <a:xfrm>
            <a:off x="4094848" y="2544095"/>
            <a:ext cx="645141" cy="200141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2" name="矩形 71"/>
          <p:cNvSpPr/>
          <p:nvPr/>
        </p:nvSpPr>
        <p:spPr>
          <a:xfrm>
            <a:off x="1385750" y="3227166"/>
            <a:ext cx="645141" cy="131834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3" name="矩形 72"/>
          <p:cNvSpPr/>
          <p:nvPr/>
        </p:nvSpPr>
        <p:spPr>
          <a:xfrm>
            <a:off x="1385750" y="3654582"/>
            <a:ext cx="645141" cy="8909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4" name="TextBox 73"/>
          <p:cNvSpPr txBox="1"/>
          <p:nvPr/>
        </p:nvSpPr>
        <p:spPr>
          <a:xfrm>
            <a:off x="1447909" y="3974922"/>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30%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5" name="TextBox 74"/>
          <p:cNvSpPr txBox="1"/>
          <p:nvPr/>
        </p:nvSpPr>
        <p:spPr>
          <a:xfrm>
            <a:off x="2241904" y="3657446"/>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60%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6" name="TextBox 75"/>
          <p:cNvSpPr txBox="1"/>
          <p:nvPr/>
        </p:nvSpPr>
        <p:spPr>
          <a:xfrm>
            <a:off x="3187206" y="3227164"/>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80%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7" name="TextBox 76"/>
          <p:cNvSpPr txBox="1"/>
          <p:nvPr/>
        </p:nvSpPr>
        <p:spPr>
          <a:xfrm>
            <a:off x="4151967" y="2782902"/>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90%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8" name="TextBox 77"/>
          <p:cNvSpPr txBox="1"/>
          <p:nvPr/>
        </p:nvSpPr>
        <p:spPr>
          <a:xfrm>
            <a:off x="1411467" y="2854939"/>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300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79" name="TextBox 78"/>
          <p:cNvSpPr txBox="1"/>
          <p:nvPr/>
        </p:nvSpPr>
        <p:spPr>
          <a:xfrm>
            <a:off x="2241514" y="2418969"/>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500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80" name="TextBox 79"/>
          <p:cNvSpPr txBox="1"/>
          <p:nvPr/>
        </p:nvSpPr>
        <p:spPr>
          <a:xfrm>
            <a:off x="3187206" y="2098681"/>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800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81" name="TextBox 80"/>
          <p:cNvSpPr txBox="1"/>
          <p:nvPr/>
        </p:nvSpPr>
        <p:spPr>
          <a:xfrm>
            <a:off x="4043935" y="1708354"/>
            <a:ext cx="856072"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1000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grpSp>
        <p:nvGrpSpPr>
          <p:cNvPr id="25" name="组合 24"/>
          <p:cNvGrpSpPr/>
          <p:nvPr/>
        </p:nvGrpSpPr>
        <p:grpSpPr>
          <a:xfrm>
            <a:off x="5442444" y="1252331"/>
            <a:ext cx="1339356" cy="529695"/>
            <a:chOff x="14425666" y="3305709"/>
            <a:chExt cx="2811555" cy="1408925"/>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3" name="TextBox 82"/>
            <p:cNvSpPr txBox="1"/>
            <p:nvPr/>
          </p:nvSpPr>
          <p:spPr>
            <a:xfrm>
              <a:off x="14666096" y="3305709"/>
              <a:ext cx="2571125"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84" name="TextBox 83"/>
            <p:cNvSpPr txBox="1"/>
            <p:nvPr/>
          </p:nvSpPr>
          <p:spPr>
            <a:xfrm>
              <a:off x="14425666" y="4017078"/>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85" name="TextBox 84"/>
          <p:cNvSpPr txBox="1"/>
          <p:nvPr/>
        </p:nvSpPr>
        <p:spPr>
          <a:xfrm>
            <a:off x="5454380" y="1774515"/>
            <a:ext cx="2898148" cy="81198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cxnSp>
        <p:nvCxnSpPr>
          <p:cNvPr id="86" name="直接连接符 85"/>
          <p:cNvCxnSpPr/>
          <p:nvPr/>
        </p:nvCxnSpPr>
        <p:spPr>
          <a:xfrm>
            <a:off x="5454380" y="1757172"/>
            <a:ext cx="2765243"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420501" y="2707111"/>
            <a:ext cx="2450752" cy="652071"/>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026" b="0" i="0" u="none" strike="noStrike" kern="1200" cap="none" spc="0" normalizeH="0" baseline="0" noProof="0" dirty="0">
                <a:ln>
                  <a:noFill/>
                </a:ln>
                <a:solidFill>
                  <a:prstClr val="black">
                    <a:lumMod val="75000"/>
                    <a:lumOff val="25000"/>
                  </a:prstClr>
                </a:solidFill>
                <a:effectLst/>
                <a:uLnTx/>
                <a:uFillTx/>
                <a:latin typeface="DIN Mittelschrift Std" pitchFamily="50" charset="0"/>
                <a:ea typeface="微软雅黑" pitchFamily="34" charset="-122"/>
                <a:cs typeface="+mn-cs"/>
              </a:rPr>
              <a:t>123,456,78</a:t>
            </a:r>
            <a:endParaRPr kumimoji="0" lang="zh-CN" altLang="en-US" sz="4026" b="0" i="0" u="none" strike="noStrike" kern="1200" cap="none" spc="0" normalizeH="0" baseline="0" noProof="0" dirty="0">
              <a:ln>
                <a:noFill/>
              </a:ln>
              <a:solidFill>
                <a:prstClr val="black">
                  <a:lumMod val="75000"/>
                  <a:lumOff val="25000"/>
                </a:prstClr>
              </a:solidFill>
              <a:effectLst/>
              <a:uLnTx/>
              <a:uFillTx/>
              <a:latin typeface="DIN Mittelschrift Std" pitchFamily="50" charset="0"/>
              <a:ea typeface="微软雅黑" pitchFamily="34" charset="-122"/>
              <a:cs typeface="+mn-cs"/>
            </a:endParaRPr>
          </a:p>
        </p:txBody>
      </p:sp>
      <p:grpSp>
        <p:nvGrpSpPr>
          <p:cNvPr id="26" name="组合 25"/>
          <p:cNvGrpSpPr/>
          <p:nvPr/>
        </p:nvGrpSpPr>
        <p:grpSpPr>
          <a:xfrm>
            <a:off x="5523687" y="3465123"/>
            <a:ext cx="1780303" cy="1172180"/>
            <a:chOff x="14646293" y="9216801"/>
            <a:chExt cx="4834732" cy="3117855"/>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372" tIns="29686" rIns="59372" bIns="296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372" tIns="29686" rIns="59372" bIns="296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12" name="组合 111"/>
            <p:cNvGrpSpPr/>
            <p:nvPr/>
          </p:nvGrpSpPr>
          <p:grpSpPr>
            <a:xfrm>
              <a:off x="15486417" y="9216801"/>
              <a:ext cx="3994608" cy="1357784"/>
              <a:chOff x="969258" y="2005844"/>
              <a:chExt cx="2079175" cy="1886811"/>
            </a:xfrm>
          </p:grpSpPr>
          <p:sp>
            <p:nvSpPr>
              <p:cNvPr id="113" name="Rectangle 4"/>
              <p:cNvSpPr/>
              <p:nvPr/>
            </p:nvSpPr>
            <p:spPr bwMode="auto">
              <a:xfrm>
                <a:off x="974037" y="2443619"/>
                <a:ext cx="2074396" cy="144903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114" name="Rectangle 5"/>
              <p:cNvSpPr/>
              <p:nvPr/>
            </p:nvSpPr>
            <p:spPr bwMode="auto">
              <a:xfrm>
                <a:off x="969258" y="2005844"/>
                <a:ext cx="1136219" cy="82145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115" name="组合 114"/>
            <p:cNvGrpSpPr/>
            <p:nvPr/>
          </p:nvGrpSpPr>
          <p:grpSpPr>
            <a:xfrm>
              <a:off x="15486417" y="10976872"/>
              <a:ext cx="3994608" cy="1357784"/>
              <a:chOff x="969258" y="2005844"/>
              <a:chExt cx="2079175" cy="1886811"/>
            </a:xfrm>
          </p:grpSpPr>
          <p:sp>
            <p:nvSpPr>
              <p:cNvPr id="116" name="Rectangle 4"/>
              <p:cNvSpPr/>
              <p:nvPr/>
            </p:nvSpPr>
            <p:spPr bwMode="auto">
              <a:xfrm>
                <a:off x="974037" y="2443619"/>
                <a:ext cx="2074396" cy="144903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117" name="Rectangle 5"/>
              <p:cNvSpPr/>
              <p:nvPr/>
            </p:nvSpPr>
            <p:spPr bwMode="auto">
              <a:xfrm>
                <a:off x="969258" y="2005844"/>
                <a:ext cx="1136219" cy="82145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spTree>
    <p:extLst>
      <p:ext uri="{BB962C8B-B14F-4D97-AF65-F5344CB8AC3E}">
        <p14:creationId xmlns:p14="http://schemas.microsoft.com/office/powerpoint/2010/main" val="3181844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down)">
                                      <p:cBhvr>
                                        <p:cTn id="17" dur="500"/>
                                        <p:tgtEl>
                                          <p:spTgt spid="6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down)">
                                      <p:cBhvr>
                                        <p:cTn id="20" dur="500"/>
                                        <p:tgtEl>
                                          <p:spTgt spid="64"/>
                                        </p:tgtEl>
                                      </p:cBhvr>
                                    </p:animEffect>
                                  </p:childTnLst>
                                </p:cTn>
                              </p:par>
                            </p:childTnLst>
                          </p:cTn>
                        </p:par>
                        <p:par>
                          <p:cTn id="21" fill="hold">
                            <p:stCondLst>
                              <p:cond delay="1000"/>
                            </p:stCondLst>
                            <p:childTnLst>
                              <p:par>
                                <p:cTn id="22" presetID="12" presetClass="entr" presetSubtype="4"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ppt_y</p:attrName>
                                        </p:attrNameLst>
                                      </p:cBhvr>
                                      <p:tavLst>
                                        <p:tav tm="0">
                                          <p:val>
                                            <p:strVal val="#ppt_y+#ppt_h*1.125000"/>
                                          </p:val>
                                        </p:tav>
                                        <p:tav tm="100000">
                                          <p:val>
                                            <p:strVal val="#ppt_y"/>
                                          </p:val>
                                        </p:tav>
                                      </p:tavLst>
                                    </p:anim>
                                    <p:animEffect transition="in" filter="wipe(up)">
                                      <p:cBhvr>
                                        <p:cTn id="25" dur="500"/>
                                        <p:tgtEl>
                                          <p:spTgt spid="7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p:tgtEl>
                                          <p:spTgt spid="69"/>
                                        </p:tgtEl>
                                        <p:attrNameLst>
                                          <p:attrName>ppt_y</p:attrName>
                                        </p:attrNameLst>
                                      </p:cBhvr>
                                      <p:tavLst>
                                        <p:tav tm="0">
                                          <p:val>
                                            <p:strVal val="#ppt_y+#ppt_h*1.125000"/>
                                          </p:val>
                                        </p:tav>
                                        <p:tav tm="100000">
                                          <p:val>
                                            <p:strVal val="#ppt_y"/>
                                          </p:val>
                                        </p:tav>
                                      </p:tavLst>
                                    </p:anim>
                                    <p:animEffect transition="in" filter="wipe(up)">
                                      <p:cBhvr>
                                        <p:cTn id="30" dur="500"/>
                                        <p:tgtEl>
                                          <p:spTgt spid="69"/>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500"/>
                                        <p:tgtEl>
                                          <p:spTgt spid="70"/>
                                        </p:tgtEl>
                                        <p:attrNameLst>
                                          <p:attrName>ppt_y</p:attrName>
                                        </p:attrNameLst>
                                      </p:cBhvr>
                                      <p:tavLst>
                                        <p:tav tm="0">
                                          <p:val>
                                            <p:strVal val="#ppt_y+#ppt_h*1.125000"/>
                                          </p:val>
                                        </p:tav>
                                        <p:tav tm="100000">
                                          <p:val>
                                            <p:strVal val="#ppt_y"/>
                                          </p:val>
                                        </p:tav>
                                      </p:tavLst>
                                    </p:anim>
                                    <p:animEffect transition="in" filter="wipe(up)">
                                      <p:cBhvr>
                                        <p:cTn id="35" dur="500"/>
                                        <p:tgtEl>
                                          <p:spTgt spid="70"/>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additive="base">
                                        <p:cTn id="39" dur="500"/>
                                        <p:tgtEl>
                                          <p:spTgt spid="71"/>
                                        </p:tgtEl>
                                        <p:attrNameLst>
                                          <p:attrName>ppt_y</p:attrName>
                                        </p:attrNameLst>
                                      </p:cBhvr>
                                      <p:tavLst>
                                        <p:tav tm="0">
                                          <p:val>
                                            <p:strVal val="#ppt_y+#ppt_h*1.125000"/>
                                          </p:val>
                                        </p:tav>
                                        <p:tav tm="100000">
                                          <p:val>
                                            <p:strVal val="#ppt_y"/>
                                          </p:val>
                                        </p:tav>
                                      </p:tavLst>
                                    </p:anim>
                                    <p:animEffect transition="in" filter="wipe(up)">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childTnLst>
                                </p:cTn>
                              </p:par>
                            </p:childTnLst>
                          </p:cTn>
                        </p:par>
                        <p:par>
                          <p:cTn id="53" fill="hold">
                            <p:stCondLst>
                              <p:cond delay="3000"/>
                            </p:stCondLst>
                            <p:childTnLst>
                              <p:par>
                                <p:cTn id="54" presetID="47" presetClass="entr" presetSubtype="0"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fade">
                                      <p:cBhvr>
                                        <p:cTn id="56" dur="500"/>
                                        <p:tgtEl>
                                          <p:spTgt spid="78"/>
                                        </p:tgtEl>
                                      </p:cBhvr>
                                    </p:animEffect>
                                    <p:anim calcmode="lin" valueType="num">
                                      <p:cBhvr>
                                        <p:cTn id="57" dur="500" fill="hold"/>
                                        <p:tgtEl>
                                          <p:spTgt spid="78"/>
                                        </p:tgtEl>
                                        <p:attrNameLst>
                                          <p:attrName>ppt_x</p:attrName>
                                        </p:attrNameLst>
                                      </p:cBhvr>
                                      <p:tavLst>
                                        <p:tav tm="0">
                                          <p:val>
                                            <p:strVal val="#ppt_x"/>
                                          </p:val>
                                        </p:tav>
                                        <p:tav tm="100000">
                                          <p:val>
                                            <p:strVal val="#ppt_x"/>
                                          </p:val>
                                        </p:tav>
                                      </p:tavLst>
                                    </p:anim>
                                    <p:anim calcmode="lin" valueType="num">
                                      <p:cBhvr>
                                        <p:cTn id="58" dur="500" fill="hold"/>
                                        <p:tgtEl>
                                          <p:spTgt spid="78"/>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anim calcmode="lin" valueType="num">
                                      <p:cBhvr>
                                        <p:cTn id="62" dur="500" fill="hold"/>
                                        <p:tgtEl>
                                          <p:spTgt spid="79"/>
                                        </p:tgtEl>
                                        <p:attrNameLst>
                                          <p:attrName>ppt_x</p:attrName>
                                        </p:attrNameLst>
                                      </p:cBhvr>
                                      <p:tavLst>
                                        <p:tav tm="0">
                                          <p:val>
                                            <p:strVal val="#ppt_x"/>
                                          </p:val>
                                        </p:tav>
                                        <p:tav tm="100000">
                                          <p:val>
                                            <p:strVal val="#ppt_x"/>
                                          </p:val>
                                        </p:tav>
                                      </p:tavLst>
                                    </p:anim>
                                    <p:anim calcmode="lin" valueType="num">
                                      <p:cBhvr>
                                        <p:cTn id="63" dur="500" fill="hold"/>
                                        <p:tgtEl>
                                          <p:spTgt spid="7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anim calcmode="lin" valueType="num">
                                      <p:cBhvr>
                                        <p:cTn id="67" dur="500" fill="hold"/>
                                        <p:tgtEl>
                                          <p:spTgt spid="80"/>
                                        </p:tgtEl>
                                        <p:attrNameLst>
                                          <p:attrName>ppt_x</p:attrName>
                                        </p:attrNameLst>
                                      </p:cBhvr>
                                      <p:tavLst>
                                        <p:tav tm="0">
                                          <p:val>
                                            <p:strVal val="#ppt_x"/>
                                          </p:val>
                                        </p:tav>
                                        <p:tav tm="100000">
                                          <p:val>
                                            <p:strVal val="#ppt_x"/>
                                          </p:val>
                                        </p:tav>
                                      </p:tavLst>
                                    </p:anim>
                                    <p:anim calcmode="lin" valueType="num">
                                      <p:cBhvr>
                                        <p:cTn id="68" dur="500" fill="hold"/>
                                        <p:tgtEl>
                                          <p:spTgt spid="8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Effect transition="in" filter="fade">
                                      <p:cBhvr>
                                        <p:cTn id="71" dur="500"/>
                                        <p:tgtEl>
                                          <p:spTgt spid="81"/>
                                        </p:tgtEl>
                                      </p:cBhvr>
                                    </p:animEffect>
                                    <p:anim calcmode="lin" valueType="num">
                                      <p:cBhvr>
                                        <p:cTn id="72" dur="500" fill="hold"/>
                                        <p:tgtEl>
                                          <p:spTgt spid="81"/>
                                        </p:tgtEl>
                                        <p:attrNameLst>
                                          <p:attrName>ppt_x</p:attrName>
                                        </p:attrNameLst>
                                      </p:cBhvr>
                                      <p:tavLst>
                                        <p:tav tm="0">
                                          <p:val>
                                            <p:strVal val="#ppt_x"/>
                                          </p:val>
                                        </p:tav>
                                        <p:tav tm="100000">
                                          <p:val>
                                            <p:strVal val="#ppt_x"/>
                                          </p:val>
                                        </p:tav>
                                      </p:tavLst>
                                    </p:anim>
                                    <p:anim calcmode="lin" valueType="num">
                                      <p:cBhvr>
                                        <p:cTn id="73" dur="500" fill="hold"/>
                                        <p:tgtEl>
                                          <p:spTgt spid="81"/>
                                        </p:tgtEl>
                                        <p:attrNameLst>
                                          <p:attrName>ppt_y</p:attrName>
                                        </p:attrNameLst>
                                      </p:cBhvr>
                                      <p:tavLst>
                                        <p:tav tm="0">
                                          <p:val>
                                            <p:strVal val="#ppt_y-.1"/>
                                          </p:val>
                                        </p:tav>
                                        <p:tav tm="100000">
                                          <p:val>
                                            <p:strVal val="#ppt_y"/>
                                          </p:val>
                                        </p:tav>
                                      </p:tavLst>
                                    </p:anim>
                                  </p:childTnLst>
                                </p:cTn>
                              </p:par>
                            </p:childTnLst>
                          </p:cTn>
                        </p:par>
                        <p:par>
                          <p:cTn id="74" fill="hold">
                            <p:stCondLst>
                              <p:cond delay="3500"/>
                            </p:stCondLst>
                            <p:childTnLst>
                              <p:par>
                                <p:cTn id="75" presetID="53" presetClass="entr" presetSubtype="16"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par>
                          <p:cTn id="80" fill="hold">
                            <p:stCondLst>
                              <p:cond delay="4000"/>
                            </p:stCondLst>
                            <p:childTnLst>
                              <p:par>
                                <p:cTn id="81" presetID="12" presetClass="entr" presetSubtype="8" fill="hold" nodeType="afterEffect">
                                  <p:stCondLst>
                                    <p:cond delay="0"/>
                                  </p:stCondLst>
                                  <p:childTnLst>
                                    <p:set>
                                      <p:cBhvr>
                                        <p:cTn id="82" dur="1" fill="hold">
                                          <p:stCondLst>
                                            <p:cond delay="0"/>
                                          </p:stCondLst>
                                        </p:cTn>
                                        <p:tgtEl>
                                          <p:spTgt spid="86"/>
                                        </p:tgtEl>
                                        <p:attrNameLst>
                                          <p:attrName>style.visibility</p:attrName>
                                        </p:attrNameLst>
                                      </p:cBhvr>
                                      <p:to>
                                        <p:strVal val="visible"/>
                                      </p:to>
                                    </p:set>
                                    <p:anim calcmode="lin" valueType="num">
                                      <p:cBhvr additive="base">
                                        <p:cTn id="83" dur="500"/>
                                        <p:tgtEl>
                                          <p:spTgt spid="86"/>
                                        </p:tgtEl>
                                        <p:attrNameLst>
                                          <p:attrName>ppt_x</p:attrName>
                                        </p:attrNameLst>
                                      </p:cBhvr>
                                      <p:tavLst>
                                        <p:tav tm="0">
                                          <p:val>
                                            <p:strVal val="#ppt_x-#ppt_w*1.125000"/>
                                          </p:val>
                                        </p:tav>
                                        <p:tav tm="100000">
                                          <p:val>
                                            <p:strVal val="#ppt_x"/>
                                          </p:val>
                                        </p:tav>
                                      </p:tavLst>
                                    </p:anim>
                                    <p:animEffect transition="in" filter="wipe(right)">
                                      <p:cBhvr>
                                        <p:cTn id="84" dur="500"/>
                                        <p:tgtEl>
                                          <p:spTgt spid="86"/>
                                        </p:tgtEl>
                                      </p:cBhvr>
                                    </p:animEffect>
                                  </p:childTnLst>
                                </p:cTn>
                              </p:par>
                            </p:childTnLst>
                          </p:cTn>
                        </p:par>
                        <p:par>
                          <p:cTn id="85" fill="hold">
                            <p:stCondLst>
                              <p:cond delay="4500"/>
                            </p:stCondLst>
                            <p:childTnLst>
                              <p:par>
                                <p:cTn id="86" presetID="14" presetClass="entr" presetSubtype="10" fill="hold" grpId="0"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randombar(horizontal)">
                                      <p:cBhvr>
                                        <p:cTn id="88" dur="500"/>
                                        <p:tgtEl>
                                          <p:spTgt spid="85"/>
                                        </p:tgtEl>
                                      </p:cBhvr>
                                    </p:animEffect>
                                  </p:childTnLst>
                                </p:cTn>
                              </p:par>
                            </p:childTnLst>
                          </p:cTn>
                        </p:par>
                        <p:par>
                          <p:cTn id="89" fill="hold">
                            <p:stCondLst>
                              <p:cond delay="5000"/>
                            </p:stCondLst>
                            <p:childTnLst>
                              <p:par>
                                <p:cTn id="90" presetID="12" presetClass="entr" presetSubtype="4" fill="hold" grpId="0" nodeType="afterEffect">
                                  <p:stCondLst>
                                    <p:cond delay="0"/>
                                  </p:stCondLst>
                                  <p:iterate type="lt">
                                    <p:tmPct val="50000"/>
                                  </p:iterate>
                                  <p:childTnLst>
                                    <p:set>
                                      <p:cBhvr>
                                        <p:cTn id="91" dur="1" fill="hold">
                                          <p:stCondLst>
                                            <p:cond delay="0"/>
                                          </p:stCondLst>
                                        </p:cTn>
                                        <p:tgtEl>
                                          <p:spTgt spid="87"/>
                                        </p:tgtEl>
                                        <p:attrNameLst>
                                          <p:attrName>style.visibility</p:attrName>
                                        </p:attrNameLst>
                                      </p:cBhvr>
                                      <p:to>
                                        <p:strVal val="visible"/>
                                      </p:to>
                                    </p:set>
                                    <p:anim calcmode="lin" valueType="num">
                                      <p:cBhvr additive="base">
                                        <p:cTn id="92" dur="200"/>
                                        <p:tgtEl>
                                          <p:spTgt spid="87"/>
                                        </p:tgtEl>
                                        <p:attrNameLst>
                                          <p:attrName>ppt_y</p:attrName>
                                        </p:attrNameLst>
                                      </p:cBhvr>
                                      <p:tavLst>
                                        <p:tav tm="0">
                                          <p:val>
                                            <p:strVal val="#ppt_y+#ppt_h*1.125000"/>
                                          </p:val>
                                        </p:tav>
                                        <p:tav tm="100000">
                                          <p:val>
                                            <p:strVal val="#ppt_y"/>
                                          </p:val>
                                        </p:tav>
                                      </p:tavLst>
                                    </p:anim>
                                    <p:animEffect transition="in" filter="wipe(up)">
                                      <p:cBhvr>
                                        <p:cTn id="93" dur="200"/>
                                        <p:tgtEl>
                                          <p:spTgt spid="87"/>
                                        </p:tgtEl>
                                      </p:cBhvr>
                                    </p:animEffect>
                                  </p:childTnLst>
                                </p:cTn>
                              </p:par>
                            </p:childTnLst>
                          </p:cTn>
                        </p:par>
                        <p:par>
                          <p:cTn id="94" fill="hold">
                            <p:stCondLst>
                              <p:cond delay="6100"/>
                            </p:stCondLst>
                            <p:childTnLst>
                              <p:par>
                                <p:cTn id="95" presetID="14" presetClass="entr" presetSubtype="10"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randombar(horizontal)">
                                      <p:cBhvr>
                                        <p:cTn id="9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5" grpId="0"/>
      <p:bldP spid="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p:cNvGrpSpPr/>
          <p:nvPr/>
        </p:nvGrpSpPr>
        <p:grpSpPr>
          <a:xfrm>
            <a:off x="2954797" y="1922025"/>
            <a:ext cx="796920" cy="1597244"/>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409566" y="1922025"/>
            <a:ext cx="1670486" cy="1705531"/>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6" name="TextBox 95"/>
            <p:cNvSpPr txBox="1"/>
            <p:nvPr/>
          </p:nvSpPr>
          <p:spPr>
            <a:xfrm>
              <a:off x="3757070" y="6381468"/>
              <a:ext cx="3948253" cy="2210350"/>
            </a:xfrm>
            <a:prstGeom prst="rect">
              <a:avLst/>
            </a:prstGeom>
            <a:noFill/>
          </p:spPr>
          <p:txBody>
            <a:bodyPr wrap="square" rtlCol="0">
              <a:spAutoFit/>
            </a:bodyPr>
            <a:lstStyle/>
            <a:p>
              <a:pPr lvl="0" algn="ctr">
                <a:defRPr sz="1800" b="0">
                  <a:solidFill>
                    <a:srgbClr val="000000"/>
                  </a:solidFill>
                </a:defRPr>
              </a:pPr>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18" name="组合 117"/>
          <p:cNvGrpSpPr/>
          <p:nvPr/>
        </p:nvGrpSpPr>
        <p:grpSpPr>
          <a:xfrm>
            <a:off x="3776530" y="2355175"/>
            <a:ext cx="913061" cy="794312"/>
            <a:chOff x="9901585" y="6264473"/>
            <a:chExt cx="2479578"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4" name="TextBox 93"/>
            <p:cNvSpPr txBox="1"/>
            <p:nvPr/>
          </p:nvSpPr>
          <p:spPr>
            <a:xfrm>
              <a:off x="10108984" y="6797267"/>
              <a:ext cx="2272179" cy="67538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050" dirty="0">
                  <a:solidFill>
                    <a:prstClr val="white"/>
                  </a:solidFill>
                  <a:latin typeface="DFGothic-EB" panose="02010609010101010101" pitchFamily="1" charset="-128"/>
                  <a:ea typeface="DFGothic-EB" panose="02010609010101010101" pitchFamily="1" charset="-128"/>
                </a:rPr>
                <a:t>添加文字</a:t>
              </a:r>
              <a:endParaRPr kumimoji="0" lang="zh-CN" altLang="en-US" sz="1050" i="0" u="none" strike="noStrike" kern="1200" cap="none" spc="0" normalizeH="0" baseline="0" noProof="0" dirty="0">
                <a:ln>
                  <a:noFill/>
                </a:ln>
                <a:solidFill>
                  <a:prstClr val="white"/>
                </a:solidFill>
                <a:effectLst/>
                <a:uLnTx/>
                <a:uFillTx/>
                <a:latin typeface="等线"/>
                <a:ea typeface="微软雅黑"/>
              </a:endParaRPr>
            </a:p>
          </p:txBody>
        </p:sp>
        <p:sp>
          <p:nvSpPr>
            <p:cNvPr id="97" name="TextBox 96"/>
            <p:cNvSpPr txBox="1"/>
            <p:nvPr/>
          </p:nvSpPr>
          <p:spPr>
            <a:xfrm>
              <a:off x="10191109" y="7434474"/>
              <a:ext cx="1914389"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XXXXXX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17" name="组合 116"/>
          <p:cNvGrpSpPr/>
          <p:nvPr/>
        </p:nvGrpSpPr>
        <p:grpSpPr>
          <a:xfrm>
            <a:off x="3459554" y="1208929"/>
            <a:ext cx="777989" cy="794312"/>
            <a:chOff x="9040780" y="3215600"/>
            <a:chExt cx="211276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2" name="TextBox 91"/>
            <p:cNvSpPr txBox="1"/>
            <p:nvPr/>
          </p:nvSpPr>
          <p:spPr>
            <a:xfrm>
              <a:off x="9054891" y="3634509"/>
              <a:ext cx="2098657" cy="695849"/>
            </a:xfrm>
            <a:prstGeom prst="rect">
              <a:avLst/>
            </a:prstGeom>
            <a:noFill/>
          </p:spPr>
          <p:txBody>
            <a:bodyPr wrap="square" rtlCol="0">
              <a:spAutoFit/>
            </a:bodyPr>
            <a:lstStyle/>
            <a:p>
              <a:pPr lvl="0">
                <a:defRPr/>
              </a:pPr>
              <a:r>
                <a:rPr lang="zh-CN" altLang="en-US" sz="1100" dirty="0">
                  <a:solidFill>
                    <a:prstClr val="white"/>
                  </a:solidFill>
                  <a:latin typeface="DFGothic-EB" panose="02010609010101010101" pitchFamily="1" charset="-128"/>
                  <a:ea typeface="DFGothic-EB" panose="02010609010101010101" pitchFamily="1" charset="-128"/>
                </a:rPr>
                <a:t>添加文字</a:t>
              </a:r>
              <a:endParaRPr lang="zh-CN" altLang="en-US" sz="1100" dirty="0">
                <a:solidFill>
                  <a:prstClr val="white"/>
                </a:solidFill>
              </a:endParaRPr>
            </a:p>
          </p:txBody>
        </p:sp>
        <p:sp>
          <p:nvSpPr>
            <p:cNvPr id="99" name="TextBox 98"/>
            <p:cNvSpPr txBox="1"/>
            <p:nvPr/>
          </p:nvSpPr>
          <p:spPr>
            <a:xfrm>
              <a:off x="9228979" y="4421171"/>
              <a:ext cx="1896742"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XXXXXX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19" name="组合 118"/>
          <p:cNvGrpSpPr/>
          <p:nvPr/>
        </p:nvGrpSpPr>
        <p:grpSpPr>
          <a:xfrm>
            <a:off x="3528855" y="3465124"/>
            <a:ext cx="828497" cy="794312"/>
            <a:chOff x="9228976" y="9216801"/>
            <a:chExt cx="224992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3" name="TextBox 92"/>
            <p:cNvSpPr txBox="1"/>
            <p:nvPr/>
          </p:nvSpPr>
          <p:spPr>
            <a:xfrm>
              <a:off x="9325526" y="9611034"/>
              <a:ext cx="2153379" cy="736782"/>
            </a:xfrm>
            <a:prstGeom prst="rect">
              <a:avLst/>
            </a:prstGeom>
            <a:noFill/>
          </p:spPr>
          <p:txBody>
            <a:bodyPr wrap="square" rtlCol="0">
              <a:spAutoFit/>
            </a:bodyPr>
            <a:lstStyle/>
            <a:p>
              <a:pPr lvl="0">
                <a:defRPr/>
              </a:pPr>
              <a:r>
                <a:rPr lang="zh-CN" altLang="en-US" sz="1200" dirty="0">
                  <a:solidFill>
                    <a:prstClr val="white"/>
                  </a:solidFill>
                  <a:latin typeface="DFGothic-EB" panose="02010609010101010101" pitchFamily="1" charset="-128"/>
                  <a:ea typeface="DFGothic-EB" panose="02010609010101010101" pitchFamily="1" charset="-128"/>
                </a:rPr>
                <a:t>添加文字</a:t>
              </a:r>
              <a:endParaRPr lang="zh-CN" altLang="en-US" sz="1200" dirty="0">
                <a:solidFill>
                  <a:prstClr val="white"/>
                </a:solidFill>
              </a:endParaRPr>
            </a:p>
          </p:txBody>
        </p:sp>
        <p:sp>
          <p:nvSpPr>
            <p:cNvPr id="100" name="TextBox 99"/>
            <p:cNvSpPr txBox="1"/>
            <p:nvPr/>
          </p:nvSpPr>
          <p:spPr>
            <a:xfrm>
              <a:off x="9325526" y="10367624"/>
              <a:ext cx="2016218"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20" name="组合 119"/>
          <p:cNvGrpSpPr/>
          <p:nvPr/>
        </p:nvGrpSpPr>
        <p:grpSpPr>
          <a:xfrm>
            <a:off x="4723153" y="1104861"/>
            <a:ext cx="2898148" cy="764198"/>
            <a:chOff x="12472306" y="2938792"/>
            <a:chExt cx="7870439" cy="2032673"/>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02" name="TextBox 101"/>
            <p:cNvSpPr txBox="1"/>
            <p:nvPr/>
          </p:nvSpPr>
          <p:spPr>
            <a:xfrm>
              <a:off x="12609467" y="2938792"/>
              <a:ext cx="2245714"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04" name="TextBox 103"/>
            <p:cNvSpPr txBox="1"/>
            <p:nvPr/>
          </p:nvSpPr>
          <p:spPr>
            <a:xfrm>
              <a:off x="12472306" y="3689258"/>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121" name="组合 120"/>
          <p:cNvGrpSpPr/>
          <p:nvPr/>
        </p:nvGrpSpPr>
        <p:grpSpPr>
          <a:xfrm>
            <a:off x="4723153" y="2431386"/>
            <a:ext cx="2898148" cy="764198"/>
            <a:chOff x="12472306" y="6467184"/>
            <a:chExt cx="7870439" cy="2032673"/>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07" name="TextBox 106"/>
            <p:cNvSpPr txBox="1"/>
            <p:nvPr/>
          </p:nvSpPr>
          <p:spPr>
            <a:xfrm>
              <a:off x="12609467" y="6467184"/>
              <a:ext cx="1864800"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altLang="zh-CN"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08" name="TextBox 107"/>
            <p:cNvSpPr txBox="1"/>
            <p:nvPr/>
          </p:nvSpPr>
          <p:spPr>
            <a:xfrm>
              <a:off x="12472306" y="7217650"/>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122" name="组合 121"/>
          <p:cNvGrpSpPr/>
          <p:nvPr/>
        </p:nvGrpSpPr>
        <p:grpSpPr>
          <a:xfrm>
            <a:off x="4723153" y="3627557"/>
            <a:ext cx="2898148" cy="764198"/>
            <a:chOff x="12472306" y="9648849"/>
            <a:chExt cx="7870439" cy="2032673"/>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0" name="TextBox 109"/>
            <p:cNvSpPr txBox="1"/>
            <p:nvPr/>
          </p:nvSpPr>
          <p:spPr>
            <a:xfrm>
              <a:off x="12609467" y="9648849"/>
              <a:ext cx="2093104"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altLang="zh-CN"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11" name="TextBox 110"/>
            <p:cNvSpPr txBox="1"/>
            <p:nvPr/>
          </p:nvSpPr>
          <p:spPr>
            <a:xfrm>
              <a:off x="12472306" y="10399315"/>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293492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10" dur="2000" fill="hold"/>
                                        <p:tgtEl>
                                          <p:spTgt spid="116"/>
                                        </p:tgtEl>
                                        <p:attrNameLst>
                                          <p:attrName>ppt_x</p:attrName>
                                          <p:attrName>ppt_y</p:attrName>
                                        </p:attrNameLst>
                                      </p:cBhvr>
                                    </p:animMotion>
                                  </p:childTnLst>
                                </p:cTn>
                              </p:par>
                            </p:childTnLst>
                          </p:cTn>
                        </p:par>
                        <p:par>
                          <p:cTn id="11" fill="hold">
                            <p:stCondLst>
                              <p:cond delay="2500"/>
                            </p:stCondLst>
                            <p:childTnLst>
                              <p:par>
                                <p:cTn id="12" presetID="22" presetClass="entr" presetSubtype="8" fill="hold" nodeType="after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left)">
                                      <p:cBhvr>
                                        <p:cTn id="14" dur="500"/>
                                        <p:tgtEl>
                                          <p:spTgt spid="88"/>
                                        </p:tgtEl>
                                      </p:cBhvr>
                                    </p:animEffect>
                                  </p:childTnLst>
                                </p:cTn>
                              </p:par>
                            </p:childTnLst>
                          </p:cTn>
                        </p:par>
                        <p:par>
                          <p:cTn id="15" fill="hold">
                            <p:stCondLst>
                              <p:cond delay="3000"/>
                            </p:stCondLst>
                            <p:childTnLst>
                              <p:par>
                                <p:cTn id="16" presetID="53" presetClass="entr" presetSubtype="16" fill="hold" nodeType="after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500" fill="hold"/>
                                        <p:tgtEl>
                                          <p:spTgt spid="117"/>
                                        </p:tgtEl>
                                        <p:attrNameLst>
                                          <p:attrName>ppt_w</p:attrName>
                                        </p:attrNameLst>
                                      </p:cBhvr>
                                      <p:tavLst>
                                        <p:tav tm="0">
                                          <p:val>
                                            <p:fltVal val="0"/>
                                          </p:val>
                                        </p:tav>
                                        <p:tav tm="100000">
                                          <p:val>
                                            <p:strVal val="#ppt_w"/>
                                          </p:val>
                                        </p:tav>
                                      </p:tavLst>
                                    </p:anim>
                                    <p:anim calcmode="lin" valueType="num">
                                      <p:cBhvr>
                                        <p:cTn id="19" dur="500" fill="hold"/>
                                        <p:tgtEl>
                                          <p:spTgt spid="117"/>
                                        </p:tgtEl>
                                        <p:attrNameLst>
                                          <p:attrName>ppt_h</p:attrName>
                                        </p:attrNameLst>
                                      </p:cBhvr>
                                      <p:tavLst>
                                        <p:tav tm="0">
                                          <p:val>
                                            <p:fltVal val="0"/>
                                          </p:val>
                                        </p:tav>
                                        <p:tav tm="100000">
                                          <p:val>
                                            <p:strVal val="#ppt_h"/>
                                          </p:val>
                                        </p:tav>
                                      </p:tavLst>
                                    </p:anim>
                                    <p:animEffect transition="in" filter="fade">
                                      <p:cBhvr>
                                        <p:cTn id="20" dur="500"/>
                                        <p:tgtEl>
                                          <p:spTgt spid="117"/>
                                        </p:tgtEl>
                                      </p:cBhvr>
                                    </p:animEffect>
                                  </p:childTnLst>
                                </p:cTn>
                              </p:par>
                              <p:par>
                                <p:cTn id="21" presetID="53" presetClass="entr" presetSubtype="16" fill="hold" nodeType="withEffect">
                                  <p:stCondLst>
                                    <p:cond delay="0"/>
                                  </p:stCondLst>
                                  <p:childTnLst>
                                    <p:set>
                                      <p:cBhvr>
                                        <p:cTn id="22" dur="1" fill="hold">
                                          <p:stCondLst>
                                            <p:cond delay="0"/>
                                          </p:stCondLst>
                                        </p:cTn>
                                        <p:tgtEl>
                                          <p:spTgt spid="118"/>
                                        </p:tgtEl>
                                        <p:attrNameLst>
                                          <p:attrName>style.visibility</p:attrName>
                                        </p:attrNameLst>
                                      </p:cBhvr>
                                      <p:to>
                                        <p:strVal val="visible"/>
                                      </p:to>
                                    </p:set>
                                    <p:anim calcmode="lin" valueType="num">
                                      <p:cBhvr>
                                        <p:cTn id="23" dur="500" fill="hold"/>
                                        <p:tgtEl>
                                          <p:spTgt spid="118"/>
                                        </p:tgtEl>
                                        <p:attrNameLst>
                                          <p:attrName>ppt_w</p:attrName>
                                        </p:attrNameLst>
                                      </p:cBhvr>
                                      <p:tavLst>
                                        <p:tav tm="0">
                                          <p:val>
                                            <p:fltVal val="0"/>
                                          </p:val>
                                        </p:tav>
                                        <p:tav tm="100000">
                                          <p:val>
                                            <p:strVal val="#ppt_w"/>
                                          </p:val>
                                        </p:tav>
                                      </p:tavLst>
                                    </p:anim>
                                    <p:anim calcmode="lin" valueType="num">
                                      <p:cBhvr>
                                        <p:cTn id="24" dur="500" fill="hold"/>
                                        <p:tgtEl>
                                          <p:spTgt spid="118"/>
                                        </p:tgtEl>
                                        <p:attrNameLst>
                                          <p:attrName>ppt_h</p:attrName>
                                        </p:attrNameLst>
                                      </p:cBhvr>
                                      <p:tavLst>
                                        <p:tav tm="0">
                                          <p:val>
                                            <p:fltVal val="0"/>
                                          </p:val>
                                        </p:tav>
                                        <p:tav tm="100000">
                                          <p:val>
                                            <p:strVal val="#ppt_h"/>
                                          </p:val>
                                        </p:tav>
                                      </p:tavLst>
                                    </p:anim>
                                    <p:animEffect transition="in" filter="fade">
                                      <p:cBhvr>
                                        <p:cTn id="25" dur="500"/>
                                        <p:tgtEl>
                                          <p:spTgt spid="118"/>
                                        </p:tgtEl>
                                      </p:cBhvr>
                                    </p:animEffect>
                                  </p:childTnLst>
                                </p:cTn>
                              </p:par>
                              <p:par>
                                <p:cTn id="26" presetID="53" presetClass="entr" presetSubtype="16"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 calcmode="lin" valueType="num">
                                      <p:cBhvr>
                                        <p:cTn id="28" dur="500" fill="hold"/>
                                        <p:tgtEl>
                                          <p:spTgt spid="119"/>
                                        </p:tgtEl>
                                        <p:attrNameLst>
                                          <p:attrName>ppt_w</p:attrName>
                                        </p:attrNameLst>
                                      </p:cBhvr>
                                      <p:tavLst>
                                        <p:tav tm="0">
                                          <p:val>
                                            <p:fltVal val="0"/>
                                          </p:val>
                                        </p:tav>
                                        <p:tav tm="100000">
                                          <p:val>
                                            <p:strVal val="#ppt_w"/>
                                          </p:val>
                                        </p:tav>
                                      </p:tavLst>
                                    </p:anim>
                                    <p:anim calcmode="lin" valueType="num">
                                      <p:cBhvr>
                                        <p:cTn id="29" dur="500" fill="hold"/>
                                        <p:tgtEl>
                                          <p:spTgt spid="119"/>
                                        </p:tgtEl>
                                        <p:attrNameLst>
                                          <p:attrName>ppt_h</p:attrName>
                                        </p:attrNameLst>
                                      </p:cBhvr>
                                      <p:tavLst>
                                        <p:tav tm="0">
                                          <p:val>
                                            <p:fltVal val="0"/>
                                          </p:val>
                                        </p:tav>
                                        <p:tav tm="100000">
                                          <p:val>
                                            <p:strVal val="#ppt_h"/>
                                          </p:val>
                                        </p:tav>
                                      </p:tavLst>
                                    </p:anim>
                                    <p:animEffect transition="in" filter="fade">
                                      <p:cBhvr>
                                        <p:cTn id="30" dur="500"/>
                                        <p:tgtEl>
                                          <p:spTgt spid="119"/>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 calcmode="lin" valueType="num">
                                      <p:cBhvr additive="base">
                                        <p:cTn id="34" dur="500" fill="hold"/>
                                        <p:tgtEl>
                                          <p:spTgt spid="120"/>
                                        </p:tgtEl>
                                        <p:attrNameLst>
                                          <p:attrName>ppt_x</p:attrName>
                                        </p:attrNameLst>
                                      </p:cBhvr>
                                      <p:tavLst>
                                        <p:tav tm="0">
                                          <p:val>
                                            <p:strVal val="1+#ppt_w/2"/>
                                          </p:val>
                                        </p:tav>
                                        <p:tav tm="100000">
                                          <p:val>
                                            <p:strVal val="#ppt_x"/>
                                          </p:val>
                                        </p:tav>
                                      </p:tavLst>
                                    </p:anim>
                                    <p:anim calcmode="lin" valueType="num">
                                      <p:cBhvr additive="base">
                                        <p:cTn id="35" dur="500" fill="hold"/>
                                        <p:tgtEl>
                                          <p:spTgt spid="120"/>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121"/>
                                        </p:tgtEl>
                                        <p:attrNameLst>
                                          <p:attrName>style.visibility</p:attrName>
                                        </p:attrNameLst>
                                      </p:cBhvr>
                                      <p:to>
                                        <p:strVal val="visible"/>
                                      </p:to>
                                    </p:set>
                                    <p:anim calcmode="lin" valueType="num">
                                      <p:cBhvr additive="base">
                                        <p:cTn id="39" dur="500" fill="hold"/>
                                        <p:tgtEl>
                                          <p:spTgt spid="121"/>
                                        </p:tgtEl>
                                        <p:attrNameLst>
                                          <p:attrName>ppt_x</p:attrName>
                                        </p:attrNameLst>
                                      </p:cBhvr>
                                      <p:tavLst>
                                        <p:tav tm="0">
                                          <p:val>
                                            <p:strVal val="1+#ppt_w/2"/>
                                          </p:val>
                                        </p:tav>
                                        <p:tav tm="100000">
                                          <p:val>
                                            <p:strVal val="#ppt_x"/>
                                          </p:val>
                                        </p:tav>
                                      </p:tavLst>
                                    </p:anim>
                                    <p:anim calcmode="lin" valueType="num">
                                      <p:cBhvr additive="base">
                                        <p:cTn id="40" dur="500" fill="hold"/>
                                        <p:tgtEl>
                                          <p:spTgt spid="12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2"/>
                                        </p:tgtEl>
                                        <p:attrNameLst>
                                          <p:attrName>style.visibility</p:attrName>
                                        </p:attrNameLst>
                                      </p:cBhvr>
                                      <p:to>
                                        <p:strVal val="visible"/>
                                      </p:to>
                                    </p:set>
                                    <p:anim calcmode="lin" valueType="num">
                                      <p:cBhvr additive="base">
                                        <p:cTn id="44" dur="500" fill="hold"/>
                                        <p:tgtEl>
                                          <p:spTgt spid="122"/>
                                        </p:tgtEl>
                                        <p:attrNameLst>
                                          <p:attrName>ppt_x</p:attrName>
                                        </p:attrNameLst>
                                      </p:cBhvr>
                                      <p:tavLst>
                                        <p:tav tm="0">
                                          <p:val>
                                            <p:strVal val="1+#ppt_w/2"/>
                                          </p:val>
                                        </p:tav>
                                        <p:tav tm="100000">
                                          <p:val>
                                            <p:strVal val="#ppt_x"/>
                                          </p:val>
                                        </p:tav>
                                      </p:tavLst>
                                    </p:anim>
                                    <p:anim calcmode="lin" valueType="num">
                                      <p:cBhvr additive="base">
                                        <p:cTn id="4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rPr>
                <a:t>2</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pic>
        <p:nvPicPr>
          <p:cNvPr id="23" name="图片 22"/>
          <p:cNvPicPr>
            <a:picLocks noChangeAspect="1"/>
          </p:cNvPicPr>
          <p:nvPr/>
        </p:nvPicPr>
        <p:blipFill>
          <a:blip r:embed="rId6"/>
          <a:stretch>
            <a:fillRect/>
          </a:stretch>
        </p:blipFill>
        <p:spPr>
          <a:xfrm>
            <a:off x="0" y="3337421"/>
            <a:ext cx="3734237" cy="1812203"/>
          </a:xfrm>
          <a:prstGeom prst="rect">
            <a:avLst/>
          </a:prstGeom>
        </p:spPr>
      </p:pic>
    </p:spTree>
    <p:extLst>
      <p:ext uri="{BB962C8B-B14F-4D97-AF65-F5344CB8AC3E}">
        <p14:creationId xmlns:p14="http://schemas.microsoft.com/office/powerpoint/2010/main" val="31153011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750"/>
                                        <p:tgtEl>
                                          <p:spTgt spid="22"/>
                                        </p:tgtEl>
                                      </p:cBhvr>
                                    </p:animEffect>
                                  </p:childTnLst>
                                </p:cTn>
                              </p:par>
                            </p:childTnLst>
                          </p:cTn>
                        </p:par>
                        <p:par>
                          <p:cTn id="20" fill="hold">
                            <p:stCondLst>
                              <p:cond delay="2750"/>
                            </p:stCondLst>
                            <p:childTnLst>
                              <p:par>
                                <p:cTn id="21" presetID="31"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fltVal val="0"/>
                                          </p:val>
                                        </p:tav>
                                        <p:tav tm="100000">
                                          <p:val>
                                            <p:strVal val="#ppt_w"/>
                                          </p:val>
                                        </p:tav>
                                      </p:tavLst>
                                    </p:anim>
                                    <p:anim calcmode="lin" valueType="num">
                                      <p:cBhvr>
                                        <p:cTn id="24" dur="300" fill="hold"/>
                                        <p:tgtEl>
                                          <p:spTgt spid="12"/>
                                        </p:tgtEl>
                                        <p:attrNameLst>
                                          <p:attrName>ppt_h</p:attrName>
                                        </p:attrNameLst>
                                      </p:cBhvr>
                                      <p:tavLst>
                                        <p:tav tm="0">
                                          <p:val>
                                            <p:fltVal val="0"/>
                                          </p:val>
                                        </p:tav>
                                        <p:tav tm="100000">
                                          <p:val>
                                            <p:strVal val="#ppt_h"/>
                                          </p:val>
                                        </p:tav>
                                      </p:tavLst>
                                    </p:anim>
                                    <p:anim calcmode="lin" valueType="num">
                                      <p:cBhvr>
                                        <p:cTn id="25" dur="300" fill="hold"/>
                                        <p:tgtEl>
                                          <p:spTgt spid="12"/>
                                        </p:tgtEl>
                                        <p:attrNameLst>
                                          <p:attrName>style.rotation</p:attrName>
                                        </p:attrNameLst>
                                      </p:cBhvr>
                                      <p:tavLst>
                                        <p:tav tm="0">
                                          <p:val>
                                            <p:fltVal val="90"/>
                                          </p:val>
                                        </p:tav>
                                        <p:tav tm="100000">
                                          <p:val>
                                            <p:fltVal val="0"/>
                                          </p:val>
                                        </p:tav>
                                      </p:tavLst>
                                    </p:anim>
                                    <p:animEffect transition="in" filter="fade">
                                      <p:cBhvr>
                                        <p:cTn id="26" dur="300"/>
                                        <p:tgtEl>
                                          <p:spTgt spid="12"/>
                                        </p:tgtEl>
                                      </p:cBhvr>
                                    </p:animEffect>
                                  </p:childTnLst>
                                </p:cTn>
                              </p:par>
                            </p:childTnLst>
                          </p:cTn>
                        </p:par>
                        <p:par>
                          <p:cTn id="27" fill="hold">
                            <p:stCondLst>
                              <p:cond delay="305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400"/>
                                        <p:tgtEl>
                                          <p:spTgt spid="13"/>
                                        </p:tgtEl>
                                      </p:cBhvr>
                                    </p:animEffect>
                                    <p:anim calcmode="lin" valueType="num">
                                      <p:cBhvr>
                                        <p:cTn id="31" dur="400" fill="hold"/>
                                        <p:tgtEl>
                                          <p:spTgt spid="13"/>
                                        </p:tgtEl>
                                        <p:attrNameLst>
                                          <p:attrName>ppt_x</p:attrName>
                                        </p:attrNameLst>
                                      </p:cBhvr>
                                      <p:tavLst>
                                        <p:tav tm="0">
                                          <p:val>
                                            <p:strVal val="#ppt_x"/>
                                          </p:val>
                                        </p:tav>
                                        <p:tav tm="100000">
                                          <p:val>
                                            <p:strVal val="#ppt_x"/>
                                          </p:val>
                                        </p:tav>
                                      </p:tavLst>
                                    </p:anim>
                                    <p:anim calcmode="lin" valueType="num">
                                      <p:cBhvr>
                                        <p:cTn id="32" dur="4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4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9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4450"/>
                            </p:stCondLst>
                            <p:childTnLst>
                              <p:par>
                                <p:cTn id="45" presetID="52"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Scale>
                                      <p:cBhvr>
                                        <p:cTn id="4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7"/>
                                        </p:tgtEl>
                                        <p:attrNameLst>
                                          <p:attrName>ppt_x,ppt_y</p:attrName>
                                        </p:attrNameLst>
                                      </p:cBhvr>
                                      <p:rCtr x="0" y="0"/>
                                    </p:animMotion>
                                    <p:animEffect transition="in" filter="fade">
                                      <p:cBhvr>
                                        <p:cTn id="49" dur="1000"/>
                                        <p:tgtEl>
                                          <p:spTgt spid="17"/>
                                        </p:tgtEl>
                                      </p:cBhvr>
                                    </p:animEffect>
                                  </p:childTnLst>
                                </p:cTn>
                              </p:par>
                            </p:childTnLst>
                          </p:cTn>
                        </p:par>
                        <p:par>
                          <p:cTn id="50" fill="hold">
                            <p:stCondLst>
                              <p:cond delay="545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childTnLst>
                          </p:cTn>
                        </p:par>
                        <p:par>
                          <p:cTn id="54" fill="hold">
                            <p:stCondLst>
                              <p:cond delay="5950"/>
                            </p:stCondLst>
                            <p:childTnLst>
                              <p:par>
                                <p:cTn id="55" presetID="10" presetClass="entr" presetSubtype="0" fill="hold" grpId="1"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1"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PRESENTATION_TITLE" val="17070106"/>
  <p:tag name="ISPRING_ULTRA_SCORM_COURSE_ID" val="29BEA9AB-7739-494B-A6B2-A5CA09B96AA5"/>
  <p:tag name="ISPRING_SCORM_RATE_SLIDES" val="1"/>
  <p:tag name="ISPRINGONLINEFOLDERID" val="0"/>
  <p:tag name="ISPRINGONLINEFOLDERPATH" val="内容列表"/>
  <p:tag name="ISPRINGCLOUDFOLDERID" val="0"/>
  <p:tag name="ISPRINGCLOUDFOLDERPATH" val="资源库"/>
  <p:tag name="ISPRING_OUTPUT_FOLDER" val="C:\Users\admin\Desktop\视频"/>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219</TotalTime>
  <Words>3410</Words>
  <Application>Microsoft Office PowerPoint</Application>
  <PresentationFormat>全屏显示(16:9)</PresentationFormat>
  <Paragraphs>311</Paragraphs>
  <Slides>28</Slides>
  <Notes>27</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28</vt:i4>
      </vt:variant>
    </vt:vector>
  </HeadingPairs>
  <TitlesOfParts>
    <vt:vector size="55" baseType="lpstr">
      <vt:lpstr>BebasNeueBold</vt:lpstr>
      <vt:lpstr>DFGothic-EB</vt:lpstr>
      <vt:lpstr>DIN Mittelschrift Std</vt:lpstr>
      <vt:lpstr>Gill Sans</vt:lpstr>
      <vt:lpstr>Lato</vt:lpstr>
      <vt:lpstr>Open Sans</vt:lpstr>
      <vt:lpstr>Raavi</vt:lpstr>
      <vt:lpstr>Roboto</vt:lpstr>
      <vt:lpstr>Roboto Bold</vt:lpstr>
      <vt:lpstr>Roboto condensed</vt:lpstr>
      <vt:lpstr>Roboto Light</vt:lpstr>
      <vt:lpstr>Roboto Lt</vt:lpstr>
      <vt:lpstr>等线</vt:lpstr>
      <vt:lpstr>等线 Light</vt:lpstr>
      <vt:lpstr>方正黑体_GBK</vt:lpstr>
      <vt:lpstr>方正兰亭纤黑_GBK</vt:lpstr>
      <vt:lpstr>华文黑体</vt:lpstr>
      <vt:lpstr>思源黑体 CN Light</vt:lpstr>
      <vt:lpstr>思源黑体 CN Medium</vt:lpstr>
      <vt:lpstr>宋体</vt:lpstr>
      <vt:lpstr>微软雅黑</vt:lpstr>
      <vt:lpstr>造字工房悦黑体验版常规体</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dc:description>
  <cp:lastModifiedBy>Microsoft 帐户</cp:lastModifiedBy>
  <cp:revision>61</cp:revision>
  <dcterms:created xsi:type="dcterms:W3CDTF">2017-03-04T06:55:50Z</dcterms:created>
  <dcterms:modified xsi:type="dcterms:W3CDTF">2021-04-12T09:57:52Z</dcterms:modified>
</cp:coreProperties>
</file>