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43"/>
  </p:notesMasterIdLst>
  <p:sldIdLst>
    <p:sldId id="256" r:id="rId3"/>
    <p:sldId id="257" r:id="rId4"/>
    <p:sldId id="258" r:id="rId5"/>
    <p:sldId id="268" r:id="rId6"/>
    <p:sldId id="291" r:id="rId7"/>
    <p:sldId id="270" r:id="rId8"/>
    <p:sldId id="271" r:id="rId9"/>
    <p:sldId id="272" r:id="rId10"/>
    <p:sldId id="273" r:id="rId11"/>
    <p:sldId id="289" r:id="rId12"/>
    <p:sldId id="302" r:id="rId13"/>
    <p:sldId id="284" r:id="rId14"/>
    <p:sldId id="285" r:id="rId15"/>
    <p:sldId id="283" r:id="rId16"/>
    <p:sldId id="286" r:id="rId17"/>
    <p:sldId id="287" r:id="rId18"/>
    <p:sldId id="288" r:id="rId19"/>
    <p:sldId id="303" r:id="rId20"/>
    <p:sldId id="293" r:id="rId21"/>
    <p:sldId id="294" r:id="rId22"/>
    <p:sldId id="295" r:id="rId23"/>
    <p:sldId id="296" r:id="rId24"/>
    <p:sldId id="274" r:id="rId25"/>
    <p:sldId id="275" r:id="rId26"/>
    <p:sldId id="304" r:id="rId27"/>
    <p:sldId id="276" r:id="rId28"/>
    <p:sldId id="264" r:id="rId29"/>
    <p:sldId id="265" r:id="rId30"/>
    <p:sldId id="266" r:id="rId31"/>
    <p:sldId id="282" r:id="rId32"/>
    <p:sldId id="267" r:id="rId33"/>
    <p:sldId id="305" r:id="rId34"/>
    <p:sldId id="280" r:id="rId35"/>
    <p:sldId id="269" r:id="rId36"/>
    <p:sldId id="277" r:id="rId37"/>
    <p:sldId id="278" r:id="rId38"/>
    <p:sldId id="279" r:id="rId39"/>
    <p:sldId id="281" r:id="rId40"/>
    <p:sldId id="306" r:id="rId41"/>
    <p:sldId id="307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74AC"/>
    <a:srgbClr val="43B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51" autoAdjust="0"/>
    <p:restoredTop sz="94660"/>
  </p:normalViewPr>
  <p:slideViewPr>
    <p:cSldViewPr snapToGrid="0">
      <p:cViewPr varScale="1">
        <p:scale>
          <a:sx n="89" d="100"/>
          <a:sy n="89" d="100"/>
        </p:scale>
        <p:origin x="56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FCCA1-457B-49D0-AA3A-D4B954DD1A2F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B7484-B661-476E-B4B5-FEF326E52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32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4360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3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026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792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3097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476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85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315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4978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3075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846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199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5412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905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7101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7255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550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8751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7896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0368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4595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78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436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8605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2954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613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2222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2071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85241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9450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215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393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949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645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64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90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967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0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96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4495"/>
            <a:ext cx="10515600" cy="725738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43B3DC"/>
                </a:solidFill>
                <a:effectLst>
                  <a:glow rad="127000">
                    <a:schemeClr val="bg1"/>
                  </a:glo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770021"/>
            <a:ext cx="12192000" cy="6087979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十字形 6"/>
          <p:cNvSpPr/>
          <p:nvPr userDrawn="1"/>
        </p:nvSpPr>
        <p:spPr>
          <a:xfrm>
            <a:off x="187492" y="214488"/>
            <a:ext cx="531911" cy="545751"/>
          </a:xfrm>
          <a:prstGeom prst="plus">
            <a:avLst>
              <a:gd name="adj" fmla="val 22936"/>
            </a:avLst>
          </a:prstGeom>
          <a:solidFill>
            <a:srgbClr val="027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412969" y="6386762"/>
            <a:ext cx="11384280" cy="471239"/>
          </a:xfrm>
          <a:custGeom>
            <a:avLst/>
            <a:gdLst>
              <a:gd name="connsiteX0" fmla="*/ 197781 w 11384280"/>
              <a:gd name="connsiteY0" fmla="*/ 0 h 471239"/>
              <a:gd name="connsiteX1" fmla="*/ 11186499 w 11384280"/>
              <a:gd name="connsiteY1" fmla="*/ 0 h 471239"/>
              <a:gd name="connsiteX2" fmla="*/ 11186499 w 11384280"/>
              <a:gd name="connsiteY2" fmla="*/ 197781 h 471239"/>
              <a:gd name="connsiteX3" fmla="*/ 11384280 w 11384280"/>
              <a:gd name="connsiteY3" fmla="*/ 197781 h 471239"/>
              <a:gd name="connsiteX4" fmla="*/ 11384280 w 11384280"/>
              <a:gd name="connsiteY4" fmla="*/ 471239 h 471239"/>
              <a:gd name="connsiteX5" fmla="*/ 0 w 11384280"/>
              <a:gd name="connsiteY5" fmla="*/ 471239 h 471239"/>
              <a:gd name="connsiteX6" fmla="*/ 0 w 11384280"/>
              <a:gd name="connsiteY6" fmla="*/ 197781 h 471239"/>
              <a:gd name="connsiteX7" fmla="*/ 197781 w 11384280"/>
              <a:gd name="connsiteY7" fmla="*/ 197781 h 471239"/>
              <a:gd name="connsiteX8" fmla="*/ 197781 w 11384280"/>
              <a:gd name="connsiteY8" fmla="*/ 0 h 47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80" h="471239">
                <a:moveTo>
                  <a:pt x="197781" y="0"/>
                </a:moveTo>
                <a:lnTo>
                  <a:pt x="11186499" y="0"/>
                </a:lnTo>
                <a:lnTo>
                  <a:pt x="11186499" y="197781"/>
                </a:lnTo>
                <a:lnTo>
                  <a:pt x="11384280" y="197781"/>
                </a:lnTo>
                <a:lnTo>
                  <a:pt x="11384280" y="471239"/>
                </a:lnTo>
                <a:lnTo>
                  <a:pt x="0" y="471239"/>
                </a:lnTo>
                <a:lnTo>
                  <a:pt x="0" y="197781"/>
                </a:lnTo>
                <a:lnTo>
                  <a:pt x="197781" y="197781"/>
                </a:lnTo>
                <a:lnTo>
                  <a:pt x="197781" y="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94" y="275082"/>
            <a:ext cx="10973012" cy="11426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94" y="1599707"/>
            <a:ext cx="10973012" cy="4526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94" y="6356504"/>
            <a:ext cx="2844306" cy="363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877" y="6356504"/>
            <a:ext cx="3862247" cy="363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200" y="6356504"/>
            <a:ext cx="2844306" cy="363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89965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15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1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7969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5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67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3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9400"/>
            <a:ext cx="12192000" cy="68674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十字形 5"/>
          <p:cNvSpPr/>
          <p:nvPr/>
        </p:nvSpPr>
        <p:spPr>
          <a:xfrm>
            <a:off x="412969" y="477140"/>
            <a:ext cx="11384280" cy="5913120"/>
          </a:xfrm>
          <a:prstGeom prst="plus">
            <a:avLst>
              <a:gd name="adj" fmla="val 6701"/>
            </a:avLst>
          </a:pr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文本框 106"/>
          <p:cNvSpPr txBox="1"/>
          <p:nvPr>
            <p:custDataLst>
              <p:tags r:id="rId1"/>
            </p:custDataLst>
          </p:nvPr>
        </p:nvSpPr>
        <p:spPr>
          <a:xfrm>
            <a:off x="2037599" y="2718316"/>
            <a:ext cx="8135021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+mj-lt"/>
                <a:cs typeface="+mn-ea"/>
              </a:rPr>
              <a:t>医学护理通</a:t>
            </a:r>
            <a:r>
              <a:rPr lang="zh-CN" altLang="en-US" sz="6000" b="1" dirty="0" smtClean="0">
                <a:solidFill>
                  <a:schemeClr val="bg1"/>
                </a:solidFill>
                <a:latin typeface="+mj-lt"/>
                <a:cs typeface="+mn-ea"/>
              </a:rPr>
              <a:t>用</a:t>
            </a:r>
            <a:r>
              <a:rPr lang="en-US" altLang="zh-CN" sz="6000" b="1" dirty="0" smtClean="0">
                <a:solidFill>
                  <a:schemeClr val="bg1"/>
                </a:solidFill>
                <a:latin typeface="+mj-lt"/>
                <a:cs typeface="+mn-ea"/>
              </a:rPr>
              <a:t>PPT</a:t>
            </a:r>
            <a:r>
              <a:rPr lang="zh-CN" altLang="en-US" sz="6000" b="1" dirty="0" smtClean="0">
                <a:solidFill>
                  <a:schemeClr val="bg1"/>
                </a:solidFill>
                <a:latin typeface="+mj-lt"/>
                <a:cs typeface="+mn-ea"/>
              </a:rPr>
              <a:t>模</a:t>
            </a:r>
            <a:r>
              <a:rPr lang="zh-CN" altLang="en-US" sz="6000" b="1" dirty="0">
                <a:solidFill>
                  <a:schemeClr val="bg1"/>
                </a:solidFill>
                <a:latin typeface="+mj-lt"/>
                <a:cs typeface="+mn-ea"/>
              </a:rPr>
              <a:t>板</a:t>
            </a:r>
          </a:p>
        </p:txBody>
      </p:sp>
      <p:sp>
        <p:nvSpPr>
          <p:cNvPr id="64" name="TextBox 7"/>
          <p:cNvSpPr>
            <a:spLocks noChangeArrowheads="1"/>
          </p:cNvSpPr>
          <p:nvPr/>
        </p:nvSpPr>
        <p:spPr bwMode="auto">
          <a:xfrm>
            <a:off x="2548059" y="3800175"/>
            <a:ext cx="711410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 TEMPLATE FOR MEDICAL NURSING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940" y="675828"/>
            <a:ext cx="1905000" cy="1905000"/>
          </a:xfrm>
          <a:prstGeom prst="rect">
            <a:avLst/>
          </a:prstGeom>
        </p:spPr>
      </p:pic>
      <p:sp>
        <p:nvSpPr>
          <p:cNvPr id="11" name="PA_文本框 106"/>
          <p:cNvSpPr txBox="1"/>
          <p:nvPr>
            <p:custDataLst>
              <p:tags r:id="rId2"/>
            </p:custDataLst>
          </p:nvPr>
        </p:nvSpPr>
        <p:spPr>
          <a:xfrm>
            <a:off x="2037598" y="4446592"/>
            <a:ext cx="8135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lt"/>
                <a:cs typeface="+mn-ea"/>
              </a:rPr>
              <a:t>医药卫生 </a:t>
            </a:r>
            <a:r>
              <a:rPr lang="en-US" altLang="zh-CN" sz="2800" dirty="0" smtClean="0">
                <a:solidFill>
                  <a:schemeClr val="bg1"/>
                </a:solidFill>
                <a:latin typeface="+mj-lt"/>
                <a:cs typeface="+mn-ea"/>
              </a:rPr>
              <a:t>/ </a:t>
            </a:r>
            <a:r>
              <a:rPr lang="zh-CN" altLang="en-US" sz="2800" dirty="0" smtClean="0">
                <a:solidFill>
                  <a:schemeClr val="bg1"/>
                </a:solidFill>
                <a:latin typeface="+mj-lt"/>
                <a:cs typeface="+mn-ea"/>
              </a:rPr>
              <a:t>护理 </a:t>
            </a:r>
            <a:r>
              <a:rPr lang="en-US" altLang="zh-CN" sz="2800" dirty="0" smtClean="0">
                <a:solidFill>
                  <a:schemeClr val="bg1"/>
                </a:solidFill>
                <a:latin typeface="+mj-lt"/>
                <a:cs typeface="+mn-ea"/>
              </a:rPr>
              <a:t>/ </a:t>
            </a:r>
            <a:r>
              <a:rPr lang="zh-CN" altLang="en-US" sz="2800" dirty="0" smtClean="0">
                <a:solidFill>
                  <a:schemeClr val="bg1"/>
                </a:solidFill>
                <a:latin typeface="+mj-lt"/>
                <a:cs typeface="+mn-ea"/>
              </a:rPr>
              <a:t>药学 </a:t>
            </a:r>
            <a:r>
              <a:rPr lang="en-US" altLang="zh-CN" sz="2800" dirty="0" smtClean="0">
                <a:solidFill>
                  <a:schemeClr val="bg1"/>
                </a:solidFill>
                <a:latin typeface="+mj-lt"/>
                <a:cs typeface="+mn-ea"/>
              </a:rPr>
              <a:t>/ </a:t>
            </a:r>
            <a:r>
              <a:rPr lang="zh-CN" altLang="en-US" sz="2800" dirty="0" smtClean="0">
                <a:solidFill>
                  <a:schemeClr val="bg1"/>
                </a:solidFill>
                <a:latin typeface="+mj-lt"/>
                <a:cs typeface="+mn-ea"/>
              </a:rPr>
              <a:t>医学</a:t>
            </a:r>
            <a:endParaRPr lang="zh-CN" altLang="en-US" sz="2800" dirty="0">
              <a:solidFill>
                <a:schemeClr val="bg1"/>
              </a:solidFill>
              <a:latin typeface="+mj-lt"/>
              <a:cs typeface="+mn-ea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794760" y="5414900"/>
            <a:ext cx="4785360" cy="975360"/>
          </a:xfrm>
          <a:custGeom>
            <a:avLst/>
            <a:gdLst>
              <a:gd name="connsiteX0" fmla="*/ 254005 w 4785360"/>
              <a:gd name="connsiteY0" fmla="*/ 0 h 975360"/>
              <a:gd name="connsiteX1" fmla="*/ 4531355 w 4785360"/>
              <a:gd name="connsiteY1" fmla="*/ 0 h 975360"/>
              <a:gd name="connsiteX2" fmla="*/ 4785360 w 4785360"/>
              <a:gd name="connsiteY2" fmla="*/ 254005 h 975360"/>
              <a:gd name="connsiteX3" fmla="*/ 4785360 w 4785360"/>
              <a:gd name="connsiteY3" fmla="*/ 975360 h 975360"/>
              <a:gd name="connsiteX4" fmla="*/ 0 w 4785360"/>
              <a:gd name="connsiteY4" fmla="*/ 975360 h 975360"/>
              <a:gd name="connsiteX5" fmla="*/ 0 w 4785360"/>
              <a:gd name="connsiteY5" fmla="*/ 254005 h 975360"/>
              <a:gd name="connsiteX6" fmla="*/ 254005 w 4785360"/>
              <a:gd name="connsiteY6" fmla="*/ 0 h 97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5360" h="975360">
                <a:moveTo>
                  <a:pt x="254005" y="0"/>
                </a:moveTo>
                <a:lnTo>
                  <a:pt x="4531355" y="0"/>
                </a:lnTo>
                <a:cubicBezTo>
                  <a:pt x="4671638" y="0"/>
                  <a:pt x="4785360" y="113722"/>
                  <a:pt x="4785360" y="254005"/>
                </a:cubicBezTo>
                <a:lnTo>
                  <a:pt x="4785360" y="975360"/>
                </a:lnTo>
                <a:lnTo>
                  <a:pt x="0" y="975360"/>
                </a:lnTo>
                <a:lnTo>
                  <a:pt x="0" y="254005"/>
                </a:lnTo>
                <a:cubicBezTo>
                  <a:pt x="0" y="113722"/>
                  <a:pt x="113722" y="0"/>
                  <a:pt x="254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274AC"/>
                </a:solidFill>
              </a:rPr>
              <a:t>汇报人：</a:t>
            </a:r>
            <a:r>
              <a:rPr lang="en-US" altLang="zh-CN" sz="2800" dirty="0" smtClean="0">
                <a:solidFill>
                  <a:srgbClr val="0274AC"/>
                </a:solidFill>
              </a:rPr>
              <a:t>sunny</a:t>
            </a:r>
            <a:endParaRPr lang="zh-CN" altLang="en-US" sz="2800" dirty="0">
              <a:solidFill>
                <a:srgbClr val="0274A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8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4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00199" y="2284745"/>
            <a:ext cx="5963697" cy="3195714"/>
            <a:chOff x="3779912" y="1912064"/>
            <a:chExt cx="4473355" cy="2396785"/>
          </a:xfrm>
        </p:grpSpPr>
        <p:sp>
          <p:nvSpPr>
            <p:cNvPr id="3" name="矩形 2"/>
            <p:cNvSpPr>
              <a:spLocks noChangeArrowheads="1"/>
            </p:cNvSpPr>
            <p:nvPr/>
          </p:nvSpPr>
          <p:spPr bwMode="auto">
            <a:xfrm>
              <a:off x="3779912" y="2300608"/>
              <a:ext cx="4473355" cy="200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cs typeface="华文黑体" pitchFamily="2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华文黑体" pitchFamily="2" charset="-122"/>
              </a:endParaRPr>
            </a:p>
            <a:p>
              <a:pPr lvl="0"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华文黑体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96928" y="1912064"/>
              <a:ext cx="1677601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添加小标题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42059" y="1685316"/>
            <a:ext cx="4225621" cy="3577565"/>
            <a:chOff x="918836" y="1457200"/>
            <a:chExt cx="3169628" cy="2683174"/>
          </a:xfrm>
        </p:grpSpPr>
        <p:grpSp>
          <p:nvGrpSpPr>
            <p:cNvPr id="6" name="组合 5"/>
            <p:cNvGrpSpPr/>
            <p:nvPr/>
          </p:nvGrpSpPr>
          <p:grpSpPr>
            <a:xfrm>
              <a:off x="918836" y="1457200"/>
              <a:ext cx="3169628" cy="2683174"/>
              <a:chOff x="918836" y="1457200"/>
              <a:chExt cx="3169628" cy="268317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918836" y="1457200"/>
                <a:ext cx="3169628" cy="268317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013897" y="1506007"/>
                <a:ext cx="2979718" cy="2205062"/>
              </a:xfrm>
              <a:prstGeom prst="rect">
                <a:avLst/>
              </a:prstGeom>
              <a:blipFill>
                <a:blip r:embed="rId4" cstate="screen"/>
                <a:stretch>
                  <a:fillRect/>
                </a:stretch>
              </a:blipFill>
              <a:ln w="19050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矩形 6"/>
            <p:cNvSpPr/>
            <p:nvPr/>
          </p:nvSpPr>
          <p:spPr>
            <a:xfrm>
              <a:off x="1980820" y="3759768"/>
              <a:ext cx="946536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itchFamily="34" charset="-122"/>
                </a:rPr>
                <a:t>添加文字</a:t>
              </a: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4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9400"/>
            <a:ext cx="12192000" cy="68674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17036" y="14908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72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2873981" y="3191345"/>
            <a:ext cx="64272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bg1"/>
                </a:solidFill>
              </a:rPr>
              <a:t>加强医院内涵建设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4016856" y="4256714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0097326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-16739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99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359696" y="3645027"/>
            <a:ext cx="6264696" cy="134065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83633" y="1278714"/>
            <a:ext cx="6264696" cy="134065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64"/>
          <p:cNvSpPr>
            <a:spLocks noChangeArrowheads="1"/>
          </p:cNvSpPr>
          <p:nvPr/>
        </p:nvSpPr>
        <p:spPr bwMode="auto">
          <a:xfrm>
            <a:off x="1271468" y="948789"/>
            <a:ext cx="1658729" cy="1658048"/>
          </a:xfrm>
          <a:prstGeom prst="ellipse">
            <a:avLst/>
          </a:prstGeom>
          <a:solidFill>
            <a:schemeClr val="accent4"/>
          </a:solidFill>
          <a:ln w="190500" cap="sq" cmpd="sng">
            <a:solidFill>
              <a:srgbClr val="C8C6BD"/>
            </a:solidFill>
            <a:round/>
          </a:ln>
        </p:spPr>
        <p:txBody>
          <a:bodyPr lIns="91414" tIns="45707" rIns="91414" bIns="45707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完成情况</a:t>
            </a:r>
            <a:endParaRPr lang="zh-CN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48425" y="1445154"/>
            <a:ext cx="5904657" cy="201285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34" name="椭圆 64"/>
          <p:cNvSpPr>
            <a:spLocks noChangeArrowheads="1"/>
          </p:cNvSpPr>
          <p:nvPr/>
        </p:nvSpPr>
        <p:spPr bwMode="auto">
          <a:xfrm>
            <a:off x="9408371" y="3032024"/>
            <a:ext cx="1658729" cy="1658048"/>
          </a:xfrm>
          <a:prstGeom prst="ellipse">
            <a:avLst/>
          </a:prstGeom>
          <a:solidFill>
            <a:schemeClr val="accent3"/>
          </a:solidFill>
          <a:ln w="190500" cap="sq" cmpd="sng">
            <a:solidFill>
              <a:srgbClr val="C8C6BD"/>
            </a:solidFill>
            <a:round/>
          </a:ln>
        </p:spPr>
        <p:txBody>
          <a:bodyPr lIns="91414" tIns="45707" rIns="91414" bIns="45707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完成情况</a:t>
            </a:r>
            <a:endParaRPr lang="zh-CN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248425" y="3861050"/>
            <a:ext cx="5904657" cy="201285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1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1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1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2" grpId="1" animBg="1"/>
      <p:bldP spid="33" grpId="0"/>
      <p:bldP spid="33" grpId="1"/>
      <p:bldP spid="34" grpId="0" animBg="1"/>
      <p:bldP spid="34" grpId="1" animBg="1"/>
      <p:bldP spid="62" grpId="0"/>
      <p:bldP spid="6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0393" y="1519801"/>
            <a:ext cx="3701553" cy="4343320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1890393" y="1124745"/>
            <a:ext cx="3701553" cy="790115"/>
          </a:xfrm>
          <a:prstGeom prst="homePlate">
            <a:avLst>
              <a:gd name="adj" fmla="val 63872"/>
            </a:avLst>
          </a:prstGeom>
          <a:solidFill>
            <a:schemeClr val="tx2"/>
          </a:solidFill>
          <a:ln w="9525">
            <a:noFill/>
            <a:miter lim="800000"/>
          </a:ln>
        </p:spPr>
        <p:txBody>
          <a:bodyPr wrap="none" lIns="91414" tIns="45707" rIns="91414" bIns="45707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34409" y="2190715"/>
            <a:ext cx="3557537" cy="329320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>
          <a:xfrm>
            <a:off x="6282881" y="1519801"/>
            <a:ext cx="3701553" cy="4343320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 flipH="1">
            <a:off x="6282881" y="1124745"/>
            <a:ext cx="3701553" cy="790115"/>
          </a:xfrm>
          <a:prstGeom prst="homePlate">
            <a:avLst>
              <a:gd name="adj" fmla="val 63872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91414" tIns="45707" rIns="91414" bIns="45707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6897" y="2190715"/>
            <a:ext cx="3557537" cy="329320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6" grpId="1"/>
      <p:bldP spid="7" grpId="0" animBg="1"/>
      <p:bldP spid="8" grpId="0" animBg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493184" y="1213667"/>
            <a:ext cx="5602816" cy="2114549"/>
          </a:xfrm>
          <a:prstGeom prst="rect">
            <a:avLst/>
          </a:prstGeom>
          <a:blipFill dpi="0" rotWithShape="1">
            <a:blip r:embed="rId3"/>
            <a:srcRect/>
            <a:stretch>
              <a:fillRect b="-29584"/>
            </a:stretch>
          </a:blip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096000" y="1213667"/>
            <a:ext cx="5598584" cy="2114549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93184" y="3326100"/>
            <a:ext cx="5602816" cy="2114549"/>
          </a:xfrm>
          <a:prstGeom prst="rect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6096000" y="3327159"/>
            <a:ext cx="5598584" cy="2119843"/>
          </a:xfrm>
          <a:prstGeom prst="rect">
            <a:avLst/>
          </a:prstGeom>
          <a:blipFill dpi="0" rotWithShape="1">
            <a:blip r:embed="rId4"/>
            <a:srcRect/>
            <a:stretch>
              <a:fillRect b="-17161"/>
            </a:stretch>
          </a:blip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3558" name="Group 6"/>
          <p:cNvGrpSpPr/>
          <p:nvPr/>
        </p:nvGrpSpPr>
        <p:grpSpPr bwMode="auto">
          <a:xfrm>
            <a:off x="6574367" y="1698383"/>
            <a:ext cx="412751" cy="338667"/>
            <a:chOff x="0" y="0"/>
            <a:chExt cx="212" cy="174"/>
          </a:xfrm>
          <a:solidFill>
            <a:schemeClr val="bg1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3561" name="Group 9"/>
          <p:cNvGrpSpPr/>
          <p:nvPr/>
        </p:nvGrpSpPr>
        <p:grpSpPr bwMode="auto">
          <a:xfrm>
            <a:off x="1536701" y="4191817"/>
            <a:ext cx="412751" cy="410633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63" name="Freeform 11"/>
            <p:cNvSpPr/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7181852" y="1723783"/>
            <a:ext cx="2081467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335" dirty="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574367" y="2212733"/>
            <a:ext cx="4897967" cy="83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bg1"/>
                </a:solidFill>
              </a:rPr>
              <a:t>WHAT MAKES US</a:t>
            </a:r>
            <a:r>
              <a:rPr lang="zh-CN" altLang="en-US" sz="1335" b="1" dirty="0">
                <a:solidFill>
                  <a:schemeClr val="bg1"/>
                </a:solidFill>
              </a:rPr>
              <a:t> DIFFERENT </a:t>
            </a:r>
            <a:r>
              <a:rPr lang="zh-CN" altLang="en-US" sz="1335" dirty="0">
                <a:solidFill>
                  <a:schemeClr val="bg1"/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1065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65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/>
                </a:solidFill>
              </a:rPr>
              <a:t>templates</a:t>
            </a:r>
            <a:r>
              <a:rPr lang="en-US" altLang="zh-CN" sz="1065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bg1"/>
              </a:solidFill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7152218" y="1751301"/>
            <a:ext cx="2116" cy="26458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2167467" y="4217216"/>
            <a:ext cx="24617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6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2125133" y="4185467"/>
            <a:ext cx="0" cy="41698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69" name="Freeform 17"/>
          <p:cNvSpPr/>
          <p:nvPr/>
        </p:nvSpPr>
        <p:spPr bwMode="auto">
          <a:xfrm rot="10800000">
            <a:off x="5509685" y="1681450"/>
            <a:ext cx="588433" cy="1181100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0" name="Freeform 18"/>
          <p:cNvSpPr/>
          <p:nvPr/>
        </p:nvSpPr>
        <p:spPr bwMode="auto">
          <a:xfrm>
            <a:off x="6096000" y="3806584"/>
            <a:ext cx="586317" cy="1183217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1" name="Freeform 19"/>
          <p:cNvSpPr/>
          <p:nvPr/>
        </p:nvSpPr>
        <p:spPr bwMode="auto">
          <a:xfrm>
            <a:off x="6250517" y="4181234"/>
            <a:ext cx="218016" cy="438149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2" name="Freeform 20"/>
          <p:cNvSpPr/>
          <p:nvPr/>
        </p:nvSpPr>
        <p:spPr bwMode="auto">
          <a:xfrm rot="10800000">
            <a:off x="5715000" y="2066683"/>
            <a:ext cx="220133" cy="440267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3243" y="4829918"/>
            <a:ext cx="9052617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6187479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14227" y="2988847"/>
            <a:ext cx="5851634" cy="844989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6340295" y="1707551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7784255" y="4133936"/>
            <a:ext cx="2325495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8964672" y="4116088"/>
            <a:ext cx="0" cy="402968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994940" y="1217213"/>
            <a:ext cx="5370921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6187479" y="-50773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2304888" y="2104898"/>
            <a:ext cx="2616623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3593754" y="2293824"/>
            <a:ext cx="0" cy="453415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8266944" y="935661"/>
            <a:ext cx="1374464" cy="1358160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5" name="Line 43"/>
          <p:cNvSpPr>
            <a:spLocks noChangeShapeType="1"/>
          </p:cNvSpPr>
          <p:nvPr/>
        </p:nvSpPr>
        <p:spPr bwMode="auto">
          <a:xfrm rot="5400000">
            <a:off x="2591541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8840" y="1204658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925962" y="935661"/>
            <a:ext cx="1374464" cy="1358160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925962" y="2712733"/>
            <a:ext cx="1374464" cy="1358160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528840" y="2934935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8277442" y="2712733"/>
            <a:ext cx="1374464" cy="1358160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8277442" y="4567117"/>
            <a:ext cx="1374464" cy="1358160"/>
          </a:xfrm>
          <a:prstGeom prst="ellipse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78453" y="4798878"/>
            <a:ext cx="6893295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5"/>
          <p:cNvGrpSpPr/>
          <p:nvPr/>
        </p:nvGrpSpPr>
        <p:grpSpPr bwMode="auto">
          <a:xfrm>
            <a:off x="1454843" y="1753951"/>
            <a:ext cx="4405301" cy="4075319"/>
            <a:chOff x="815" y="894"/>
            <a:chExt cx="1989" cy="1813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1505" y="1855"/>
              <a:ext cx="617" cy="85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fontAlgn="base" hangingPunct="1">
                <a:lnSpc>
                  <a:spcPct val="120000"/>
                </a:lnSpc>
                <a:buClrTx/>
                <a:buSzTx/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6" name="Freeform 19"/>
            <p:cNvSpPr/>
            <p:nvPr/>
          </p:nvSpPr>
          <p:spPr bwMode="auto">
            <a:xfrm>
              <a:off x="815" y="967"/>
              <a:ext cx="1989" cy="1638"/>
            </a:xfrm>
            <a:custGeom>
              <a:avLst/>
              <a:gdLst>
                <a:gd name="T0" fmla="*/ 0 w 1291"/>
                <a:gd name="T1" fmla="*/ 0 h 951"/>
                <a:gd name="T2" fmla="*/ 446 w 1291"/>
                <a:gd name="T3" fmla="*/ 947 h 951"/>
                <a:gd name="T4" fmla="*/ 844 w 1291"/>
                <a:gd name="T5" fmla="*/ 950 h 951"/>
                <a:gd name="T6" fmla="*/ 1290 w 1291"/>
                <a:gd name="T7" fmla="*/ 3 h 951"/>
                <a:gd name="T8" fmla="*/ 0 w 1291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7" name="Oval 20"/>
            <p:cNvSpPr>
              <a:spLocks noChangeArrowheads="1"/>
            </p:cNvSpPr>
            <p:nvPr/>
          </p:nvSpPr>
          <p:spPr bwMode="auto">
            <a:xfrm>
              <a:off x="827" y="894"/>
              <a:ext cx="1977" cy="142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1062" y="1431"/>
              <a:ext cx="1504" cy="19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1282" y="1986"/>
              <a:ext cx="1044" cy="196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</p:grpSp>
      <p:sp>
        <p:nvSpPr>
          <p:cNvPr id="10" name="AutoShape 24"/>
          <p:cNvSpPr>
            <a:spLocks noChangeArrowheads="1"/>
          </p:cNvSpPr>
          <p:nvPr/>
        </p:nvSpPr>
        <p:spPr bwMode="auto">
          <a:xfrm rot="16200000" flipH="1">
            <a:off x="2734408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1" name="Freeform 25"/>
          <p:cNvSpPr/>
          <p:nvPr/>
        </p:nvSpPr>
        <p:spPr bwMode="auto">
          <a:xfrm>
            <a:off x="4832462" y="2702534"/>
            <a:ext cx="1069765" cy="701323"/>
          </a:xfrm>
          <a:custGeom>
            <a:avLst/>
            <a:gdLst>
              <a:gd name="T0" fmla="*/ 884378 w 314"/>
              <a:gd name="T1" fmla="*/ 151756 h 182"/>
              <a:gd name="T2" fmla="*/ 887212 w 314"/>
              <a:gd name="T3" fmla="*/ 553279 h 182"/>
              <a:gd name="T4" fmla="*/ 479038 w 314"/>
              <a:gd name="T5" fmla="*/ 572248 h 182"/>
              <a:gd name="T6" fmla="*/ 586751 w 314"/>
              <a:gd name="T7" fmla="*/ 458431 h 182"/>
              <a:gd name="T8" fmla="*/ 402505 w 314"/>
              <a:gd name="T9" fmla="*/ 265574 h 182"/>
              <a:gd name="T10" fmla="*/ 359987 w 314"/>
              <a:gd name="T11" fmla="*/ 246604 h 182"/>
              <a:gd name="T12" fmla="*/ 314634 w 314"/>
              <a:gd name="T13" fmla="*/ 252927 h 182"/>
              <a:gd name="T14" fmla="*/ 260778 w 314"/>
              <a:gd name="T15" fmla="*/ 278220 h 182"/>
              <a:gd name="T16" fmla="*/ 198418 w 314"/>
              <a:gd name="T17" fmla="*/ 331967 h 182"/>
              <a:gd name="T18" fmla="*/ 141727 w 314"/>
              <a:gd name="T19" fmla="*/ 392038 h 182"/>
              <a:gd name="T20" fmla="*/ 0 w 314"/>
              <a:gd name="T21" fmla="*/ 243443 h 182"/>
              <a:gd name="T22" fmla="*/ 96375 w 314"/>
              <a:gd name="T23" fmla="*/ 145433 h 182"/>
              <a:gd name="T24" fmla="*/ 136058 w 314"/>
              <a:gd name="T25" fmla="*/ 113817 h 182"/>
              <a:gd name="T26" fmla="*/ 189914 w 314"/>
              <a:gd name="T27" fmla="*/ 75878 h 182"/>
              <a:gd name="T28" fmla="*/ 232433 w 314"/>
              <a:gd name="T29" fmla="*/ 53747 h 182"/>
              <a:gd name="T30" fmla="*/ 272116 w 314"/>
              <a:gd name="T31" fmla="*/ 28454 h 182"/>
              <a:gd name="T32" fmla="*/ 317469 w 314"/>
              <a:gd name="T33" fmla="*/ 9485 h 182"/>
              <a:gd name="T34" fmla="*/ 365656 w 314"/>
              <a:gd name="T35" fmla="*/ 0 h 182"/>
              <a:gd name="T36" fmla="*/ 419513 w 314"/>
              <a:gd name="T37" fmla="*/ 0 h 182"/>
              <a:gd name="T38" fmla="*/ 464865 w 314"/>
              <a:gd name="T39" fmla="*/ 3162 h 182"/>
              <a:gd name="T40" fmla="*/ 513053 w 314"/>
              <a:gd name="T41" fmla="*/ 15808 h 182"/>
              <a:gd name="T42" fmla="*/ 561240 w 314"/>
              <a:gd name="T43" fmla="*/ 41101 h 182"/>
              <a:gd name="T44" fmla="*/ 589585 w 314"/>
              <a:gd name="T45" fmla="*/ 72717 h 182"/>
              <a:gd name="T46" fmla="*/ 779500 w 314"/>
              <a:gd name="T47" fmla="*/ 259251 h 182"/>
              <a:gd name="T48" fmla="*/ 884378 w 314"/>
              <a:gd name="T49" fmla="*/ 151756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2"/>
              <a:gd name="T77" fmla="*/ 314 w 314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2">
                <a:moveTo>
                  <a:pt x="312" y="48"/>
                </a:moveTo>
                <a:lnTo>
                  <a:pt x="313" y="175"/>
                </a:lnTo>
                <a:lnTo>
                  <a:pt x="169" y="181"/>
                </a:lnTo>
                <a:lnTo>
                  <a:pt x="207" y="145"/>
                </a:lnTo>
                <a:lnTo>
                  <a:pt x="142" y="84"/>
                </a:lnTo>
                <a:lnTo>
                  <a:pt x="127" y="78"/>
                </a:lnTo>
                <a:lnTo>
                  <a:pt x="111" y="80"/>
                </a:lnTo>
                <a:lnTo>
                  <a:pt x="92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2" name="Freeform 26"/>
          <p:cNvSpPr/>
          <p:nvPr/>
        </p:nvSpPr>
        <p:spPr bwMode="auto">
          <a:xfrm>
            <a:off x="4298686" y="4042242"/>
            <a:ext cx="1074193" cy="705820"/>
          </a:xfrm>
          <a:custGeom>
            <a:avLst/>
            <a:gdLst>
              <a:gd name="T0" fmla="*/ 886487 w 315"/>
              <a:gd name="T1" fmla="*/ 152428 h 182"/>
              <a:gd name="T2" fmla="*/ 889319 w 315"/>
              <a:gd name="T3" fmla="*/ 555727 h 182"/>
              <a:gd name="T4" fmla="*/ 481478 w 315"/>
              <a:gd name="T5" fmla="*/ 574780 h 182"/>
              <a:gd name="T6" fmla="*/ 589103 w 315"/>
              <a:gd name="T7" fmla="*/ 460459 h 182"/>
              <a:gd name="T8" fmla="*/ 405008 w 315"/>
              <a:gd name="T9" fmla="*/ 266749 h 182"/>
              <a:gd name="T10" fmla="*/ 359693 w 315"/>
              <a:gd name="T11" fmla="*/ 247695 h 182"/>
              <a:gd name="T12" fmla="*/ 314377 w 315"/>
              <a:gd name="T13" fmla="*/ 254047 h 182"/>
              <a:gd name="T14" fmla="*/ 263397 w 315"/>
              <a:gd name="T15" fmla="*/ 279451 h 182"/>
              <a:gd name="T16" fmla="*/ 198256 w 315"/>
              <a:gd name="T17" fmla="*/ 333436 h 182"/>
              <a:gd name="T18" fmla="*/ 141611 w 315"/>
              <a:gd name="T19" fmla="*/ 393772 h 182"/>
              <a:gd name="T20" fmla="*/ 0 w 315"/>
              <a:gd name="T21" fmla="*/ 244520 h 182"/>
              <a:gd name="T22" fmla="*/ 96296 w 315"/>
              <a:gd name="T23" fmla="*/ 146077 h 182"/>
              <a:gd name="T24" fmla="*/ 135947 w 315"/>
              <a:gd name="T25" fmla="*/ 114321 h 182"/>
              <a:gd name="T26" fmla="*/ 189759 w 315"/>
              <a:gd name="T27" fmla="*/ 76214 h 182"/>
              <a:gd name="T28" fmla="*/ 232242 w 315"/>
              <a:gd name="T29" fmla="*/ 53985 h 182"/>
              <a:gd name="T30" fmla="*/ 271894 w 315"/>
              <a:gd name="T31" fmla="*/ 28580 h 182"/>
              <a:gd name="T32" fmla="*/ 317209 w 315"/>
              <a:gd name="T33" fmla="*/ 9527 h 182"/>
              <a:gd name="T34" fmla="*/ 365357 w 315"/>
              <a:gd name="T35" fmla="*/ 0 h 182"/>
              <a:gd name="T36" fmla="*/ 422002 w 315"/>
              <a:gd name="T37" fmla="*/ 0 h 182"/>
              <a:gd name="T38" fmla="*/ 467317 w 315"/>
              <a:gd name="T39" fmla="*/ 3176 h 182"/>
              <a:gd name="T40" fmla="*/ 515465 w 315"/>
              <a:gd name="T41" fmla="*/ 15878 h 182"/>
              <a:gd name="T42" fmla="*/ 563613 w 315"/>
              <a:gd name="T43" fmla="*/ 41283 h 182"/>
              <a:gd name="T44" fmla="*/ 591935 w 315"/>
              <a:gd name="T45" fmla="*/ 73038 h 182"/>
              <a:gd name="T46" fmla="*/ 781694 w 315"/>
              <a:gd name="T47" fmla="*/ 260398 h 182"/>
              <a:gd name="T48" fmla="*/ 886487 w 315"/>
              <a:gd name="T49" fmla="*/ 152428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5"/>
              <a:gd name="T76" fmla="*/ 0 h 182"/>
              <a:gd name="T77" fmla="*/ 315 w 315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5" h="182">
                <a:moveTo>
                  <a:pt x="313" y="48"/>
                </a:moveTo>
                <a:lnTo>
                  <a:pt x="314" y="175"/>
                </a:lnTo>
                <a:lnTo>
                  <a:pt x="170" y="181"/>
                </a:lnTo>
                <a:lnTo>
                  <a:pt x="208" y="145"/>
                </a:lnTo>
                <a:lnTo>
                  <a:pt x="143" y="84"/>
                </a:lnTo>
                <a:lnTo>
                  <a:pt x="127" y="78"/>
                </a:lnTo>
                <a:lnTo>
                  <a:pt x="111" y="80"/>
                </a:lnTo>
                <a:lnTo>
                  <a:pt x="93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9" y="0"/>
                </a:lnTo>
                <a:lnTo>
                  <a:pt x="165" y="1"/>
                </a:lnTo>
                <a:lnTo>
                  <a:pt x="182" y="5"/>
                </a:lnTo>
                <a:lnTo>
                  <a:pt x="199" y="13"/>
                </a:lnTo>
                <a:lnTo>
                  <a:pt x="209" y="23"/>
                </a:lnTo>
                <a:lnTo>
                  <a:pt x="276" y="82"/>
                </a:lnTo>
                <a:lnTo>
                  <a:pt x="313" y="48"/>
                </a:lnTo>
              </a:path>
            </a:pathLst>
          </a:cu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5065019" y="1358332"/>
            <a:ext cx="1069763" cy="710315"/>
          </a:xfrm>
          <a:custGeom>
            <a:avLst/>
            <a:gdLst>
              <a:gd name="T0" fmla="*/ 884378 w 314"/>
              <a:gd name="T1" fmla="*/ 152263 h 183"/>
              <a:gd name="T2" fmla="*/ 887212 w 314"/>
              <a:gd name="T3" fmla="*/ 558297 h 183"/>
              <a:gd name="T4" fmla="*/ 479038 w 314"/>
              <a:gd name="T5" fmla="*/ 577330 h 183"/>
              <a:gd name="T6" fmla="*/ 586751 w 314"/>
              <a:gd name="T7" fmla="*/ 463133 h 183"/>
              <a:gd name="T8" fmla="*/ 402505 w 314"/>
              <a:gd name="T9" fmla="*/ 269632 h 183"/>
              <a:gd name="T10" fmla="*/ 359987 w 314"/>
              <a:gd name="T11" fmla="*/ 247427 h 183"/>
              <a:gd name="T12" fmla="*/ 314634 w 314"/>
              <a:gd name="T13" fmla="*/ 256944 h 183"/>
              <a:gd name="T14" fmla="*/ 260778 w 314"/>
              <a:gd name="T15" fmla="*/ 282321 h 183"/>
              <a:gd name="T16" fmla="*/ 198418 w 314"/>
              <a:gd name="T17" fmla="*/ 333075 h 183"/>
              <a:gd name="T18" fmla="*/ 141727 w 314"/>
              <a:gd name="T19" fmla="*/ 396518 h 183"/>
              <a:gd name="T20" fmla="*/ 0 w 314"/>
              <a:gd name="T21" fmla="*/ 247427 h 183"/>
              <a:gd name="T22" fmla="*/ 96375 w 314"/>
              <a:gd name="T23" fmla="*/ 149091 h 183"/>
              <a:gd name="T24" fmla="*/ 136058 w 314"/>
              <a:gd name="T25" fmla="*/ 114197 h 183"/>
              <a:gd name="T26" fmla="*/ 189914 w 314"/>
              <a:gd name="T27" fmla="*/ 76131 h 183"/>
              <a:gd name="T28" fmla="*/ 232433 w 314"/>
              <a:gd name="T29" fmla="*/ 53926 h 183"/>
              <a:gd name="T30" fmla="*/ 272116 w 314"/>
              <a:gd name="T31" fmla="*/ 28549 h 183"/>
              <a:gd name="T32" fmla="*/ 317469 w 314"/>
              <a:gd name="T33" fmla="*/ 9516 h 183"/>
              <a:gd name="T34" fmla="*/ 365656 w 314"/>
              <a:gd name="T35" fmla="*/ 0 h 183"/>
              <a:gd name="T36" fmla="*/ 419513 w 314"/>
              <a:gd name="T37" fmla="*/ 0 h 183"/>
              <a:gd name="T38" fmla="*/ 464865 w 314"/>
              <a:gd name="T39" fmla="*/ 3172 h 183"/>
              <a:gd name="T40" fmla="*/ 513053 w 314"/>
              <a:gd name="T41" fmla="*/ 15861 h 183"/>
              <a:gd name="T42" fmla="*/ 561240 w 314"/>
              <a:gd name="T43" fmla="*/ 41238 h 183"/>
              <a:gd name="T44" fmla="*/ 589585 w 314"/>
              <a:gd name="T45" fmla="*/ 72959 h 183"/>
              <a:gd name="T46" fmla="*/ 779500 w 314"/>
              <a:gd name="T47" fmla="*/ 260116 h 183"/>
              <a:gd name="T48" fmla="*/ 884378 w 314"/>
              <a:gd name="T49" fmla="*/ 152263 h 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3"/>
              <a:gd name="T77" fmla="*/ 314 w 314"/>
              <a:gd name="T78" fmla="*/ 183 h 1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3">
                <a:moveTo>
                  <a:pt x="312" y="48"/>
                </a:moveTo>
                <a:lnTo>
                  <a:pt x="313" y="176"/>
                </a:lnTo>
                <a:lnTo>
                  <a:pt x="169" y="182"/>
                </a:lnTo>
                <a:lnTo>
                  <a:pt x="207" y="146"/>
                </a:lnTo>
                <a:lnTo>
                  <a:pt x="142" y="85"/>
                </a:lnTo>
                <a:lnTo>
                  <a:pt x="127" y="78"/>
                </a:lnTo>
                <a:lnTo>
                  <a:pt x="111" y="81"/>
                </a:lnTo>
                <a:lnTo>
                  <a:pt x="92" y="89"/>
                </a:lnTo>
                <a:lnTo>
                  <a:pt x="70" y="105"/>
                </a:lnTo>
                <a:lnTo>
                  <a:pt x="50" y="125"/>
                </a:lnTo>
                <a:lnTo>
                  <a:pt x="0" y="78"/>
                </a:lnTo>
                <a:lnTo>
                  <a:pt x="34" y="47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2766021" y="1230207"/>
            <a:ext cx="31672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 rot="16200000" flipH="1">
            <a:off x="3505171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3536784" y="1230207"/>
            <a:ext cx="318936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7" name="AutoShape 31"/>
          <p:cNvSpPr>
            <a:spLocks noChangeArrowheads="1"/>
          </p:cNvSpPr>
          <p:nvPr/>
        </p:nvSpPr>
        <p:spPr bwMode="auto">
          <a:xfrm rot="16200000" flipH="1">
            <a:off x="4263752" y="1939951"/>
            <a:ext cx="384380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294256" y="1230207"/>
            <a:ext cx="32115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16200000" flipH="1">
            <a:off x="3011228" y="3242616"/>
            <a:ext cx="388875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049521" y="2563172"/>
            <a:ext cx="31450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 rot="16200000" flipH="1">
            <a:off x="3775330" y="3242603"/>
            <a:ext cx="391124" cy="682169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3811424" y="2563172"/>
            <a:ext cx="31893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3" name="AutoShape 37"/>
          <p:cNvSpPr>
            <a:spLocks noChangeArrowheads="1"/>
          </p:cNvSpPr>
          <p:nvPr/>
        </p:nvSpPr>
        <p:spPr bwMode="auto">
          <a:xfrm rot="16200000" flipH="1">
            <a:off x="3393288" y="4515964"/>
            <a:ext cx="388875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Rectangle 38"/>
          <p:cNvSpPr>
            <a:spLocks noChangeArrowheads="1"/>
          </p:cNvSpPr>
          <p:nvPr/>
        </p:nvSpPr>
        <p:spPr bwMode="auto">
          <a:xfrm>
            <a:off x="3430472" y="3830950"/>
            <a:ext cx="318936" cy="762015"/>
          </a:xfrm>
          <a:prstGeom prst="rect">
            <a:avLst/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6772651" y="1972455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6772651" y="2477752"/>
            <a:ext cx="4219256" cy="162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6772651" y="3882182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6772651" y="4385231"/>
            <a:ext cx="4219256" cy="132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 rot="16200000" flipH="1">
            <a:off x="1843468" y="1258724"/>
            <a:ext cx="613659" cy="660021"/>
          </a:xfrm>
          <a:prstGeom prst="rightArrow">
            <a:avLst>
              <a:gd name="adj1" fmla="val 50000"/>
              <a:gd name="adj2" fmla="val 29014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9498" y="1244591"/>
            <a:ext cx="6077000" cy="4658873"/>
            <a:chOff x="637772" y="1194155"/>
            <a:chExt cx="4558343" cy="349415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215322" y="1693004"/>
              <a:ext cx="362857" cy="2675992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213836" y="1939747"/>
              <a:ext cx="3164115" cy="1538514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" name="任意多边形 4"/>
            <p:cNvSpPr/>
            <p:nvPr/>
          </p:nvSpPr>
          <p:spPr>
            <a:xfrm>
              <a:off x="1204686" y="1669142"/>
              <a:ext cx="3381829" cy="2554514"/>
            </a:xfrm>
            <a:custGeom>
              <a:avLst/>
              <a:gdLst>
                <a:gd name="connsiteX0" fmla="*/ 0 w 3381829"/>
                <a:gd name="connsiteY0" fmla="*/ 1814286 h 2554514"/>
                <a:gd name="connsiteX1" fmla="*/ 1059543 w 3381829"/>
                <a:gd name="connsiteY1" fmla="*/ 0 h 2554514"/>
                <a:gd name="connsiteX2" fmla="*/ 3251200 w 3381829"/>
                <a:gd name="connsiteY2" fmla="*/ 246743 h 2554514"/>
                <a:gd name="connsiteX3" fmla="*/ 3381829 w 3381829"/>
                <a:gd name="connsiteY3" fmla="*/ 2148114 h 2554514"/>
                <a:gd name="connsiteX4" fmla="*/ 1335315 w 3381829"/>
                <a:gd name="connsiteY4" fmla="*/ 2554514 h 2554514"/>
                <a:gd name="connsiteX5" fmla="*/ 0 w 3381829"/>
                <a:gd name="connsiteY5" fmla="*/ 1814286 h 255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1829" h="2554514">
                  <a:moveTo>
                    <a:pt x="0" y="1814286"/>
                  </a:moveTo>
                  <a:lnTo>
                    <a:pt x="1059543" y="0"/>
                  </a:lnTo>
                  <a:lnTo>
                    <a:pt x="3251200" y="246743"/>
                  </a:lnTo>
                  <a:lnTo>
                    <a:pt x="3381829" y="2148114"/>
                  </a:lnTo>
                  <a:lnTo>
                    <a:pt x="1335315" y="2554514"/>
                  </a:lnTo>
                  <a:lnTo>
                    <a:pt x="0" y="1814286"/>
                  </a:lnTo>
                  <a:close/>
                </a:path>
              </a:pathLst>
            </a:cu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637772" y="2902197"/>
              <a:ext cx="1152128" cy="1152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632359" y="1194155"/>
              <a:ext cx="1491184" cy="1491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861813" y="1339495"/>
              <a:ext cx="707018" cy="7070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064815" y="3661582"/>
              <a:ext cx="1026728" cy="102672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66187" y="3139068"/>
              <a:ext cx="1229928" cy="12299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02133" y="3267211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80762" y="1743211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98477" y="3528468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80991" y="3992925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03620" y="1481953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103559" y="2238713"/>
            <a:ext cx="2041560" cy="5539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添加小标题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131606" y="2725982"/>
            <a:ext cx="4579156" cy="307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  <a:p>
            <a:pPr lvl="0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8" presetClass="entr" presetSubtype="0" accel="5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4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9400"/>
            <a:ext cx="12192000" cy="68674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17036" y="14908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72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2873981" y="3191345"/>
            <a:ext cx="64272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bg1"/>
                </a:solidFill>
              </a:rPr>
              <a:t>学科建设和人才培养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4016856" y="4256714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0097326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-16739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255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857897" y="5619765"/>
            <a:ext cx="10361851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</a:t>
            </a:r>
          </a:p>
        </p:txBody>
      </p:sp>
      <p:grpSp>
        <p:nvGrpSpPr>
          <p:cNvPr id="3" name="Group 48"/>
          <p:cNvGrpSpPr/>
          <p:nvPr/>
        </p:nvGrpSpPr>
        <p:grpSpPr>
          <a:xfrm>
            <a:off x="8334102" y="1809739"/>
            <a:ext cx="2428576" cy="1550916"/>
            <a:chOff x="6250794" y="1357304"/>
            <a:chExt cx="1821669" cy="1163187"/>
          </a:xfrm>
        </p:grpSpPr>
        <p:sp>
          <p:nvSpPr>
            <p:cNvPr id="22" name="Bent Arrow 21"/>
            <p:cNvSpPr/>
            <p:nvPr/>
          </p:nvSpPr>
          <p:spPr>
            <a:xfrm>
              <a:off x="6250794" y="1357304"/>
              <a:ext cx="1821669" cy="1163187"/>
            </a:xfrm>
            <a:prstGeom prst="bentArrow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715140" y="2214560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产品发布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grpSp>
          <p:nvGrpSpPr>
            <p:cNvPr id="4" name="Group 30"/>
            <p:cNvGrpSpPr/>
            <p:nvPr/>
          </p:nvGrpSpPr>
          <p:grpSpPr>
            <a:xfrm>
              <a:off x="7000892" y="1857370"/>
              <a:ext cx="366676" cy="320373"/>
              <a:chOff x="4800505" y="2786674"/>
              <a:chExt cx="366676" cy="320373"/>
            </a:xfrm>
            <a:solidFill>
              <a:schemeClr val="accent5"/>
            </a:solidFill>
          </p:grpSpPr>
          <p:sp>
            <p:nvSpPr>
              <p:cNvPr id="24" name="AutoShape 43"/>
              <p:cNvSpPr/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5" name="AutoShape 44"/>
              <p:cNvSpPr/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45"/>
              <p:cNvSpPr/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5" name="Group 36"/>
          <p:cNvGrpSpPr/>
          <p:nvPr/>
        </p:nvGrpSpPr>
        <p:grpSpPr>
          <a:xfrm>
            <a:off x="1048374" y="3360657"/>
            <a:ext cx="2428576" cy="1645159"/>
            <a:chOff x="785787" y="2520491"/>
            <a:chExt cx="1821669" cy="1233869"/>
          </a:xfrm>
        </p:grpSpPr>
        <p:sp>
          <p:nvSpPr>
            <p:cNvPr id="19" name="Bent Arrow 18"/>
            <p:cNvSpPr/>
            <p:nvPr/>
          </p:nvSpPr>
          <p:spPr>
            <a:xfrm>
              <a:off x="785787" y="2520491"/>
              <a:ext cx="1821669" cy="1163187"/>
            </a:xfrm>
            <a:prstGeom prst="bentArrow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42976" y="3500444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产品规划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27" name="AutoShape 112"/>
            <p:cNvSpPr/>
            <p:nvPr/>
          </p:nvSpPr>
          <p:spPr bwMode="auto">
            <a:xfrm>
              <a:off x="1500166" y="3071816"/>
              <a:ext cx="366050" cy="366676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6" name="Group 47"/>
          <p:cNvGrpSpPr/>
          <p:nvPr/>
        </p:nvGrpSpPr>
        <p:grpSpPr>
          <a:xfrm>
            <a:off x="5905525" y="2412874"/>
            <a:ext cx="2428576" cy="1550916"/>
            <a:chOff x="4429124" y="1809654"/>
            <a:chExt cx="1821669" cy="1163187"/>
          </a:xfrm>
        </p:grpSpPr>
        <p:sp>
          <p:nvSpPr>
            <p:cNvPr id="21" name="Bent Arrow 20"/>
            <p:cNvSpPr/>
            <p:nvPr/>
          </p:nvSpPr>
          <p:spPr>
            <a:xfrm>
              <a:off x="4429124" y="1809654"/>
              <a:ext cx="1821669" cy="1163187"/>
            </a:xfrm>
            <a:prstGeom prst="bent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57752" y="2714626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产品理念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grpSp>
          <p:nvGrpSpPr>
            <p:cNvPr id="7" name="Group 29"/>
            <p:cNvGrpSpPr/>
            <p:nvPr/>
          </p:nvGrpSpPr>
          <p:grpSpPr>
            <a:xfrm>
              <a:off x="5214942" y="2285998"/>
              <a:ext cx="251543" cy="366676"/>
              <a:chOff x="2612963" y="2767277"/>
              <a:chExt cx="251543" cy="366676"/>
            </a:xfrm>
            <a:solidFill>
              <a:schemeClr val="accent4"/>
            </a:solidFill>
          </p:grpSpPr>
          <p:sp>
            <p:nvSpPr>
              <p:cNvPr id="28" name="AutoShape 113"/>
              <p:cNvSpPr/>
              <p:nvPr/>
            </p:nvSpPr>
            <p:spPr bwMode="auto">
              <a:xfrm>
                <a:off x="2612963" y="2767277"/>
                <a:ext cx="25154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114"/>
              <p:cNvSpPr/>
              <p:nvPr/>
            </p:nvSpPr>
            <p:spPr bwMode="auto">
              <a:xfrm>
                <a:off x="2669904" y="2824844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8" name="Group 46"/>
          <p:cNvGrpSpPr/>
          <p:nvPr/>
        </p:nvGrpSpPr>
        <p:grpSpPr>
          <a:xfrm>
            <a:off x="3476949" y="1904990"/>
            <a:ext cx="2428576" cy="2529320"/>
            <a:chOff x="2607455" y="1428742"/>
            <a:chExt cx="1821669" cy="1896990"/>
          </a:xfrm>
        </p:grpSpPr>
        <p:sp>
          <p:nvSpPr>
            <p:cNvPr id="20" name="Bent Arrow 19"/>
            <p:cNvSpPr/>
            <p:nvPr/>
          </p:nvSpPr>
          <p:spPr>
            <a:xfrm>
              <a:off x="2607455" y="2132762"/>
              <a:ext cx="1821669" cy="1163187"/>
            </a:xfrm>
            <a:prstGeom prst="ben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000364" y="3071816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团队合作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23" name="AutoShape 29"/>
            <p:cNvSpPr/>
            <p:nvPr/>
          </p:nvSpPr>
          <p:spPr bwMode="auto">
            <a:xfrm>
              <a:off x="3286116" y="2643188"/>
              <a:ext cx="366051" cy="331636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grpSp>
          <p:nvGrpSpPr>
            <p:cNvPr id="9" name="Group 39"/>
            <p:cNvGrpSpPr/>
            <p:nvPr/>
          </p:nvGrpSpPr>
          <p:grpSpPr>
            <a:xfrm>
              <a:off x="3291608" y="1428742"/>
              <a:ext cx="423296" cy="764990"/>
              <a:chOff x="3386647" y="802411"/>
              <a:chExt cx="172336" cy="311450"/>
            </a:xfrm>
            <a:solidFill>
              <a:schemeClr val="accent1"/>
            </a:solidFill>
          </p:grpSpPr>
          <p:sp>
            <p:nvSpPr>
              <p:cNvPr id="42" name="Freeform 71"/>
              <p:cNvSpPr/>
              <p:nvPr/>
            </p:nvSpPr>
            <p:spPr bwMode="auto">
              <a:xfrm>
                <a:off x="3459319" y="802411"/>
                <a:ext cx="51909" cy="51909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4" y="2"/>
                  </a:cxn>
                  <a:cxn ang="0">
                    <a:pos x="43" y="7"/>
                  </a:cxn>
                  <a:cxn ang="0">
                    <a:pos x="49" y="16"/>
                  </a:cxn>
                  <a:cxn ang="0">
                    <a:pos x="50" y="25"/>
                  </a:cxn>
                  <a:cxn ang="0">
                    <a:pos x="50" y="25"/>
                  </a:cxn>
                  <a:cxn ang="0">
                    <a:pos x="49" y="36"/>
                  </a:cxn>
                  <a:cxn ang="0">
                    <a:pos x="43" y="43"/>
                  </a:cxn>
                  <a:cxn ang="0">
                    <a:pos x="34" y="49"/>
                  </a:cxn>
                  <a:cxn ang="0">
                    <a:pos x="25" y="51"/>
                  </a:cxn>
                  <a:cxn ang="0">
                    <a:pos x="25" y="51"/>
                  </a:cxn>
                  <a:cxn ang="0">
                    <a:pos x="16" y="49"/>
                  </a:cxn>
                  <a:cxn ang="0">
                    <a:pos x="7" y="43"/>
                  </a:cxn>
                  <a:cxn ang="0">
                    <a:pos x="1" y="3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0" h="51">
                    <a:moveTo>
                      <a:pt x="25" y="0"/>
                    </a:moveTo>
                    <a:lnTo>
                      <a:pt x="25" y="0"/>
                    </a:lnTo>
                    <a:lnTo>
                      <a:pt x="34" y="2"/>
                    </a:lnTo>
                    <a:lnTo>
                      <a:pt x="43" y="7"/>
                    </a:lnTo>
                    <a:lnTo>
                      <a:pt x="49" y="16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49" y="36"/>
                    </a:lnTo>
                    <a:lnTo>
                      <a:pt x="43" y="43"/>
                    </a:lnTo>
                    <a:lnTo>
                      <a:pt x="34" y="49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16" y="49"/>
                    </a:lnTo>
                    <a:lnTo>
                      <a:pt x="7" y="43"/>
                    </a:lnTo>
                    <a:lnTo>
                      <a:pt x="1" y="3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3" name="Freeform 72"/>
              <p:cNvSpPr>
                <a:spLocks noEditPoints="1"/>
              </p:cNvSpPr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  <a:cxn ang="0">
                    <a:pos x="139" y="119"/>
                  </a:cxn>
                  <a:cxn ang="0">
                    <a:pos x="134" y="130"/>
                  </a:cxn>
                  <a:cxn ang="0">
                    <a:pos x="129" y="92"/>
                  </a:cxn>
                  <a:cxn ang="0">
                    <a:pos x="136" y="105"/>
                  </a:cxn>
                  <a:cxn ang="0">
                    <a:pos x="141" y="118"/>
                  </a:cxn>
                  <a:cxn ang="0">
                    <a:pos x="139" y="119"/>
                  </a:cxn>
                  <a:cxn ang="0">
                    <a:pos x="141" y="118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  <a:close/>
                    <a:moveTo>
                      <a:pt x="139" y="119"/>
                    </a:moveTo>
                    <a:lnTo>
                      <a:pt x="139" y="119"/>
                    </a:lnTo>
                    <a:lnTo>
                      <a:pt x="134" y="130"/>
                    </a:lnTo>
                    <a:lnTo>
                      <a:pt x="134" y="130"/>
                    </a:lnTo>
                    <a:lnTo>
                      <a:pt x="129" y="141"/>
                    </a:lnTo>
                    <a:lnTo>
                      <a:pt x="129" y="92"/>
                    </a:lnTo>
                    <a:lnTo>
                      <a:pt x="129" y="92"/>
                    </a:lnTo>
                    <a:lnTo>
                      <a:pt x="136" y="105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39" y="119"/>
                    </a:lnTo>
                    <a:lnTo>
                      <a:pt x="139" y="119"/>
                    </a:lnTo>
                    <a:close/>
                    <a:moveTo>
                      <a:pt x="141" y="118"/>
                    </a:moveTo>
                    <a:lnTo>
                      <a:pt x="141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4" name="Freeform 73"/>
              <p:cNvSpPr/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5" name="Freeform 74"/>
              <p:cNvSpPr/>
              <p:nvPr/>
            </p:nvSpPr>
            <p:spPr bwMode="auto">
              <a:xfrm>
                <a:off x="3521609" y="897922"/>
                <a:ext cx="12458" cy="51909"/>
              </a:xfrm>
              <a:custGeom>
                <a:avLst/>
                <a:gdLst/>
                <a:ahLst/>
                <a:cxnLst>
                  <a:cxn ang="0">
                    <a:pos x="10" y="27"/>
                  </a:cxn>
                  <a:cxn ang="0">
                    <a:pos x="10" y="27"/>
                  </a:cxn>
                  <a:cxn ang="0">
                    <a:pos x="5" y="38"/>
                  </a:cxn>
                  <a:cxn ang="0">
                    <a:pos x="5" y="38"/>
                  </a:cxn>
                  <a:cxn ang="0">
                    <a:pos x="0" y="4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3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0" y="27"/>
                  </a:cxn>
                  <a:cxn ang="0">
                    <a:pos x="10" y="27"/>
                  </a:cxn>
                </a:cxnLst>
                <a:rect l="0" t="0" r="r" b="b"/>
                <a:pathLst>
                  <a:path w="12" h="49">
                    <a:moveTo>
                      <a:pt x="10" y="27"/>
                    </a:moveTo>
                    <a:lnTo>
                      <a:pt x="10" y="27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7"/>
                    </a:lnTo>
                    <a:lnTo>
                      <a:pt x="10" y="27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6" name="Line 75"/>
              <p:cNvSpPr>
                <a:spLocks noChangeShapeType="1"/>
              </p:cNvSpPr>
              <p:nvPr/>
            </p:nvSpPr>
            <p:spPr bwMode="auto">
              <a:xfrm>
                <a:off x="3534067" y="924914"/>
                <a:ext cx="2077" cy="2077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67400"/>
          </a:xfrm>
          <a:prstGeom prst="rect">
            <a:avLst/>
          </a:prstGeom>
          <a:solidFill>
            <a:srgbClr val="027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0" y="477140"/>
            <a:ext cx="5843714" cy="5913120"/>
          </a:xfrm>
          <a:custGeom>
            <a:avLst/>
            <a:gdLst>
              <a:gd name="connsiteX0" fmla="*/ 0 w 5843714"/>
              <a:gd name="connsiteY0" fmla="*/ 0 h 5913120"/>
              <a:gd name="connsiteX1" fmla="*/ 5447476 w 5843714"/>
              <a:gd name="connsiteY1" fmla="*/ 0 h 5913120"/>
              <a:gd name="connsiteX2" fmla="*/ 5447476 w 5843714"/>
              <a:gd name="connsiteY2" fmla="*/ 396238 h 5913120"/>
              <a:gd name="connsiteX3" fmla="*/ 5843714 w 5843714"/>
              <a:gd name="connsiteY3" fmla="*/ 396238 h 5913120"/>
              <a:gd name="connsiteX4" fmla="*/ 5843714 w 5843714"/>
              <a:gd name="connsiteY4" fmla="*/ 5516882 h 5913120"/>
              <a:gd name="connsiteX5" fmla="*/ 5447476 w 5843714"/>
              <a:gd name="connsiteY5" fmla="*/ 5516882 h 5913120"/>
              <a:gd name="connsiteX6" fmla="*/ 5447476 w 5843714"/>
              <a:gd name="connsiteY6" fmla="*/ 5913120 h 5913120"/>
              <a:gd name="connsiteX7" fmla="*/ 0 w 5843714"/>
              <a:gd name="connsiteY7" fmla="*/ 5913120 h 5913120"/>
              <a:gd name="connsiteX8" fmla="*/ 0 w 584371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43714" h="5913120">
                <a:moveTo>
                  <a:pt x="0" y="0"/>
                </a:moveTo>
                <a:lnTo>
                  <a:pt x="5447476" y="0"/>
                </a:lnTo>
                <a:lnTo>
                  <a:pt x="5447476" y="396238"/>
                </a:lnTo>
                <a:lnTo>
                  <a:pt x="5843714" y="396238"/>
                </a:lnTo>
                <a:lnTo>
                  <a:pt x="5843714" y="5516882"/>
                </a:lnTo>
                <a:lnTo>
                  <a:pt x="5447476" y="5516882"/>
                </a:lnTo>
                <a:lnTo>
                  <a:pt x="5447476" y="5913120"/>
                </a:lnTo>
                <a:lnTo>
                  <a:pt x="0" y="591312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8"/>
            <a:srcRect/>
            <a:tile tx="-1644650" ty="-6858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4"/>
          <p:cNvSpPr txBox="1"/>
          <p:nvPr/>
        </p:nvSpPr>
        <p:spPr>
          <a:xfrm>
            <a:off x="706296" y="3003051"/>
            <a:ext cx="3962207" cy="933652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ctr"/>
            <a:r>
              <a:rPr lang="en-US" altLang="zh-CN" sz="5465" b="1" u="sng" dirty="0">
                <a:solidFill>
                  <a:srgbClr val="0274AC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CONTENT</a:t>
            </a:r>
            <a:endParaRPr lang="zh-CN" altLang="en-US" sz="5465" b="1" u="sng" dirty="0">
              <a:solidFill>
                <a:srgbClr val="0274AC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43714" y="1124809"/>
            <a:ext cx="4011785" cy="4512503"/>
            <a:chOff x="829993" y="1604798"/>
            <a:chExt cx="4011785" cy="4512503"/>
          </a:xfrm>
        </p:grpSpPr>
        <p:sp>
          <p:nvSpPr>
            <p:cNvPr id="2" name="圆角矩形 1"/>
            <p:cNvSpPr/>
            <p:nvPr/>
          </p:nvSpPr>
          <p:spPr>
            <a:xfrm>
              <a:off x="1241778" y="2681931"/>
              <a:ext cx="3600000" cy="480000"/>
            </a:xfrm>
            <a:prstGeom prst="roundRect">
              <a:avLst>
                <a:gd name="adj" fmla="val 20450"/>
              </a:avLst>
            </a:prstGeom>
            <a:solidFill>
              <a:schemeClr val="bg2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665" b="1" dirty="0">
                <a:cs typeface="+mn-ea"/>
                <a:sym typeface="+mn-lt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241778" y="3621051"/>
              <a:ext cx="3600000" cy="480000"/>
            </a:xfrm>
            <a:prstGeom prst="roundRect">
              <a:avLst>
                <a:gd name="adj" fmla="val 20450"/>
              </a:avLst>
            </a:prstGeom>
            <a:solidFill>
              <a:schemeClr val="tx2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665" b="1" dirty="0">
                <a:cs typeface="+mn-ea"/>
                <a:sym typeface="+mn-lt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241778" y="4560171"/>
              <a:ext cx="3600000" cy="480000"/>
            </a:xfrm>
            <a:prstGeom prst="roundRect">
              <a:avLst>
                <a:gd name="adj" fmla="val 20450"/>
              </a:avLst>
            </a:prstGeom>
            <a:solidFill>
              <a:schemeClr val="bg2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665" b="1" dirty="0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241778" y="1742808"/>
              <a:ext cx="3600000" cy="480000"/>
            </a:xfrm>
            <a:prstGeom prst="roundRect">
              <a:avLst>
                <a:gd name="adj" fmla="val 20450"/>
              </a:avLst>
            </a:prstGeom>
            <a:solidFill>
              <a:schemeClr val="tx2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665" b="1" dirty="0">
                <a:cs typeface="+mn-ea"/>
                <a:sym typeface="+mn-lt"/>
              </a:endParaRPr>
            </a:p>
          </p:txBody>
        </p:sp>
        <p:sp>
          <p:nvSpPr>
            <p:cNvPr id="7" name="文本框 25"/>
            <p:cNvSpPr txBox="1"/>
            <p:nvPr/>
          </p:nvSpPr>
          <p:spPr>
            <a:xfrm>
              <a:off x="1841778" y="1793016"/>
              <a:ext cx="2400000" cy="379654"/>
            </a:xfrm>
            <a:prstGeom prst="rect">
              <a:avLst/>
            </a:prstGeom>
            <a:noFill/>
          </p:spPr>
          <p:txBody>
            <a:bodyPr wrap="square" lIns="91439" tIns="45719" rIns="91439" bIns="45719" rtlCol="0">
              <a:spAutoFit/>
            </a:bodyPr>
            <a:lstStyle/>
            <a:p>
              <a:pPr algn="ctr"/>
              <a:r>
                <a:rPr lang="zh-CN" altLang="en-US" sz="186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年度基本情况介绍</a:t>
              </a:r>
            </a:p>
          </p:txBody>
        </p:sp>
        <p:sp>
          <p:nvSpPr>
            <p:cNvPr id="8" name="文本框 39"/>
            <p:cNvSpPr txBox="1"/>
            <p:nvPr/>
          </p:nvSpPr>
          <p:spPr>
            <a:xfrm>
              <a:off x="1841778" y="2732139"/>
              <a:ext cx="2400000" cy="379654"/>
            </a:xfrm>
            <a:prstGeom prst="rect">
              <a:avLst/>
            </a:prstGeom>
            <a:noFill/>
          </p:spPr>
          <p:txBody>
            <a:bodyPr wrap="square" lIns="91439" tIns="45719" rIns="91439" bIns="45719" rtlCol="0">
              <a:spAutoFit/>
            </a:bodyPr>
            <a:lstStyle>
              <a:defPPr>
                <a:defRPr lang="zh-CN"/>
              </a:defPPr>
              <a:lvl1pPr>
                <a:defRPr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865" b="1" dirty="0">
                  <a:solidFill>
                    <a:schemeClr val="bg1"/>
                  </a:solidFill>
                </a:rPr>
                <a:t>加强医院内涵建设</a:t>
              </a:r>
            </a:p>
          </p:txBody>
        </p:sp>
        <p:sp>
          <p:nvSpPr>
            <p:cNvPr id="9" name="文本框 42"/>
            <p:cNvSpPr txBox="1"/>
            <p:nvPr/>
          </p:nvSpPr>
          <p:spPr>
            <a:xfrm>
              <a:off x="1444578" y="3671259"/>
              <a:ext cx="3194400" cy="379654"/>
            </a:xfrm>
            <a:prstGeom prst="rect">
              <a:avLst/>
            </a:prstGeom>
            <a:noFill/>
          </p:spPr>
          <p:txBody>
            <a:bodyPr wrap="square" lIns="91439" tIns="45719" rIns="91439" bIns="45719" rtlCol="0">
              <a:spAutoFit/>
            </a:bodyPr>
            <a:lstStyle>
              <a:defPPr>
                <a:defRPr lang="zh-CN"/>
              </a:defPPr>
              <a:lvl1pPr>
                <a:defRPr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865" b="1" dirty="0">
                  <a:solidFill>
                    <a:schemeClr val="bg1"/>
                  </a:solidFill>
                </a:rPr>
                <a:t>学科建设和人才培养</a:t>
              </a:r>
            </a:p>
          </p:txBody>
        </p:sp>
        <p:sp>
          <p:nvSpPr>
            <p:cNvPr id="10" name="文本框 42"/>
            <p:cNvSpPr txBox="1"/>
            <p:nvPr/>
          </p:nvSpPr>
          <p:spPr>
            <a:xfrm>
              <a:off x="1841778" y="4610379"/>
              <a:ext cx="2400000" cy="379654"/>
            </a:xfrm>
            <a:prstGeom prst="rect">
              <a:avLst/>
            </a:prstGeom>
            <a:noFill/>
          </p:spPr>
          <p:txBody>
            <a:bodyPr wrap="square" lIns="91439" tIns="45719" rIns="91439" bIns="45719" rtlCol="0">
              <a:spAutoFit/>
            </a:bodyPr>
            <a:lstStyle>
              <a:defPPr>
                <a:defRPr lang="zh-CN"/>
              </a:defPPr>
              <a:lvl1pPr>
                <a:defRPr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865" b="1" dirty="0">
                  <a:solidFill>
                    <a:schemeClr val="bg1"/>
                  </a:solidFill>
                </a:rPr>
                <a:t>加强服务和文化建设</a:t>
              </a:r>
            </a:p>
          </p:txBody>
        </p:sp>
        <p:sp>
          <p:nvSpPr>
            <p:cNvPr id="11" name="MH_Other_2"/>
            <p:cNvSpPr/>
            <p:nvPr>
              <p:custDataLst>
                <p:tags r:id="rId1"/>
              </p:custDataLst>
            </p:nvPr>
          </p:nvSpPr>
          <p:spPr>
            <a:xfrm>
              <a:off x="829993" y="1604798"/>
              <a:ext cx="760265" cy="756021"/>
            </a:xfrm>
            <a:prstGeom prst="star8">
              <a:avLst>
                <a:gd name="adj" fmla="val 4211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wrap="none" lIns="0" r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665" kern="0" dirty="0">
                  <a:solidFill>
                    <a:schemeClr val="tx2"/>
                  </a:solidFill>
                  <a:latin typeface="Impact" panose="020B0806030902050204" pitchFamily="34" charset="0"/>
                  <a:cs typeface="+mn-ea"/>
                </a:rPr>
                <a:t>01</a:t>
              </a:r>
              <a:endParaRPr lang="zh-CN" altLang="en-US" sz="2665" kern="0" dirty="0">
                <a:solidFill>
                  <a:schemeClr val="tx2"/>
                </a:solidFill>
                <a:latin typeface="Impact" panose="020B0806030902050204" pitchFamily="34" charset="0"/>
                <a:cs typeface="+mn-ea"/>
              </a:endParaRPr>
            </a:p>
          </p:txBody>
        </p:sp>
        <p:sp>
          <p:nvSpPr>
            <p:cNvPr id="12" name="MH_Other_2"/>
            <p:cNvSpPr/>
            <p:nvPr>
              <p:custDataLst>
                <p:tags r:id="rId2"/>
              </p:custDataLst>
            </p:nvPr>
          </p:nvSpPr>
          <p:spPr>
            <a:xfrm>
              <a:off x="829993" y="2543920"/>
              <a:ext cx="760265" cy="756021"/>
            </a:xfrm>
            <a:prstGeom prst="star8">
              <a:avLst>
                <a:gd name="adj" fmla="val 4211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wrap="none" lIns="0" r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665" kern="0" dirty="0">
                  <a:solidFill>
                    <a:schemeClr val="accent1"/>
                  </a:solidFill>
                  <a:latin typeface="Impact" panose="020B0806030902050204" pitchFamily="34" charset="0"/>
                  <a:cs typeface="+mn-ea"/>
                </a:rPr>
                <a:t>02</a:t>
              </a:r>
              <a:endParaRPr lang="zh-CN" altLang="en-US" sz="2665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</a:endParaRPr>
            </a:p>
          </p:txBody>
        </p:sp>
        <p:sp>
          <p:nvSpPr>
            <p:cNvPr id="13" name="MH_Other_2"/>
            <p:cNvSpPr/>
            <p:nvPr>
              <p:custDataLst>
                <p:tags r:id="rId3"/>
              </p:custDataLst>
            </p:nvPr>
          </p:nvSpPr>
          <p:spPr>
            <a:xfrm>
              <a:off x="829993" y="3483040"/>
              <a:ext cx="760265" cy="756021"/>
            </a:xfrm>
            <a:prstGeom prst="star8">
              <a:avLst>
                <a:gd name="adj" fmla="val 4211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wrap="none" lIns="0" r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665" kern="0" dirty="0">
                  <a:solidFill>
                    <a:schemeClr val="tx2"/>
                  </a:solidFill>
                  <a:latin typeface="Impact" panose="020B0806030902050204" pitchFamily="34" charset="0"/>
                  <a:cs typeface="+mn-ea"/>
                </a:rPr>
                <a:t>03</a:t>
              </a:r>
              <a:endParaRPr lang="zh-CN" altLang="en-US" sz="2665" kern="0" dirty="0">
                <a:solidFill>
                  <a:schemeClr val="tx2"/>
                </a:solidFill>
                <a:latin typeface="Impact" panose="020B0806030902050204" pitchFamily="34" charset="0"/>
                <a:cs typeface="+mn-ea"/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4"/>
              </p:custDataLst>
            </p:nvPr>
          </p:nvSpPr>
          <p:spPr>
            <a:xfrm>
              <a:off x="829993" y="4422160"/>
              <a:ext cx="760265" cy="756021"/>
            </a:xfrm>
            <a:prstGeom prst="star8">
              <a:avLst>
                <a:gd name="adj" fmla="val 4211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wrap="none" lIns="0" r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665" kern="0" dirty="0">
                  <a:solidFill>
                    <a:schemeClr val="accent1"/>
                  </a:solidFill>
                  <a:latin typeface="Impact" panose="020B0806030902050204" pitchFamily="34" charset="0"/>
                  <a:cs typeface="+mn-ea"/>
                </a:rPr>
                <a:t>04</a:t>
              </a:r>
              <a:endParaRPr lang="zh-CN" altLang="en-US" sz="2665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241778" y="5499291"/>
              <a:ext cx="3600000" cy="480000"/>
            </a:xfrm>
            <a:prstGeom prst="roundRect">
              <a:avLst>
                <a:gd name="adj" fmla="val 20450"/>
              </a:avLst>
            </a:prstGeom>
            <a:solidFill>
              <a:schemeClr val="tx2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665" b="1" dirty="0">
                <a:cs typeface="+mn-ea"/>
                <a:sym typeface="+mn-lt"/>
              </a:endParaRPr>
            </a:p>
          </p:txBody>
        </p:sp>
        <p:sp>
          <p:nvSpPr>
            <p:cNvPr id="17" name="文本框 42"/>
            <p:cNvSpPr txBox="1"/>
            <p:nvPr/>
          </p:nvSpPr>
          <p:spPr>
            <a:xfrm>
              <a:off x="1841778" y="5549499"/>
              <a:ext cx="2400000" cy="379654"/>
            </a:xfrm>
            <a:prstGeom prst="rect">
              <a:avLst/>
            </a:prstGeom>
            <a:noFill/>
          </p:spPr>
          <p:txBody>
            <a:bodyPr wrap="square" lIns="91439" tIns="45719" rIns="91439" bIns="45719" rtlCol="0">
              <a:spAutoFit/>
            </a:bodyPr>
            <a:lstStyle>
              <a:defPPr>
                <a:defRPr lang="zh-CN"/>
              </a:defPPr>
              <a:lvl1pPr>
                <a:defRPr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865" b="1" dirty="0">
                  <a:solidFill>
                    <a:schemeClr val="bg1"/>
                  </a:solidFill>
                </a:rPr>
                <a:t>存在不足及努力方向</a:t>
              </a:r>
            </a:p>
          </p:txBody>
        </p:sp>
        <p:sp>
          <p:nvSpPr>
            <p:cNvPr id="18" name="MH_Other_2"/>
            <p:cNvSpPr/>
            <p:nvPr>
              <p:custDataLst>
                <p:tags r:id="rId5"/>
              </p:custDataLst>
            </p:nvPr>
          </p:nvSpPr>
          <p:spPr>
            <a:xfrm>
              <a:off x="829993" y="5361280"/>
              <a:ext cx="760265" cy="756021"/>
            </a:xfrm>
            <a:prstGeom prst="star8">
              <a:avLst>
                <a:gd name="adj" fmla="val 4211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wrap="none" lIns="0" r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665" kern="0" dirty="0">
                  <a:solidFill>
                    <a:schemeClr val="tx2"/>
                  </a:solidFill>
                  <a:latin typeface="Impact" panose="020B0806030902050204" pitchFamily="34" charset="0"/>
                  <a:cs typeface="+mn-ea"/>
                </a:rPr>
                <a:t>05</a:t>
              </a:r>
              <a:endParaRPr lang="zh-CN" altLang="en-US" sz="2665" kern="0" dirty="0">
                <a:solidFill>
                  <a:schemeClr val="tx2"/>
                </a:solidFill>
                <a:latin typeface="Impact" panose="020B0806030902050204" pitchFamily="34" charset="0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1334088" y="1619238"/>
            <a:ext cx="7286491" cy="1502180"/>
            <a:chOff x="1000100" y="1214428"/>
            <a:chExt cx="5465580" cy="1126635"/>
          </a:xfrm>
        </p:grpSpPr>
        <p:sp>
          <p:nvSpPr>
            <p:cNvPr id="2477" name="Rectangle 2476"/>
            <p:cNvSpPr/>
            <p:nvPr/>
          </p:nvSpPr>
          <p:spPr>
            <a:xfrm>
              <a:off x="1000100" y="1214428"/>
              <a:ext cx="26432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4071934" y="1285866"/>
              <a:ext cx="2393746" cy="1055197"/>
              <a:chOff x="4071934" y="1285866"/>
              <a:chExt cx="2393746" cy="1055197"/>
            </a:xfrm>
          </p:grpSpPr>
          <p:sp>
            <p:nvSpPr>
              <p:cNvPr id="1606" name="Rectangle 582"/>
              <p:cNvSpPr>
                <a:spLocks noChangeArrowheads="1"/>
              </p:cNvSpPr>
              <p:nvPr/>
            </p:nvSpPr>
            <p:spPr bwMode="auto">
              <a:xfrm>
                <a:off x="4071934" y="1285866"/>
                <a:ext cx="1654371" cy="56523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07" name="Freeform 583"/>
              <p:cNvSpPr/>
              <p:nvPr/>
            </p:nvSpPr>
            <p:spPr bwMode="auto">
              <a:xfrm>
                <a:off x="5726305" y="1285866"/>
                <a:ext cx="551949" cy="10537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65"/>
                  </a:cxn>
                  <a:cxn ang="0">
                    <a:pos x="741" y="1428"/>
                  </a:cxn>
                  <a:cxn ang="0">
                    <a:pos x="747" y="1183"/>
                  </a:cxn>
                  <a:cxn ang="0">
                    <a:pos x="0" y="0"/>
                  </a:cxn>
                </a:cxnLst>
                <a:rect l="0" t="0" r="r" b="b"/>
                <a:pathLst>
                  <a:path w="747" h="1428">
                    <a:moveTo>
                      <a:pt x="0" y="0"/>
                    </a:moveTo>
                    <a:lnTo>
                      <a:pt x="0" y="765"/>
                    </a:lnTo>
                    <a:lnTo>
                      <a:pt x="741" y="1428"/>
                    </a:lnTo>
                    <a:lnTo>
                      <a:pt x="747" y="11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08" name="Rectangle 584"/>
              <p:cNvSpPr>
                <a:spLocks noChangeArrowheads="1"/>
              </p:cNvSpPr>
              <p:nvPr/>
            </p:nvSpPr>
            <p:spPr bwMode="auto">
              <a:xfrm>
                <a:off x="6269398" y="2163967"/>
                <a:ext cx="196282" cy="17709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2478" name="Rectangle 2477"/>
              <p:cNvSpPr/>
              <p:nvPr/>
            </p:nvSpPr>
            <p:spPr>
              <a:xfrm>
                <a:off x="4143372" y="1428742"/>
                <a:ext cx="754150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商务交流</a:t>
                </a:r>
                <a:endParaRPr lang="en-US" sz="16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1334088" y="2571746"/>
            <a:ext cx="7286491" cy="958961"/>
            <a:chOff x="1000100" y="1928808"/>
            <a:chExt cx="5465580" cy="719221"/>
          </a:xfrm>
        </p:grpSpPr>
        <p:sp>
          <p:nvSpPr>
            <p:cNvPr id="2479" name="Rectangle 2478"/>
            <p:cNvSpPr/>
            <p:nvPr/>
          </p:nvSpPr>
          <p:spPr>
            <a:xfrm>
              <a:off x="1000100" y="1928808"/>
              <a:ext cx="26432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4071934" y="2032620"/>
              <a:ext cx="2393746" cy="615409"/>
              <a:chOff x="4071934" y="2032620"/>
              <a:chExt cx="2393746" cy="615409"/>
            </a:xfrm>
          </p:grpSpPr>
          <p:sp>
            <p:nvSpPr>
              <p:cNvPr id="1609" name="Rectangle 585"/>
              <p:cNvSpPr>
                <a:spLocks noChangeArrowheads="1"/>
              </p:cNvSpPr>
              <p:nvPr/>
            </p:nvSpPr>
            <p:spPr bwMode="auto">
              <a:xfrm>
                <a:off x="4071934" y="2032620"/>
                <a:ext cx="1654371" cy="56523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0" name="Freeform 586"/>
              <p:cNvSpPr/>
              <p:nvPr/>
            </p:nvSpPr>
            <p:spPr bwMode="auto">
              <a:xfrm>
                <a:off x="5726305" y="2032620"/>
                <a:ext cx="547522" cy="615408"/>
              </a:xfrm>
              <a:custGeom>
                <a:avLst/>
                <a:gdLst/>
                <a:ahLst/>
                <a:cxnLst>
                  <a:cxn ang="0">
                    <a:pos x="0" y="765"/>
                  </a:cxn>
                  <a:cxn ang="0">
                    <a:pos x="0" y="0"/>
                  </a:cxn>
                  <a:cxn ang="0">
                    <a:pos x="741" y="595"/>
                  </a:cxn>
                  <a:cxn ang="0">
                    <a:pos x="741" y="834"/>
                  </a:cxn>
                  <a:cxn ang="0">
                    <a:pos x="0" y="765"/>
                  </a:cxn>
                </a:cxnLst>
                <a:rect l="0" t="0" r="r" b="b"/>
                <a:pathLst>
                  <a:path w="741" h="834">
                    <a:moveTo>
                      <a:pt x="0" y="765"/>
                    </a:moveTo>
                    <a:lnTo>
                      <a:pt x="0" y="0"/>
                    </a:lnTo>
                    <a:lnTo>
                      <a:pt x="741" y="595"/>
                    </a:lnTo>
                    <a:lnTo>
                      <a:pt x="741" y="834"/>
                    </a:lnTo>
                    <a:lnTo>
                      <a:pt x="0" y="7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1" name="Rectangle 587"/>
              <p:cNvSpPr>
                <a:spLocks noChangeArrowheads="1"/>
              </p:cNvSpPr>
              <p:nvPr/>
            </p:nvSpPr>
            <p:spPr bwMode="auto">
              <a:xfrm>
                <a:off x="6269398" y="2470933"/>
                <a:ext cx="196282" cy="17709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143372" y="2161309"/>
                <a:ext cx="754150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生产流程</a:t>
                </a:r>
                <a:endParaRPr lang="en-US" sz="16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1334088" y="3619502"/>
            <a:ext cx="7286491" cy="861619"/>
            <a:chOff x="1000100" y="2714626"/>
            <a:chExt cx="5465580" cy="646214"/>
          </a:xfrm>
        </p:grpSpPr>
        <p:sp>
          <p:nvSpPr>
            <p:cNvPr id="2480" name="Rectangle 2479"/>
            <p:cNvSpPr/>
            <p:nvPr/>
          </p:nvSpPr>
          <p:spPr>
            <a:xfrm>
              <a:off x="1000100" y="2714626"/>
              <a:ext cx="26432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4071934" y="2739528"/>
              <a:ext cx="2393746" cy="621312"/>
              <a:chOff x="4071934" y="2739528"/>
              <a:chExt cx="2393746" cy="621312"/>
            </a:xfrm>
          </p:grpSpPr>
          <p:sp>
            <p:nvSpPr>
              <p:cNvPr id="1612" name="Rectangle 588"/>
              <p:cNvSpPr>
                <a:spLocks noChangeArrowheads="1"/>
              </p:cNvSpPr>
              <p:nvPr/>
            </p:nvSpPr>
            <p:spPr bwMode="auto">
              <a:xfrm>
                <a:off x="4071934" y="2797084"/>
                <a:ext cx="1654371" cy="56375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3" name="Freeform 589"/>
              <p:cNvSpPr/>
              <p:nvPr/>
            </p:nvSpPr>
            <p:spPr bwMode="auto">
              <a:xfrm>
                <a:off x="5726305" y="2739528"/>
                <a:ext cx="560803" cy="621312"/>
              </a:xfrm>
              <a:custGeom>
                <a:avLst/>
                <a:gdLst/>
                <a:ahLst/>
                <a:cxnLst>
                  <a:cxn ang="0">
                    <a:pos x="759" y="263"/>
                  </a:cxn>
                  <a:cxn ang="0">
                    <a:pos x="759" y="0"/>
                  </a:cxn>
                  <a:cxn ang="0">
                    <a:pos x="0" y="79"/>
                  </a:cxn>
                  <a:cxn ang="0">
                    <a:pos x="0" y="844"/>
                  </a:cxn>
                  <a:cxn ang="0">
                    <a:pos x="759" y="263"/>
                  </a:cxn>
                </a:cxnLst>
                <a:rect l="0" t="0" r="r" b="b"/>
                <a:pathLst>
                  <a:path w="759" h="844">
                    <a:moveTo>
                      <a:pt x="759" y="263"/>
                    </a:moveTo>
                    <a:lnTo>
                      <a:pt x="759" y="0"/>
                    </a:lnTo>
                    <a:lnTo>
                      <a:pt x="0" y="79"/>
                    </a:lnTo>
                    <a:lnTo>
                      <a:pt x="0" y="844"/>
                    </a:lnTo>
                    <a:lnTo>
                      <a:pt x="759" y="26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4" name="Rectangle 590"/>
              <p:cNvSpPr>
                <a:spLocks noChangeArrowheads="1"/>
              </p:cNvSpPr>
              <p:nvPr/>
            </p:nvSpPr>
            <p:spPr bwMode="auto">
              <a:xfrm>
                <a:off x="6269398" y="2741003"/>
                <a:ext cx="196282" cy="19628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4143372" y="2951018"/>
                <a:ext cx="754150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创意理念</a:t>
                </a:r>
                <a:endParaRPr lang="en-US" sz="16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1334088" y="4063959"/>
            <a:ext cx="7286491" cy="1414800"/>
            <a:chOff x="1000100" y="3047969"/>
            <a:chExt cx="5465580" cy="1061100"/>
          </a:xfrm>
        </p:grpSpPr>
        <p:sp>
          <p:nvSpPr>
            <p:cNvPr id="2481" name="Rectangle 2480"/>
            <p:cNvSpPr/>
            <p:nvPr/>
          </p:nvSpPr>
          <p:spPr>
            <a:xfrm>
              <a:off x="1000100" y="3500444"/>
              <a:ext cx="26432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4071934" y="3047969"/>
              <a:ext cx="2393746" cy="1061100"/>
              <a:chOff x="4071934" y="3047969"/>
              <a:chExt cx="2393746" cy="1061100"/>
            </a:xfrm>
          </p:grpSpPr>
          <p:sp>
            <p:nvSpPr>
              <p:cNvPr id="1615" name="Rectangle 591"/>
              <p:cNvSpPr>
                <a:spLocks noChangeArrowheads="1"/>
              </p:cNvSpPr>
              <p:nvPr/>
            </p:nvSpPr>
            <p:spPr bwMode="auto">
              <a:xfrm>
                <a:off x="4071934" y="3543838"/>
                <a:ext cx="1654371" cy="56523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6" name="Freeform 592"/>
              <p:cNvSpPr/>
              <p:nvPr/>
            </p:nvSpPr>
            <p:spPr bwMode="auto">
              <a:xfrm>
                <a:off x="5726305" y="3047969"/>
                <a:ext cx="551949" cy="1061100"/>
              </a:xfrm>
              <a:custGeom>
                <a:avLst/>
                <a:gdLst/>
                <a:ahLst/>
                <a:cxnLst>
                  <a:cxn ang="0">
                    <a:pos x="0" y="673"/>
                  </a:cxn>
                  <a:cxn ang="0">
                    <a:pos x="0" y="1438"/>
                  </a:cxn>
                  <a:cxn ang="0">
                    <a:pos x="747" y="275"/>
                  </a:cxn>
                  <a:cxn ang="0">
                    <a:pos x="747" y="0"/>
                  </a:cxn>
                  <a:cxn ang="0">
                    <a:pos x="0" y="673"/>
                  </a:cxn>
                </a:cxnLst>
                <a:rect l="0" t="0" r="r" b="b"/>
                <a:pathLst>
                  <a:path w="747" h="1438">
                    <a:moveTo>
                      <a:pt x="0" y="673"/>
                    </a:moveTo>
                    <a:lnTo>
                      <a:pt x="0" y="1438"/>
                    </a:lnTo>
                    <a:lnTo>
                      <a:pt x="747" y="275"/>
                    </a:lnTo>
                    <a:lnTo>
                      <a:pt x="747" y="0"/>
                    </a:lnTo>
                    <a:lnTo>
                      <a:pt x="0" y="67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7" name="Rectangle 593"/>
              <p:cNvSpPr>
                <a:spLocks noChangeArrowheads="1"/>
              </p:cNvSpPr>
              <p:nvPr/>
            </p:nvSpPr>
            <p:spPr bwMode="auto">
              <a:xfrm>
                <a:off x="6269398" y="3050921"/>
                <a:ext cx="196282" cy="19628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4143372" y="3714758"/>
                <a:ext cx="754150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成功案例</a:t>
                </a:r>
                <a:endParaRPr lang="en-US" sz="16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8173981" y="2157221"/>
            <a:ext cx="2986329" cy="4161780"/>
            <a:chOff x="6130688" y="1617915"/>
            <a:chExt cx="2240038" cy="3121335"/>
          </a:xfrm>
        </p:grpSpPr>
        <p:sp>
          <p:nvSpPr>
            <p:cNvPr id="2467" name="Arc 2466"/>
            <p:cNvSpPr/>
            <p:nvPr/>
          </p:nvSpPr>
          <p:spPr>
            <a:xfrm>
              <a:off x="6130688" y="1617915"/>
              <a:ext cx="2240038" cy="2240038"/>
            </a:xfrm>
            <a:prstGeom prst="arc">
              <a:avLst>
                <a:gd name="adj1" fmla="val 18350541"/>
                <a:gd name="adj2" fmla="val 7842256"/>
              </a:avLst>
            </a:prstGeom>
            <a:ln w="1016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2468" name="Oval 2467"/>
            <p:cNvSpPr/>
            <p:nvPr/>
          </p:nvSpPr>
          <p:spPr>
            <a:xfrm>
              <a:off x="6257998" y="1745225"/>
              <a:ext cx="2003368" cy="20033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cxnSp>
          <p:nvCxnSpPr>
            <p:cNvPr id="2472" name="Straight Connector 2471"/>
            <p:cNvCxnSpPr/>
            <p:nvPr/>
          </p:nvCxnSpPr>
          <p:spPr>
            <a:xfrm rot="5400000">
              <a:off x="6893681" y="4241165"/>
              <a:ext cx="731263" cy="738"/>
            </a:xfrm>
            <a:prstGeom prst="line">
              <a:avLst/>
            </a:prstGeom>
            <a:ln w="1016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4" name="Rounded Rectangle 2473"/>
            <p:cNvSpPr/>
            <p:nvPr/>
          </p:nvSpPr>
          <p:spPr>
            <a:xfrm>
              <a:off x="6941941" y="4407193"/>
              <a:ext cx="701894" cy="33205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grpSp>
          <p:nvGrpSpPr>
            <p:cNvPr id="5" name="Group 42"/>
            <p:cNvGrpSpPr/>
            <p:nvPr/>
          </p:nvGrpSpPr>
          <p:grpSpPr>
            <a:xfrm>
              <a:off x="6785674" y="1951884"/>
              <a:ext cx="946536" cy="1641572"/>
              <a:chOff x="6785674" y="1951884"/>
              <a:chExt cx="946536" cy="1641572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6785674" y="2797084"/>
                <a:ext cx="946536" cy="796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1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选择我们</a:t>
                </a:r>
                <a:endParaRPr lang="en-US" altLang="zh-CN" sz="21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  <a:p>
                <a:pPr algn="ctr"/>
                <a:r>
                  <a:rPr lang="en-US" altLang="zh-CN" sz="21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&amp;</a:t>
                </a:r>
              </a:p>
              <a:p>
                <a:pPr algn="ctr"/>
                <a:r>
                  <a:rPr lang="zh-CN" altLang="en-US" sz="21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选择成功</a:t>
                </a:r>
                <a:endParaRPr lang="en-US" sz="21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  <p:grpSp>
            <p:nvGrpSpPr>
              <p:cNvPr id="6" name="Group 40"/>
              <p:cNvGrpSpPr/>
              <p:nvPr/>
            </p:nvGrpSpPr>
            <p:grpSpPr>
              <a:xfrm>
                <a:off x="6809654" y="1951884"/>
                <a:ext cx="770534" cy="770534"/>
                <a:chOff x="6265334" y="2031421"/>
                <a:chExt cx="366050" cy="366050"/>
              </a:xfrm>
              <a:solidFill>
                <a:schemeClr val="bg1"/>
              </a:solidFill>
            </p:grpSpPr>
            <p:sp>
              <p:nvSpPr>
                <p:cNvPr id="37" name="AutoShape 52"/>
                <p:cNvSpPr/>
                <p:nvPr/>
              </p:nvSpPr>
              <p:spPr bwMode="auto">
                <a:xfrm>
                  <a:off x="6265334" y="2031421"/>
                  <a:ext cx="366050" cy="366050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38" name="AutoShape 53"/>
                <p:cNvSpPr/>
                <p:nvPr/>
              </p:nvSpPr>
              <p:spPr bwMode="auto">
                <a:xfrm>
                  <a:off x="6402996" y="2157193"/>
                  <a:ext cx="98865" cy="102619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39" name="AutoShape 54"/>
                <p:cNvSpPr/>
                <p:nvPr/>
              </p:nvSpPr>
              <p:spPr bwMode="auto">
                <a:xfrm>
                  <a:off x="6391105" y="2282964"/>
                  <a:ext cx="55690" cy="58192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40" name="AutoShape 55"/>
                <p:cNvSpPr/>
                <p:nvPr/>
              </p:nvSpPr>
              <p:spPr bwMode="auto">
                <a:xfrm>
                  <a:off x="6448674" y="2088362"/>
                  <a:ext cx="56315" cy="58818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>
            <a:stCxn id="16" idx="2"/>
          </p:cNvCxnSpPr>
          <p:nvPr/>
        </p:nvCxnSpPr>
        <p:spPr>
          <a:xfrm rot="10800000" flipV="1">
            <a:off x="2476946" y="3081879"/>
            <a:ext cx="761906" cy="41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5" idx="6"/>
          </p:cNvCxnSpPr>
          <p:nvPr/>
        </p:nvCxnSpPr>
        <p:spPr>
          <a:xfrm>
            <a:off x="8425980" y="3081879"/>
            <a:ext cx="812884" cy="41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857896" y="1177279"/>
            <a:ext cx="3853792" cy="2641113"/>
            <a:chOff x="642910" y="1214428"/>
            <a:chExt cx="2890720" cy="1980835"/>
          </a:xfrm>
        </p:grpSpPr>
        <p:sp>
          <p:nvSpPr>
            <p:cNvPr id="31" name="Arc 30"/>
            <p:cNvSpPr/>
            <p:nvPr/>
          </p:nvSpPr>
          <p:spPr>
            <a:xfrm>
              <a:off x="1785918" y="1428742"/>
              <a:ext cx="1208844" cy="1208844"/>
            </a:xfrm>
            <a:prstGeom prst="arc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6" name="Group 44"/>
            <p:cNvGrpSpPr/>
            <p:nvPr/>
          </p:nvGrpSpPr>
          <p:grpSpPr>
            <a:xfrm>
              <a:off x="642910" y="1214428"/>
              <a:ext cx="1643074" cy="1116749"/>
              <a:chOff x="642910" y="1214428"/>
              <a:chExt cx="1643074" cy="1116749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642910" y="1500180"/>
                <a:ext cx="16430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1000100" y="1214428"/>
                <a:ext cx="1283010" cy="253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产品名称</a:t>
                </a:r>
                <a:endParaRPr lang="ms-MY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2428860" y="2090493"/>
              <a:ext cx="1104770" cy="110477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953146" y="1177279"/>
            <a:ext cx="3904769" cy="2641113"/>
            <a:chOff x="5214942" y="1214428"/>
            <a:chExt cx="2928958" cy="1980835"/>
          </a:xfrm>
        </p:grpSpPr>
        <p:sp>
          <p:nvSpPr>
            <p:cNvPr id="32" name="Arc 31"/>
            <p:cNvSpPr/>
            <p:nvPr/>
          </p:nvSpPr>
          <p:spPr>
            <a:xfrm flipH="1">
              <a:off x="5786446" y="1428742"/>
              <a:ext cx="1208844" cy="1208844"/>
            </a:xfrm>
            <a:prstGeom prst="arc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3" name="Group 45"/>
            <p:cNvGrpSpPr/>
            <p:nvPr/>
          </p:nvGrpSpPr>
          <p:grpSpPr>
            <a:xfrm>
              <a:off x="6500826" y="1214428"/>
              <a:ext cx="1643074" cy="1116749"/>
              <a:chOff x="6500826" y="1214428"/>
              <a:chExt cx="1643074" cy="1116749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6500826" y="1500180"/>
                <a:ext cx="16430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6500826" y="1214428"/>
                <a:ext cx="1285884" cy="253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产品名称</a:t>
                </a:r>
                <a:endParaRPr lang="ms-MY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25" name="Oval 24"/>
            <p:cNvSpPr/>
            <p:nvPr/>
          </p:nvSpPr>
          <p:spPr>
            <a:xfrm>
              <a:off x="5214942" y="2090493"/>
              <a:ext cx="1104770" cy="1104770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095993" y="2345365"/>
            <a:ext cx="3853792" cy="3559435"/>
            <a:chOff x="1571604" y="2090493"/>
            <a:chExt cx="2890720" cy="2669576"/>
          </a:xfrm>
        </p:grpSpPr>
        <p:sp>
          <p:nvSpPr>
            <p:cNvPr id="34" name="Arc 33"/>
            <p:cNvSpPr/>
            <p:nvPr/>
          </p:nvSpPr>
          <p:spPr>
            <a:xfrm flipV="1">
              <a:off x="2714612" y="2643188"/>
              <a:ext cx="1208844" cy="1208844"/>
            </a:xfrm>
            <a:prstGeom prst="arc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5" name="Group 43"/>
            <p:cNvGrpSpPr/>
            <p:nvPr/>
          </p:nvGrpSpPr>
          <p:grpSpPr>
            <a:xfrm>
              <a:off x="1571604" y="3643320"/>
              <a:ext cx="1643074" cy="1116749"/>
              <a:chOff x="1571604" y="3643320"/>
              <a:chExt cx="1643074" cy="1116749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1571604" y="3929072"/>
                <a:ext cx="16430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928794" y="3643320"/>
                <a:ext cx="1283010" cy="2539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产品名称</a:t>
                </a:r>
                <a:endParaRPr lang="ms-MY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23" name="Oval 22"/>
            <p:cNvSpPr/>
            <p:nvPr/>
          </p:nvSpPr>
          <p:spPr>
            <a:xfrm>
              <a:off x="3357554" y="2090493"/>
              <a:ext cx="1104770" cy="110477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715048" y="2345365"/>
            <a:ext cx="3904769" cy="3559435"/>
            <a:chOff x="4286248" y="2090493"/>
            <a:chExt cx="2928958" cy="2669576"/>
          </a:xfrm>
        </p:grpSpPr>
        <p:sp>
          <p:nvSpPr>
            <p:cNvPr id="33" name="Arc 32"/>
            <p:cNvSpPr/>
            <p:nvPr/>
          </p:nvSpPr>
          <p:spPr>
            <a:xfrm flipH="1" flipV="1">
              <a:off x="4857752" y="2643188"/>
              <a:ext cx="1208844" cy="1208844"/>
            </a:xfrm>
            <a:prstGeom prst="arc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" name="Group 46"/>
            <p:cNvGrpSpPr/>
            <p:nvPr/>
          </p:nvGrpSpPr>
          <p:grpSpPr>
            <a:xfrm>
              <a:off x="5572132" y="3643320"/>
              <a:ext cx="1643074" cy="1116749"/>
              <a:chOff x="5572132" y="3643320"/>
              <a:chExt cx="1643074" cy="1116749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5572132" y="3929072"/>
                <a:ext cx="16430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5572132" y="3643320"/>
                <a:ext cx="1285884" cy="2539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产品名称</a:t>
                </a:r>
                <a:endParaRPr lang="ms-MY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24" name="Oval 23"/>
            <p:cNvSpPr/>
            <p:nvPr/>
          </p:nvSpPr>
          <p:spPr>
            <a:xfrm>
              <a:off x="4286248" y="2090493"/>
              <a:ext cx="1104770" cy="1104770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57897" y="4667159"/>
            <a:ext cx="10361851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 </a:t>
            </a:r>
            <a:endParaRPr lang="ms-MY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048373" y="1703063"/>
            <a:ext cx="2537859" cy="2538189"/>
            <a:chOff x="785786" y="1643056"/>
            <a:chExt cx="1903642" cy="1903642"/>
          </a:xfrm>
        </p:grpSpPr>
        <p:sp>
          <p:nvSpPr>
            <p:cNvPr id="8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Arc 16"/>
            <p:cNvSpPr/>
            <p:nvPr/>
          </p:nvSpPr>
          <p:spPr>
            <a:xfrm flipH="1">
              <a:off x="785786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13" name="Group 38"/>
            <p:cNvGrpSpPr/>
            <p:nvPr/>
          </p:nvGrpSpPr>
          <p:grpSpPr>
            <a:xfrm>
              <a:off x="1071538" y="1857370"/>
              <a:ext cx="1357322" cy="1461797"/>
              <a:chOff x="1071538" y="1857370"/>
              <a:chExt cx="1357322" cy="1461797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1374129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1505391" y="2571750"/>
                <a:ext cx="504050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服务</a:t>
                </a:r>
                <a:endParaRPr 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  <p:grpSp>
            <p:nvGrpSpPr>
              <p:cNvPr id="27" name="Group 31"/>
              <p:cNvGrpSpPr/>
              <p:nvPr/>
            </p:nvGrpSpPr>
            <p:grpSpPr>
              <a:xfrm>
                <a:off x="1531359" y="2072984"/>
                <a:ext cx="366051" cy="320998"/>
                <a:chOff x="1178347" y="1308393"/>
                <a:chExt cx="366051" cy="320998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3" name="AutoShape 147"/>
                <p:cNvSpPr/>
                <p:nvPr/>
              </p:nvSpPr>
              <p:spPr bwMode="auto">
                <a:xfrm>
                  <a:off x="1178347" y="1308393"/>
                  <a:ext cx="366051" cy="320998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34" name="AutoShape 148"/>
                <p:cNvSpPr/>
                <p:nvPr/>
              </p:nvSpPr>
              <p:spPr bwMode="auto">
                <a:xfrm>
                  <a:off x="1235287" y="1365960"/>
                  <a:ext cx="54438" cy="544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  <p:sp>
            <p:nvSpPr>
              <p:cNvPr id="35" name="Rectangle 34"/>
              <p:cNvSpPr/>
              <p:nvPr/>
            </p:nvSpPr>
            <p:spPr>
              <a:xfrm>
                <a:off x="1071538" y="2857502"/>
                <a:ext cx="135732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3619807" y="1703063"/>
            <a:ext cx="2537859" cy="2538189"/>
            <a:chOff x="2714612" y="1643056"/>
            <a:chExt cx="1903642" cy="1903642"/>
          </a:xfrm>
        </p:grpSpPr>
        <p:sp>
          <p:nvSpPr>
            <p:cNvPr id="9" name="Arc 8"/>
            <p:cNvSpPr/>
            <p:nvPr/>
          </p:nvSpPr>
          <p:spPr>
            <a:xfrm>
              <a:off x="2714612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Arc 15"/>
            <p:cNvSpPr/>
            <p:nvPr/>
          </p:nvSpPr>
          <p:spPr>
            <a:xfrm flipH="1">
              <a:off x="2714612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32" name="Group 39"/>
            <p:cNvGrpSpPr/>
            <p:nvPr/>
          </p:nvGrpSpPr>
          <p:grpSpPr>
            <a:xfrm>
              <a:off x="3000364" y="1857370"/>
              <a:ext cx="1357322" cy="1461797"/>
              <a:chOff x="3000364" y="1857370"/>
              <a:chExt cx="1357322" cy="1461797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3357554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3441309" y="2571750"/>
                <a:ext cx="504050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生产</a:t>
                </a:r>
                <a:endParaRPr 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  <p:sp>
            <p:nvSpPr>
              <p:cNvPr id="30" name="AutoShape 117"/>
              <p:cNvSpPr/>
              <p:nvPr/>
            </p:nvSpPr>
            <p:spPr bwMode="auto">
              <a:xfrm>
                <a:off x="3524123" y="2075278"/>
                <a:ext cx="366051" cy="274694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000364" y="2857502"/>
                <a:ext cx="135732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</a:t>
                </a:r>
                <a:endParaRPr lang="ms-MY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6191240" y="1703063"/>
            <a:ext cx="2537859" cy="2538189"/>
            <a:chOff x="4643438" y="1643056"/>
            <a:chExt cx="1903642" cy="1903642"/>
          </a:xfrm>
        </p:grpSpPr>
        <p:sp>
          <p:nvSpPr>
            <p:cNvPr id="10" name="Arc 9"/>
            <p:cNvSpPr/>
            <p:nvPr/>
          </p:nvSpPr>
          <p:spPr>
            <a:xfrm>
              <a:off x="464343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Arc 14"/>
            <p:cNvSpPr/>
            <p:nvPr/>
          </p:nvSpPr>
          <p:spPr>
            <a:xfrm flipH="1">
              <a:off x="4643438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39" name="Group 40"/>
            <p:cNvGrpSpPr/>
            <p:nvPr/>
          </p:nvGrpSpPr>
          <p:grpSpPr>
            <a:xfrm>
              <a:off x="4929190" y="1857370"/>
              <a:ext cx="1357322" cy="1461797"/>
              <a:chOff x="4929190" y="1857370"/>
              <a:chExt cx="1357322" cy="1461797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5214942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294203" y="2571750"/>
                <a:ext cx="504050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标注</a:t>
                </a:r>
                <a:endParaRPr 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  <p:sp>
            <p:nvSpPr>
              <p:cNvPr id="31" name="AutoShape 139"/>
              <p:cNvSpPr/>
              <p:nvPr/>
            </p:nvSpPr>
            <p:spPr bwMode="auto">
              <a:xfrm>
                <a:off x="5375987" y="2013242"/>
                <a:ext cx="366050" cy="354788"/>
              </a:xfrm>
              <a:custGeom>
                <a:avLst/>
                <a:gdLst>
                  <a:gd name="T0" fmla="+- 0 10800 104"/>
                  <a:gd name="T1" fmla="*/ T0 w 21392"/>
                  <a:gd name="T2" fmla="*/ 10800 h 21600"/>
                  <a:gd name="T3" fmla="+- 0 10800 104"/>
                  <a:gd name="T4" fmla="*/ T3 w 21392"/>
                  <a:gd name="T5" fmla="*/ 10800 h 21600"/>
                  <a:gd name="T6" fmla="+- 0 10800 104"/>
                  <a:gd name="T7" fmla="*/ T6 w 21392"/>
                  <a:gd name="T8" fmla="*/ 10800 h 21600"/>
                  <a:gd name="T9" fmla="+- 0 10800 104"/>
                  <a:gd name="T10" fmla="*/ T9 w 213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92" h="21600">
                    <a:moveTo>
                      <a:pt x="15768" y="12794"/>
                    </a:moveTo>
                    <a:cubicBezTo>
                      <a:pt x="15426" y="13150"/>
                      <a:pt x="15271" y="13651"/>
                      <a:pt x="15350" y="14142"/>
                    </a:cubicBezTo>
                    <a:lnTo>
                      <a:pt x="16296" y="20031"/>
                    </a:lnTo>
                    <a:lnTo>
                      <a:pt x="11443" y="17309"/>
                    </a:lnTo>
                    <a:cubicBezTo>
                      <a:pt x="11210" y="17178"/>
                      <a:pt x="10953" y="17112"/>
                      <a:pt x="10696" y="17112"/>
                    </a:cubicBezTo>
                    <a:cubicBezTo>
                      <a:pt x="10439" y="17112"/>
                      <a:pt x="10182" y="17178"/>
                      <a:pt x="9949" y="17309"/>
                    </a:cubicBezTo>
                    <a:lnTo>
                      <a:pt x="5095" y="20031"/>
                    </a:lnTo>
                    <a:lnTo>
                      <a:pt x="6042" y="14142"/>
                    </a:lnTo>
                    <a:cubicBezTo>
                      <a:pt x="6121" y="13651"/>
                      <a:pt x="5966" y="13150"/>
                      <a:pt x="5624" y="12794"/>
                    </a:cubicBezTo>
                    <a:lnTo>
                      <a:pt x="1545" y="8550"/>
                    </a:lnTo>
                    <a:lnTo>
                      <a:pt x="7111" y="7685"/>
                    </a:lnTo>
                    <a:cubicBezTo>
                      <a:pt x="7619" y="7607"/>
                      <a:pt x="8057" y="7275"/>
                      <a:pt x="8276" y="6802"/>
                    </a:cubicBezTo>
                    <a:lnTo>
                      <a:pt x="10696" y="1568"/>
                    </a:lnTo>
                    <a:lnTo>
                      <a:pt x="13116" y="6802"/>
                    </a:lnTo>
                    <a:cubicBezTo>
                      <a:pt x="13334" y="7275"/>
                      <a:pt x="13772" y="7607"/>
                      <a:pt x="14280" y="7685"/>
                    </a:cubicBezTo>
                    <a:lnTo>
                      <a:pt x="19847" y="8550"/>
                    </a:lnTo>
                    <a:cubicBezTo>
                      <a:pt x="19847" y="8550"/>
                      <a:pt x="15768" y="12794"/>
                      <a:pt x="15768" y="12794"/>
                    </a:cubicBezTo>
                    <a:close/>
                    <a:moveTo>
                      <a:pt x="21312" y="8051"/>
                    </a:moveTo>
                    <a:cubicBezTo>
                      <a:pt x="21127" y="7495"/>
                      <a:pt x="20652" y="7088"/>
                      <a:pt x="20080" y="6999"/>
                    </a:cubicBezTo>
                    <a:lnTo>
                      <a:pt x="14514" y="6136"/>
                    </a:lnTo>
                    <a:lnTo>
                      <a:pt x="12094" y="901"/>
                    </a:lnTo>
                    <a:cubicBezTo>
                      <a:pt x="11840" y="351"/>
                      <a:pt x="11295" y="0"/>
                      <a:pt x="10696" y="0"/>
                    </a:cubicBezTo>
                    <a:cubicBezTo>
                      <a:pt x="10097" y="0"/>
                      <a:pt x="9552" y="351"/>
                      <a:pt x="9297" y="901"/>
                    </a:cubicBezTo>
                    <a:lnTo>
                      <a:pt x="6878" y="6136"/>
                    </a:lnTo>
                    <a:lnTo>
                      <a:pt x="1311" y="6999"/>
                    </a:lnTo>
                    <a:cubicBezTo>
                      <a:pt x="739" y="7088"/>
                      <a:pt x="264" y="7495"/>
                      <a:pt x="80" y="8051"/>
                    </a:cubicBezTo>
                    <a:cubicBezTo>
                      <a:pt x="-104" y="8609"/>
                      <a:pt x="35" y="9224"/>
                      <a:pt x="439" y="9644"/>
                    </a:cubicBezTo>
                    <a:lnTo>
                      <a:pt x="4518" y="13889"/>
                    </a:lnTo>
                    <a:lnTo>
                      <a:pt x="3572" y="19777"/>
                    </a:lnTo>
                    <a:cubicBezTo>
                      <a:pt x="3476" y="20370"/>
                      <a:pt x="3722" y="20966"/>
                      <a:pt x="4206" y="21313"/>
                    </a:cubicBezTo>
                    <a:cubicBezTo>
                      <a:pt x="4471" y="21503"/>
                      <a:pt x="4783" y="21600"/>
                      <a:pt x="5095" y="21600"/>
                    </a:cubicBezTo>
                    <a:cubicBezTo>
                      <a:pt x="5352" y="21600"/>
                      <a:pt x="5609" y="21534"/>
                      <a:pt x="5843" y="21404"/>
                    </a:cubicBezTo>
                    <a:lnTo>
                      <a:pt x="10696" y="18681"/>
                    </a:lnTo>
                    <a:lnTo>
                      <a:pt x="15549" y="21404"/>
                    </a:lnTo>
                    <a:cubicBezTo>
                      <a:pt x="15782" y="21534"/>
                      <a:pt x="16040" y="21600"/>
                      <a:pt x="16296" y="21600"/>
                    </a:cubicBezTo>
                    <a:cubicBezTo>
                      <a:pt x="16608" y="21600"/>
                      <a:pt x="16920" y="21503"/>
                      <a:pt x="17186" y="21313"/>
                    </a:cubicBezTo>
                    <a:cubicBezTo>
                      <a:pt x="17669" y="20966"/>
                      <a:pt x="17915" y="20370"/>
                      <a:pt x="17820" y="19777"/>
                    </a:cubicBezTo>
                    <a:lnTo>
                      <a:pt x="16873" y="13889"/>
                    </a:lnTo>
                    <a:lnTo>
                      <a:pt x="20953" y="9644"/>
                    </a:lnTo>
                    <a:cubicBezTo>
                      <a:pt x="21357" y="9224"/>
                      <a:pt x="21496" y="8609"/>
                      <a:pt x="21312" y="8051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929190" y="2857502"/>
                <a:ext cx="135732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</a:t>
                </a:r>
                <a:endParaRPr lang="ms-MY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8762673" y="1703063"/>
            <a:ext cx="2537859" cy="2538189"/>
            <a:chOff x="6572264" y="1643056"/>
            <a:chExt cx="1903642" cy="1903642"/>
          </a:xfrm>
        </p:grpSpPr>
        <p:sp>
          <p:nvSpPr>
            <p:cNvPr id="11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Arc 13"/>
            <p:cNvSpPr/>
            <p:nvPr/>
          </p:nvSpPr>
          <p:spPr>
            <a:xfrm flipH="1">
              <a:off x="6572264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0" name="Group 41"/>
            <p:cNvGrpSpPr/>
            <p:nvPr/>
          </p:nvGrpSpPr>
          <p:grpSpPr>
            <a:xfrm>
              <a:off x="6858016" y="1857370"/>
              <a:ext cx="1357322" cy="1461797"/>
              <a:chOff x="6858016" y="1857370"/>
              <a:chExt cx="1357322" cy="1461797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7215206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7322308" y="2571750"/>
                <a:ext cx="504050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交付</a:t>
                </a:r>
                <a:endParaRPr 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  <p:grpSp>
            <p:nvGrpSpPr>
              <p:cNvPr id="41" name="Group 26"/>
              <p:cNvGrpSpPr/>
              <p:nvPr/>
            </p:nvGrpSpPr>
            <p:grpSpPr>
              <a:xfrm>
                <a:off x="7384751" y="2038569"/>
                <a:ext cx="366051" cy="297846"/>
                <a:chOff x="7817318" y="3514082"/>
                <a:chExt cx="366051" cy="297846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8" name="AutoShape 5"/>
                <p:cNvSpPr/>
                <p:nvPr/>
              </p:nvSpPr>
              <p:spPr bwMode="auto">
                <a:xfrm>
                  <a:off x="8068858" y="3605439"/>
                  <a:ext cx="68830" cy="919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999" y="18900"/>
                      </a:moveTo>
                      <a:lnTo>
                        <a:pt x="3600" y="18900"/>
                      </a:lnTo>
                      <a:lnTo>
                        <a:pt x="3600" y="2700"/>
                      </a:lnTo>
                      <a:lnTo>
                        <a:pt x="7200" y="2700"/>
                      </a:lnTo>
                      <a:lnTo>
                        <a:pt x="17999" y="14850"/>
                      </a:lnTo>
                      <a:cubicBezTo>
                        <a:pt x="17999" y="14850"/>
                        <a:pt x="17999" y="18900"/>
                        <a:pt x="17999" y="18900"/>
                      </a:cubicBezTo>
                      <a:close/>
                      <a:moveTo>
                        <a:pt x="10195" y="1202"/>
                      </a:moveTo>
                      <a:cubicBezTo>
                        <a:pt x="9527" y="450"/>
                        <a:pt x="8402" y="0"/>
                        <a:pt x="7200" y="0"/>
                      </a:cubicBezTo>
                      <a:lnTo>
                        <a:pt x="3600" y="0"/>
                      </a:lnTo>
                      <a:cubicBezTo>
                        <a:pt x="1610" y="0"/>
                        <a:pt x="0" y="1207"/>
                        <a:pt x="0" y="2700"/>
                      </a:cubicBezTo>
                      <a:lnTo>
                        <a:pt x="0" y="18900"/>
                      </a:lnTo>
                      <a:cubicBezTo>
                        <a:pt x="0" y="20392"/>
                        <a:pt x="1610" y="21599"/>
                        <a:pt x="3600" y="21599"/>
                      </a:cubicBezTo>
                      <a:lnTo>
                        <a:pt x="17999" y="21599"/>
                      </a:lnTo>
                      <a:cubicBezTo>
                        <a:pt x="19989" y="21599"/>
                        <a:pt x="21600" y="20392"/>
                        <a:pt x="21600" y="18900"/>
                      </a:cubicBezTo>
                      <a:lnTo>
                        <a:pt x="21600" y="14850"/>
                      </a:lnTo>
                      <a:cubicBezTo>
                        <a:pt x="21600" y="14317"/>
                        <a:pt x="21389" y="13795"/>
                        <a:pt x="20995" y="13352"/>
                      </a:cubicBezTo>
                      <a:cubicBezTo>
                        <a:pt x="20995" y="13352"/>
                        <a:pt x="10195" y="1202"/>
                        <a:pt x="10195" y="12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29" name="AutoShape 6"/>
                <p:cNvSpPr/>
                <p:nvPr/>
              </p:nvSpPr>
              <p:spPr bwMode="auto">
                <a:xfrm>
                  <a:off x="7817318" y="3514082"/>
                  <a:ext cx="366051" cy="2978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50" y="16615"/>
                      </a:moveTo>
                      <a:cubicBezTo>
                        <a:pt x="20250" y="17074"/>
                        <a:pt x="19948" y="17446"/>
                        <a:pt x="19575" y="17446"/>
                      </a:cubicBezTo>
                      <a:lnTo>
                        <a:pt x="18803" y="17446"/>
                      </a:lnTo>
                      <a:cubicBezTo>
                        <a:pt x="18501" y="16016"/>
                        <a:pt x="17453" y="14953"/>
                        <a:pt x="16200" y="14953"/>
                      </a:cubicBezTo>
                      <a:cubicBezTo>
                        <a:pt x="14945" y="14953"/>
                        <a:pt x="13897" y="16016"/>
                        <a:pt x="13595" y="17446"/>
                      </a:cubicBezTo>
                      <a:lnTo>
                        <a:pt x="10029" y="17446"/>
                      </a:lnTo>
                      <a:cubicBezTo>
                        <a:pt x="9727" y="16016"/>
                        <a:pt x="8679" y="14953"/>
                        <a:pt x="7425" y="14953"/>
                      </a:cubicBezTo>
                      <a:cubicBezTo>
                        <a:pt x="6170" y="14953"/>
                        <a:pt x="5122" y="16016"/>
                        <a:pt x="4820" y="17446"/>
                      </a:cubicBezTo>
                      <a:lnTo>
                        <a:pt x="4050" y="17446"/>
                      </a:lnTo>
                      <a:cubicBezTo>
                        <a:pt x="3677" y="17446"/>
                        <a:pt x="3375" y="17074"/>
                        <a:pt x="3375" y="16615"/>
                      </a:cubicBezTo>
                      <a:lnTo>
                        <a:pt x="3375" y="14123"/>
                      </a:lnTo>
                      <a:lnTo>
                        <a:pt x="12150" y="14123"/>
                      </a:lnTo>
                      <a:cubicBezTo>
                        <a:pt x="13266" y="14123"/>
                        <a:pt x="14175" y="13005"/>
                        <a:pt x="14175" y="11630"/>
                      </a:cubicBezTo>
                      <a:lnTo>
                        <a:pt x="14175" y="5815"/>
                      </a:lnTo>
                      <a:lnTo>
                        <a:pt x="16875" y="5815"/>
                      </a:lnTo>
                      <a:cubicBezTo>
                        <a:pt x="17100" y="5815"/>
                        <a:pt x="17311" y="5954"/>
                        <a:pt x="17436" y="6185"/>
                      </a:cubicBezTo>
                      <a:lnTo>
                        <a:pt x="20136" y="11169"/>
                      </a:lnTo>
                      <a:cubicBezTo>
                        <a:pt x="20210" y="11306"/>
                        <a:pt x="20250" y="11466"/>
                        <a:pt x="20250" y="11630"/>
                      </a:cubicBezTo>
                      <a:cubicBezTo>
                        <a:pt x="20250" y="11630"/>
                        <a:pt x="20250" y="16615"/>
                        <a:pt x="20250" y="16615"/>
                      </a:cubicBezTo>
                      <a:close/>
                      <a:moveTo>
                        <a:pt x="16200" y="19938"/>
                      </a:moveTo>
                      <a:cubicBezTo>
                        <a:pt x="15454" y="19938"/>
                        <a:pt x="14850" y="19193"/>
                        <a:pt x="14850" y="18276"/>
                      </a:cubicBezTo>
                      <a:cubicBezTo>
                        <a:pt x="14850" y="17360"/>
                        <a:pt x="15454" y="16615"/>
                        <a:pt x="16200" y="16615"/>
                      </a:cubicBezTo>
                      <a:cubicBezTo>
                        <a:pt x="16945" y="16615"/>
                        <a:pt x="17550" y="17360"/>
                        <a:pt x="17550" y="18276"/>
                      </a:cubicBezTo>
                      <a:cubicBezTo>
                        <a:pt x="17550" y="19193"/>
                        <a:pt x="16945" y="19938"/>
                        <a:pt x="16200" y="19938"/>
                      </a:cubicBezTo>
                      <a:moveTo>
                        <a:pt x="7425" y="19938"/>
                      </a:moveTo>
                      <a:cubicBezTo>
                        <a:pt x="6679" y="19938"/>
                        <a:pt x="6075" y="19193"/>
                        <a:pt x="6075" y="18276"/>
                      </a:cubicBezTo>
                      <a:cubicBezTo>
                        <a:pt x="6075" y="17360"/>
                        <a:pt x="6679" y="16615"/>
                        <a:pt x="7425" y="16615"/>
                      </a:cubicBezTo>
                      <a:cubicBezTo>
                        <a:pt x="8170" y="16615"/>
                        <a:pt x="8775" y="17360"/>
                        <a:pt x="8775" y="18276"/>
                      </a:cubicBezTo>
                      <a:cubicBezTo>
                        <a:pt x="8775" y="19193"/>
                        <a:pt x="8170" y="19938"/>
                        <a:pt x="7425" y="19938"/>
                      </a:cubicBezTo>
                      <a:moveTo>
                        <a:pt x="2024" y="12461"/>
                      </a:moveTo>
                      <a:cubicBezTo>
                        <a:pt x="1652" y="12461"/>
                        <a:pt x="1349" y="12089"/>
                        <a:pt x="1349" y="11630"/>
                      </a:cubicBezTo>
                      <a:lnTo>
                        <a:pt x="1349" y="2492"/>
                      </a:lnTo>
                      <a:cubicBezTo>
                        <a:pt x="1349" y="2033"/>
                        <a:pt x="1652" y="1661"/>
                        <a:pt x="2024" y="1661"/>
                      </a:cubicBezTo>
                      <a:lnTo>
                        <a:pt x="12150" y="1661"/>
                      </a:lnTo>
                      <a:cubicBezTo>
                        <a:pt x="12523" y="1661"/>
                        <a:pt x="12825" y="2033"/>
                        <a:pt x="12825" y="2492"/>
                      </a:cubicBezTo>
                      <a:lnTo>
                        <a:pt x="12825" y="4153"/>
                      </a:lnTo>
                      <a:lnTo>
                        <a:pt x="12825" y="5815"/>
                      </a:lnTo>
                      <a:lnTo>
                        <a:pt x="12825" y="11630"/>
                      </a:lnTo>
                      <a:cubicBezTo>
                        <a:pt x="12825" y="12089"/>
                        <a:pt x="12523" y="12461"/>
                        <a:pt x="12150" y="12461"/>
                      </a:cubicBezTo>
                      <a:cubicBezTo>
                        <a:pt x="12150" y="12461"/>
                        <a:pt x="2024" y="12461"/>
                        <a:pt x="2024" y="12461"/>
                      </a:cubicBezTo>
                      <a:close/>
                      <a:moveTo>
                        <a:pt x="21259" y="10248"/>
                      </a:moveTo>
                      <a:lnTo>
                        <a:pt x="18559" y="5263"/>
                      </a:lnTo>
                      <a:cubicBezTo>
                        <a:pt x="18182" y="4568"/>
                        <a:pt x="17552" y="4153"/>
                        <a:pt x="16875" y="4153"/>
                      </a:cubicBezTo>
                      <a:lnTo>
                        <a:pt x="14175" y="4153"/>
                      </a:lnTo>
                      <a:lnTo>
                        <a:pt x="14175" y="2492"/>
                      </a:lnTo>
                      <a:cubicBezTo>
                        <a:pt x="14175" y="1117"/>
                        <a:pt x="13266" y="0"/>
                        <a:pt x="12150" y="0"/>
                      </a:cubicBezTo>
                      <a:lnTo>
                        <a:pt x="2024" y="0"/>
                      </a:lnTo>
                      <a:cubicBezTo>
                        <a:pt x="908" y="0"/>
                        <a:pt x="0" y="1117"/>
                        <a:pt x="0" y="2492"/>
                      </a:cubicBezTo>
                      <a:lnTo>
                        <a:pt x="0" y="11630"/>
                      </a:lnTo>
                      <a:cubicBezTo>
                        <a:pt x="0" y="13005"/>
                        <a:pt x="908" y="14123"/>
                        <a:pt x="2024" y="14123"/>
                      </a:cubicBezTo>
                      <a:lnTo>
                        <a:pt x="2025" y="14123"/>
                      </a:lnTo>
                      <a:lnTo>
                        <a:pt x="2025" y="16615"/>
                      </a:lnTo>
                      <a:cubicBezTo>
                        <a:pt x="2025" y="17989"/>
                        <a:pt x="2933" y="19107"/>
                        <a:pt x="4050" y="19107"/>
                      </a:cubicBezTo>
                      <a:lnTo>
                        <a:pt x="4820" y="19107"/>
                      </a:lnTo>
                      <a:cubicBezTo>
                        <a:pt x="5122" y="20537"/>
                        <a:pt x="6170" y="21600"/>
                        <a:pt x="7425" y="21600"/>
                      </a:cubicBezTo>
                      <a:cubicBezTo>
                        <a:pt x="8679" y="21600"/>
                        <a:pt x="9727" y="20537"/>
                        <a:pt x="10029" y="19107"/>
                      </a:cubicBezTo>
                      <a:lnTo>
                        <a:pt x="13595" y="19107"/>
                      </a:lnTo>
                      <a:cubicBezTo>
                        <a:pt x="13897" y="20537"/>
                        <a:pt x="14945" y="21600"/>
                        <a:pt x="16200" y="21600"/>
                      </a:cubicBezTo>
                      <a:cubicBezTo>
                        <a:pt x="17453" y="21600"/>
                        <a:pt x="18501" y="20537"/>
                        <a:pt x="18803" y="19107"/>
                      </a:cubicBezTo>
                      <a:lnTo>
                        <a:pt x="19575" y="19107"/>
                      </a:lnTo>
                      <a:cubicBezTo>
                        <a:pt x="20691" y="19107"/>
                        <a:pt x="21599" y="17989"/>
                        <a:pt x="21599" y="16615"/>
                      </a:cubicBezTo>
                      <a:lnTo>
                        <a:pt x="21599" y="11630"/>
                      </a:lnTo>
                      <a:cubicBezTo>
                        <a:pt x="21599" y="11137"/>
                        <a:pt x="21482" y="10658"/>
                        <a:pt x="21259" y="10248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  <p:sp>
            <p:nvSpPr>
              <p:cNvPr id="38" name="Rectangle 37"/>
              <p:cNvSpPr/>
              <p:nvPr/>
            </p:nvSpPr>
            <p:spPr>
              <a:xfrm>
                <a:off x="6858016" y="2857502"/>
                <a:ext cx="135732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</a:t>
                </a:r>
                <a:endParaRPr lang="ms-MY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1422400" y="1223798"/>
            <a:ext cx="2288117" cy="22817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rgbClr val="16C6BE"/>
              </a:solidFill>
            </a:endParaRPr>
          </a:p>
        </p:txBody>
      </p:sp>
      <p:sp>
        <p:nvSpPr>
          <p:cNvPr id="19478" name="Rectangle 22" descr="sy_64934932458副本"/>
          <p:cNvSpPr>
            <a:spLocks noChangeArrowheads="1"/>
          </p:cNvSpPr>
          <p:nvPr/>
        </p:nvSpPr>
        <p:spPr bwMode="auto">
          <a:xfrm>
            <a:off x="1422400" y="3505565"/>
            <a:ext cx="2288117" cy="2281767"/>
          </a:xfrm>
          <a:prstGeom prst="rect">
            <a:avLst/>
          </a:prstGeom>
          <a:blipFill dpi="0" rotWithShape="1">
            <a:blip r:embed="rId3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479" name="Rectangle 23" descr="sy_20111224160806078015"/>
          <p:cNvSpPr>
            <a:spLocks noChangeArrowheads="1"/>
          </p:cNvSpPr>
          <p:nvPr/>
        </p:nvSpPr>
        <p:spPr bwMode="auto">
          <a:xfrm>
            <a:off x="3774018" y="1223798"/>
            <a:ext cx="2288116" cy="2281767"/>
          </a:xfrm>
          <a:prstGeom prst="rect">
            <a:avLst/>
          </a:prstGeom>
          <a:blipFill dpi="0" rotWithShape="1">
            <a:blip r:embed="rId4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3774018" y="3505565"/>
            <a:ext cx="2288116" cy="2281767"/>
          </a:xfrm>
          <a:prstGeom prst="rect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81" name="Freeform 25" descr="17957756_101728372001_2副本"/>
          <p:cNvSpPr/>
          <p:nvPr/>
        </p:nvSpPr>
        <p:spPr bwMode="auto">
          <a:xfrm>
            <a:off x="6125634" y="1223798"/>
            <a:ext cx="4643967" cy="4563533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1653118" y="1704281"/>
            <a:ext cx="1824567" cy="135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01</a:t>
            </a:r>
          </a:p>
          <a:p>
            <a:pPr algn="ctr"/>
            <a:endParaRPr lang="zh-CN" altLang="en-US" sz="1065">
              <a:solidFill>
                <a:schemeClr val="bg1"/>
              </a:solidFill>
            </a:endParaRP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4015318" y="4015681"/>
            <a:ext cx="1824567" cy="135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02</a:t>
            </a:r>
          </a:p>
          <a:p>
            <a:pPr algn="ctr"/>
            <a:endParaRPr lang="zh-CN" altLang="en-US" sz="1065">
              <a:solidFill>
                <a:schemeClr val="bg1"/>
              </a:solidFill>
            </a:endParaRP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1" name="Freeform 21"/>
          <p:cNvSpPr/>
          <p:nvPr/>
        </p:nvSpPr>
        <p:spPr bwMode="auto">
          <a:xfrm>
            <a:off x="4260852" y="1333712"/>
            <a:ext cx="2239433" cy="2243667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2" name="Freeform 22"/>
          <p:cNvSpPr/>
          <p:nvPr/>
        </p:nvSpPr>
        <p:spPr bwMode="auto">
          <a:xfrm>
            <a:off x="4260852" y="2758230"/>
            <a:ext cx="2239433" cy="2239433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3" name="Freeform 23"/>
          <p:cNvSpPr/>
          <p:nvPr/>
        </p:nvSpPr>
        <p:spPr bwMode="auto">
          <a:xfrm>
            <a:off x="5681134" y="1333712"/>
            <a:ext cx="2239433" cy="2243667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4" name="Freeform 24"/>
          <p:cNvSpPr/>
          <p:nvPr/>
        </p:nvSpPr>
        <p:spPr bwMode="auto">
          <a:xfrm>
            <a:off x="5681134" y="2758230"/>
            <a:ext cx="2239433" cy="2239433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5" name="Freeform 25"/>
          <p:cNvSpPr>
            <a:spLocks noEditPoints="1"/>
          </p:cNvSpPr>
          <p:nvPr/>
        </p:nvSpPr>
        <p:spPr bwMode="auto">
          <a:xfrm>
            <a:off x="7325785" y="3054563"/>
            <a:ext cx="376767" cy="30268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6" name="Freeform 26"/>
          <p:cNvSpPr>
            <a:spLocks noEditPoints="1"/>
          </p:cNvSpPr>
          <p:nvPr/>
        </p:nvSpPr>
        <p:spPr bwMode="auto">
          <a:xfrm>
            <a:off x="4445000" y="3050330"/>
            <a:ext cx="372533" cy="311149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7" name="Freeform 27"/>
          <p:cNvSpPr>
            <a:spLocks noEditPoints="1"/>
          </p:cNvSpPr>
          <p:nvPr/>
        </p:nvSpPr>
        <p:spPr bwMode="auto">
          <a:xfrm>
            <a:off x="5930900" y="1543263"/>
            <a:ext cx="374651" cy="311149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8" name="Freeform 28"/>
          <p:cNvSpPr>
            <a:spLocks noEditPoints="1"/>
          </p:cNvSpPr>
          <p:nvPr/>
        </p:nvSpPr>
        <p:spPr bwMode="auto">
          <a:xfrm>
            <a:off x="5888567" y="2995296"/>
            <a:ext cx="412751" cy="336549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9" name="Freeform 29"/>
          <p:cNvSpPr>
            <a:spLocks noEditPoints="1"/>
          </p:cNvSpPr>
          <p:nvPr/>
        </p:nvSpPr>
        <p:spPr bwMode="auto">
          <a:xfrm>
            <a:off x="5988051" y="4443097"/>
            <a:ext cx="260349" cy="3683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0" name="Line 30"/>
          <p:cNvSpPr>
            <a:spLocks noChangeShapeType="1"/>
          </p:cNvSpPr>
          <p:nvPr/>
        </p:nvSpPr>
        <p:spPr bwMode="auto">
          <a:xfrm flipH="1">
            <a:off x="4631267" y="1644863"/>
            <a:ext cx="1013884" cy="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1" name="Line 31"/>
          <p:cNvSpPr>
            <a:spLocks noChangeShapeType="1"/>
          </p:cNvSpPr>
          <p:nvPr/>
        </p:nvSpPr>
        <p:spPr bwMode="auto">
          <a:xfrm>
            <a:off x="4631267" y="3628179"/>
            <a:ext cx="0" cy="999067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2" name="Line 32"/>
          <p:cNvSpPr>
            <a:spLocks noChangeShapeType="1"/>
          </p:cNvSpPr>
          <p:nvPr/>
        </p:nvSpPr>
        <p:spPr bwMode="auto">
          <a:xfrm>
            <a:off x="6551085" y="4627245"/>
            <a:ext cx="960967" cy="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3" name="Line 33"/>
          <p:cNvSpPr>
            <a:spLocks noChangeShapeType="1"/>
          </p:cNvSpPr>
          <p:nvPr/>
        </p:nvSpPr>
        <p:spPr bwMode="auto">
          <a:xfrm flipV="1">
            <a:off x="7512051" y="1644863"/>
            <a:ext cx="0" cy="1051983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7727952" y="1543263"/>
            <a:ext cx="3168649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7727952" y="4515063"/>
            <a:ext cx="3168649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1276352" y="1543263"/>
            <a:ext cx="3168649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7" name="Rectangle 37"/>
          <p:cNvSpPr>
            <a:spLocks noChangeArrowheads="1"/>
          </p:cNvSpPr>
          <p:nvPr/>
        </p:nvSpPr>
        <p:spPr bwMode="auto">
          <a:xfrm>
            <a:off x="1276352" y="4515063"/>
            <a:ext cx="3168649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4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9400"/>
            <a:ext cx="12192000" cy="68674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17036" y="14908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72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2873981" y="3191345"/>
            <a:ext cx="64272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bg1"/>
                </a:solidFill>
              </a:rPr>
              <a:t>加强服务和文化建设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4016856" y="4256714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0097326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-16739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574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13" name="Group 21"/>
          <p:cNvGrpSpPr/>
          <p:nvPr/>
        </p:nvGrpSpPr>
        <p:grpSpPr bwMode="auto">
          <a:xfrm>
            <a:off x="1272117" y="1572790"/>
            <a:ext cx="1913467" cy="1494367"/>
            <a:chOff x="0" y="0"/>
            <a:chExt cx="1058" cy="827"/>
          </a:xfrm>
        </p:grpSpPr>
        <p:sp>
          <p:nvSpPr>
            <p:cNvPr id="33814" name="Rectangle 22" descr="0x786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15" name="Rectangle 23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1270001" y="3647123"/>
            <a:ext cx="1917700" cy="325967"/>
          </a:xfrm>
          <a:prstGeom prst="rect">
            <a:avLst/>
          </a:prstGeom>
          <a:noFill/>
          <a:ln w="6350" cmpd="sng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17" name="Group 25"/>
          <p:cNvGrpSpPr/>
          <p:nvPr/>
        </p:nvGrpSpPr>
        <p:grpSpPr bwMode="auto">
          <a:xfrm>
            <a:off x="3850217" y="1572790"/>
            <a:ext cx="1913467" cy="1494367"/>
            <a:chOff x="0" y="0"/>
            <a:chExt cx="1058" cy="827"/>
          </a:xfrm>
        </p:grpSpPr>
        <p:sp>
          <p:nvSpPr>
            <p:cNvPr id="33818" name="Rectangle 26" descr="0115mvtps00039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19" name="Rectangle 27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2F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3848101" y="3647123"/>
            <a:ext cx="1917700" cy="325967"/>
          </a:xfrm>
          <a:prstGeom prst="rect">
            <a:avLst/>
          </a:prstGeom>
          <a:noFill/>
          <a:ln w="6350" cmpd="sng">
            <a:solidFill>
              <a:srgbClr val="2F99C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21" name="Group 29"/>
          <p:cNvGrpSpPr/>
          <p:nvPr/>
        </p:nvGrpSpPr>
        <p:grpSpPr bwMode="auto">
          <a:xfrm>
            <a:off x="6428317" y="1572790"/>
            <a:ext cx="1913467" cy="1494367"/>
            <a:chOff x="0" y="0"/>
            <a:chExt cx="1058" cy="827"/>
          </a:xfrm>
        </p:grpSpPr>
        <p:sp>
          <p:nvSpPr>
            <p:cNvPr id="33822" name="Rectangle 30" descr="u=290065061,2920051158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23" name="Rectangle 31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6426201" y="3647123"/>
            <a:ext cx="1917700" cy="325967"/>
          </a:xfrm>
          <a:prstGeom prst="rect">
            <a:avLst/>
          </a:prstGeom>
          <a:noFill/>
          <a:ln w="6350" cmpd="sng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25" name="Group 33"/>
          <p:cNvGrpSpPr/>
          <p:nvPr/>
        </p:nvGrpSpPr>
        <p:grpSpPr bwMode="auto">
          <a:xfrm>
            <a:off x="9006417" y="1572790"/>
            <a:ext cx="1913467" cy="1494367"/>
            <a:chOff x="0" y="0"/>
            <a:chExt cx="1058" cy="827"/>
          </a:xfrm>
        </p:grpSpPr>
        <p:sp>
          <p:nvSpPr>
            <p:cNvPr id="33826" name="Rectangle 34" descr="u=2137848116,541256983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27" name="Rectangle 35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2F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28" name="Rectangle 36"/>
          <p:cNvSpPr>
            <a:spLocks noChangeArrowheads="1"/>
          </p:cNvSpPr>
          <p:nvPr/>
        </p:nvSpPr>
        <p:spPr bwMode="auto">
          <a:xfrm>
            <a:off x="9004301" y="3647123"/>
            <a:ext cx="1917700" cy="325967"/>
          </a:xfrm>
          <a:prstGeom prst="rect">
            <a:avLst/>
          </a:prstGeom>
          <a:noFill/>
          <a:ln w="6350" cmpd="sng">
            <a:solidFill>
              <a:srgbClr val="2F99C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29" name="Rectangle 37"/>
          <p:cNvSpPr>
            <a:spLocks noChangeArrowheads="1"/>
          </p:cNvSpPr>
          <p:nvPr/>
        </p:nvSpPr>
        <p:spPr bwMode="auto">
          <a:xfrm>
            <a:off x="1552578" y="3308457"/>
            <a:ext cx="136736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600" b="1" dirty="0">
                <a:solidFill>
                  <a:srgbClr val="00B0F0"/>
                </a:solidFill>
                <a:ea typeface="微软雅黑" pitchFamily="34" charset="-122"/>
              </a:rPr>
              <a:t>Frank Furious</a:t>
            </a:r>
            <a:endParaRPr lang="zh-CN" altLang="zh-CN" sz="1600" dirty="0">
              <a:solidFill>
                <a:srgbClr val="00B0F0"/>
              </a:solidFill>
            </a:endParaRPr>
          </a:p>
        </p:txBody>
      </p:sp>
      <p:sp>
        <p:nvSpPr>
          <p:cNvPr id="33830" name="Rectangle 38"/>
          <p:cNvSpPr>
            <a:spLocks noChangeArrowheads="1"/>
          </p:cNvSpPr>
          <p:nvPr/>
        </p:nvSpPr>
        <p:spPr bwMode="auto">
          <a:xfrm>
            <a:off x="1891870" y="3725439"/>
            <a:ext cx="690895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Art Director</a:t>
            </a:r>
            <a:endParaRPr lang="zh-CN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1" name="Rectangle 39"/>
          <p:cNvSpPr>
            <a:spLocks noChangeArrowheads="1"/>
          </p:cNvSpPr>
          <p:nvPr/>
        </p:nvSpPr>
        <p:spPr bwMode="auto">
          <a:xfrm>
            <a:off x="4312300" y="3308457"/>
            <a:ext cx="10147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Kara Kulis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832" name="Rectangle 40"/>
          <p:cNvSpPr>
            <a:spLocks noChangeArrowheads="1"/>
          </p:cNvSpPr>
          <p:nvPr/>
        </p:nvSpPr>
        <p:spPr bwMode="auto">
          <a:xfrm>
            <a:off x="4216665" y="3725439"/>
            <a:ext cx="1203856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 &amp; Sales</a:t>
            </a:r>
            <a:endParaRPr lang="zh-CN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3" name="Rectangle 41"/>
          <p:cNvSpPr>
            <a:spLocks noChangeArrowheads="1"/>
          </p:cNvSpPr>
          <p:nvPr/>
        </p:nvSpPr>
        <p:spPr bwMode="auto">
          <a:xfrm>
            <a:off x="6725674" y="3308457"/>
            <a:ext cx="133568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600" b="1" dirty="0">
                <a:solidFill>
                  <a:srgbClr val="00B0F0"/>
                </a:solidFill>
                <a:ea typeface="微软雅黑" pitchFamily="34" charset="-122"/>
              </a:rPr>
              <a:t>Andrea Arkov</a:t>
            </a:r>
            <a:endParaRPr lang="zh-CN" altLang="zh-CN" sz="1600" dirty="0">
              <a:solidFill>
                <a:srgbClr val="00B0F0"/>
              </a:solidFill>
            </a:endParaRPr>
          </a:p>
        </p:txBody>
      </p:sp>
      <p:sp>
        <p:nvSpPr>
          <p:cNvPr id="33834" name="Rectangle 42"/>
          <p:cNvSpPr>
            <a:spLocks noChangeArrowheads="1"/>
          </p:cNvSpPr>
          <p:nvPr/>
        </p:nvSpPr>
        <p:spPr bwMode="auto">
          <a:xfrm>
            <a:off x="6902741" y="3725439"/>
            <a:ext cx="979434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Public Relations</a:t>
            </a:r>
            <a:endParaRPr lang="zh-CN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5" name="Rectangle 43"/>
          <p:cNvSpPr>
            <a:spLocks noChangeArrowheads="1"/>
          </p:cNvSpPr>
          <p:nvPr/>
        </p:nvSpPr>
        <p:spPr bwMode="auto">
          <a:xfrm>
            <a:off x="9240873" y="3310573"/>
            <a:ext cx="14699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Harold Houdini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836" name="Rectangle 44"/>
          <p:cNvSpPr>
            <a:spLocks noChangeArrowheads="1"/>
          </p:cNvSpPr>
          <p:nvPr/>
        </p:nvSpPr>
        <p:spPr bwMode="auto">
          <a:xfrm>
            <a:off x="9683045" y="3727556"/>
            <a:ext cx="583493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Designer </a:t>
            </a:r>
            <a:endParaRPr lang="zh-CN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7" name="Rectangle 45"/>
          <p:cNvSpPr>
            <a:spLocks noChangeArrowheads="1"/>
          </p:cNvSpPr>
          <p:nvPr/>
        </p:nvSpPr>
        <p:spPr bwMode="auto">
          <a:xfrm>
            <a:off x="1350434" y="4218623"/>
            <a:ext cx="1769533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25034" y="5370089"/>
            <a:ext cx="260351" cy="262467"/>
            <a:chOff x="993775" y="4122738"/>
            <a:chExt cx="195263" cy="196850"/>
          </a:xfrm>
        </p:grpSpPr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993775" y="4122738"/>
              <a:ext cx="195263" cy="196850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0" name="Freeform 48"/>
            <p:cNvSpPr/>
            <p:nvPr/>
          </p:nvSpPr>
          <p:spPr bwMode="auto">
            <a:xfrm>
              <a:off x="10477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18218" y="5370089"/>
            <a:ext cx="260349" cy="262467"/>
            <a:chOff x="1363663" y="4122738"/>
            <a:chExt cx="195262" cy="196850"/>
          </a:xfrm>
        </p:grpSpPr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1363663" y="4122738"/>
              <a:ext cx="195262" cy="196850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3" name="Freeform 51"/>
            <p:cNvSpPr/>
            <p:nvPr/>
          </p:nvSpPr>
          <p:spPr bwMode="auto">
            <a:xfrm>
              <a:off x="14398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23118" y="5370089"/>
            <a:ext cx="260349" cy="262467"/>
            <a:chOff x="2192338" y="4122738"/>
            <a:chExt cx="195262" cy="196850"/>
          </a:xfrm>
        </p:grpSpPr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2192338" y="4122738"/>
              <a:ext cx="195262" cy="196850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6" name="Freeform 54"/>
            <p:cNvSpPr>
              <a:spLocks noEditPoints="1"/>
            </p:cNvSpPr>
            <p:nvPr/>
          </p:nvSpPr>
          <p:spPr bwMode="auto">
            <a:xfrm>
              <a:off x="22463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68551" y="5370089"/>
            <a:ext cx="262467" cy="262467"/>
            <a:chOff x="1776413" y="4122738"/>
            <a:chExt cx="196850" cy="196850"/>
          </a:xfrm>
        </p:grpSpPr>
        <p:sp>
          <p:nvSpPr>
            <p:cNvPr id="33848" name="Oval 56"/>
            <p:cNvSpPr>
              <a:spLocks noChangeArrowheads="1"/>
            </p:cNvSpPr>
            <p:nvPr/>
          </p:nvSpPr>
          <p:spPr bwMode="auto">
            <a:xfrm>
              <a:off x="1776413" y="4122738"/>
              <a:ext cx="196850" cy="196850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9" name="Freeform 57"/>
            <p:cNvSpPr>
              <a:spLocks noEditPoints="1"/>
            </p:cNvSpPr>
            <p:nvPr/>
          </p:nvSpPr>
          <p:spPr bwMode="auto">
            <a:xfrm>
              <a:off x="18303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50" name="Rectangle 58"/>
          <p:cNvSpPr>
            <a:spLocks noChangeArrowheads="1"/>
          </p:cNvSpPr>
          <p:nvPr/>
        </p:nvSpPr>
        <p:spPr bwMode="auto">
          <a:xfrm>
            <a:off x="3924300" y="4218623"/>
            <a:ext cx="1769533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898901" y="5370089"/>
            <a:ext cx="260351" cy="262467"/>
            <a:chOff x="2924175" y="4122738"/>
            <a:chExt cx="195263" cy="196850"/>
          </a:xfrm>
        </p:grpSpPr>
        <p:sp>
          <p:nvSpPr>
            <p:cNvPr id="33852" name="Oval 60"/>
            <p:cNvSpPr>
              <a:spLocks noChangeArrowheads="1"/>
            </p:cNvSpPr>
            <p:nvPr/>
          </p:nvSpPr>
          <p:spPr bwMode="auto">
            <a:xfrm>
              <a:off x="2924175" y="4122738"/>
              <a:ext cx="195263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53" name="Freeform 61"/>
            <p:cNvSpPr/>
            <p:nvPr/>
          </p:nvSpPr>
          <p:spPr bwMode="auto">
            <a:xfrm>
              <a:off x="29781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92084" y="5370089"/>
            <a:ext cx="260349" cy="262467"/>
            <a:chOff x="3294063" y="4122738"/>
            <a:chExt cx="195262" cy="196850"/>
          </a:xfrm>
        </p:grpSpPr>
        <p:sp>
          <p:nvSpPr>
            <p:cNvPr id="33855" name="Oval 63"/>
            <p:cNvSpPr>
              <a:spLocks noChangeArrowheads="1"/>
            </p:cNvSpPr>
            <p:nvPr/>
          </p:nvSpPr>
          <p:spPr bwMode="auto">
            <a:xfrm>
              <a:off x="3294063" y="4122738"/>
              <a:ext cx="195262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56" name="Freeform 64"/>
            <p:cNvSpPr/>
            <p:nvPr/>
          </p:nvSpPr>
          <p:spPr bwMode="auto">
            <a:xfrm>
              <a:off x="33702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96984" y="5370089"/>
            <a:ext cx="260349" cy="262467"/>
            <a:chOff x="4122738" y="4122738"/>
            <a:chExt cx="195262" cy="196850"/>
          </a:xfrm>
        </p:grpSpPr>
        <p:sp>
          <p:nvSpPr>
            <p:cNvPr id="33858" name="Oval 66"/>
            <p:cNvSpPr>
              <a:spLocks noChangeArrowheads="1"/>
            </p:cNvSpPr>
            <p:nvPr/>
          </p:nvSpPr>
          <p:spPr bwMode="auto">
            <a:xfrm>
              <a:off x="4122738" y="4122738"/>
              <a:ext cx="195262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59" name="Freeform 67"/>
            <p:cNvSpPr>
              <a:spLocks noEditPoints="1"/>
            </p:cNvSpPr>
            <p:nvPr/>
          </p:nvSpPr>
          <p:spPr bwMode="auto">
            <a:xfrm>
              <a:off x="41767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42417" y="5370089"/>
            <a:ext cx="262467" cy="262467"/>
            <a:chOff x="3706813" y="4122738"/>
            <a:chExt cx="196850" cy="196850"/>
          </a:xfrm>
        </p:grpSpPr>
        <p:sp>
          <p:nvSpPr>
            <p:cNvPr id="33861" name="Oval 69"/>
            <p:cNvSpPr>
              <a:spLocks noChangeArrowheads="1"/>
            </p:cNvSpPr>
            <p:nvPr/>
          </p:nvSpPr>
          <p:spPr bwMode="auto">
            <a:xfrm>
              <a:off x="3706813" y="4122738"/>
              <a:ext cx="196850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37607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63" name="Rectangle 71"/>
          <p:cNvSpPr>
            <a:spLocks noChangeArrowheads="1"/>
          </p:cNvSpPr>
          <p:nvPr/>
        </p:nvSpPr>
        <p:spPr bwMode="auto">
          <a:xfrm>
            <a:off x="6498167" y="4218623"/>
            <a:ext cx="1769533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472767" y="5370089"/>
            <a:ext cx="260351" cy="262467"/>
            <a:chOff x="4854575" y="4266803"/>
            <a:chExt cx="195263" cy="196850"/>
          </a:xfrm>
        </p:grpSpPr>
        <p:sp>
          <p:nvSpPr>
            <p:cNvPr id="33865" name="Oval 73"/>
            <p:cNvSpPr>
              <a:spLocks noChangeArrowheads="1"/>
            </p:cNvSpPr>
            <p:nvPr/>
          </p:nvSpPr>
          <p:spPr bwMode="auto">
            <a:xfrm>
              <a:off x="4854575" y="4266803"/>
              <a:ext cx="195263" cy="196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66" name="Freeform 74"/>
            <p:cNvSpPr/>
            <p:nvPr/>
          </p:nvSpPr>
          <p:spPr bwMode="auto">
            <a:xfrm>
              <a:off x="490855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65951" y="5370089"/>
            <a:ext cx="260349" cy="262467"/>
            <a:chOff x="5224463" y="4266803"/>
            <a:chExt cx="195262" cy="196850"/>
          </a:xfrm>
        </p:grpSpPr>
        <p:sp>
          <p:nvSpPr>
            <p:cNvPr id="33868" name="Oval 76"/>
            <p:cNvSpPr>
              <a:spLocks noChangeArrowheads="1"/>
            </p:cNvSpPr>
            <p:nvPr/>
          </p:nvSpPr>
          <p:spPr bwMode="auto">
            <a:xfrm>
              <a:off x="5224463" y="4266803"/>
              <a:ext cx="195262" cy="196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69" name="Freeform 77"/>
            <p:cNvSpPr/>
            <p:nvPr/>
          </p:nvSpPr>
          <p:spPr bwMode="auto">
            <a:xfrm>
              <a:off x="530066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70851" y="5370089"/>
            <a:ext cx="260349" cy="262467"/>
            <a:chOff x="6053138" y="4266803"/>
            <a:chExt cx="195262" cy="196850"/>
          </a:xfrm>
        </p:grpSpPr>
        <p:sp>
          <p:nvSpPr>
            <p:cNvPr id="33871" name="Oval 79"/>
            <p:cNvSpPr>
              <a:spLocks noChangeArrowheads="1"/>
            </p:cNvSpPr>
            <p:nvPr/>
          </p:nvSpPr>
          <p:spPr bwMode="auto">
            <a:xfrm>
              <a:off x="6053138" y="4266803"/>
              <a:ext cx="195262" cy="196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72" name="Freeform 80"/>
            <p:cNvSpPr>
              <a:spLocks noEditPoints="1"/>
            </p:cNvSpPr>
            <p:nvPr/>
          </p:nvSpPr>
          <p:spPr bwMode="auto">
            <a:xfrm>
              <a:off x="610711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16284" y="5370089"/>
            <a:ext cx="262467" cy="262467"/>
            <a:chOff x="5637213" y="4266803"/>
            <a:chExt cx="196850" cy="196850"/>
          </a:xfrm>
        </p:grpSpPr>
        <p:sp>
          <p:nvSpPr>
            <p:cNvPr id="33874" name="Oval 82"/>
            <p:cNvSpPr>
              <a:spLocks noChangeArrowheads="1"/>
            </p:cNvSpPr>
            <p:nvPr/>
          </p:nvSpPr>
          <p:spPr bwMode="auto">
            <a:xfrm>
              <a:off x="5637213" y="4266803"/>
              <a:ext cx="196850" cy="196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75" name="Freeform 83"/>
            <p:cNvSpPr>
              <a:spLocks noEditPoints="1"/>
            </p:cNvSpPr>
            <p:nvPr/>
          </p:nvSpPr>
          <p:spPr bwMode="auto">
            <a:xfrm>
              <a:off x="569118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76" name="Rectangle 84"/>
          <p:cNvSpPr>
            <a:spLocks noChangeArrowheads="1"/>
          </p:cNvSpPr>
          <p:nvPr/>
        </p:nvSpPr>
        <p:spPr bwMode="auto">
          <a:xfrm>
            <a:off x="9080500" y="4218623"/>
            <a:ext cx="1769533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9055101" y="5370089"/>
            <a:ext cx="260351" cy="262467"/>
            <a:chOff x="6791325" y="4266803"/>
            <a:chExt cx="195263" cy="196850"/>
          </a:xfrm>
        </p:grpSpPr>
        <p:sp>
          <p:nvSpPr>
            <p:cNvPr id="33878" name="Oval 86"/>
            <p:cNvSpPr>
              <a:spLocks noChangeArrowheads="1"/>
            </p:cNvSpPr>
            <p:nvPr/>
          </p:nvSpPr>
          <p:spPr bwMode="auto">
            <a:xfrm>
              <a:off x="6791325" y="4266803"/>
              <a:ext cx="195263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79" name="Freeform 87"/>
            <p:cNvSpPr/>
            <p:nvPr/>
          </p:nvSpPr>
          <p:spPr bwMode="auto">
            <a:xfrm>
              <a:off x="684530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548284" y="5370089"/>
            <a:ext cx="260349" cy="262467"/>
            <a:chOff x="7161213" y="4266803"/>
            <a:chExt cx="195262" cy="196850"/>
          </a:xfrm>
        </p:grpSpPr>
        <p:sp>
          <p:nvSpPr>
            <p:cNvPr id="33881" name="Oval 89"/>
            <p:cNvSpPr>
              <a:spLocks noChangeArrowheads="1"/>
            </p:cNvSpPr>
            <p:nvPr/>
          </p:nvSpPr>
          <p:spPr bwMode="auto">
            <a:xfrm>
              <a:off x="7161213" y="4266803"/>
              <a:ext cx="195262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82" name="Freeform 90"/>
            <p:cNvSpPr/>
            <p:nvPr/>
          </p:nvSpPr>
          <p:spPr bwMode="auto">
            <a:xfrm>
              <a:off x="723741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653184" y="5370089"/>
            <a:ext cx="260349" cy="262467"/>
            <a:chOff x="7989888" y="4266803"/>
            <a:chExt cx="195262" cy="196850"/>
          </a:xfrm>
        </p:grpSpPr>
        <p:sp>
          <p:nvSpPr>
            <p:cNvPr id="33884" name="Oval 92"/>
            <p:cNvSpPr>
              <a:spLocks noChangeArrowheads="1"/>
            </p:cNvSpPr>
            <p:nvPr/>
          </p:nvSpPr>
          <p:spPr bwMode="auto">
            <a:xfrm>
              <a:off x="7989888" y="4266803"/>
              <a:ext cx="195262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85" name="Freeform 93"/>
            <p:cNvSpPr>
              <a:spLocks noEditPoints="1"/>
            </p:cNvSpPr>
            <p:nvPr/>
          </p:nvSpPr>
          <p:spPr bwMode="auto">
            <a:xfrm>
              <a:off x="804386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98617" y="5370089"/>
            <a:ext cx="262467" cy="262467"/>
            <a:chOff x="7573963" y="4266803"/>
            <a:chExt cx="196850" cy="196850"/>
          </a:xfrm>
        </p:grpSpPr>
        <p:sp>
          <p:nvSpPr>
            <p:cNvPr id="33887" name="Oval 95"/>
            <p:cNvSpPr>
              <a:spLocks noChangeArrowheads="1"/>
            </p:cNvSpPr>
            <p:nvPr/>
          </p:nvSpPr>
          <p:spPr bwMode="auto">
            <a:xfrm>
              <a:off x="7573963" y="4266803"/>
              <a:ext cx="196850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88" name="Freeform 96"/>
            <p:cNvSpPr>
              <a:spLocks noEditPoints="1"/>
            </p:cNvSpPr>
            <p:nvPr/>
          </p:nvSpPr>
          <p:spPr bwMode="auto">
            <a:xfrm>
              <a:off x="762793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9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0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autoRev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1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2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5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6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9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0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3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4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7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8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autoRev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8"/>
          <p:cNvSpPr/>
          <p:nvPr/>
        </p:nvSpPr>
        <p:spPr bwMode="auto">
          <a:xfrm>
            <a:off x="4364567" y="2081743"/>
            <a:ext cx="1670051" cy="1930400"/>
          </a:xfrm>
          <a:custGeom>
            <a:avLst/>
            <a:gdLst>
              <a:gd name="T0" fmla="*/ 0 w 789"/>
              <a:gd name="T1" fmla="*/ 227 h 912"/>
              <a:gd name="T2" fmla="*/ 396 w 789"/>
              <a:gd name="T3" fmla="*/ 0 h 912"/>
              <a:gd name="T4" fmla="*/ 789 w 789"/>
              <a:gd name="T5" fmla="*/ 227 h 912"/>
              <a:gd name="T6" fmla="*/ 789 w 789"/>
              <a:gd name="T7" fmla="*/ 682 h 912"/>
              <a:gd name="T8" fmla="*/ 396 w 789"/>
              <a:gd name="T9" fmla="*/ 912 h 912"/>
              <a:gd name="T10" fmla="*/ 0 w 789"/>
              <a:gd name="T11" fmla="*/ 682 h 912"/>
              <a:gd name="T12" fmla="*/ 0 w 789"/>
              <a:gd name="T13" fmla="*/ 22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9" h="912">
                <a:moveTo>
                  <a:pt x="0" y="227"/>
                </a:moveTo>
                <a:lnTo>
                  <a:pt x="396" y="0"/>
                </a:lnTo>
                <a:lnTo>
                  <a:pt x="789" y="227"/>
                </a:lnTo>
                <a:lnTo>
                  <a:pt x="789" y="682"/>
                </a:lnTo>
                <a:lnTo>
                  <a:pt x="396" y="912"/>
                </a:lnTo>
                <a:lnTo>
                  <a:pt x="0" y="682"/>
                </a:lnTo>
                <a:lnTo>
                  <a:pt x="0" y="22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6500285" y="3023659"/>
            <a:ext cx="1500716" cy="1727200"/>
          </a:xfrm>
          <a:custGeom>
            <a:avLst/>
            <a:gdLst>
              <a:gd name="T0" fmla="*/ 0 w 709"/>
              <a:gd name="T1" fmla="*/ 205 h 816"/>
              <a:gd name="T2" fmla="*/ 354 w 709"/>
              <a:gd name="T3" fmla="*/ 0 h 816"/>
              <a:gd name="T4" fmla="*/ 709 w 709"/>
              <a:gd name="T5" fmla="*/ 205 h 816"/>
              <a:gd name="T6" fmla="*/ 709 w 709"/>
              <a:gd name="T7" fmla="*/ 614 h 816"/>
              <a:gd name="T8" fmla="*/ 354 w 709"/>
              <a:gd name="T9" fmla="*/ 816 h 816"/>
              <a:gd name="T10" fmla="*/ 0 w 709"/>
              <a:gd name="T11" fmla="*/ 614 h 816"/>
              <a:gd name="T12" fmla="*/ 0 w 709"/>
              <a:gd name="T13" fmla="*/ 205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9" h="816">
                <a:moveTo>
                  <a:pt x="0" y="205"/>
                </a:moveTo>
                <a:lnTo>
                  <a:pt x="354" y="0"/>
                </a:lnTo>
                <a:lnTo>
                  <a:pt x="709" y="205"/>
                </a:lnTo>
                <a:lnTo>
                  <a:pt x="709" y="614"/>
                </a:lnTo>
                <a:lnTo>
                  <a:pt x="354" y="816"/>
                </a:lnTo>
                <a:lnTo>
                  <a:pt x="0" y="614"/>
                </a:lnTo>
                <a:lnTo>
                  <a:pt x="0" y="205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8102600" y="3408892"/>
            <a:ext cx="865717" cy="999067"/>
          </a:xfrm>
          <a:custGeom>
            <a:avLst/>
            <a:gdLst>
              <a:gd name="T0" fmla="*/ 0 w 409"/>
              <a:gd name="T1" fmla="*/ 116 h 472"/>
              <a:gd name="T2" fmla="*/ 204 w 409"/>
              <a:gd name="T3" fmla="*/ 0 h 472"/>
              <a:gd name="T4" fmla="*/ 409 w 409"/>
              <a:gd name="T5" fmla="*/ 116 h 472"/>
              <a:gd name="T6" fmla="*/ 409 w 409"/>
              <a:gd name="T7" fmla="*/ 353 h 472"/>
              <a:gd name="T8" fmla="*/ 204 w 409"/>
              <a:gd name="T9" fmla="*/ 472 h 472"/>
              <a:gd name="T10" fmla="*/ 0 w 409"/>
              <a:gd name="T11" fmla="*/ 353 h 472"/>
              <a:gd name="T12" fmla="*/ 0 w 409"/>
              <a:gd name="T13" fmla="*/ 116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9" h="472">
                <a:moveTo>
                  <a:pt x="0" y="116"/>
                </a:moveTo>
                <a:lnTo>
                  <a:pt x="204" y="0"/>
                </a:lnTo>
                <a:lnTo>
                  <a:pt x="409" y="116"/>
                </a:lnTo>
                <a:lnTo>
                  <a:pt x="409" y="353"/>
                </a:lnTo>
                <a:lnTo>
                  <a:pt x="204" y="472"/>
                </a:lnTo>
                <a:lnTo>
                  <a:pt x="0" y="353"/>
                </a:lnTo>
                <a:lnTo>
                  <a:pt x="0" y="11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3422651" y="3080810"/>
            <a:ext cx="840316" cy="971549"/>
          </a:xfrm>
          <a:custGeom>
            <a:avLst/>
            <a:gdLst>
              <a:gd name="T0" fmla="*/ 0 w 397"/>
              <a:gd name="T1" fmla="*/ 115 h 459"/>
              <a:gd name="T2" fmla="*/ 198 w 397"/>
              <a:gd name="T3" fmla="*/ 0 h 459"/>
              <a:gd name="T4" fmla="*/ 397 w 397"/>
              <a:gd name="T5" fmla="*/ 115 h 459"/>
              <a:gd name="T6" fmla="*/ 397 w 397"/>
              <a:gd name="T7" fmla="*/ 344 h 459"/>
              <a:gd name="T8" fmla="*/ 198 w 397"/>
              <a:gd name="T9" fmla="*/ 459 h 459"/>
              <a:gd name="T10" fmla="*/ 0 w 397"/>
              <a:gd name="T11" fmla="*/ 344 h 459"/>
              <a:gd name="T12" fmla="*/ 0 w 397"/>
              <a:gd name="T13" fmla="*/ 115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6140451" y="2232025"/>
            <a:ext cx="910167" cy="1049867"/>
          </a:xfrm>
          <a:custGeom>
            <a:avLst/>
            <a:gdLst>
              <a:gd name="T0" fmla="*/ 0 w 430"/>
              <a:gd name="T1" fmla="*/ 124 h 496"/>
              <a:gd name="T2" fmla="*/ 214 w 430"/>
              <a:gd name="T3" fmla="*/ 0 h 496"/>
              <a:gd name="T4" fmla="*/ 430 w 430"/>
              <a:gd name="T5" fmla="*/ 124 h 496"/>
              <a:gd name="T6" fmla="*/ 430 w 430"/>
              <a:gd name="T7" fmla="*/ 372 h 496"/>
              <a:gd name="T8" fmla="*/ 214 w 430"/>
              <a:gd name="T9" fmla="*/ 496 h 496"/>
              <a:gd name="T10" fmla="*/ 0 w 430"/>
              <a:gd name="T11" fmla="*/ 372 h 496"/>
              <a:gd name="T12" fmla="*/ 0 w 430"/>
              <a:gd name="T13" fmla="*/ 12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0" h="496">
                <a:moveTo>
                  <a:pt x="0" y="124"/>
                </a:moveTo>
                <a:lnTo>
                  <a:pt x="214" y="0"/>
                </a:lnTo>
                <a:lnTo>
                  <a:pt x="430" y="124"/>
                </a:lnTo>
                <a:lnTo>
                  <a:pt x="430" y="372"/>
                </a:lnTo>
                <a:lnTo>
                  <a:pt x="214" y="496"/>
                </a:lnTo>
                <a:lnTo>
                  <a:pt x="0" y="372"/>
                </a:lnTo>
                <a:lnTo>
                  <a:pt x="0" y="124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Freeform 13"/>
          <p:cNvSpPr/>
          <p:nvPr/>
        </p:nvSpPr>
        <p:spPr bwMode="auto">
          <a:xfrm>
            <a:off x="3975100" y="3760259"/>
            <a:ext cx="1153584" cy="1331384"/>
          </a:xfrm>
          <a:custGeom>
            <a:avLst/>
            <a:gdLst>
              <a:gd name="T0" fmla="*/ 0 w 545"/>
              <a:gd name="T1" fmla="*/ 157 h 629"/>
              <a:gd name="T2" fmla="*/ 274 w 545"/>
              <a:gd name="T3" fmla="*/ 0 h 629"/>
              <a:gd name="T4" fmla="*/ 545 w 545"/>
              <a:gd name="T5" fmla="*/ 157 h 629"/>
              <a:gd name="T6" fmla="*/ 545 w 545"/>
              <a:gd name="T7" fmla="*/ 472 h 629"/>
              <a:gd name="T8" fmla="*/ 274 w 545"/>
              <a:gd name="T9" fmla="*/ 629 h 629"/>
              <a:gd name="T10" fmla="*/ 0 w 545"/>
              <a:gd name="T11" fmla="*/ 472 h 629"/>
              <a:gd name="T12" fmla="*/ 0 w 545"/>
              <a:gd name="T13" fmla="*/ 157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8" name="Group 14"/>
          <p:cNvGrpSpPr/>
          <p:nvPr/>
        </p:nvGrpSpPr>
        <p:grpSpPr bwMode="auto">
          <a:xfrm>
            <a:off x="4383618" y="4249209"/>
            <a:ext cx="336549" cy="355600"/>
            <a:chOff x="0" y="0"/>
            <a:chExt cx="159" cy="168"/>
          </a:xfrm>
        </p:grpSpPr>
        <p:sp>
          <p:nvSpPr>
            <p:cNvPr id="39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9" name="Group 21"/>
          <p:cNvGrpSpPr/>
          <p:nvPr/>
        </p:nvGrpSpPr>
        <p:grpSpPr bwMode="auto">
          <a:xfrm>
            <a:off x="3663951" y="3387725"/>
            <a:ext cx="355600" cy="355600"/>
            <a:chOff x="0" y="0"/>
            <a:chExt cx="168" cy="168"/>
          </a:xfrm>
        </p:grpSpPr>
        <p:sp>
          <p:nvSpPr>
            <p:cNvPr id="50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2" name="Group 24"/>
          <p:cNvGrpSpPr/>
          <p:nvPr/>
        </p:nvGrpSpPr>
        <p:grpSpPr bwMode="auto">
          <a:xfrm>
            <a:off x="8396818" y="3728509"/>
            <a:ext cx="275167" cy="355600"/>
            <a:chOff x="0" y="0"/>
            <a:chExt cx="130" cy="168"/>
          </a:xfrm>
        </p:grpSpPr>
        <p:sp>
          <p:nvSpPr>
            <p:cNvPr id="54" name="Freeform 25"/>
            <p:cNvSpPr/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Group 30"/>
          <p:cNvGrpSpPr/>
          <p:nvPr/>
        </p:nvGrpSpPr>
        <p:grpSpPr bwMode="auto">
          <a:xfrm>
            <a:off x="7073901" y="3711576"/>
            <a:ext cx="353484" cy="355600"/>
            <a:chOff x="0" y="0"/>
            <a:chExt cx="167" cy="168"/>
          </a:xfrm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6419851" y="2579159"/>
            <a:ext cx="351367" cy="355600"/>
            <a:chOff x="0" y="0"/>
            <a:chExt cx="166" cy="168"/>
          </a:xfrm>
        </p:grpSpPr>
        <p:sp>
          <p:nvSpPr>
            <p:cNvPr id="64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6" name="Freeform 36"/>
          <p:cNvSpPr>
            <a:spLocks noEditPoints="1"/>
          </p:cNvSpPr>
          <p:nvPr/>
        </p:nvSpPr>
        <p:spPr bwMode="auto">
          <a:xfrm>
            <a:off x="5022851" y="2922059"/>
            <a:ext cx="357716" cy="247651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4262967" y="1806577"/>
            <a:ext cx="939800" cy="275167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00B0F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Freeform 38"/>
          <p:cNvSpPr/>
          <p:nvPr/>
        </p:nvSpPr>
        <p:spPr bwMode="auto">
          <a:xfrm>
            <a:off x="6593418" y="1806577"/>
            <a:ext cx="905933" cy="425449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Freeform 39"/>
          <p:cNvSpPr/>
          <p:nvPr/>
        </p:nvSpPr>
        <p:spPr bwMode="auto">
          <a:xfrm>
            <a:off x="8534401" y="2756959"/>
            <a:ext cx="1792817" cy="651933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 cap="flat" cmpd="sng">
            <a:solidFill>
              <a:srgbClr val="00B0F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Freeform 40"/>
          <p:cNvSpPr/>
          <p:nvPr/>
        </p:nvSpPr>
        <p:spPr bwMode="auto">
          <a:xfrm>
            <a:off x="1869018" y="2756959"/>
            <a:ext cx="1972733" cy="323851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rgbClr val="00B0F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Freeform 41"/>
          <p:cNvSpPr/>
          <p:nvPr/>
        </p:nvSpPr>
        <p:spPr bwMode="auto">
          <a:xfrm>
            <a:off x="4121151" y="4759325"/>
            <a:ext cx="1318683" cy="594784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Freeform 42"/>
          <p:cNvSpPr/>
          <p:nvPr/>
        </p:nvSpPr>
        <p:spPr bwMode="auto">
          <a:xfrm>
            <a:off x="6163733" y="4323293"/>
            <a:ext cx="1543051" cy="1030817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Rectangle 43"/>
          <p:cNvSpPr>
            <a:spLocks noChangeArrowheads="1"/>
          </p:cNvSpPr>
          <p:nvPr/>
        </p:nvSpPr>
        <p:spPr bwMode="auto">
          <a:xfrm>
            <a:off x="569384" y="311255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1602317" y="135995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Rectangle 45"/>
          <p:cNvSpPr>
            <a:spLocks noChangeArrowheads="1"/>
          </p:cNvSpPr>
          <p:nvPr/>
        </p:nvSpPr>
        <p:spPr bwMode="auto">
          <a:xfrm>
            <a:off x="7545917" y="135995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Rectangle 46"/>
          <p:cNvSpPr>
            <a:spLocks noChangeArrowheads="1"/>
          </p:cNvSpPr>
          <p:nvPr/>
        </p:nvSpPr>
        <p:spPr bwMode="auto">
          <a:xfrm>
            <a:off x="9036051" y="311255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7823200" y="4873625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8" name="Rectangle 48"/>
          <p:cNvSpPr>
            <a:spLocks noChangeArrowheads="1"/>
          </p:cNvSpPr>
          <p:nvPr/>
        </p:nvSpPr>
        <p:spPr bwMode="auto">
          <a:xfrm>
            <a:off x="1439333" y="4873625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5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5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5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5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5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/>
          <p:bldP spid="74" grpId="0"/>
          <p:bldP spid="75" grpId="0"/>
          <p:bldP spid="76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/>
          <p:bldP spid="74" grpId="0"/>
          <p:bldP spid="75" grpId="0"/>
          <p:bldP spid="76" grpId="0"/>
          <p:bldP spid="77" grpId="0"/>
          <p:bldP spid="78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5" name="Freeform 21"/>
          <p:cNvSpPr/>
          <p:nvPr/>
        </p:nvSpPr>
        <p:spPr bwMode="auto">
          <a:xfrm>
            <a:off x="8163984" y="1521249"/>
            <a:ext cx="702733" cy="694267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6" name="Freeform 22"/>
          <p:cNvSpPr/>
          <p:nvPr/>
        </p:nvSpPr>
        <p:spPr bwMode="auto">
          <a:xfrm>
            <a:off x="8163984" y="2619799"/>
            <a:ext cx="702733" cy="692151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7" name="Freeform 23"/>
          <p:cNvSpPr/>
          <p:nvPr/>
        </p:nvSpPr>
        <p:spPr bwMode="auto">
          <a:xfrm>
            <a:off x="8163984" y="3716232"/>
            <a:ext cx="702733" cy="694267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8" name="Freeform 24"/>
          <p:cNvSpPr/>
          <p:nvPr/>
        </p:nvSpPr>
        <p:spPr bwMode="auto">
          <a:xfrm>
            <a:off x="6337301" y="1870499"/>
            <a:ext cx="1826684" cy="3208867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89" name="Freeform 25"/>
          <p:cNvSpPr/>
          <p:nvPr/>
        </p:nvSpPr>
        <p:spPr bwMode="auto">
          <a:xfrm>
            <a:off x="6786034" y="2966933"/>
            <a:ext cx="1377951" cy="2112433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0" name="Freeform 26"/>
          <p:cNvSpPr/>
          <p:nvPr/>
        </p:nvSpPr>
        <p:spPr bwMode="auto">
          <a:xfrm>
            <a:off x="7251701" y="4063365"/>
            <a:ext cx="912284" cy="1016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1" name="Freeform 27"/>
          <p:cNvSpPr/>
          <p:nvPr/>
        </p:nvSpPr>
        <p:spPr bwMode="auto">
          <a:xfrm>
            <a:off x="3325284" y="1521249"/>
            <a:ext cx="702733" cy="694267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2" name="Freeform 28"/>
          <p:cNvSpPr/>
          <p:nvPr/>
        </p:nvSpPr>
        <p:spPr bwMode="auto">
          <a:xfrm>
            <a:off x="3325284" y="2619799"/>
            <a:ext cx="702733" cy="692151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3" name="Freeform 29"/>
          <p:cNvSpPr/>
          <p:nvPr/>
        </p:nvSpPr>
        <p:spPr bwMode="auto">
          <a:xfrm>
            <a:off x="3325284" y="3716232"/>
            <a:ext cx="702733" cy="694267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4" name="Freeform 30"/>
          <p:cNvSpPr/>
          <p:nvPr/>
        </p:nvSpPr>
        <p:spPr bwMode="auto">
          <a:xfrm>
            <a:off x="4028017" y="1870499"/>
            <a:ext cx="1826683" cy="3208867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5" name="Freeform 31"/>
          <p:cNvSpPr/>
          <p:nvPr/>
        </p:nvSpPr>
        <p:spPr bwMode="auto">
          <a:xfrm>
            <a:off x="4028018" y="2966933"/>
            <a:ext cx="1377949" cy="2112433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6" name="Freeform 32"/>
          <p:cNvSpPr/>
          <p:nvPr/>
        </p:nvSpPr>
        <p:spPr bwMode="auto">
          <a:xfrm>
            <a:off x="4028017" y="4063365"/>
            <a:ext cx="914400" cy="1016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7" name="Freeform 33"/>
          <p:cNvSpPr>
            <a:spLocks noEditPoints="1"/>
          </p:cNvSpPr>
          <p:nvPr/>
        </p:nvSpPr>
        <p:spPr bwMode="auto">
          <a:xfrm>
            <a:off x="3507317" y="1711749"/>
            <a:ext cx="338667" cy="313267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8" name="Freeform 34"/>
          <p:cNvSpPr>
            <a:spLocks noEditPoints="1"/>
          </p:cNvSpPr>
          <p:nvPr/>
        </p:nvSpPr>
        <p:spPr bwMode="auto">
          <a:xfrm>
            <a:off x="8401051" y="2803950"/>
            <a:ext cx="230716" cy="325967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9" name="Freeform 35"/>
          <p:cNvSpPr>
            <a:spLocks noEditPoints="1"/>
          </p:cNvSpPr>
          <p:nvPr/>
        </p:nvSpPr>
        <p:spPr bwMode="auto">
          <a:xfrm>
            <a:off x="8365068" y="1679999"/>
            <a:ext cx="294217" cy="374651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0" name="Freeform 36"/>
          <p:cNvSpPr>
            <a:spLocks noEditPoints="1"/>
          </p:cNvSpPr>
          <p:nvPr/>
        </p:nvSpPr>
        <p:spPr bwMode="auto">
          <a:xfrm>
            <a:off x="8390467" y="3896150"/>
            <a:ext cx="249767" cy="336549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1" name="Freeform 37"/>
          <p:cNvSpPr>
            <a:spLocks noEditPoints="1"/>
          </p:cNvSpPr>
          <p:nvPr/>
        </p:nvSpPr>
        <p:spPr bwMode="auto">
          <a:xfrm>
            <a:off x="3530601" y="2797599"/>
            <a:ext cx="294217" cy="338667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2" name="Freeform 38"/>
          <p:cNvSpPr>
            <a:spLocks noEditPoints="1"/>
          </p:cNvSpPr>
          <p:nvPr/>
        </p:nvSpPr>
        <p:spPr bwMode="auto">
          <a:xfrm>
            <a:off x="3539067" y="3898265"/>
            <a:ext cx="277284" cy="330200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903" name="Group 39"/>
          <p:cNvGrpSpPr/>
          <p:nvPr/>
        </p:nvGrpSpPr>
        <p:grpSpPr bwMode="auto">
          <a:xfrm>
            <a:off x="4318000" y="3352165"/>
            <a:ext cx="3556000" cy="2396067"/>
            <a:chOff x="0" y="0"/>
            <a:chExt cx="2724" cy="1835"/>
          </a:xfrm>
        </p:grpSpPr>
        <p:sp>
          <p:nvSpPr>
            <p:cNvPr id="36904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36905" name="Group 41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906" name="Picture 42" descr="apple icons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907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35460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 sz="2400"/>
                  <a:t> </a:t>
                </a:r>
              </a:p>
            </p:txBody>
          </p:sp>
        </p:grpSp>
      </p:grp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814918" y="1603799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814918" y="2702349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814918" y="3792432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1" name="Rectangle 47"/>
          <p:cNvSpPr>
            <a:spLocks noChangeArrowheads="1"/>
          </p:cNvSpPr>
          <p:nvPr/>
        </p:nvSpPr>
        <p:spPr bwMode="auto">
          <a:xfrm>
            <a:off x="9076267" y="1603799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9076267" y="2702349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3" name="Rectangle 49"/>
          <p:cNvSpPr>
            <a:spLocks noChangeArrowheads="1"/>
          </p:cNvSpPr>
          <p:nvPr/>
        </p:nvSpPr>
        <p:spPr bwMode="auto">
          <a:xfrm>
            <a:off x="9076267" y="3792432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>
            <a:off x="4096379" y="1843335"/>
            <a:ext cx="2841700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217996" y="2666295"/>
            <a:ext cx="2720083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4217996" y="3468935"/>
            <a:ext cx="2720083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217996" y="4281735"/>
            <a:ext cx="2720083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217996" y="5084375"/>
            <a:ext cx="2720083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838200" y="4157391"/>
            <a:ext cx="5220992" cy="1715501"/>
            <a:chOff x="2790825" y="3406776"/>
            <a:chExt cx="3560763" cy="1169988"/>
          </a:xfrm>
          <a:solidFill>
            <a:srgbClr val="68C191"/>
          </a:solidFill>
        </p:grpSpPr>
        <p:sp>
          <p:nvSpPr>
            <p:cNvPr id="8" name="Freeform 6"/>
            <p:cNvSpPr/>
            <p:nvPr/>
          </p:nvSpPr>
          <p:spPr bwMode="auto">
            <a:xfrm>
              <a:off x="2790825" y="3759201"/>
              <a:ext cx="3560763" cy="817563"/>
            </a:xfrm>
            <a:custGeom>
              <a:avLst/>
              <a:gdLst>
                <a:gd name="T0" fmla="*/ 0 w 950"/>
                <a:gd name="T1" fmla="*/ 0 h 218"/>
                <a:gd name="T2" fmla="*/ 0 w 950"/>
                <a:gd name="T3" fmla="*/ 124 h 218"/>
                <a:gd name="T4" fmla="*/ 475 w 950"/>
                <a:gd name="T5" fmla="*/ 218 h 218"/>
                <a:gd name="T6" fmla="*/ 950 w 950"/>
                <a:gd name="T7" fmla="*/ 124 h 218"/>
                <a:gd name="T8" fmla="*/ 950 w 950"/>
                <a:gd name="T9" fmla="*/ 0 h 218"/>
                <a:gd name="T10" fmla="*/ 0 w 950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0" h="218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76"/>
                    <a:pt x="213" y="218"/>
                    <a:pt x="475" y="218"/>
                  </a:cubicBezTo>
                  <a:cubicBezTo>
                    <a:pt x="737" y="218"/>
                    <a:pt x="950" y="176"/>
                    <a:pt x="950" y="124"/>
                  </a:cubicBezTo>
                  <a:cubicBezTo>
                    <a:pt x="950" y="0"/>
                    <a:pt x="950" y="0"/>
                    <a:pt x="9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2790825" y="3406776"/>
              <a:ext cx="3560763" cy="704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96844" y="3503311"/>
            <a:ext cx="4101376" cy="1489717"/>
            <a:chOff x="3171825" y="2960688"/>
            <a:chExt cx="2797175" cy="1016001"/>
          </a:xfrm>
        </p:grpSpPr>
        <p:sp>
          <p:nvSpPr>
            <p:cNvPr id="10" name="Freeform 8"/>
            <p:cNvSpPr/>
            <p:nvPr/>
          </p:nvSpPr>
          <p:spPr bwMode="auto">
            <a:xfrm>
              <a:off x="3171825" y="3235326"/>
              <a:ext cx="2797175" cy="741363"/>
            </a:xfrm>
            <a:custGeom>
              <a:avLst/>
              <a:gdLst>
                <a:gd name="T0" fmla="*/ 0 w 746"/>
                <a:gd name="T1" fmla="*/ 0 h 198"/>
                <a:gd name="T2" fmla="*/ 0 w 746"/>
                <a:gd name="T3" fmla="*/ 125 h 198"/>
                <a:gd name="T4" fmla="*/ 373 w 746"/>
                <a:gd name="T5" fmla="*/ 198 h 198"/>
                <a:gd name="T6" fmla="*/ 746 w 746"/>
                <a:gd name="T7" fmla="*/ 125 h 198"/>
                <a:gd name="T8" fmla="*/ 746 w 746"/>
                <a:gd name="T9" fmla="*/ 0 h 198"/>
                <a:gd name="T10" fmla="*/ 0 w 746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6" h="198">
                  <a:moveTo>
                    <a:pt x="0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65"/>
                    <a:pt x="167" y="198"/>
                    <a:pt x="373" y="198"/>
                  </a:cubicBezTo>
                  <a:cubicBezTo>
                    <a:pt x="579" y="198"/>
                    <a:pt x="746" y="165"/>
                    <a:pt x="746" y="125"/>
                  </a:cubicBezTo>
                  <a:cubicBezTo>
                    <a:pt x="746" y="0"/>
                    <a:pt x="746" y="0"/>
                    <a:pt x="7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171825" y="2960688"/>
              <a:ext cx="2797175" cy="550863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27466" y="2767765"/>
            <a:ext cx="3242463" cy="1324452"/>
            <a:chOff x="3465513" y="2459038"/>
            <a:chExt cx="2211388" cy="903288"/>
          </a:xfrm>
          <a:solidFill>
            <a:srgbClr val="CB200F"/>
          </a:solidFill>
        </p:grpSpPr>
        <p:sp>
          <p:nvSpPr>
            <p:cNvPr id="12" name="Freeform 10"/>
            <p:cNvSpPr/>
            <p:nvPr/>
          </p:nvSpPr>
          <p:spPr bwMode="auto">
            <a:xfrm>
              <a:off x="3465513" y="2676526"/>
              <a:ext cx="2211388" cy="685800"/>
            </a:xfrm>
            <a:custGeom>
              <a:avLst/>
              <a:gdLst>
                <a:gd name="T0" fmla="*/ 0 w 590"/>
                <a:gd name="T1" fmla="*/ 0 h 183"/>
                <a:gd name="T2" fmla="*/ 0 w 590"/>
                <a:gd name="T3" fmla="*/ 124 h 183"/>
                <a:gd name="T4" fmla="*/ 295 w 590"/>
                <a:gd name="T5" fmla="*/ 183 h 183"/>
                <a:gd name="T6" fmla="*/ 590 w 590"/>
                <a:gd name="T7" fmla="*/ 124 h 183"/>
                <a:gd name="T8" fmla="*/ 590 w 590"/>
                <a:gd name="T9" fmla="*/ 0 h 183"/>
                <a:gd name="T10" fmla="*/ 0 w 590"/>
                <a:gd name="T1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183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57"/>
                    <a:pt x="132" y="183"/>
                    <a:pt x="295" y="183"/>
                  </a:cubicBezTo>
                  <a:cubicBezTo>
                    <a:pt x="458" y="183"/>
                    <a:pt x="590" y="157"/>
                    <a:pt x="590" y="124"/>
                  </a:cubicBezTo>
                  <a:cubicBezTo>
                    <a:pt x="590" y="0"/>
                    <a:pt x="590" y="0"/>
                    <a:pt x="5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3465513" y="2459038"/>
              <a:ext cx="2211388" cy="43497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78946" y="2018251"/>
            <a:ext cx="2539503" cy="1182464"/>
            <a:chOff x="3705225" y="1947863"/>
            <a:chExt cx="1731963" cy="806451"/>
          </a:xfrm>
        </p:grpSpPr>
        <p:sp>
          <p:nvSpPr>
            <p:cNvPr id="14" name="Freeform 12"/>
            <p:cNvSpPr/>
            <p:nvPr/>
          </p:nvSpPr>
          <p:spPr bwMode="auto">
            <a:xfrm>
              <a:off x="3705225" y="2120901"/>
              <a:ext cx="1731963" cy="633413"/>
            </a:xfrm>
            <a:custGeom>
              <a:avLst/>
              <a:gdLst>
                <a:gd name="T0" fmla="*/ 0 w 462"/>
                <a:gd name="T1" fmla="*/ 0 h 169"/>
                <a:gd name="T2" fmla="*/ 0 w 462"/>
                <a:gd name="T3" fmla="*/ 124 h 169"/>
                <a:gd name="T4" fmla="*/ 231 w 462"/>
                <a:gd name="T5" fmla="*/ 169 h 169"/>
                <a:gd name="T6" fmla="*/ 462 w 462"/>
                <a:gd name="T7" fmla="*/ 124 h 169"/>
                <a:gd name="T8" fmla="*/ 462 w 462"/>
                <a:gd name="T9" fmla="*/ 0 h 169"/>
                <a:gd name="T10" fmla="*/ 0 w 462"/>
                <a:gd name="T1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2" h="169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49"/>
                    <a:pt x="104" y="169"/>
                    <a:pt x="231" y="169"/>
                  </a:cubicBezTo>
                  <a:cubicBezTo>
                    <a:pt x="358" y="169"/>
                    <a:pt x="462" y="149"/>
                    <a:pt x="462" y="124"/>
                  </a:cubicBezTo>
                  <a:cubicBezTo>
                    <a:pt x="462" y="0"/>
                    <a:pt x="462" y="0"/>
                    <a:pt x="4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705225" y="1947863"/>
              <a:ext cx="1731963" cy="341313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79398" y="1343224"/>
            <a:ext cx="1538599" cy="984609"/>
            <a:chOff x="4046538" y="1487488"/>
            <a:chExt cx="1049338" cy="671513"/>
          </a:xfrm>
        </p:grpSpPr>
        <p:sp>
          <p:nvSpPr>
            <p:cNvPr id="16" name="Freeform 14"/>
            <p:cNvSpPr/>
            <p:nvPr/>
          </p:nvSpPr>
          <p:spPr bwMode="auto">
            <a:xfrm>
              <a:off x="4046538" y="1587501"/>
              <a:ext cx="1049338" cy="571500"/>
            </a:xfrm>
            <a:custGeom>
              <a:avLst/>
              <a:gdLst>
                <a:gd name="T0" fmla="*/ 0 w 280"/>
                <a:gd name="T1" fmla="*/ 0 h 152"/>
                <a:gd name="T2" fmla="*/ 0 w 280"/>
                <a:gd name="T3" fmla="*/ 124 h 152"/>
                <a:gd name="T4" fmla="*/ 140 w 280"/>
                <a:gd name="T5" fmla="*/ 152 h 152"/>
                <a:gd name="T6" fmla="*/ 280 w 280"/>
                <a:gd name="T7" fmla="*/ 124 h 152"/>
                <a:gd name="T8" fmla="*/ 280 w 280"/>
                <a:gd name="T9" fmla="*/ 0 h 152"/>
                <a:gd name="T10" fmla="*/ 0 w 280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52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40"/>
                    <a:pt x="63" y="152"/>
                    <a:pt x="140" y="152"/>
                  </a:cubicBezTo>
                  <a:cubicBezTo>
                    <a:pt x="217" y="152"/>
                    <a:pt x="280" y="140"/>
                    <a:pt x="280" y="124"/>
                  </a:cubicBezTo>
                  <a:cubicBezTo>
                    <a:pt x="280" y="0"/>
                    <a:pt x="280" y="0"/>
                    <a:pt x="2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4046538" y="1487488"/>
              <a:ext cx="1049338" cy="20637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9" name="Rectangle 48"/>
          <p:cNvSpPr>
            <a:spLocks noChangeArrowheads="1"/>
          </p:cNvSpPr>
          <p:nvPr/>
        </p:nvSpPr>
        <p:spPr bwMode="auto">
          <a:xfrm>
            <a:off x="2967540" y="1785881"/>
            <a:ext cx="9422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98%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0" name="Rectangle 48"/>
          <p:cNvSpPr>
            <a:spLocks noChangeArrowheads="1"/>
          </p:cNvSpPr>
          <p:nvPr/>
        </p:nvSpPr>
        <p:spPr bwMode="auto">
          <a:xfrm>
            <a:off x="2780995" y="2675987"/>
            <a:ext cx="1315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77%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Rectangle 48"/>
          <p:cNvSpPr>
            <a:spLocks noChangeArrowheads="1"/>
          </p:cNvSpPr>
          <p:nvPr/>
        </p:nvSpPr>
        <p:spPr bwMode="auto">
          <a:xfrm>
            <a:off x="2780995" y="3565335"/>
            <a:ext cx="1315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83%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2" name="Rectangle 48"/>
          <p:cNvSpPr>
            <a:spLocks noChangeArrowheads="1"/>
          </p:cNvSpPr>
          <p:nvPr/>
        </p:nvSpPr>
        <p:spPr bwMode="auto">
          <a:xfrm>
            <a:off x="2780995" y="4448537"/>
            <a:ext cx="1315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45%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3" name="Rectangle 48"/>
          <p:cNvSpPr>
            <a:spLocks noChangeArrowheads="1"/>
          </p:cNvSpPr>
          <p:nvPr/>
        </p:nvSpPr>
        <p:spPr bwMode="auto">
          <a:xfrm>
            <a:off x="2780995" y="5332563"/>
            <a:ext cx="1315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68%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7366925" y="1494521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Rectangle 48"/>
          <p:cNvSpPr>
            <a:spLocks noChangeArrowheads="1"/>
          </p:cNvSpPr>
          <p:nvPr/>
        </p:nvSpPr>
        <p:spPr bwMode="auto">
          <a:xfrm>
            <a:off x="7366925" y="2317481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7366925" y="3120121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366925" y="3932921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Rectangle 48"/>
          <p:cNvSpPr>
            <a:spLocks noChangeArrowheads="1"/>
          </p:cNvSpPr>
          <p:nvPr/>
        </p:nvSpPr>
        <p:spPr bwMode="auto">
          <a:xfrm>
            <a:off x="7366925" y="4735561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2" grpId="1"/>
          <p:bldP spid="33" grpId="0"/>
          <p:bldP spid="33" grpId="1"/>
          <p:bldP spid="34" grpId="0"/>
          <p:bldP spid="47" grpId="0"/>
          <p:bldP spid="49" grpId="0"/>
          <p:bldP spid="51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2" grpId="1"/>
          <p:bldP spid="33" grpId="0"/>
          <p:bldP spid="33" grpId="1"/>
          <p:bldP spid="34" grpId="0"/>
          <p:bldP spid="47" grpId="0"/>
          <p:bldP spid="49" grpId="0"/>
          <p:bldP spid="51" grpId="0"/>
          <p:bldP spid="5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4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9400"/>
            <a:ext cx="12192000" cy="68674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17036" y="14908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72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2873981" y="3191345"/>
            <a:ext cx="64272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年度基本情况介绍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4016856" y="4256714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0097326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-16739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8"/>
          <p:cNvSpPr/>
          <p:nvPr/>
        </p:nvSpPr>
        <p:spPr bwMode="auto">
          <a:xfrm>
            <a:off x="3331634" y="3454253"/>
            <a:ext cx="2110317" cy="1056216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5039785" y="2398037"/>
            <a:ext cx="2112433" cy="1056217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6750051" y="3454253"/>
            <a:ext cx="2110316" cy="1056216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1621368" y="2398036"/>
            <a:ext cx="2112433" cy="1255184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8458201" y="2398036"/>
            <a:ext cx="2112433" cy="1255184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37" name="Group 13"/>
          <p:cNvGrpSpPr/>
          <p:nvPr/>
        </p:nvGrpSpPr>
        <p:grpSpPr bwMode="auto">
          <a:xfrm>
            <a:off x="2529418" y="3263753"/>
            <a:ext cx="296333" cy="381000"/>
            <a:chOff x="0" y="0"/>
            <a:chExt cx="184" cy="236"/>
          </a:xfrm>
          <a:solidFill>
            <a:srgbClr val="00B0F0"/>
          </a:solidFill>
        </p:grpSpPr>
        <p:sp>
          <p:nvSpPr>
            <p:cNvPr id="38" name="Freeform 14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3" name="Group 19"/>
          <p:cNvGrpSpPr/>
          <p:nvPr/>
        </p:nvGrpSpPr>
        <p:grpSpPr bwMode="auto">
          <a:xfrm>
            <a:off x="7615767" y="3263753"/>
            <a:ext cx="376767" cy="38100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0" name="Group 22"/>
          <p:cNvGrpSpPr/>
          <p:nvPr/>
        </p:nvGrpSpPr>
        <p:grpSpPr bwMode="auto">
          <a:xfrm>
            <a:off x="5909734" y="3263753"/>
            <a:ext cx="372533" cy="381000"/>
            <a:chOff x="0" y="0"/>
            <a:chExt cx="232" cy="236"/>
          </a:xfrm>
          <a:solidFill>
            <a:srgbClr val="00B0F0"/>
          </a:solidFill>
        </p:grpSpPr>
        <p:sp>
          <p:nvSpPr>
            <p:cNvPr id="51" name="Freeform 23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Group 25"/>
          <p:cNvGrpSpPr/>
          <p:nvPr/>
        </p:nvGrpSpPr>
        <p:grpSpPr bwMode="auto">
          <a:xfrm>
            <a:off x="4216400" y="3293387"/>
            <a:ext cx="381000" cy="321733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8" name="Group 28"/>
          <p:cNvGrpSpPr/>
          <p:nvPr/>
        </p:nvGrpSpPr>
        <p:grpSpPr bwMode="auto">
          <a:xfrm>
            <a:off x="9328151" y="3270103"/>
            <a:ext cx="372533" cy="368300"/>
            <a:chOff x="0" y="0"/>
            <a:chExt cx="231" cy="230"/>
          </a:xfrm>
          <a:solidFill>
            <a:srgbClr val="00B0F0"/>
          </a:solidFill>
        </p:grpSpPr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30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1" name="Rectangle 31"/>
          <p:cNvSpPr>
            <a:spLocks noChangeArrowheads="1"/>
          </p:cNvSpPr>
          <p:nvPr/>
        </p:nvSpPr>
        <p:spPr bwMode="auto">
          <a:xfrm>
            <a:off x="1382184" y="4957086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Rectangle 32"/>
          <p:cNvSpPr>
            <a:spLocks noChangeArrowheads="1"/>
          </p:cNvSpPr>
          <p:nvPr/>
        </p:nvSpPr>
        <p:spPr bwMode="auto">
          <a:xfrm>
            <a:off x="4794251" y="4957086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Rectangle 33"/>
          <p:cNvSpPr>
            <a:spLocks noChangeArrowheads="1"/>
          </p:cNvSpPr>
          <p:nvPr/>
        </p:nvSpPr>
        <p:spPr bwMode="auto">
          <a:xfrm>
            <a:off x="8221133" y="4957086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" name="Rectangle 34"/>
          <p:cNvSpPr>
            <a:spLocks noChangeArrowheads="1"/>
          </p:cNvSpPr>
          <p:nvPr/>
        </p:nvSpPr>
        <p:spPr bwMode="auto">
          <a:xfrm>
            <a:off x="3094567" y="984102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Rectangle 35"/>
          <p:cNvSpPr>
            <a:spLocks noChangeArrowheads="1"/>
          </p:cNvSpPr>
          <p:nvPr/>
        </p:nvSpPr>
        <p:spPr bwMode="auto">
          <a:xfrm>
            <a:off x="6506633" y="984102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6" name="Line 36"/>
          <p:cNvSpPr>
            <a:spLocks noChangeShapeType="1"/>
          </p:cNvSpPr>
          <p:nvPr/>
        </p:nvSpPr>
        <p:spPr bwMode="auto">
          <a:xfrm>
            <a:off x="2667000" y="3837369"/>
            <a:ext cx="0" cy="1016000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Line 37"/>
          <p:cNvSpPr>
            <a:spLocks noChangeShapeType="1"/>
          </p:cNvSpPr>
          <p:nvPr/>
        </p:nvSpPr>
        <p:spPr bwMode="auto">
          <a:xfrm>
            <a:off x="4425951" y="2076303"/>
            <a:ext cx="0" cy="1090084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Line 38"/>
          <p:cNvSpPr>
            <a:spLocks noChangeShapeType="1"/>
          </p:cNvSpPr>
          <p:nvPr/>
        </p:nvSpPr>
        <p:spPr bwMode="auto">
          <a:xfrm>
            <a:off x="7816851" y="2076303"/>
            <a:ext cx="0" cy="1090084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Line 39"/>
          <p:cNvSpPr>
            <a:spLocks noChangeShapeType="1"/>
          </p:cNvSpPr>
          <p:nvPr/>
        </p:nvSpPr>
        <p:spPr bwMode="auto">
          <a:xfrm>
            <a:off x="6083300" y="3837369"/>
            <a:ext cx="0" cy="1016000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Line 40"/>
          <p:cNvSpPr>
            <a:spLocks noChangeShapeType="1"/>
          </p:cNvSpPr>
          <p:nvPr/>
        </p:nvSpPr>
        <p:spPr bwMode="auto">
          <a:xfrm>
            <a:off x="9525000" y="3837369"/>
            <a:ext cx="0" cy="1016000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7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5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7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1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56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76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4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16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6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 p14:presetBounceEnd="76000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 p14:presetBounceEnd="16000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6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 p14:presetBounceEnd="76000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16000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64618" y="2047471"/>
            <a:ext cx="2598207" cy="2595035"/>
            <a:chOff x="3573463" y="1865947"/>
            <a:chExt cx="1948655" cy="1946276"/>
          </a:xfrm>
        </p:grpSpPr>
        <p:sp>
          <p:nvSpPr>
            <p:cNvPr id="17429" name="Freeform 21"/>
            <p:cNvSpPr/>
            <p:nvPr/>
          </p:nvSpPr>
          <p:spPr bwMode="auto">
            <a:xfrm>
              <a:off x="3573463" y="1865947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rgbClr val="D20000"/>
                </a:solidFill>
              </a:endParaRPr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4547393" y="2839085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9817" y="2047471"/>
            <a:ext cx="2592751" cy="2595035"/>
            <a:chOff x="3614862" y="1865947"/>
            <a:chExt cx="1944563" cy="1946276"/>
          </a:xfrm>
        </p:grpSpPr>
        <p:sp>
          <p:nvSpPr>
            <p:cNvPr id="17430" name="Freeform 22"/>
            <p:cNvSpPr/>
            <p:nvPr/>
          </p:nvSpPr>
          <p:spPr bwMode="auto">
            <a:xfrm>
              <a:off x="4586288" y="1865947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614862" y="2839085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64617" y="2100387"/>
            <a:ext cx="2599267" cy="2595035"/>
            <a:chOff x="3573463" y="1905634"/>
            <a:chExt cx="1949450" cy="1946276"/>
          </a:xfrm>
        </p:grpSpPr>
        <p:sp>
          <p:nvSpPr>
            <p:cNvPr id="17431" name="Freeform 23"/>
            <p:cNvSpPr/>
            <p:nvPr/>
          </p:nvSpPr>
          <p:spPr bwMode="auto">
            <a:xfrm>
              <a:off x="3573463" y="2878772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4548188" y="1905634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18295" y="2100387"/>
            <a:ext cx="2594272" cy="2595035"/>
            <a:chOff x="3613721" y="1905634"/>
            <a:chExt cx="1945704" cy="1946276"/>
          </a:xfrm>
        </p:grpSpPr>
        <p:sp>
          <p:nvSpPr>
            <p:cNvPr id="17432" name="Freeform 24"/>
            <p:cNvSpPr/>
            <p:nvPr/>
          </p:nvSpPr>
          <p:spPr bwMode="auto">
            <a:xfrm>
              <a:off x="4586288" y="2878772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3613721" y="1905634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7437" name="Oval 29"/>
          <p:cNvSpPr>
            <a:spLocks noChangeArrowheads="1"/>
          </p:cNvSpPr>
          <p:nvPr/>
        </p:nvSpPr>
        <p:spPr bwMode="auto">
          <a:xfrm>
            <a:off x="3534834" y="2458105"/>
            <a:ext cx="478367" cy="4783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3663952" y="2589337"/>
            <a:ext cx="222249" cy="222251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39" name="Oval 31"/>
          <p:cNvSpPr>
            <a:spLocks noChangeArrowheads="1"/>
          </p:cNvSpPr>
          <p:nvPr/>
        </p:nvSpPr>
        <p:spPr bwMode="auto">
          <a:xfrm>
            <a:off x="3534834" y="3808538"/>
            <a:ext cx="478367" cy="478367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0" name="Oval 32"/>
          <p:cNvSpPr>
            <a:spLocks noChangeArrowheads="1"/>
          </p:cNvSpPr>
          <p:nvPr/>
        </p:nvSpPr>
        <p:spPr bwMode="auto">
          <a:xfrm>
            <a:off x="8115301" y="2458105"/>
            <a:ext cx="478367" cy="478367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1" name="Oval 33"/>
          <p:cNvSpPr>
            <a:spLocks noChangeArrowheads="1"/>
          </p:cNvSpPr>
          <p:nvPr/>
        </p:nvSpPr>
        <p:spPr bwMode="auto">
          <a:xfrm>
            <a:off x="8115301" y="3808538"/>
            <a:ext cx="478367" cy="4783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2" name="Freeform 34"/>
          <p:cNvSpPr>
            <a:spLocks noEditPoints="1"/>
          </p:cNvSpPr>
          <p:nvPr/>
        </p:nvSpPr>
        <p:spPr bwMode="auto">
          <a:xfrm>
            <a:off x="8240185" y="2585104"/>
            <a:ext cx="232833" cy="230717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3" name="Freeform 35"/>
          <p:cNvSpPr>
            <a:spLocks noEditPoints="1"/>
          </p:cNvSpPr>
          <p:nvPr/>
        </p:nvSpPr>
        <p:spPr bwMode="auto">
          <a:xfrm>
            <a:off x="8240185" y="3927072"/>
            <a:ext cx="232833" cy="243417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4" name="Freeform 36"/>
          <p:cNvSpPr>
            <a:spLocks noEditPoints="1"/>
          </p:cNvSpPr>
          <p:nvPr/>
        </p:nvSpPr>
        <p:spPr bwMode="auto">
          <a:xfrm>
            <a:off x="3659718" y="3937655"/>
            <a:ext cx="230716" cy="218016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912285" y="2411538"/>
            <a:ext cx="2493433" cy="5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00B0F0"/>
                </a:solidFill>
              </a:rPr>
              <a:t>Strengths</a:t>
            </a: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912285" y="3766205"/>
            <a:ext cx="2493433" cy="5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Opportunities</a:t>
            </a: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8727018" y="2411538"/>
            <a:ext cx="2493433" cy="5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Weakness</a:t>
            </a: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8727018" y="3766205"/>
            <a:ext cx="2493433" cy="5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</a:rPr>
              <a:t>Threats</a:t>
            </a: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5197647" y="2271837"/>
            <a:ext cx="456855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335" b="1">
                <a:solidFill>
                  <a:schemeClr val="bg1"/>
                </a:solidFill>
              </a:rPr>
              <a:t>S</a:t>
            </a:r>
            <a:endParaRPr lang="zh-CN" altLang="zh-CN" sz="5335">
              <a:solidFill>
                <a:schemeClr val="bg1"/>
              </a:solidFill>
            </a:endParaRP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6386830" y="2271837"/>
            <a:ext cx="646010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335" b="1">
                <a:solidFill>
                  <a:schemeClr val="bg1"/>
                </a:solidFill>
              </a:rPr>
              <a:t>W</a:t>
            </a:r>
            <a:endParaRPr lang="zh-CN" altLang="zh-CN" sz="5335">
              <a:solidFill>
                <a:schemeClr val="bg1"/>
              </a:solidFill>
            </a:endParaRP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5193844" y="3541837"/>
            <a:ext cx="532197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335" b="1" dirty="0">
                <a:solidFill>
                  <a:schemeClr val="bg1"/>
                </a:solidFill>
              </a:rPr>
              <a:t>O</a:t>
            </a:r>
            <a:endParaRPr lang="zh-CN" altLang="zh-CN" sz="5335" dirty="0">
              <a:solidFill>
                <a:schemeClr val="bg1"/>
              </a:solidFill>
            </a:endParaRP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6527101" y="3541837"/>
            <a:ext cx="418383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335" b="1">
                <a:solidFill>
                  <a:schemeClr val="bg1"/>
                </a:solidFill>
              </a:rPr>
              <a:t>T</a:t>
            </a:r>
            <a:endParaRPr lang="zh-CN" altLang="zh-CN" sz="5335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4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9400"/>
            <a:ext cx="12192000" cy="68674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17036" y="14908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05</a:t>
            </a:r>
            <a:endParaRPr lang="zh-CN" altLang="en-US" sz="72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2873981" y="3191345"/>
            <a:ext cx="64272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bg1"/>
                </a:solidFill>
              </a:rPr>
              <a:t>存在不足及努力方向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4016856" y="4256714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0097326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-16739" y="477140"/>
            <a:ext cx="2094674" cy="5913120"/>
          </a:xfrm>
          <a:custGeom>
            <a:avLst/>
            <a:gdLst>
              <a:gd name="connsiteX0" fmla="*/ 396238 w 2094674"/>
              <a:gd name="connsiteY0" fmla="*/ 0 h 5913120"/>
              <a:gd name="connsiteX1" fmla="*/ 2094674 w 2094674"/>
              <a:gd name="connsiteY1" fmla="*/ 0 h 5913120"/>
              <a:gd name="connsiteX2" fmla="*/ 2094674 w 2094674"/>
              <a:gd name="connsiteY2" fmla="*/ 5913120 h 5913120"/>
              <a:gd name="connsiteX3" fmla="*/ 396238 w 2094674"/>
              <a:gd name="connsiteY3" fmla="*/ 5913120 h 5913120"/>
              <a:gd name="connsiteX4" fmla="*/ 396238 w 2094674"/>
              <a:gd name="connsiteY4" fmla="*/ 5516882 h 5913120"/>
              <a:gd name="connsiteX5" fmla="*/ 0 w 2094674"/>
              <a:gd name="connsiteY5" fmla="*/ 5516882 h 5913120"/>
              <a:gd name="connsiteX6" fmla="*/ 0 w 2094674"/>
              <a:gd name="connsiteY6" fmla="*/ 396238 h 5913120"/>
              <a:gd name="connsiteX7" fmla="*/ 396238 w 2094674"/>
              <a:gd name="connsiteY7" fmla="*/ 396238 h 5913120"/>
              <a:gd name="connsiteX8" fmla="*/ 396238 w 2094674"/>
              <a:gd name="connsiteY8" fmla="*/ 0 h 591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4674" h="5913120">
                <a:moveTo>
                  <a:pt x="396238" y="0"/>
                </a:moveTo>
                <a:lnTo>
                  <a:pt x="2094674" y="0"/>
                </a:lnTo>
                <a:lnTo>
                  <a:pt x="2094674" y="5913120"/>
                </a:lnTo>
                <a:lnTo>
                  <a:pt x="396238" y="5913120"/>
                </a:lnTo>
                <a:lnTo>
                  <a:pt x="396238" y="5516882"/>
                </a:lnTo>
                <a:lnTo>
                  <a:pt x="0" y="5516882"/>
                </a:lnTo>
                <a:lnTo>
                  <a:pt x="0" y="396238"/>
                </a:lnTo>
                <a:lnTo>
                  <a:pt x="396238" y="396238"/>
                </a:lnTo>
                <a:lnTo>
                  <a:pt x="396238" y="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076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Nipic_3101644_20100731214305051552"/>
          <p:cNvSpPr>
            <a:spLocks noChangeArrowheads="1"/>
          </p:cNvSpPr>
          <p:nvPr/>
        </p:nvSpPr>
        <p:spPr bwMode="auto">
          <a:xfrm>
            <a:off x="3" y="1023833"/>
            <a:ext cx="12191997" cy="4848000"/>
          </a:xfrm>
          <a:prstGeom prst="rect">
            <a:avLst/>
          </a:prstGeom>
          <a:blipFill dpi="0" rotWithShape="1">
            <a:blip r:embed="rId3">
              <a:alphaModFix amt="90000"/>
            </a:blip>
            <a:srcRect/>
            <a:tile tx="0" ty="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" y="1023833"/>
            <a:ext cx="12189883" cy="4843528"/>
          </a:xfrm>
          <a:prstGeom prst="rect">
            <a:avLst/>
          </a:prstGeom>
          <a:solidFill>
            <a:schemeClr val="tx2">
              <a:lumMod val="75000"/>
              <a:alpha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556" name="Freeform 4"/>
          <p:cNvSpPr/>
          <p:nvPr/>
        </p:nvSpPr>
        <p:spPr bwMode="auto">
          <a:xfrm>
            <a:off x="4870451" y="1888491"/>
            <a:ext cx="2029883" cy="1244600"/>
          </a:xfrm>
          <a:custGeom>
            <a:avLst/>
            <a:gdLst>
              <a:gd name="T0" fmla="*/ 97 w 514"/>
              <a:gd name="T1" fmla="*/ 141 h 315"/>
              <a:gd name="T2" fmla="*/ 227 w 514"/>
              <a:gd name="T3" fmla="*/ 0 h 315"/>
              <a:gd name="T4" fmla="*/ 348 w 514"/>
              <a:gd name="T5" fmla="*/ 92 h 315"/>
              <a:gd name="T6" fmla="*/ 474 w 514"/>
              <a:gd name="T7" fmla="*/ 154 h 315"/>
              <a:gd name="T8" fmla="*/ 384 w 514"/>
              <a:gd name="T9" fmla="*/ 315 h 315"/>
              <a:gd name="T10" fmla="*/ 71 w 514"/>
              <a:gd name="T11" fmla="*/ 315 h 315"/>
              <a:gd name="T12" fmla="*/ 0 w 514"/>
              <a:gd name="T13" fmla="*/ 223 h 315"/>
              <a:gd name="T14" fmla="*/ 97 w 514"/>
              <a:gd name="T15" fmla="*/ 1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4" h="315">
                <a:moveTo>
                  <a:pt x="97" y="141"/>
                </a:moveTo>
                <a:cubicBezTo>
                  <a:pt x="97" y="141"/>
                  <a:pt x="87" y="0"/>
                  <a:pt x="227" y="0"/>
                </a:cubicBezTo>
                <a:cubicBezTo>
                  <a:pt x="328" y="0"/>
                  <a:pt x="348" y="92"/>
                  <a:pt x="348" y="92"/>
                </a:cubicBezTo>
                <a:cubicBezTo>
                  <a:pt x="348" y="92"/>
                  <a:pt x="433" y="68"/>
                  <a:pt x="474" y="154"/>
                </a:cubicBezTo>
                <a:cubicBezTo>
                  <a:pt x="514" y="238"/>
                  <a:pt x="450" y="315"/>
                  <a:pt x="384" y="315"/>
                </a:cubicBezTo>
                <a:cubicBezTo>
                  <a:pt x="330" y="315"/>
                  <a:pt x="108" y="315"/>
                  <a:pt x="71" y="315"/>
                </a:cubicBezTo>
                <a:cubicBezTo>
                  <a:pt x="34" y="315"/>
                  <a:pt x="0" y="283"/>
                  <a:pt x="0" y="223"/>
                </a:cubicBezTo>
                <a:cubicBezTo>
                  <a:pt x="0" y="168"/>
                  <a:pt x="44" y="141"/>
                  <a:pt x="97" y="14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8" name="Freeform 6"/>
          <p:cNvSpPr/>
          <p:nvPr/>
        </p:nvSpPr>
        <p:spPr bwMode="auto">
          <a:xfrm>
            <a:off x="2781995" y="1947129"/>
            <a:ext cx="1005416" cy="615951"/>
          </a:xfrm>
          <a:custGeom>
            <a:avLst/>
            <a:gdLst>
              <a:gd name="T0" fmla="*/ 48 w 255"/>
              <a:gd name="T1" fmla="*/ 70 h 156"/>
              <a:gd name="T2" fmla="*/ 113 w 255"/>
              <a:gd name="T3" fmla="*/ 0 h 156"/>
              <a:gd name="T4" fmla="*/ 172 w 255"/>
              <a:gd name="T5" fmla="*/ 46 h 156"/>
              <a:gd name="T6" fmla="*/ 235 w 255"/>
              <a:gd name="T7" fmla="*/ 76 h 156"/>
              <a:gd name="T8" fmla="*/ 191 w 255"/>
              <a:gd name="T9" fmla="*/ 156 h 156"/>
              <a:gd name="T10" fmla="*/ 35 w 255"/>
              <a:gd name="T11" fmla="*/ 156 h 156"/>
              <a:gd name="T12" fmla="*/ 0 w 255"/>
              <a:gd name="T13" fmla="*/ 110 h 156"/>
              <a:gd name="T14" fmla="*/ 48 w 255"/>
              <a:gd name="T15" fmla="*/ 7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156">
                <a:moveTo>
                  <a:pt x="48" y="70"/>
                </a:moveTo>
                <a:cubicBezTo>
                  <a:pt x="48" y="70"/>
                  <a:pt x="43" y="0"/>
                  <a:pt x="113" y="0"/>
                </a:cubicBezTo>
                <a:cubicBezTo>
                  <a:pt x="162" y="0"/>
                  <a:pt x="172" y="46"/>
                  <a:pt x="172" y="46"/>
                </a:cubicBezTo>
                <a:cubicBezTo>
                  <a:pt x="172" y="46"/>
                  <a:pt x="215" y="34"/>
                  <a:pt x="235" y="76"/>
                </a:cubicBezTo>
                <a:cubicBezTo>
                  <a:pt x="255" y="118"/>
                  <a:pt x="223" y="156"/>
                  <a:pt x="191" y="156"/>
                </a:cubicBezTo>
                <a:cubicBezTo>
                  <a:pt x="164" y="156"/>
                  <a:pt x="53" y="156"/>
                  <a:pt x="35" y="156"/>
                </a:cubicBezTo>
                <a:cubicBezTo>
                  <a:pt x="17" y="156"/>
                  <a:pt x="0" y="140"/>
                  <a:pt x="0" y="110"/>
                </a:cubicBezTo>
                <a:cubicBezTo>
                  <a:pt x="0" y="83"/>
                  <a:pt x="22" y="70"/>
                  <a:pt x="48" y="70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9" name="Freeform 7"/>
          <p:cNvSpPr/>
          <p:nvPr/>
        </p:nvSpPr>
        <p:spPr bwMode="auto">
          <a:xfrm>
            <a:off x="669342" y="1458807"/>
            <a:ext cx="1007533" cy="615951"/>
          </a:xfrm>
          <a:custGeom>
            <a:avLst/>
            <a:gdLst>
              <a:gd name="T0" fmla="*/ 48 w 255"/>
              <a:gd name="T1" fmla="*/ 70 h 156"/>
              <a:gd name="T2" fmla="*/ 113 w 255"/>
              <a:gd name="T3" fmla="*/ 0 h 156"/>
              <a:gd name="T4" fmla="*/ 172 w 255"/>
              <a:gd name="T5" fmla="*/ 46 h 156"/>
              <a:gd name="T6" fmla="*/ 235 w 255"/>
              <a:gd name="T7" fmla="*/ 76 h 156"/>
              <a:gd name="T8" fmla="*/ 191 w 255"/>
              <a:gd name="T9" fmla="*/ 156 h 156"/>
              <a:gd name="T10" fmla="*/ 35 w 255"/>
              <a:gd name="T11" fmla="*/ 156 h 156"/>
              <a:gd name="T12" fmla="*/ 0 w 255"/>
              <a:gd name="T13" fmla="*/ 110 h 156"/>
              <a:gd name="T14" fmla="*/ 48 w 255"/>
              <a:gd name="T15" fmla="*/ 7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156">
                <a:moveTo>
                  <a:pt x="48" y="70"/>
                </a:moveTo>
                <a:cubicBezTo>
                  <a:pt x="48" y="70"/>
                  <a:pt x="43" y="0"/>
                  <a:pt x="113" y="0"/>
                </a:cubicBezTo>
                <a:cubicBezTo>
                  <a:pt x="162" y="0"/>
                  <a:pt x="172" y="46"/>
                  <a:pt x="172" y="46"/>
                </a:cubicBezTo>
                <a:cubicBezTo>
                  <a:pt x="172" y="46"/>
                  <a:pt x="215" y="34"/>
                  <a:pt x="235" y="76"/>
                </a:cubicBezTo>
                <a:cubicBezTo>
                  <a:pt x="255" y="118"/>
                  <a:pt x="223" y="156"/>
                  <a:pt x="191" y="156"/>
                </a:cubicBezTo>
                <a:cubicBezTo>
                  <a:pt x="164" y="156"/>
                  <a:pt x="53" y="156"/>
                  <a:pt x="35" y="156"/>
                </a:cubicBezTo>
                <a:cubicBezTo>
                  <a:pt x="17" y="156"/>
                  <a:pt x="0" y="140"/>
                  <a:pt x="0" y="110"/>
                </a:cubicBezTo>
                <a:cubicBezTo>
                  <a:pt x="0" y="83"/>
                  <a:pt x="22" y="70"/>
                  <a:pt x="48" y="7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0" name="Freeform 8"/>
          <p:cNvSpPr/>
          <p:nvPr/>
        </p:nvSpPr>
        <p:spPr bwMode="auto">
          <a:xfrm>
            <a:off x="7909686" y="1424940"/>
            <a:ext cx="1113367" cy="683683"/>
          </a:xfrm>
          <a:custGeom>
            <a:avLst/>
            <a:gdLst>
              <a:gd name="T0" fmla="*/ 53 w 282"/>
              <a:gd name="T1" fmla="*/ 77 h 173"/>
              <a:gd name="T2" fmla="*/ 124 w 282"/>
              <a:gd name="T3" fmla="*/ 0 h 173"/>
              <a:gd name="T4" fmla="*/ 191 w 282"/>
              <a:gd name="T5" fmla="*/ 51 h 173"/>
              <a:gd name="T6" fmla="*/ 260 w 282"/>
              <a:gd name="T7" fmla="*/ 85 h 173"/>
              <a:gd name="T8" fmla="*/ 211 w 282"/>
              <a:gd name="T9" fmla="*/ 173 h 173"/>
              <a:gd name="T10" fmla="*/ 39 w 282"/>
              <a:gd name="T11" fmla="*/ 173 h 173"/>
              <a:gd name="T12" fmla="*/ 0 w 282"/>
              <a:gd name="T13" fmla="*/ 123 h 173"/>
              <a:gd name="T14" fmla="*/ 53 w 282"/>
              <a:gd name="T15" fmla="*/ 77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2" h="173">
                <a:moveTo>
                  <a:pt x="53" y="77"/>
                </a:moveTo>
                <a:cubicBezTo>
                  <a:pt x="53" y="77"/>
                  <a:pt x="47" y="0"/>
                  <a:pt x="124" y="0"/>
                </a:cubicBezTo>
                <a:cubicBezTo>
                  <a:pt x="180" y="0"/>
                  <a:pt x="191" y="51"/>
                  <a:pt x="191" y="51"/>
                </a:cubicBezTo>
                <a:cubicBezTo>
                  <a:pt x="191" y="51"/>
                  <a:pt x="237" y="37"/>
                  <a:pt x="260" y="85"/>
                </a:cubicBezTo>
                <a:cubicBezTo>
                  <a:pt x="282" y="131"/>
                  <a:pt x="247" y="173"/>
                  <a:pt x="211" y="173"/>
                </a:cubicBezTo>
                <a:cubicBezTo>
                  <a:pt x="181" y="173"/>
                  <a:pt x="59" y="173"/>
                  <a:pt x="39" y="173"/>
                </a:cubicBezTo>
                <a:cubicBezTo>
                  <a:pt x="18" y="173"/>
                  <a:pt x="0" y="155"/>
                  <a:pt x="0" y="123"/>
                </a:cubicBezTo>
                <a:cubicBezTo>
                  <a:pt x="0" y="92"/>
                  <a:pt x="24" y="77"/>
                  <a:pt x="53" y="77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1" name="Freeform 9"/>
          <p:cNvSpPr/>
          <p:nvPr/>
        </p:nvSpPr>
        <p:spPr bwMode="auto">
          <a:xfrm>
            <a:off x="7525907" y="2959943"/>
            <a:ext cx="1054100" cy="497416"/>
          </a:xfrm>
          <a:custGeom>
            <a:avLst/>
            <a:gdLst>
              <a:gd name="T0" fmla="*/ 52 w 267"/>
              <a:gd name="T1" fmla="*/ 50 h 126"/>
              <a:gd name="T2" fmla="*/ 117 w 267"/>
              <a:gd name="T3" fmla="*/ 37 h 126"/>
              <a:gd name="T4" fmla="*/ 159 w 267"/>
              <a:gd name="T5" fmla="*/ 6 h 126"/>
              <a:gd name="T6" fmla="*/ 217 w 267"/>
              <a:gd name="T7" fmla="*/ 31 h 126"/>
              <a:gd name="T8" fmla="*/ 264 w 267"/>
              <a:gd name="T9" fmla="*/ 58 h 126"/>
              <a:gd name="T10" fmla="*/ 221 w 267"/>
              <a:gd name="T11" fmla="*/ 88 h 126"/>
              <a:gd name="T12" fmla="*/ 158 w 267"/>
              <a:gd name="T13" fmla="*/ 99 h 126"/>
              <a:gd name="T14" fmla="*/ 108 w 267"/>
              <a:gd name="T15" fmla="*/ 125 h 126"/>
              <a:gd name="T16" fmla="*/ 59 w 267"/>
              <a:gd name="T17" fmla="*/ 102 h 126"/>
              <a:gd name="T18" fmla="*/ 5 w 267"/>
              <a:gd name="T19" fmla="*/ 77 h 126"/>
              <a:gd name="T20" fmla="*/ 52 w 267"/>
              <a:gd name="T21" fmla="*/ 5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" h="126">
                <a:moveTo>
                  <a:pt x="52" y="50"/>
                </a:moveTo>
                <a:cubicBezTo>
                  <a:pt x="52" y="50"/>
                  <a:pt x="78" y="16"/>
                  <a:pt x="117" y="37"/>
                </a:cubicBezTo>
                <a:cubicBezTo>
                  <a:pt x="117" y="37"/>
                  <a:pt x="128" y="12"/>
                  <a:pt x="159" y="6"/>
                </a:cubicBezTo>
                <a:cubicBezTo>
                  <a:pt x="189" y="0"/>
                  <a:pt x="213" y="22"/>
                  <a:pt x="217" y="31"/>
                </a:cubicBezTo>
                <a:cubicBezTo>
                  <a:pt x="217" y="31"/>
                  <a:pt x="260" y="24"/>
                  <a:pt x="264" y="58"/>
                </a:cubicBezTo>
                <a:cubicBezTo>
                  <a:pt x="267" y="92"/>
                  <a:pt x="221" y="88"/>
                  <a:pt x="221" y="88"/>
                </a:cubicBezTo>
                <a:cubicBezTo>
                  <a:pt x="221" y="88"/>
                  <a:pt x="197" y="115"/>
                  <a:pt x="158" y="99"/>
                </a:cubicBezTo>
                <a:cubicBezTo>
                  <a:pt x="158" y="99"/>
                  <a:pt x="144" y="126"/>
                  <a:pt x="108" y="125"/>
                </a:cubicBezTo>
                <a:cubicBezTo>
                  <a:pt x="73" y="124"/>
                  <a:pt x="59" y="102"/>
                  <a:pt x="59" y="102"/>
                </a:cubicBezTo>
                <a:cubicBezTo>
                  <a:pt x="59" y="102"/>
                  <a:pt x="11" y="110"/>
                  <a:pt x="5" y="77"/>
                </a:cubicBezTo>
                <a:cubicBezTo>
                  <a:pt x="0" y="42"/>
                  <a:pt x="42" y="37"/>
                  <a:pt x="52" y="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2" name="Freeform 10"/>
          <p:cNvSpPr/>
          <p:nvPr/>
        </p:nvSpPr>
        <p:spPr bwMode="auto">
          <a:xfrm>
            <a:off x="3820584" y="789943"/>
            <a:ext cx="919533" cy="433915"/>
          </a:xfrm>
          <a:custGeom>
            <a:avLst/>
            <a:gdLst>
              <a:gd name="T0" fmla="*/ 52 w 267"/>
              <a:gd name="T1" fmla="*/ 50 h 126"/>
              <a:gd name="T2" fmla="*/ 117 w 267"/>
              <a:gd name="T3" fmla="*/ 37 h 126"/>
              <a:gd name="T4" fmla="*/ 159 w 267"/>
              <a:gd name="T5" fmla="*/ 6 h 126"/>
              <a:gd name="T6" fmla="*/ 217 w 267"/>
              <a:gd name="T7" fmla="*/ 31 h 126"/>
              <a:gd name="T8" fmla="*/ 264 w 267"/>
              <a:gd name="T9" fmla="*/ 58 h 126"/>
              <a:gd name="T10" fmla="*/ 221 w 267"/>
              <a:gd name="T11" fmla="*/ 88 h 126"/>
              <a:gd name="T12" fmla="*/ 158 w 267"/>
              <a:gd name="T13" fmla="*/ 99 h 126"/>
              <a:gd name="T14" fmla="*/ 108 w 267"/>
              <a:gd name="T15" fmla="*/ 125 h 126"/>
              <a:gd name="T16" fmla="*/ 59 w 267"/>
              <a:gd name="T17" fmla="*/ 102 h 126"/>
              <a:gd name="T18" fmla="*/ 5 w 267"/>
              <a:gd name="T19" fmla="*/ 77 h 126"/>
              <a:gd name="T20" fmla="*/ 52 w 267"/>
              <a:gd name="T21" fmla="*/ 5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" h="126">
                <a:moveTo>
                  <a:pt x="52" y="50"/>
                </a:moveTo>
                <a:cubicBezTo>
                  <a:pt x="52" y="50"/>
                  <a:pt x="78" y="16"/>
                  <a:pt x="117" y="37"/>
                </a:cubicBezTo>
                <a:cubicBezTo>
                  <a:pt x="117" y="37"/>
                  <a:pt x="128" y="12"/>
                  <a:pt x="159" y="6"/>
                </a:cubicBezTo>
                <a:cubicBezTo>
                  <a:pt x="189" y="0"/>
                  <a:pt x="213" y="22"/>
                  <a:pt x="217" y="31"/>
                </a:cubicBezTo>
                <a:cubicBezTo>
                  <a:pt x="217" y="31"/>
                  <a:pt x="260" y="24"/>
                  <a:pt x="264" y="58"/>
                </a:cubicBezTo>
                <a:cubicBezTo>
                  <a:pt x="267" y="92"/>
                  <a:pt x="221" y="88"/>
                  <a:pt x="221" y="88"/>
                </a:cubicBezTo>
                <a:cubicBezTo>
                  <a:pt x="221" y="88"/>
                  <a:pt x="197" y="115"/>
                  <a:pt x="158" y="99"/>
                </a:cubicBezTo>
                <a:cubicBezTo>
                  <a:pt x="158" y="99"/>
                  <a:pt x="144" y="126"/>
                  <a:pt x="108" y="125"/>
                </a:cubicBezTo>
                <a:cubicBezTo>
                  <a:pt x="73" y="124"/>
                  <a:pt x="59" y="102"/>
                  <a:pt x="59" y="102"/>
                </a:cubicBezTo>
                <a:cubicBezTo>
                  <a:pt x="59" y="102"/>
                  <a:pt x="11" y="110"/>
                  <a:pt x="5" y="77"/>
                </a:cubicBezTo>
                <a:cubicBezTo>
                  <a:pt x="0" y="42"/>
                  <a:pt x="42" y="37"/>
                  <a:pt x="52" y="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3" name="Freeform 11"/>
          <p:cNvSpPr/>
          <p:nvPr/>
        </p:nvSpPr>
        <p:spPr bwMode="auto">
          <a:xfrm>
            <a:off x="9840385" y="592032"/>
            <a:ext cx="1519767" cy="719667"/>
          </a:xfrm>
          <a:custGeom>
            <a:avLst/>
            <a:gdLst>
              <a:gd name="T0" fmla="*/ 75 w 385"/>
              <a:gd name="T1" fmla="*/ 72 h 182"/>
              <a:gd name="T2" fmla="*/ 168 w 385"/>
              <a:gd name="T3" fmla="*/ 54 h 182"/>
              <a:gd name="T4" fmla="*/ 229 w 385"/>
              <a:gd name="T5" fmla="*/ 9 h 182"/>
              <a:gd name="T6" fmla="*/ 313 w 385"/>
              <a:gd name="T7" fmla="*/ 45 h 182"/>
              <a:gd name="T8" fmla="*/ 381 w 385"/>
              <a:gd name="T9" fmla="*/ 84 h 182"/>
              <a:gd name="T10" fmla="*/ 319 w 385"/>
              <a:gd name="T11" fmla="*/ 127 h 182"/>
              <a:gd name="T12" fmla="*/ 228 w 385"/>
              <a:gd name="T13" fmla="*/ 143 h 182"/>
              <a:gd name="T14" fmla="*/ 156 w 385"/>
              <a:gd name="T15" fmla="*/ 181 h 182"/>
              <a:gd name="T16" fmla="*/ 85 w 385"/>
              <a:gd name="T17" fmla="*/ 148 h 182"/>
              <a:gd name="T18" fmla="*/ 8 w 385"/>
              <a:gd name="T19" fmla="*/ 111 h 182"/>
              <a:gd name="T20" fmla="*/ 75 w 385"/>
              <a:gd name="T21" fmla="*/ 7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5" h="182">
                <a:moveTo>
                  <a:pt x="75" y="72"/>
                </a:moveTo>
                <a:cubicBezTo>
                  <a:pt x="75" y="72"/>
                  <a:pt x="113" y="23"/>
                  <a:pt x="168" y="54"/>
                </a:cubicBezTo>
                <a:cubicBezTo>
                  <a:pt x="168" y="54"/>
                  <a:pt x="185" y="17"/>
                  <a:pt x="229" y="9"/>
                </a:cubicBezTo>
                <a:cubicBezTo>
                  <a:pt x="273" y="0"/>
                  <a:pt x="308" y="32"/>
                  <a:pt x="313" y="45"/>
                </a:cubicBezTo>
                <a:cubicBezTo>
                  <a:pt x="313" y="45"/>
                  <a:pt x="376" y="35"/>
                  <a:pt x="381" y="84"/>
                </a:cubicBezTo>
                <a:cubicBezTo>
                  <a:pt x="385" y="133"/>
                  <a:pt x="319" y="127"/>
                  <a:pt x="319" y="127"/>
                </a:cubicBezTo>
                <a:cubicBezTo>
                  <a:pt x="319" y="127"/>
                  <a:pt x="285" y="167"/>
                  <a:pt x="228" y="143"/>
                </a:cubicBezTo>
                <a:cubicBezTo>
                  <a:pt x="228" y="143"/>
                  <a:pt x="207" y="182"/>
                  <a:pt x="156" y="181"/>
                </a:cubicBezTo>
                <a:cubicBezTo>
                  <a:pt x="105" y="180"/>
                  <a:pt x="85" y="148"/>
                  <a:pt x="85" y="148"/>
                </a:cubicBezTo>
                <a:cubicBezTo>
                  <a:pt x="85" y="148"/>
                  <a:pt x="16" y="159"/>
                  <a:pt x="8" y="111"/>
                </a:cubicBezTo>
                <a:cubicBezTo>
                  <a:pt x="0" y="62"/>
                  <a:pt x="60" y="54"/>
                  <a:pt x="75" y="7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>
            <a:off x="2078567" y="4153324"/>
            <a:ext cx="419100" cy="4148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7" name="Freeform 15"/>
          <p:cNvSpPr>
            <a:spLocks noEditPoints="1"/>
          </p:cNvSpPr>
          <p:nvPr/>
        </p:nvSpPr>
        <p:spPr bwMode="auto">
          <a:xfrm>
            <a:off x="2176001" y="4265989"/>
            <a:ext cx="224232" cy="188215"/>
          </a:xfrm>
          <a:custGeom>
            <a:avLst/>
            <a:gdLst>
              <a:gd name="T0" fmla="*/ 3 w 90"/>
              <a:gd name="T1" fmla="*/ 0 h 76"/>
              <a:gd name="T2" fmla="*/ 3 w 90"/>
              <a:gd name="T3" fmla="*/ 0 h 76"/>
              <a:gd name="T4" fmla="*/ 86 w 90"/>
              <a:gd name="T5" fmla="*/ 0 h 76"/>
              <a:gd name="T6" fmla="*/ 90 w 90"/>
              <a:gd name="T7" fmla="*/ 4 h 76"/>
              <a:gd name="T8" fmla="*/ 90 w 90"/>
              <a:gd name="T9" fmla="*/ 4 h 76"/>
              <a:gd name="T10" fmla="*/ 90 w 90"/>
              <a:gd name="T11" fmla="*/ 64 h 76"/>
              <a:gd name="T12" fmla="*/ 86 w 90"/>
              <a:gd name="T13" fmla="*/ 67 h 76"/>
              <a:gd name="T14" fmla="*/ 86 w 90"/>
              <a:gd name="T15" fmla="*/ 67 h 76"/>
              <a:gd name="T16" fmla="*/ 48 w 90"/>
              <a:gd name="T17" fmla="*/ 67 h 76"/>
              <a:gd name="T18" fmla="*/ 48 w 90"/>
              <a:gd name="T19" fmla="*/ 71 h 76"/>
              <a:gd name="T20" fmla="*/ 48 w 90"/>
              <a:gd name="T21" fmla="*/ 71 h 76"/>
              <a:gd name="T22" fmla="*/ 67 w 90"/>
              <a:gd name="T23" fmla="*/ 71 h 76"/>
              <a:gd name="T24" fmla="*/ 69 w 90"/>
              <a:gd name="T25" fmla="*/ 73 h 76"/>
              <a:gd name="T26" fmla="*/ 67 w 90"/>
              <a:gd name="T27" fmla="*/ 76 h 76"/>
              <a:gd name="T28" fmla="*/ 22 w 90"/>
              <a:gd name="T29" fmla="*/ 76 h 76"/>
              <a:gd name="T30" fmla="*/ 20 w 90"/>
              <a:gd name="T31" fmla="*/ 73 h 76"/>
              <a:gd name="T32" fmla="*/ 22 w 90"/>
              <a:gd name="T33" fmla="*/ 71 h 76"/>
              <a:gd name="T34" fmla="*/ 41 w 90"/>
              <a:gd name="T35" fmla="*/ 71 h 76"/>
              <a:gd name="T36" fmla="*/ 41 w 90"/>
              <a:gd name="T37" fmla="*/ 71 h 76"/>
              <a:gd name="T38" fmla="*/ 41 w 90"/>
              <a:gd name="T39" fmla="*/ 67 h 76"/>
              <a:gd name="T40" fmla="*/ 3 w 90"/>
              <a:gd name="T41" fmla="*/ 67 h 76"/>
              <a:gd name="T42" fmla="*/ 0 w 90"/>
              <a:gd name="T43" fmla="*/ 64 h 76"/>
              <a:gd name="T44" fmla="*/ 0 w 90"/>
              <a:gd name="T45" fmla="*/ 64 h 76"/>
              <a:gd name="T46" fmla="*/ 0 w 90"/>
              <a:gd name="T47" fmla="*/ 4 h 76"/>
              <a:gd name="T48" fmla="*/ 3 w 90"/>
              <a:gd name="T49" fmla="*/ 0 h 76"/>
              <a:gd name="T50" fmla="*/ 43 w 90"/>
              <a:gd name="T51" fmla="*/ 16 h 76"/>
              <a:gd name="T52" fmla="*/ 43 w 90"/>
              <a:gd name="T53" fmla="*/ 16 h 76"/>
              <a:gd name="T54" fmla="*/ 55 w 90"/>
              <a:gd name="T55" fmla="*/ 21 h 76"/>
              <a:gd name="T56" fmla="*/ 59 w 90"/>
              <a:gd name="T57" fmla="*/ 32 h 76"/>
              <a:gd name="T58" fmla="*/ 56 w 90"/>
              <a:gd name="T59" fmla="*/ 42 h 76"/>
              <a:gd name="T60" fmla="*/ 62 w 90"/>
              <a:gd name="T61" fmla="*/ 48 h 76"/>
              <a:gd name="T62" fmla="*/ 62 w 90"/>
              <a:gd name="T63" fmla="*/ 51 h 76"/>
              <a:gd name="T64" fmla="*/ 59 w 90"/>
              <a:gd name="T65" fmla="*/ 51 h 76"/>
              <a:gd name="T66" fmla="*/ 53 w 90"/>
              <a:gd name="T67" fmla="*/ 45 h 76"/>
              <a:gd name="T68" fmla="*/ 43 w 90"/>
              <a:gd name="T69" fmla="*/ 48 h 76"/>
              <a:gd name="T70" fmla="*/ 32 w 90"/>
              <a:gd name="T71" fmla="*/ 44 h 76"/>
              <a:gd name="T72" fmla="*/ 27 w 90"/>
              <a:gd name="T73" fmla="*/ 32 h 76"/>
              <a:gd name="T74" fmla="*/ 43 w 90"/>
              <a:gd name="T75" fmla="*/ 16 h 76"/>
              <a:gd name="T76" fmla="*/ 43 w 90"/>
              <a:gd name="T77" fmla="*/ 20 h 76"/>
              <a:gd name="T78" fmla="*/ 43 w 90"/>
              <a:gd name="T79" fmla="*/ 20 h 76"/>
              <a:gd name="T80" fmla="*/ 31 w 90"/>
              <a:gd name="T81" fmla="*/ 32 h 76"/>
              <a:gd name="T82" fmla="*/ 35 w 90"/>
              <a:gd name="T83" fmla="*/ 41 h 76"/>
              <a:gd name="T84" fmla="*/ 43 w 90"/>
              <a:gd name="T85" fmla="*/ 44 h 76"/>
              <a:gd name="T86" fmla="*/ 52 w 90"/>
              <a:gd name="T87" fmla="*/ 41 h 76"/>
              <a:gd name="T88" fmla="*/ 55 w 90"/>
              <a:gd name="T89" fmla="*/ 32 h 76"/>
              <a:gd name="T90" fmla="*/ 52 w 90"/>
              <a:gd name="T91" fmla="*/ 24 h 76"/>
              <a:gd name="T92" fmla="*/ 43 w 90"/>
              <a:gd name="T93" fmla="*/ 20 h 76"/>
              <a:gd name="T94" fmla="*/ 77 w 90"/>
              <a:gd name="T95" fmla="*/ 51 h 76"/>
              <a:gd name="T96" fmla="*/ 77 w 90"/>
              <a:gd name="T97" fmla="*/ 51 h 76"/>
              <a:gd name="T98" fmla="*/ 80 w 90"/>
              <a:gd name="T99" fmla="*/ 54 h 76"/>
              <a:gd name="T100" fmla="*/ 77 w 90"/>
              <a:gd name="T101" fmla="*/ 57 h 76"/>
              <a:gd name="T102" fmla="*/ 73 w 90"/>
              <a:gd name="T103" fmla="*/ 54 h 76"/>
              <a:gd name="T104" fmla="*/ 77 w 90"/>
              <a:gd name="T105" fmla="*/ 51 h 76"/>
              <a:gd name="T106" fmla="*/ 83 w 90"/>
              <a:gd name="T107" fmla="*/ 7 h 76"/>
              <a:gd name="T108" fmla="*/ 83 w 90"/>
              <a:gd name="T109" fmla="*/ 7 h 76"/>
              <a:gd name="T110" fmla="*/ 7 w 90"/>
              <a:gd name="T111" fmla="*/ 7 h 76"/>
              <a:gd name="T112" fmla="*/ 7 w 90"/>
              <a:gd name="T113" fmla="*/ 60 h 76"/>
              <a:gd name="T114" fmla="*/ 83 w 90"/>
              <a:gd name="T115" fmla="*/ 60 h 76"/>
              <a:gd name="T116" fmla="*/ 83 w 90"/>
              <a:gd name="T117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0" h="7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8" y="0"/>
                  <a:pt x="90" y="2"/>
                  <a:pt x="90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6"/>
                  <a:pt x="88" y="67"/>
                  <a:pt x="86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71"/>
                  <a:pt x="48" y="71"/>
                  <a:pt x="48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9" y="71"/>
                  <a:pt x="69" y="72"/>
                  <a:pt x="69" y="73"/>
                </a:cubicBezTo>
                <a:cubicBezTo>
                  <a:pt x="69" y="75"/>
                  <a:pt x="69" y="76"/>
                  <a:pt x="67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5"/>
                  <a:pt x="20" y="73"/>
                </a:cubicBezTo>
                <a:cubicBezTo>
                  <a:pt x="20" y="72"/>
                  <a:pt x="21" y="71"/>
                  <a:pt x="22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67"/>
                  <a:pt x="41" y="67"/>
                  <a:pt x="41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7"/>
                  <a:pt x="0" y="66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  <a:moveTo>
                  <a:pt x="43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47" y="16"/>
                  <a:pt x="52" y="18"/>
                  <a:pt x="55" y="21"/>
                </a:cubicBezTo>
                <a:cubicBezTo>
                  <a:pt x="58" y="24"/>
                  <a:pt x="59" y="28"/>
                  <a:pt x="59" y="32"/>
                </a:cubicBezTo>
                <a:cubicBezTo>
                  <a:pt x="59" y="36"/>
                  <a:pt x="58" y="39"/>
                  <a:pt x="56" y="42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9"/>
                  <a:pt x="63" y="50"/>
                  <a:pt x="62" y="51"/>
                </a:cubicBezTo>
                <a:cubicBezTo>
                  <a:pt x="61" y="52"/>
                  <a:pt x="60" y="52"/>
                  <a:pt x="59" y="51"/>
                </a:cubicBezTo>
                <a:cubicBezTo>
                  <a:pt x="53" y="45"/>
                  <a:pt x="53" y="45"/>
                  <a:pt x="53" y="45"/>
                </a:cubicBezTo>
                <a:cubicBezTo>
                  <a:pt x="50" y="47"/>
                  <a:pt x="47" y="48"/>
                  <a:pt x="43" y="48"/>
                </a:cubicBezTo>
                <a:cubicBezTo>
                  <a:pt x="39" y="48"/>
                  <a:pt x="35" y="47"/>
                  <a:pt x="32" y="44"/>
                </a:cubicBezTo>
                <a:cubicBezTo>
                  <a:pt x="29" y="41"/>
                  <a:pt x="27" y="37"/>
                  <a:pt x="27" y="32"/>
                </a:cubicBezTo>
                <a:cubicBezTo>
                  <a:pt x="27" y="23"/>
                  <a:pt x="34" y="16"/>
                  <a:pt x="43" y="16"/>
                </a:cubicBezTo>
                <a:close/>
                <a:moveTo>
                  <a:pt x="43" y="20"/>
                </a:moveTo>
                <a:cubicBezTo>
                  <a:pt x="43" y="20"/>
                  <a:pt x="43" y="20"/>
                  <a:pt x="43" y="20"/>
                </a:cubicBezTo>
                <a:cubicBezTo>
                  <a:pt x="36" y="20"/>
                  <a:pt x="31" y="26"/>
                  <a:pt x="31" y="32"/>
                </a:cubicBezTo>
                <a:cubicBezTo>
                  <a:pt x="31" y="35"/>
                  <a:pt x="33" y="38"/>
                  <a:pt x="35" y="41"/>
                </a:cubicBezTo>
                <a:cubicBezTo>
                  <a:pt x="37" y="43"/>
                  <a:pt x="40" y="44"/>
                  <a:pt x="43" y="44"/>
                </a:cubicBezTo>
                <a:cubicBezTo>
                  <a:pt x="47" y="44"/>
                  <a:pt x="50" y="43"/>
                  <a:pt x="52" y="41"/>
                </a:cubicBezTo>
                <a:cubicBezTo>
                  <a:pt x="54" y="38"/>
                  <a:pt x="55" y="35"/>
                  <a:pt x="55" y="32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1"/>
                  <a:pt x="46" y="20"/>
                  <a:pt x="43" y="20"/>
                </a:cubicBezTo>
                <a:close/>
                <a:moveTo>
                  <a:pt x="77" y="51"/>
                </a:moveTo>
                <a:cubicBezTo>
                  <a:pt x="77" y="51"/>
                  <a:pt x="77" y="51"/>
                  <a:pt x="77" y="51"/>
                </a:cubicBezTo>
                <a:cubicBezTo>
                  <a:pt x="78" y="51"/>
                  <a:pt x="80" y="52"/>
                  <a:pt x="80" y="54"/>
                </a:cubicBezTo>
                <a:cubicBezTo>
                  <a:pt x="80" y="56"/>
                  <a:pt x="78" y="57"/>
                  <a:pt x="77" y="57"/>
                </a:cubicBezTo>
                <a:cubicBezTo>
                  <a:pt x="75" y="57"/>
                  <a:pt x="73" y="56"/>
                  <a:pt x="73" y="54"/>
                </a:cubicBezTo>
                <a:cubicBezTo>
                  <a:pt x="73" y="52"/>
                  <a:pt x="75" y="51"/>
                  <a:pt x="77" y="51"/>
                </a:cubicBezTo>
                <a:close/>
                <a:moveTo>
                  <a:pt x="83" y="7"/>
                </a:moveTo>
                <a:cubicBezTo>
                  <a:pt x="83" y="7"/>
                  <a:pt x="83" y="7"/>
                  <a:pt x="8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25"/>
                  <a:pt x="7" y="43"/>
                  <a:pt x="7" y="60"/>
                </a:cubicBezTo>
                <a:cubicBezTo>
                  <a:pt x="32" y="60"/>
                  <a:pt x="57" y="60"/>
                  <a:pt x="83" y="60"/>
                </a:cubicBezTo>
                <a:cubicBezTo>
                  <a:pt x="83" y="43"/>
                  <a:pt x="83" y="25"/>
                  <a:pt x="8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69" name="Oval 17"/>
          <p:cNvSpPr>
            <a:spLocks noChangeArrowheads="1"/>
          </p:cNvSpPr>
          <p:nvPr/>
        </p:nvSpPr>
        <p:spPr bwMode="auto">
          <a:xfrm>
            <a:off x="4593167" y="4153324"/>
            <a:ext cx="419100" cy="4148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0" name="Freeform 18"/>
          <p:cNvSpPr>
            <a:spLocks noEditPoints="1"/>
          </p:cNvSpPr>
          <p:nvPr/>
        </p:nvSpPr>
        <p:spPr bwMode="auto">
          <a:xfrm>
            <a:off x="4690913" y="4244780"/>
            <a:ext cx="224948" cy="209421"/>
          </a:xfrm>
          <a:custGeom>
            <a:avLst/>
            <a:gdLst>
              <a:gd name="T0" fmla="*/ 70 w 90"/>
              <a:gd name="T1" fmla="*/ 47 h 85"/>
              <a:gd name="T2" fmla="*/ 74 w 90"/>
              <a:gd name="T3" fmla="*/ 44 h 85"/>
              <a:gd name="T4" fmla="*/ 77 w 90"/>
              <a:gd name="T5" fmla="*/ 47 h 85"/>
              <a:gd name="T6" fmla="*/ 77 w 90"/>
              <a:gd name="T7" fmla="*/ 81 h 85"/>
              <a:gd name="T8" fmla="*/ 74 w 90"/>
              <a:gd name="T9" fmla="*/ 85 h 85"/>
              <a:gd name="T10" fmla="*/ 73 w 90"/>
              <a:gd name="T11" fmla="*/ 85 h 85"/>
              <a:gd name="T12" fmla="*/ 16 w 90"/>
              <a:gd name="T13" fmla="*/ 85 h 85"/>
              <a:gd name="T14" fmla="*/ 13 w 90"/>
              <a:gd name="T15" fmla="*/ 81 h 85"/>
              <a:gd name="T16" fmla="*/ 13 w 90"/>
              <a:gd name="T17" fmla="*/ 81 h 85"/>
              <a:gd name="T18" fmla="*/ 13 w 90"/>
              <a:gd name="T19" fmla="*/ 47 h 85"/>
              <a:gd name="T20" fmla="*/ 16 w 90"/>
              <a:gd name="T21" fmla="*/ 44 h 85"/>
              <a:gd name="T22" fmla="*/ 20 w 90"/>
              <a:gd name="T23" fmla="*/ 47 h 85"/>
              <a:gd name="T24" fmla="*/ 20 w 90"/>
              <a:gd name="T25" fmla="*/ 78 h 85"/>
              <a:gd name="T26" fmla="*/ 31 w 90"/>
              <a:gd name="T27" fmla="*/ 78 h 85"/>
              <a:gd name="T28" fmla="*/ 31 w 90"/>
              <a:gd name="T29" fmla="*/ 43 h 85"/>
              <a:gd name="T30" fmla="*/ 33 w 90"/>
              <a:gd name="T31" fmla="*/ 41 h 85"/>
              <a:gd name="T32" fmla="*/ 33 w 90"/>
              <a:gd name="T33" fmla="*/ 41 h 85"/>
              <a:gd name="T34" fmla="*/ 57 w 90"/>
              <a:gd name="T35" fmla="*/ 41 h 85"/>
              <a:gd name="T36" fmla="*/ 59 w 90"/>
              <a:gd name="T37" fmla="*/ 43 h 85"/>
              <a:gd name="T38" fmla="*/ 59 w 90"/>
              <a:gd name="T39" fmla="*/ 43 h 85"/>
              <a:gd name="T40" fmla="*/ 59 w 90"/>
              <a:gd name="T41" fmla="*/ 78 h 85"/>
              <a:gd name="T42" fmla="*/ 70 w 90"/>
              <a:gd name="T43" fmla="*/ 78 h 85"/>
              <a:gd name="T44" fmla="*/ 70 w 90"/>
              <a:gd name="T45" fmla="*/ 47 h 85"/>
              <a:gd name="T46" fmla="*/ 35 w 90"/>
              <a:gd name="T47" fmla="*/ 78 h 85"/>
              <a:gd name="T48" fmla="*/ 35 w 90"/>
              <a:gd name="T49" fmla="*/ 78 h 85"/>
              <a:gd name="T50" fmla="*/ 55 w 90"/>
              <a:gd name="T51" fmla="*/ 78 h 85"/>
              <a:gd name="T52" fmla="*/ 55 w 90"/>
              <a:gd name="T53" fmla="*/ 46 h 85"/>
              <a:gd name="T54" fmla="*/ 35 w 90"/>
              <a:gd name="T55" fmla="*/ 46 h 85"/>
              <a:gd name="T56" fmla="*/ 35 w 90"/>
              <a:gd name="T57" fmla="*/ 78 h 85"/>
              <a:gd name="T58" fmla="*/ 6 w 90"/>
              <a:gd name="T59" fmla="*/ 48 h 85"/>
              <a:gd name="T60" fmla="*/ 6 w 90"/>
              <a:gd name="T61" fmla="*/ 48 h 85"/>
              <a:gd name="T62" fmla="*/ 1 w 90"/>
              <a:gd name="T63" fmla="*/ 48 h 85"/>
              <a:gd name="T64" fmla="*/ 1 w 90"/>
              <a:gd name="T65" fmla="*/ 43 h 85"/>
              <a:gd name="T66" fmla="*/ 43 w 90"/>
              <a:gd name="T67" fmla="*/ 2 h 85"/>
              <a:gd name="T68" fmla="*/ 47 w 90"/>
              <a:gd name="T69" fmla="*/ 2 h 85"/>
              <a:gd name="T70" fmla="*/ 48 w 90"/>
              <a:gd name="T71" fmla="*/ 2 h 85"/>
              <a:gd name="T72" fmla="*/ 89 w 90"/>
              <a:gd name="T73" fmla="*/ 43 h 85"/>
              <a:gd name="T74" fmla="*/ 89 w 90"/>
              <a:gd name="T75" fmla="*/ 48 h 85"/>
              <a:gd name="T76" fmla="*/ 84 w 90"/>
              <a:gd name="T77" fmla="*/ 48 h 85"/>
              <a:gd name="T78" fmla="*/ 45 w 90"/>
              <a:gd name="T79" fmla="*/ 9 h 85"/>
              <a:gd name="T80" fmla="*/ 6 w 90"/>
              <a:gd name="T81" fmla="*/ 4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0" h="85">
                <a:moveTo>
                  <a:pt x="70" y="47"/>
                </a:moveTo>
                <a:cubicBezTo>
                  <a:pt x="70" y="45"/>
                  <a:pt x="72" y="44"/>
                  <a:pt x="74" y="44"/>
                </a:cubicBezTo>
                <a:cubicBezTo>
                  <a:pt x="75" y="44"/>
                  <a:pt x="77" y="45"/>
                  <a:pt x="77" y="47"/>
                </a:cubicBezTo>
                <a:cubicBezTo>
                  <a:pt x="77" y="81"/>
                  <a:pt x="77" y="81"/>
                  <a:pt x="77" y="81"/>
                </a:cubicBezTo>
                <a:cubicBezTo>
                  <a:pt x="77" y="83"/>
                  <a:pt x="75" y="85"/>
                  <a:pt x="74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16" y="85"/>
                  <a:pt x="16" y="85"/>
                  <a:pt x="16" y="85"/>
                </a:cubicBezTo>
                <a:cubicBezTo>
                  <a:pt x="15" y="85"/>
                  <a:pt x="13" y="83"/>
                  <a:pt x="13" y="81"/>
                </a:cubicBezTo>
                <a:cubicBezTo>
                  <a:pt x="13" y="81"/>
                  <a:pt x="13" y="81"/>
                  <a:pt x="13" y="81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5"/>
                  <a:pt x="15" y="44"/>
                  <a:pt x="16" y="44"/>
                </a:cubicBezTo>
                <a:cubicBezTo>
                  <a:pt x="18" y="44"/>
                  <a:pt x="20" y="45"/>
                  <a:pt x="20" y="47"/>
                </a:cubicBezTo>
                <a:cubicBezTo>
                  <a:pt x="20" y="78"/>
                  <a:pt x="20" y="78"/>
                  <a:pt x="20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2"/>
                  <a:pt x="32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8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78"/>
                  <a:pt x="59" y="78"/>
                  <a:pt x="59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35" y="78"/>
                </a:moveTo>
                <a:cubicBezTo>
                  <a:pt x="35" y="78"/>
                  <a:pt x="35" y="78"/>
                  <a:pt x="3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5" y="46"/>
                  <a:pt x="55" y="46"/>
                  <a:pt x="5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78"/>
                  <a:pt x="35" y="78"/>
                  <a:pt x="35" y="78"/>
                </a:cubicBezTo>
                <a:close/>
                <a:moveTo>
                  <a:pt x="6" y="48"/>
                </a:moveTo>
                <a:cubicBezTo>
                  <a:pt x="6" y="48"/>
                  <a:pt x="6" y="48"/>
                  <a:pt x="6" y="48"/>
                </a:cubicBezTo>
                <a:cubicBezTo>
                  <a:pt x="5" y="49"/>
                  <a:pt x="2" y="49"/>
                  <a:pt x="1" y="48"/>
                </a:cubicBezTo>
                <a:cubicBezTo>
                  <a:pt x="0" y="47"/>
                  <a:pt x="0" y="45"/>
                  <a:pt x="1" y="43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0"/>
                  <a:pt x="46" y="0"/>
                  <a:pt x="47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89" y="43"/>
                  <a:pt x="89" y="43"/>
                  <a:pt x="89" y="43"/>
                </a:cubicBezTo>
                <a:cubicBezTo>
                  <a:pt x="90" y="45"/>
                  <a:pt x="90" y="47"/>
                  <a:pt x="89" y="48"/>
                </a:cubicBezTo>
                <a:cubicBezTo>
                  <a:pt x="88" y="49"/>
                  <a:pt x="85" y="49"/>
                  <a:pt x="84" y="48"/>
                </a:cubicBezTo>
                <a:cubicBezTo>
                  <a:pt x="45" y="9"/>
                  <a:pt x="45" y="9"/>
                  <a:pt x="45" y="9"/>
                </a:cubicBezTo>
                <a:cubicBezTo>
                  <a:pt x="6" y="48"/>
                  <a:pt x="6" y="48"/>
                  <a:pt x="6" y="48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2" name="Oval 20"/>
          <p:cNvSpPr>
            <a:spLocks noChangeArrowheads="1"/>
          </p:cNvSpPr>
          <p:nvPr/>
        </p:nvSpPr>
        <p:spPr bwMode="auto">
          <a:xfrm>
            <a:off x="9637185" y="4153324"/>
            <a:ext cx="419100" cy="4148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3" name="Freeform 21"/>
          <p:cNvSpPr>
            <a:spLocks noEditPoints="1"/>
          </p:cNvSpPr>
          <p:nvPr/>
        </p:nvSpPr>
        <p:spPr bwMode="auto">
          <a:xfrm>
            <a:off x="9734930" y="4251409"/>
            <a:ext cx="224948" cy="217375"/>
          </a:xfrm>
          <a:custGeom>
            <a:avLst/>
            <a:gdLst>
              <a:gd name="T0" fmla="*/ 25 w 90"/>
              <a:gd name="T1" fmla="*/ 71 h 88"/>
              <a:gd name="T2" fmla="*/ 14 w 90"/>
              <a:gd name="T3" fmla="*/ 75 h 88"/>
              <a:gd name="T4" fmla="*/ 14 w 90"/>
              <a:gd name="T5" fmla="*/ 66 h 88"/>
              <a:gd name="T6" fmla="*/ 11 w 90"/>
              <a:gd name="T7" fmla="*/ 0 h 88"/>
              <a:gd name="T8" fmla="*/ 87 w 90"/>
              <a:gd name="T9" fmla="*/ 4 h 88"/>
              <a:gd name="T10" fmla="*/ 90 w 90"/>
              <a:gd name="T11" fmla="*/ 23 h 88"/>
              <a:gd name="T12" fmla="*/ 90 w 90"/>
              <a:gd name="T13" fmla="*/ 50 h 88"/>
              <a:gd name="T14" fmla="*/ 90 w 90"/>
              <a:gd name="T15" fmla="*/ 77 h 88"/>
              <a:gd name="T16" fmla="*/ 80 w 90"/>
              <a:gd name="T17" fmla="*/ 88 h 88"/>
              <a:gd name="T18" fmla="*/ 3 w 90"/>
              <a:gd name="T19" fmla="*/ 84 h 88"/>
              <a:gd name="T20" fmla="*/ 3 w 90"/>
              <a:gd name="T21" fmla="*/ 57 h 88"/>
              <a:gd name="T22" fmla="*/ 3 w 90"/>
              <a:gd name="T23" fmla="*/ 31 h 88"/>
              <a:gd name="T24" fmla="*/ 3 w 90"/>
              <a:gd name="T25" fmla="*/ 4 h 88"/>
              <a:gd name="T26" fmla="*/ 80 w 90"/>
              <a:gd name="T27" fmla="*/ 7 h 88"/>
              <a:gd name="T28" fmla="*/ 8 w 90"/>
              <a:gd name="T29" fmla="*/ 8 h 88"/>
              <a:gd name="T30" fmla="*/ 7 w 90"/>
              <a:gd name="T31" fmla="*/ 11 h 88"/>
              <a:gd name="T32" fmla="*/ 8 w 90"/>
              <a:gd name="T33" fmla="*/ 26 h 88"/>
              <a:gd name="T34" fmla="*/ 11 w 90"/>
              <a:gd name="T35" fmla="*/ 27 h 88"/>
              <a:gd name="T36" fmla="*/ 82 w 90"/>
              <a:gd name="T37" fmla="*/ 26 h 88"/>
              <a:gd name="T38" fmla="*/ 83 w 90"/>
              <a:gd name="T39" fmla="*/ 23 h 88"/>
              <a:gd name="T40" fmla="*/ 82 w 90"/>
              <a:gd name="T41" fmla="*/ 8 h 88"/>
              <a:gd name="T42" fmla="*/ 80 w 90"/>
              <a:gd name="T43" fmla="*/ 34 h 88"/>
              <a:gd name="T44" fmla="*/ 11 w 90"/>
              <a:gd name="T45" fmla="*/ 34 h 88"/>
              <a:gd name="T46" fmla="*/ 8 w 90"/>
              <a:gd name="T47" fmla="*/ 35 h 88"/>
              <a:gd name="T48" fmla="*/ 7 w 90"/>
              <a:gd name="T49" fmla="*/ 50 h 88"/>
              <a:gd name="T50" fmla="*/ 8 w 90"/>
              <a:gd name="T51" fmla="*/ 53 h 88"/>
              <a:gd name="T52" fmla="*/ 80 w 90"/>
              <a:gd name="T53" fmla="*/ 54 h 88"/>
              <a:gd name="T54" fmla="*/ 82 w 90"/>
              <a:gd name="T55" fmla="*/ 53 h 88"/>
              <a:gd name="T56" fmla="*/ 83 w 90"/>
              <a:gd name="T57" fmla="*/ 38 h 88"/>
              <a:gd name="T58" fmla="*/ 82 w 90"/>
              <a:gd name="T59" fmla="*/ 35 h 88"/>
              <a:gd name="T60" fmla="*/ 80 w 90"/>
              <a:gd name="T61" fmla="*/ 61 h 88"/>
              <a:gd name="T62" fmla="*/ 11 w 90"/>
              <a:gd name="T63" fmla="*/ 61 h 88"/>
              <a:gd name="T64" fmla="*/ 8 w 90"/>
              <a:gd name="T65" fmla="*/ 62 h 88"/>
              <a:gd name="T66" fmla="*/ 8 w 90"/>
              <a:gd name="T67" fmla="*/ 79 h 88"/>
              <a:gd name="T68" fmla="*/ 11 w 90"/>
              <a:gd name="T69" fmla="*/ 81 h 88"/>
              <a:gd name="T70" fmla="*/ 82 w 90"/>
              <a:gd name="T71" fmla="*/ 80 h 88"/>
              <a:gd name="T72" fmla="*/ 83 w 90"/>
              <a:gd name="T73" fmla="*/ 65 h 88"/>
              <a:gd name="T74" fmla="*/ 82 w 90"/>
              <a:gd name="T75" fmla="*/ 62 h 88"/>
              <a:gd name="T76" fmla="*/ 19 w 90"/>
              <a:gd name="T77" fmla="*/ 11 h 88"/>
              <a:gd name="T78" fmla="*/ 23 w 90"/>
              <a:gd name="T79" fmla="*/ 22 h 88"/>
              <a:gd name="T80" fmla="*/ 14 w 90"/>
              <a:gd name="T81" fmla="*/ 22 h 88"/>
              <a:gd name="T82" fmla="*/ 14 w 90"/>
              <a:gd name="T83" fmla="*/ 13 h 88"/>
              <a:gd name="T84" fmla="*/ 20 w 90"/>
              <a:gd name="T85" fmla="*/ 16 h 88"/>
              <a:gd name="T86" fmla="*/ 17 w 90"/>
              <a:gd name="T87" fmla="*/ 16 h 88"/>
              <a:gd name="T88" fmla="*/ 17 w 90"/>
              <a:gd name="T89" fmla="*/ 19 h 88"/>
              <a:gd name="T90" fmla="*/ 20 w 90"/>
              <a:gd name="T91" fmla="*/ 19 h 88"/>
              <a:gd name="T92" fmla="*/ 20 w 90"/>
              <a:gd name="T93" fmla="*/ 16 h 88"/>
              <a:gd name="T94" fmla="*/ 19 w 90"/>
              <a:gd name="T95" fmla="*/ 38 h 88"/>
              <a:gd name="T96" fmla="*/ 23 w 90"/>
              <a:gd name="T97" fmla="*/ 48 h 88"/>
              <a:gd name="T98" fmla="*/ 14 w 90"/>
              <a:gd name="T99" fmla="*/ 48 h 88"/>
              <a:gd name="T100" fmla="*/ 14 w 90"/>
              <a:gd name="T101" fmla="*/ 40 h 88"/>
              <a:gd name="T102" fmla="*/ 20 w 90"/>
              <a:gd name="T103" fmla="*/ 42 h 88"/>
              <a:gd name="T104" fmla="*/ 17 w 90"/>
              <a:gd name="T105" fmla="*/ 42 h 88"/>
              <a:gd name="T106" fmla="*/ 17 w 90"/>
              <a:gd name="T107" fmla="*/ 45 h 88"/>
              <a:gd name="T108" fmla="*/ 20 w 90"/>
              <a:gd name="T109" fmla="*/ 45 h 88"/>
              <a:gd name="T110" fmla="*/ 20 w 90"/>
              <a:gd name="T111" fmla="*/ 43 h 88"/>
              <a:gd name="T112" fmla="*/ 20 w 90"/>
              <a:gd name="T113" fmla="*/ 69 h 88"/>
              <a:gd name="T114" fmla="*/ 17 w 90"/>
              <a:gd name="T115" fmla="*/ 69 h 88"/>
              <a:gd name="T116" fmla="*/ 17 w 90"/>
              <a:gd name="T117" fmla="*/ 72 h 88"/>
              <a:gd name="T118" fmla="*/ 20 w 90"/>
              <a:gd name="T119" fmla="*/ 72 h 88"/>
              <a:gd name="T120" fmla="*/ 20 w 90"/>
              <a:gd name="T121" fmla="*/ 6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" h="88">
                <a:moveTo>
                  <a:pt x="19" y="65"/>
                </a:moveTo>
                <a:cubicBezTo>
                  <a:pt x="20" y="65"/>
                  <a:pt x="22" y="65"/>
                  <a:pt x="23" y="66"/>
                </a:cubicBezTo>
                <a:cubicBezTo>
                  <a:pt x="24" y="67"/>
                  <a:pt x="25" y="69"/>
                  <a:pt x="25" y="71"/>
                </a:cubicBezTo>
                <a:cubicBezTo>
                  <a:pt x="25" y="72"/>
                  <a:pt x="24" y="74"/>
                  <a:pt x="23" y="75"/>
                </a:cubicBezTo>
                <a:cubicBezTo>
                  <a:pt x="22" y="76"/>
                  <a:pt x="20" y="77"/>
                  <a:pt x="19" y="77"/>
                </a:cubicBezTo>
                <a:cubicBezTo>
                  <a:pt x="17" y="77"/>
                  <a:pt x="15" y="76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3" y="74"/>
                  <a:pt x="12" y="72"/>
                  <a:pt x="12" y="71"/>
                </a:cubicBezTo>
                <a:cubicBezTo>
                  <a:pt x="12" y="69"/>
                  <a:pt x="13" y="67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5" y="65"/>
                  <a:pt x="17" y="65"/>
                  <a:pt x="19" y="65"/>
                </a:cubicBezTo>
                <a:close/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3" y="0"/>
                  <a:pt x="85" y="2"/>
                  <a:pt x="87" y="4"/>
                </a:cubicBezTo>
                <a:cubicBezTo>
                  <a:pt x="87" y="4"/>
                  <a:pt x="87" y="4"/>
                  <a:pt x="87" y="4"/>
                </a:cubicBezTo>
                <a:cubicBezTo>
                  <a:pt x="89" y="5"/>
                  <a:pt x="90" y="8"/>
                  <a:pt x="90" y="11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6"/>
                  <a:pt x="89" y="29"/>
                  <a:pt x="88" y="31"/>
                </a:cubicBezTo>
                <a:cubicBezTo>
                  <a:pt x="89" y="33"/>
                  <a:pt x="90" y="35"/>
                  <a:pt x="90" y="38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3"/>
                  <a:pt x="89" y="55"/>
                  <a:pt x="88" y="57"/>
                </a:cubicBezTo>
                <a:cubicBezTo>
                  <a:pt x="89" y="59"/>
                  <a:pt x="90" y="62"/>
                  <a:pt x="90" y="65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80"/>
                  <a:pt x="89" y="82"/>
                  <a:pt x="87" y="84"/>
                </a:cubicBezTo>
                <a:cubicBezTo>
                  <a:pt x="87" y="84"/>
                  <a:pt x="87" y="84"/>
                  <a:pt x="87" y="84"/>
                </a:cubicBezTo>
                <a:cubicBezTo>
                  <a:pt x="85" y="86"/>
                  <a:pt x="83" y="88"/>
                  <a:pt x="80" y="88"/>
                </a:cubicBezTo>
                <a:cubicBezTo>
                  <a:pt x="11" y="88"/>
                  <a:pt x="11" y="88"/>
                  <a:pt x="11" y="88"/>
                </a:cubicBezTo>
                <a:cubicBezTo>
                  <a:pt x="8" y="88"/>
                  <a:pt x="5" y="86"/>
                  <a:pt x="3" y="84"/>
                </a:cubicBezTo>
                <a:cubicBezTo>
                  <a:pt x="3" y="84"/>
                  <a:pt x="3" y="84"/>
                  <a:pt x="3" y="84"/>
                </a:cubicBezTo>
                <a:cubicBezTo>
                  <a:pt x="2" y="82"/>
                  <a:pt x="0" y="80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1" y="59"/>
                  <a:pt x="3" y="57"/>
                </a:cubicBezTo>
                <a:cubicBezTo>
                  <a:pt x="1" y="55"/>
                  <a:pt x="0" y="53"/>
                  <a:pt x="0" y="5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1" y="33"/>
                  <a:pt x="3" y="31"/>
                </a:cubicBezTo>
                <a:cubicBezTo>
                  <a:pt x="1" y="29"/>
                  <a:pt x="0" y="26"/>
                  <a:pt x="0" y="2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5" y="2"/>
                  <a:pt x="8" y="0"/>
                  <a:pt x="11" y="0"/>
                </a:cubicBezTo>
                <a:close/>
                <a:moveTo>
                  <a:pt x="80" y="7"/>
                </a:moveTo>
                <a:cubicBezTo>
                  <a:pt x="80" y="7"/>
                  <a:pt x="80" y="7"/>
                  <a:pt x="8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9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"/>
                  <a:pt x="7" y="10"/>
                  <a:pt x="7" y="11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8" y="25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7"/>
                  <a:pt x="10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1" y="27"/>
                  <a:pt x="82" y="27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5"/>
                  <a:pt x="83" y="24"/>
                  <a:pt x="83" y="23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9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1" y="7"/>
                  <a:pt x="80" y="7"/>
                </a:cubicBezTo>
                <a:close/>
                <a:moveTo>
                  <a:pt x="80" y="34"/>
                </a:move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0" y="34"/>
                  <a:pt x="9" y="34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6"/>
                  <a:pt x="7" y="37"/>
                  <a:pt x="7" y="38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8" y="52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9" y="53"/>
                  <a:pt x="10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1" y="54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2"/>
                  <a:pt x="83" y="51"/>
                  <a:pt x="83" y="50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7"/>
                  <a:pt x="83" y="36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1" y="34"/>
                  <a:pt x="80" y="34"/>
                </a:cubicBezTo>
                <a:close/>
                <a:moveTo>
                  <a:pt x="80" y="61"/>
                </a:move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0" y="61"/>
                  <a:pt x="9" y="61"/>
                  <a:pt x="8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3"/>
                  <a:pt x="7" y="64"/>
                  <a:pt x="7" y="65"/>
                </a:cubicBezTo>
                <a:cubicBezTo>
                  <a:pt x="7" y="77"/>
                  <a:pt x="7" y="77"/>
                  <a:pt x="7" y="77"/>
                </a:cubicBezTo>
                <a:cubicBezTo>
                  <a:pt x="7" y="78"/>
                  <a:pt x="8" y="79"/>
                  <a:pt x="8" y="79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9" y="80"/>
                  <a:pt x="10" y="81"/>
                  <a:pt x="11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2" y="80"/>
                  <a:pt x="82" y="80"/>
                </a:cubicBezTo>
                <a:cubicBezTo>
                  <a:pt x="82" y="80"/>
                  <a:pt x="82" y="80"/>
                  <a:pt x="82" y="80"/>
                </a:cubicBezTo>
                <a:cubicBezTo>
                  <a:pt x="82" y="80"/>
                  <a:pt x="82" y="80"/>
                  <a:pt x="82" y="80"/>
                </a:cubicBezTo>
                <a:cubicBezTo>
                  <a:pt x="83" y="79"/>
                  <a:pt x="83" y="78"/>
                  <a:pt x="83" y="77"/>
                </a:cubicBezTo>
                <a:cubicBezTo>
                  <a:pt x="83" y="65"/>
                  <a:pt x="83" y="65"/>
                  <a:pt x="83" y="65"/>
                </a:cubicBezTo>
                <a:cubicBezTo>
                  <a:pt x="83" y="64"/>
                  <a:pt x="83" y="63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1"/>
                  <a:pt x="81" y="61"/>
                  <a:pt x="80" y="61"/>
                </a:cubicBezTo>
                <a:close/>
                <a:moveTo>
                  <a:pt x="19" y="11"/>
                </a:move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2" y="12"/>
                  <a:pt x="23" y="13"/>
                </a:cubicBezTo>
                <a:cubicBezTo>
                  <a:pt x="24" y="14"/>
                  <a:pt x="25" y="15"/>
                  <a:pt x="25" y="17"/>
                </a:cubicBezTo>
                <a:cubicBezTo>
                  <a:pt x="25" y="19"/>
                  <a:pt x="24" y="20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0" y="23"/>
                  <a:pt x="19" y="23"/>
                </a:cubicBezTo>
                <a:cubicBezTo>
                  <a:pt x="17" y="23"/>
                  <a:pt x="15" y="23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0"/>
                  <a:pt x="12" y="19"/>
                  <a:pt x="12" y="17"/>
                </a:cubicBezTo>
                <a:cubicBezTo>
                  <a:pt x="12" y="15"/>
                  <a:pt x="13" y="14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2"/>
                  <a:pt x="17" y="11"/>
                  <a:pt x="19" y="11"/>
                </a:cubicBezTo>
                <a:close/>
                <a:moveTo>
                  <a:pt x="20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5"/>
                  <a:pt x="19" y="15"/>
                  <a:pt x="19" y="15"/>
                </a:cubicBezTo>
                <a:cubicBezTo>
                  <a:pt x="18" y="15"/>
                  <a:pt x="18" y="15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6" y="17"/>
                  <a:pt x="16" y="17"/>
                </a:cubicBezTo>
                <a:cubicBezTo>
                  <a:pt x="16" y="18"/>
                  <a:pt x="17" y="18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9" y="19"/>
                </a:cubicBezTo>
                <a:cubicBezTo>
                  <a:pt x="19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8"/>
                  <a:pt x="21" y="18"/>
                  <a:pt x="21" y="17"/>
                </a:cubicBezTo>
                <a:cubicBezTo>
                  <a:pt x="21" y="17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9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20" y="38"/>
                  <a:pt x="22" y="38"/>
                  <a:pt x="23" y="40"/>
                </a:cubicBezTo>
                <a:cubicBezTo>
                  <a:pt x="24" y="41"/>
                  <a:pt x="25" y="42"/>
                  <a:pt x="25" y="44"/>
                </a:cubicBezTo>
                <a:cubicBezTo>
                  <a:pt x="25" y="46"/>
                  <a:pt x="24" y="47"/>
                  <a:pt x="23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2" y="50"/>
                  <a:pt x="20" y="50"/>
                  <a:pt x="19" y="50"/>
                </a:cubicBezTo>
                <a:cubicBezTo>
                  <a:pt x="17" y="50"/>
                  <a:pt x="15" y="50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7"/>
                  <a:pt x="12" y="46"/>
                  <a:pt x="12" y="44"/>
                </a:cubicBezTo>
                <a:cubicBezTo>
                  <a:pt x="12" y="42"/>
                  <a:pt x="13" y="41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38"/>
                  <a:pt x="17" y="38"/>
                  <a:pt x="19" y="38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19" y="42"/>
                  <a:pt x="19" y="42"/>
                </a:cubicBezTo>
                <a:cubicBezTo>
                  <a:pt x="18" y="42"/>
                  <a:pt x="18" y="42"/>
                  <a:pt x="17" y="42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6" y="43"/>
                  <a:pt x="16" y="44"/>
                </a:cubicBezTo>
                <a:cubicBezTo>
                  <a:pt x="16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8" y="46"/>
                  <a:pt x="18" y="46"/>
                  <a:pt x="19" y="46"/>
                </a:cubicBezTo>
                <a:cubicBezTo>
                  <a:pt x="19" y="46"/>
                  <a:pt x="20" y="46"/>
                  <a:pt x="2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1" y="45"/>
                  <a:pt x="21" y="44"/>
                </a:cubicBezTo>
                <a:cubicBezTo>
                  <a:pt x="21" y="43"/>
                  <a:pt x="20" y="43"/>
                  <a:pt x="20" y="43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69"/>
                </a:move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19" y="69"/>
                  <a:pt x="19" y="69"/>
                </a:cubicBezTo>
                <a:cubicBezTo>
                  <a:pt x="18" y="69"/>
                  <a:pt x="18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6" y="70"/>
                  <a:pt x="16" y="71"/>
                </a:cubicBezTo>
                <a:cubicBezTo>
                  <a:pt x="16" y="71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3"/>
                  <a:pt x="18" y="73"/>
                  <a:pt x="19" y="73"/>
                </a:cubicBezTo>
                <a:cubicBezTo>
                  <a:pt x="19" y="73"/>
                  <a:pt x="20" y="73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1" y="71"/>
                  <a:pt x="21" y="71"/>
                </a:cubicBezTo>
                <a:cubicBezTo>
                  <a:pt x="21" y="70"/>
                  <a:pt x="20" y="70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5" name="Oval 23"/>
          <p:cNvSpPr>
            <a:spLocks noChangeArrowheads="1"/>
          </p:cNvSpPr>
          <p:nvPr/>
        </p:nvSpPr>
        <p:spPr bwMode="auto">
          <a:xfrm>
            <a:off x="7118351" y="4153324"/>
            <a:ext cx="419100" cy="4148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6" name="Freeform 24"/>
          <p:cNvSpPr>
            <a:spLocks noEditPoints="1"/>
          </p:cNvSpPr>
          <p:nvPr/>
        </p:nvSpPr>
        <p:spPr bwMode="auto">
          <a:xfrm>
            <a:off x="7215785" y="4248757"/>
            <a:ext cx="224232" cy="222676"/>
          </a:xfrm>
          <a:custGeom>
            <a:avLst/>
            <a:gdLst>
              <a:gd name="T0" fmla="*/ 45 w 90"/>
              <a:gd name="T1" fmla="*/ 66 h 90"/>
              <a:gd name="T2" fmla="*/ 56 w 90"/>
              <a:gd name="T3" fmla="*/ 10 h 90"/>
              <a:gd name="T4" fmla="*/ 62 w 90"/>
              <a:gd name="T5" fmla="*/ 12 h 90"/>
              <a:gd name="T6" fmla="*/ 71 w 90"/>
              <a:gd name="T7" fmla="*/ 8 h 90"/>
              <a:gd name="T8" fmla="*/ 82 w 90"/>
              <a:gd name="T9" fmla="*/ 24 h 90"/>
              <a:gd name="T10" fmla="*/ 80 w 90"/>
              <a:gd name="T11" fmla="*/ 34 h 90"/>
              <a:gd name="T12" fmla="*/ 90 w 90"/>
              <a:gd name="T13" fmla="*/ 38 h 90"/>
              <a:gd name="T14" fmla="*/ 86 w 90"/>
              <a:gd name="T15" fmla="*/ 56 h 90"/>
              <a:gd name="T16" fmla="*/ 78 w 90"/>
              <a:gd name="T17" fmla="*/ 62 h 90"/>
              <a:gd name="T18" fmla="*/ 82 w 90"/>
              <a:gd name="T19" fmla="*/ 71 h 90"/>
              <a:gd name="T20" fmla="*/ 66 w 90"/>
              <a:gd name="T21" fmla="*/ 82 h 90"/>
              <a:gd name="T22" fmla="*/ 59 w 90"/>
              <a:gd name="T23" fmla="*/ 79 h 90"/>
              <a:gd name="T24" fmla="*/ 52 w 90"/>
              <a:gd name="T25" fmla="*/ 90 h 90"/>
              <a:gd name="T26" fmla="*/ 33 w 90"/>
              <a:gd name="T27" fmla="*/ 87 h 90"/>
              <a:gd name="T28" fmla="*/ 30 w 90"/>
              <a:gd name="T29" fmla="*/ 79 h 90"/>
              <a:gd name="T30" fmla="*/ 28 w 90"/>
              <a:gd name="T31" fmla="*/ 78 h 90"/>
              <a:gd name="T32" fmla="*/ 18 w 90"/>
              <a:gd name="T33" fmla="*/ 82 h 90"/>
              <a:gd name="T34" fmla="*/ 7 w 90"/>
              <a:gd name="T35" fmla="*/ 66 h 90"/>
              <a:gd name="T36" fmla="*/ 9 w 90"/>
              <a:gd name="T37" fmla="*/ 56 h 90"/>
              <a:gd name="T38" fmla="*/ 0 w 90"/>
              <a:gd name="T39" fmla="*/ 52 h 90"/>
              <a:gd name="T40" fmla="*/ 9 w 90"/>
              <a:gd name="T41" fmla="*/ 34 h 90"/>
              <a:gd name="T42" fmla="*/ 7 w 90"/>
              <a:gd name="T43" fmla="*/ 24 h 90"/>
              <a:gd name="T44" fmla="*/ 7 w 90"/>
              <a:gd name="T45" fmla="*/ 19 h 90"/>
              <a:gd name="T46" fmla="*/ 28 w 90"/>
              <a:gd name="T47" fmla="*/ 12 h 90"/>
              <a:gd name="T48" fmla="*/ 37 w 90"/>
              <a:gd name="T49" fmla="*/ 0 h 90"/>
              <a:gd name="T50" fmla="*/ 56 w 90"/>
              <a:gd name="T51" fmla="*/ 3 h 90"/>
              <a:gd name="T52" fmla="*/ 56 w 90"/>
              <a:gd name="T53" fmla="*/ 17 h 90"/>
              <a:gd name="T54" fmla="*/ 49 w 90"/>
              <a:gd name="T55" fmla="*/ 12 h 90"/>
              <a:gd name="T56" fmla="*/ 40 w 90"/>
              <a:gd name="T57" fmla="*/ 12 h 90"/>
              <a:gd name="T58" fmla="*/ 29 w 90"/>
              <a:gd name="T59" fmla="*/ 19 h 90"/>
              <a:gd name="T60" fmla="*/ 15 w 90"/>
              <a:gd name="T61" fmla="*/ 21 h 90"/>
              <a:gd name="T62" fmla="*/ 17 w 90"/>
              <a:gd name="T63" fmla="*/ 33 h 90"/>
              <a:gd name="T64" fmla="*/ 7 w 90"/>
              <a:gd name="T65" fmla="*/ 41 h 90"/>
              <a:gd name="T66" fmla="*/ 15 w 90"/>
              <a:gd name="T67" fmla="*/ 52 h 90"/>
              <a:gd name="T68" fmla="*/ 18 w 90"/>
              <a:gd name="T69" fmla="*/ 65 h 90"/>
              <a:gd name="T70" fmla="*/ 24 w 90"/>
              <a:gd name="T71" fmla="*/ 71 h 90"/>
              <a:gd name="T72" fmla="*/ 38 w 90"/>
              <a:gd name="T73" fmla="*/ 74 h 90"/>
              <a:gd name="T74" fmla="*/ 49 w 90"/>
              <a:gd name="T75" fmla="*/ 83 h 90"/>
              <a:gd name="T76" fmla="*/ 52 w 90"/>
              <a:gd name="T77" fmla="*/ 74 h 90"/>
              <a:gd name="T78" fmla="*/ 61 w 90"/>
              <a:gd name="T79" fmla="*/ 71 h 90"/>
              <a:gd name="T80" fmla="*/ 75 w 90"/>
              <a:gd name="T81" fmla="*/ 69 h 90"/>
              <a:gd name="T82" fmla="*/ 73 w 90"/>
              <a:gd name="T83" fmla="*/ 57 h 90"/>
              <a:gd name="T84" fmla="*/ 83 w 90"/>
              <a:gd name="T85" fmla="*/ 49 h 90"/>
              <a:gd name="T86" fmla="*/ 74 w 90"/>
              <a:gd name="T87" fmla="*/ 38 h 90"/>
              <a:gd name="T88" fmla="*/ 71 w 90"/>
              <a:gd name="T89" fmla="*/ 25 h 90"/>
              <a:gd name="T90" fmla="*/ 65 w 90"/>
              <a:gd name="T91" fmla="*/ 19 h 90"/>
              <a:gd name="T92" fmla="*/ 45 w 90"/>
              <a:gd name="T93" fmla="*/ 28 h 90"/>
              <a:gd name="T94" fmla="*/ 45 w 90"/>
              <a:gd name="T95" fmla="*/ 6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0" h="90">
                <a:moveTo>
                  <a:pt x="45" y="24"/>
                </a:moveTo>
                <a:cubicBezTo>
                  <a:pt x="56" y="24"/>
                  <a:pt x="66" y="33"/>
                  <a:pt x="66" y="45"/>
                </a:cubicBezTo>
                <a:cubicBezTo>
                  <a:pt x="66" y="57"/>
                  <a:pt x="56" y="66"/>
                  <a:pt x="45" y="66"/>
                </a:cubicBezTo>
                <a:cubicBezTo>
                  <a:pt x="33" y="66"/>
                  <a:pt x="23" y="57"/>
                  <a:pt x="23" y="45"/>
                </a:cubicBezTo>
                <a:cubicBezTo>
                  <a:pt x="23" y="33"/>
                  <a:pt x="33" y="24"/>
                  <a:pt x="45" y="24"/>
                </a:cubicBezTo>
                <a:close/>
                <a:moveTo>
                  <a:pt x="56" y="10"/>
                </a:moveTo>
                <a:cubicBezTo>
                  <a:pt x="56" y="10"/>
                  <a:pt x="56" y="10"/>
                  <a:pt x="56" y="10"/>
                </a:cubicBezTo>
                <a:cubicBezTo>
                  <a:pt x="57" y="10"/>
                  <a:pt x="58" y="10"/>
                  <a:pt x="59" y="11"/>
                </a:cubicBezTo>
                <a:cubicBezTo>
                  <a:pt x="60" y="11"/>
                  <a:pt x="61" y="12"/>
                  <a:pt x="62" y="12"/>
                </a:cubicBezTo>
                <a:cubicBezTo>
                  <a:pt x="66" y="8"/>
                  <a:pt x="66" y="8"/>
                  <a:pt x="66" y="8"/>
                </a:cubicBezTo>
                <a:cubicBezTo>
                  <a:pt x="67" y="6"/>
                  <a:pt x="70" y="6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82" y="19"/>
                  <a:pt x="82" y="19"/>
                  <a:pt x="82" y="19"/>
                </a:cubicBezTo>
                <a:cubicBezTo>
                  <a:pt x="83" y="20"/>
                  <a:pt x="83" y="22"/>
                  <a:pt x="82" y="24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9"/>
                  <a:pt x="79" y="30"/>
                  <a:pt x="79" y="31"/>
                </a:cubicBezTo>
                <a:cubicBezTo>
                  <a:pt x="79" y="32"/>
                  <a:pt x="80" y="33"/>
                  <a:pt x="80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8" y="34"/>
                  <a:pt x="90" y="35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5"/>
                  <a:pt x="88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7"/>
                  <a:pt x="79" y="58"/>
                  <a:pt x="79" y="59"/>
                </a:cubicBezTo>
                <a:cubicBezTo>
                  <a:pt x="79" y="60"/>
                  <a:pt x="78" y="61"/>
                  <a:pt x="78" y="62"/>
                </a:cubicBezTo>
                <a:cubicBezTo>
                  <a:pt x="82" y="67"/>
                  <a:pt x="82" y="67"/>
                  <a:pt x="82" y="67"/>
                </a:cubicBezTo>
                <a:cubicBezTo>
                  <a:pt x="83" y="68"/>
                  <a:pt x="83" y="70"/>
                  <a:pt x="82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71" y="82"/>
                  <a:pt x="71" y="82"/>
                  <a:pt x="71" y="82"/>
                </a:cubicBezTo>
                <a:cubicBezTo>
                  <a:pt x="70" y="84"/>
                  <a:pt x="67" y="84"/>
                  <a:pt x="66" y="82"/>
                </a:cubicBezTo>
                <a:cubicBezTo>
                  <a:pt x="62" y="78"/>
                  <a:pt x="62" y="78"/>
                  <a:pt x="62" y="78"/>
                </a:cubicBezTo>
                <a:cubicBezTo>
                  <a:pt x="61" y="78"/>
                  <a:pt x="60" y="79"/>
                  <a:pt x="59" y="79"/>
                </a:cubicBezTo>
                <a:cubicBezTo>
                  <a:pt x="59" y="79"/>
                  <a:pt x="59" y="79"/>
                  <a:pt x="59" y="79"/>
                </a:cubicBezTo>
                <a:cubicBezTo>
                  <a:pt x="58" y="80"/>
                  <a:pt x="57" y="80"/>
                  <a:pt x="56" y="80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8"/>
                  <a:pt x="54" y="90"/>
                  <a:pt x="52" y="90"/>
                </a:cubicBezTo>
                <a:cubicBezTo>
                  <a:pt x="52" y="90"/>
                  <a:pt x="52" y="90"/>
                  <a:pt x="52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3" y="88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0"/>
                  <a:pt x="33" y="80"/>
                  <a:pt x="33" y="80"/>
                </a:cubicBezTo>
                <a:cubicBezTo>
                  <a:pt x="32" y="80"/>
                  <a:pt x="31" y="80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29" y="79"/>
                  <a:pt x="28" y="78"/>
                  <a:pt x="28" y="78"/>
                </a:cubicBezTo>
                <a:cubicBezTo>
                  <a:pt x="23" y="82"/>
                  <a:pt x="23" y="82"/>
                  <a:pt x="23" y="82"/>
                </a:cubicBezTo>
                <a:cubicBezTo>
                  <a:pt x="22" y="84"/>
                  <a:pt x="20" y="84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7" y="71"/>
                  <a:pt x="7" y="71"/>
                  <a:pt x="7" y="71"/>
                </a:cubicBezTo>
                <a:cubicBezTo>
                  <a:pt x="6" y="70"/>
                  <a:pt x="6" y="68"/>
                  <a:pt x="7" y="66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1"/>
                  <a:pt x="11" y="60"/>
                  <a:pt x="10" y="59"/>
                </a:cubicBezTo>
                <a:cubicBezTo>
                  <a:pt x="10" y="58"/>
                  <a:pt x="10" y="57"/>
                  <a:pt x="9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4"/>
                  <a:pt x="3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11" y="30"/>
                  <a:pt x="11" y="29"/>
                  <a:pt x="12" y="28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2"/>
                  <a:pt x="6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18" y="8"/>
                  <a:pt x="18" y="8"/>
                  <a:pt x="18" y="8"/>
                </a:cubicBezTo>
                <a:cubicBezTo>
                  <a:pt x="20" y="6"/>
                  <a:pt x="22" y="6"/>
                  <a:pt x="23" y="8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1"/>
                  <a:pt x="31" y="10"/>
                  <a:pt x="33" y="10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1"/>
                  <a:pt x="35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1"/>
                  <a:pt x="56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10"/>
                  <a:pt x="56" y="10"/>
                  <a:pt x="56" y="10"/>
                </a:cubicBezTo>
                <a:close/>
                <a:moveTo>
                  <a:pt x="56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5" y="16"/>
                  <a:pt x="53" y="16"/>
                  <a:pt x="52" y="16"/>
                </a:cubicBezTo>
                <a:cubicBezTo>
                  <a:pt x="50" y="15"/>
                  <a:pt x="49" y="14"/>
                  <a:pt x="49" y="12"/>
                </a:cubicBezTo>
                <a:cubicBezTo>
                  <a:pt x="49" y="7"/>
                  <a:pt x="49" y="7"/>
                  <a:pt x="49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4"/>
                  <a:pt x="39" y="15"/>
                  <a:pt x="38" y="16"/>
                </a:cubicBezTo>
                <a:cubicBezTo>
                  <a:pt x="35" y="16"/>
                  <a:pt x="32" y="18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20"/>
                  <a:pt x="26" y="20"/>
                  <a:pt x="25" y="19"/>
                </a:cubicBezTo>
                <a:cubicBezTo>
                  <a:pt x="21" y="15"/>
                  <a:pt x="21" y="15"/>
                  <a:pt x="21" y="15"/>
                </a:cubicBezTo>
                <a:cubicBezTo>
                  <a:pt x="15" y="21"/>
                  <a:pt x="15" y="21"/>
                  <a:pt x="15" y="21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6"/>
                  <a:pt x="20" y="28"/>
                  <a:pt x="19" y="29"/>
                </a:cubicBezTo>
                <a:cubicBezTo>
                  <a:pt x="18" y="30"/>
                  <a:pt x="17" y="32"/>
                  <a:pt x="17" y="33"/>
                </a:cubicBezTo>
                <a:cubicBezTo>
                  <a:pt x="16" y="35"/>
                  <a:pt x="16" y="36"/>
                  <a:pt x="15" y="38"/>
                </a:cubicBezTo>
                <a:cubicBezTo>
                  <a:pt x="15" y="39"/>
                  <a:pt x="14" y="41"/>
                  <a:pt x="12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9"/>
                  <a:pt x="7" y="49"/>
                  <a:pt x="7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3" y="49"/>
                  <a:pt x="15" y="50"/>
                  <a:pt x="15" y="52"/>
                </a:cubicBezTo>
                <a:cubicBezTo>
                  <a:pt x="16" y="54"/>
                  <a:pt x="16" y="55"/>
                  <a:pt x="17" y="57"/>
                </a:cubicBezTo>
                <a:cubicBezTo>
                  <a:pt x="17" y="58"/>
                  <a:pt x="18" y="60"/>
                  <a:pt x="19" y="61"/>
                </a:cubicBezTo>
                <a:cubicBezTo>
                  <a:pt x="20" y="62"/>
                  <a:pt x="20" y="64"/>
                  <a:pt x="18" y="65"/>
                </a:cubicBezTo>
                <a:cubicBezTo>
                  <a:pt x="15" y="69"/>
                  <a:pt x="15" y="69"/>
                  <a:pt x="15" y="69"/>
                </a:cubicBezTo>
                <a:cubicBezTo>
                  <a:pt x="21" y="75"/>
                  <a:pt x="21" y="75"/>
                  <a:pt x="21" y="75"/>
                </a:cubicBezTo>
                <a:cubicBezTo>
                  <a:pt x="24" y="71"/>
                  <a:pt x="24" y="71"/>
                  <a:pt x="24" y="71"/>
                </a:cubicBezTo>
                <a:cubicBezTo>
                  <a:pt x="25" y="70"/>
                  <a:pt x="27" y="70"/>
                  <a:pt x="29" y="71"/>
                </a:cubicBezTo>
                <a:cubicBezTo>
                  <a:pt x="30" y="72"/>
                  <a:pt x="32" y="72"/>
                  <a:pt x="33" y="73"/>
                </a:cubicBezTo>
                <a:cubicBezTo>
                  <a:pt x="35" y="74"/>
                  <a:pt x="36" y="74"/>
                  <a:pt x="38" y="74"/>
                </a:cubicBezTo>
                <a:cubicBezTo>
                  <a:pt x="39" y="75"/>
                  <a:pt x="40" y="76"/>
                  <a:pt x="40" y="78"/>
                </a:cubicBezTo>
                <a:cubicBezTo>
                  <a:pt x="40" y="83"/>
                  <a:pt x="40" y="83"/>
                  <a:pt x="40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6"/>
                  <a:pt x="50" y="75"/>
                  <a:pt x="52" y="74"/>
                </a:cubicBezTo>
                <a:cubicBezTo>
                  <a:pt x="53" y="74"/>
                  <a:pt x="55" y="74"/>
                  <a:pt x="56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8" y="72"/>
                  <a:pt x="59" y="72"/>
                  <a:pt x="61" y="71"/>
                </a:cubicBezTo>
                <a:cubicBezTo>
                  <a:pt x="62" y="70"/>
                  <a:pt x="64" y="70"/>
                  <a:pt x="65" y="71"/>
                </a:cubicBezTo>
                <a:cubicBezTo>
                  <a:pt x="69" y="75"/>
                  <a:pt x="69" y="75"/>
                  <a:pt x="69" y="75"/>
                </a:cubicBezTo>
                <a:cubicBezTo>
                  <a:pt x="75" y="69"/>
                  <a:pt x="75" y="69"/>
                  <a:pt x="75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70" y="64"/>
                  <a:pt x="70" y="62"/>
                  <a:pt x="70" y="61"/>
                </a:cubicBezTo>
                <a:cubicBezTo>
                  <a:pt x="71" y="60"/>
                  <a:pt x="72" y="58"/>
                  <a:pt x="73" y="57"/>
                </a:cubicBezTo>
                <a:cubicBezTo>
                  <a:pt x="73" y="55"/>
                  <a:pt x="74" y="54"/>
                  <a:pt x="74" y="52"/>
                </a:cubicBezTo>
                <a:cubicBezTo>
                  <a:pt x="74" y="50"/>
                  <a:pt x="76" y="49"/>
                  <a:pt x="77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1"/>
                  <a:pt x="83" y="41"/>
                  <a:pt x="83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6" y="41"/>
                  <a:pt x="74" y="40"/>
                  <a:pt x="74" y="38"/>
                </a:cubicBezTo>
                <a:cubicBezTo>
                  <a:pt x="74" y="36"/>
                  <a:pt x="73" y="35"/>
                  <a:pt x="73" y="33"/>
                </a:cubicBezTo>
                <a:cubicBezTo>
                  <a:pt x="72" y="32"/>
                  <a:pt x="71" y="30"/>
                  <a:pt x="70" y="29"/>
                </a:cubicBezTo>
                <a:cubicBezTo>
                  <a:pt x="70" y="28"/>
                  <a:pt x="70" y="26"/>
                  <a:pt x="71" y="25"/>
                </a:cubicBezTo>
                <a:cubicBezTo>
                  <a:pt x="75" y="21"/>
                  <a:pt x="75" y="21"/>
                  <a:pt x="75" y="21"/>
                </a:cubicBezTo>
                <a:cubicBezTo>
                  <a:pt x="69" y="15"/>
                  <a:pt x="69" y="15"/>
                  <a:pt x="69" y="15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20"/>
                  <a:pt x="62" y="20"/>
                  <a:pt x="61" y="19"/>
                </a:cubicBezTo>
                <a:cubicBezTo>
                  <a:pt x="59" y="18"/>
                  <a:pt x="58" y="18"/>
                  <a:pt x="56" y="17"/>
                </a:cubicBezTo>
                <a:close/>
                <a:moveTo>
                  <a:pt x="45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35" y="28"/>
                  <a:pt x="27" y="35"/>
                  <a:pt x="27" y="45"/>
                </a:cubicBezTo>
                <a:cubicBezTo>
                  <a:pt x="27" y="54"/>
                  <a:pt x="35" y="62"/>
                  <a:pt x="45" y="62"/>
                </a:cubicBezTo>
                <a:cubicBezTo>
                  <a:pt x="54" y="62"/>
                  <a:pt x="62" y="54"/>
                  <a:pt x="62" y="45"/>
                </a:cubicBezTo>
                <a:cubicBezTo>
                  <a:pt x="62" y="36"/>
                  <a:pt x="54" y="28"/>
                  <a:pt x="45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4" name="Freeform 42"/>
          <p:cNvSpPr/>
          <p:nvPr/>
        </p:nvSpPr>
        <p:spPr bwMode="auto">
          <a:xfrm>
            <a:off x="2288118" y="2330876"/>
            <a:ext cx="2654300" cy="1629833"/>
          </a:xfrm>
          <a:custGeom>
            <a:avLst/>
            <a:gdLst>
              <a:gd name="T0" fmla="*/ 1254 w 1254"/>
              <a:gd name="T1" fmla="*/ 0 h 770"/>
              <a:gd name="T2" fmla="*/ 0 w 1254"/>
              <a:gd name="T3" fmla="*/ 0 h 770"/>
              <a:gd name="T4" fmla="*/ 0 w 1254"/>
              <a:gd name="T5" fmla="*/ 770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54" h="770">
                <a:moveTo>
                  <a:pt x="1254" y="0"/>
                </a:moveTo>
                <a:lnTo>
                  <a:pt x="0" y="0"/>
                </a:lnTo>
                <a:lnTo>
                  <a:pt x="0" y="77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5" name="Freeform 43"/>
          <p:cNvSpPr/>
          <p:nvPr/>
        </p:nvSpPr>
        <p:spPr bwMode="auto">
          <a:xfrm>
            <a:off x="4804834" y="3302425"/>
            <a:ext cx="556684" cy="658284"/>
          </a:xfrm>
          <a:custGeom>
            <a:avLst/>
            <a:gdLst>
              <a:gd name="T0" fmla="*/ 0 w 263"/>
              <a:gd name="T1" fmla="*/ 311 h 311"/>
              <a:gd name="T2" fmla="*/ 0 w 263"/>
              <a:gd name="T3" fmla="*/ 160 h 311"/>
              <a:gd name="T4" fmla="*/ 263 w 263"/>
              <a:gd name="T5" fmla="*/ 160 h 311"/>
              <a:gd name="T6" fmla="*/ 263 w 263"/>
              <a:gd name="T7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311">
                <a:moveTo>
                  <a:pt x="0" y="311"/>
                </a:moveTo>
                <a:lnTo>
                  <a:pt x="0" y="160"/>
                </a:lnTo>
                <a:lnTo>
                  <a:pt x="263" y="160"/>
                </a:lnTo>
                <a:lnTo>
                  <a:pt x="263" y="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6" name="Freeform 44"/>
          <p:cNvSpPr/>
          <p:nvPr/>
        </p:nvSpPr>
        <p:spPr bwMode="auto">
          <a:xfrm>
            <a:off x="6424084" y="3302425"/>
            <a:ext cx="903816" cy="658284"/>
          </a:xfrm>
          <a:custGeom>
            <a:avLst/>
            <a:gdLst>
              <a:gd name="T0" fmla="*/ 0 w 427"/>
              <a:gd name="T1" fmla="*/ 0 h 311"/>
              <a:gd name="T2" fmla="*/ 0 w 427"/>
              <a:gd name="T3" fmla="*/ 155 h 311"/>
              <a:gd name="T4" fmla="*/ 427 w 427"/>
              <a:gd name="T5" fmla="*/ 155 h 311"/>
              <a:gd name="T6" fmla="*/ 427 w 427"/>
              <a:gd name="T7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7" h="311">
                <a:moveTo>
                  <a:pt x="0" y="0"/>
                </a:moveTo>
                <a:lnTo>
                  <a:pt x="0" y="155"/>
                </a:lnTo>
                <a:lnTo>
                  <a:pt x="427" y="155"/>
                </a:lnTo>
                <a:lnTo>
                  <a:pt x="427" y="311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7" name="Freeform 45"/>
          <p:cNvSpPr/>
          <p:nvPr/>
        </p:nvSpPr>
        <p:spPr bwMode="auto">
          <a:xfrm>
            <a:off x="6968067" y="2665308"/>
            <a:ext cx="2880784" cy="1295400"/>
          </a:xfrm>
          <a:custGeom>
            <a:avLst/>
            <a:gdLst>
              <a:gd name="T0" fmla="*/ 1361 w 1361"/>
              <a:gd name="T1" fmla="*/ 612 h 612"/>
              <a:gd name="T2" fmla="*/ 1361 w 1361"/>
              <a:gd name="T3" fmla="*/ 0 h 612"/>
              <a:gd name="T4" fmla="*/ 0 w 1361"/>
              <a:gd name="T5" fmla="*/ 0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1" h="612">
                <a:moveTo>
                  <a:pt x="1361" y="612"/>
                </a:moveTo>
                <a:lnTo>
                  <a:pt x="136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8" name="Rectangle 46"/>
          <p:cNvSpPr>
            <a:spLocks noChangeArrowheads="1"/>
          </p:cNvSpPr>
          <p:nvPr/>
        </p:nvSpPr>
        <p:spPr bwMode="auto">
          <a:xfrm>
            <a:off x="9153664" y="470154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99" name="Rectangle 47"/>
          <p:cNvSpPr>
            <a:spLocks noChangeArrowheads="1"/>
          </p:cNvSpPr>
          <p:nvPr/>
        </p:nvSpPr>
        <p:spPr bwMode="auto">
          <a:xfrm>
            <a:off x="6609431" y="470154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600" name="Rectangle 48"/>
          <p:cNvSpPr>
            <a:spLocks noChangeArrowheads="1"/>
          </p:cNvSpPr>
          <p:nvPr/>
        </p:nvSpPr>
        <p:spPr bwMode="auto">
          <a:xfrm>
            <a:off x="4101182" y="470154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601" name="Rectangle 49"/>
          <p:cNvSpPr>
            <a:spLocks noChangeArrowheads="1"/>
          </p:cNvSpPr>
          <p:nvPr/>
        </p:nvSpPr>
        <p:spPr bwMode="auto">
          <a:xfrm>
            <a:off x="1585523" y="470154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602" name="Rectangle 50"/>
          <p:cNvSpPr>
            <a:spLocks noChangeArrowheads="1"/>
          </p:cNvSpPr>
          <p:nvPr/>
        </p:nvSpPr>
        <p:spPr bwMode="auto">
          <a:xfrm>
            <a:off x="1333501" y="5086775"/>
            <a:ext cx="1919817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3" name="Rectangle 51"/>
          <p:cNvSpPr>
            <a:spLocks noChangeArrowheads="1"/>
          </p:cNvSpPr>
          <p:nvPr/>
        </p:nvSpPr>
        <p:spPr bwMode="auto">
          <a:xfrm>
            <a:off x="3848101" y="5086775"/>
            <a:ext cx="1919817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4" name="Rectangle 52"/>
          <p:cNvSpPr>
            <a:spLocks noChangeArrowheads="1"/>
          </p:cNvSpPr>
          <p:nvPr/>
        </p:nvSpPr>
        <p:spPr bwMode="auto">
          <a:xfrm>
            <a:off x="6356351" y="5086775"/>
            <a:ext cx="1919816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5" name="Rectangle 53"/>
          <p:cNvSpPr>
            <a:spLocks noChangeArrowheads="1"/>
          </p:cNvSpPr>
          <p:nvPr/>
        </p:nvSpPr>
        <p:spPr bwMode="auto">
          <a:xfrm>
            <a:off x="8902701" y="5086775"/>
            <a:ext cx="1919817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6" name="Rectangle 54"/>
          <p:cNvSpPr>
            <a:spLocks noChangeArrowheads="1"/>
          </p:cNvSpPr>
          <p:nvPr/>
        </p:nvSpPr>
        <p:spPr bwMode="auto">
          <a:xfrm>
            <a:off x="5203704" y="2512279"/>
            <a:ext cx="1196160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865" dirty="0">
                <a:solidFill>
                  <a:schemeClr val="bg1"/>
                </a:solidFill>
                <a:latin typeface="Impact" panose="020B0806030902050204" pitchFamily="34" charset="0"/>
              </a:rPr>
              <a:t>Great Title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3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23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" fill="hold"/>
                                            <p:tgtEl>
                                              <p:spTgt spid="23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23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236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3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3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3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23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5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235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235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23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235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23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235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23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150" fill="hold"/>
                                            <p:tgtEl>
                                              <p:spTgt spid="235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23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35" dur="150" fill="hold"/>
                                            <p:tgtEl>
                                              <p:spTgt spid="235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300"/>
                                            <p:tgtEl>
                                              <p:spTgt spid="235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150" fill="hold"/>
                                            <p:tgtEl>
                                              <p:spTgt spid="235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6" grpId="1" animBg="1"/>
          <p:bldP spid="23558" grpId="0" animBg="1"/>
          <p:bldP spid="23558" grpId="1" animBg="1"/>
          <p:bldP spid="23559" grpId="0" animBg="1"/>
          <p:bldP spid="23559" grpId="1" animBg="1"/>
          <p:bldP spid="23560" grpId="0" animBg="1"/>
          <p:bldP spid="23560" grpId="1" animBg="1"/>
          <p:bldP spid="23561" grpId="0" animBg="1"/>
          <p:bldP spid="23561" grpId="1" animBg="1"/>
          <p:bldP spid="23562" grpId="0" animBg="1"/>
          <p:bldP spid="23562" grpId="1" animBg="1"/>
          <p:bldP spid="23563" grpId="0" animBg="1"/>
          <p:bldP spid="23563" grpId="1" animBg="1"/>
          <p:bldP spid="23566" grpId="0" animBg="1"/>
          <p:bldP spid="23567" grpId="0" animBg="1"/>
          <p:bldP spid="23569" grpId="0" animBg="1"/>
          <p:bldP spid="23570" grpId="0" animBg="1"/>
          <p:bldP spid="23572" grpId="0" animBg="1"/>
          <p:bldP spid="23573" grpId="0" animBg="1"/>
          <p:bldP spid="23575" grpId="0" animBg="1"/>
          <p:bldP spid="23576" grpId="0" animBg="1"/>
          <p:bldP spid="23594" grpId="0" animBg="1"/>
          <p:bldP spid="23595" grpId="0" animBg="1"/>
          <p:bldP spid="23596" grpId="0" animBg="1"/>
          <p:bldP spid="23597" grpId="0" animBg="1"/>
          <p:bldP spid="23598" grpId="0"/>
          <p:bldP spid="23599" grpId="0"/>
          <p:bldP spid="23600" grpId="0"/>
          <p:bldP spid="23601" grpId="0"/>
          <p:bldP spid="23602" grpId="0"/>
          <p:bldP spid="23603" grpId="0"/>
          <p:bldP spid="23604" grpId="0"/>
          <p:bldP spid="23605" grpId="0"/>
          <p:bldP spid="23606" grpId="0"/>
          <p:bldP spid="2360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3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23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" fill="hold"/>
                                            <p:tgtEl>
                                              <p:spTgt spid="23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23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236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3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3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3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23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235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235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23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235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23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235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23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150" fill="hold"/>
                                            <p:tgtEl>
                                              <p:spTgt spid="235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23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35" dur="150" fill="hold"/>
                                            <p:tgtEl>
                                              <p:spTgt spid="235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300"/>
                                            <p:tgtEl>
                                              <p:spTgt spid="235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150" fill="hold"/>
                                            <p:tgtEl>
                                              <p:spTgt spid="235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6" grpId="1" animBg="1"/>
          <p:bldP spid="23558" grpId="0" animBg="1"/>
          <p:bldP spid="23558" grpId="1" animBg="1"/>
          <p:bldP spid="23559" grpId="0" animBg="1"/>
          <p:bldP spid="23559" grpId="1" animBg="1"/>
          <p:bldP spid="23560" grpId="0" animBg="1"/>
          <p:bldP spid="23560" grpId="1" animBg="1"/>
          <p:bldP spid="23561" grpId="0" animBg="1"/>
          <p:bldP spid="23561" grpId="1" animBg="1"/>
          <p:bldP spid="23562" grpId="0" animBg="1"/>
          <p:bldP spid="23562" grpId="1" animBg="1"/>
          <p:bldP spid="23563" grpId="0" animBg="1"/>
          <p:bldP spid="23563" grpId="1" animBg="1"/>
          <p:bldP spid="23566" grpId="0" animBg="1"/>
          <p:bldP spid="23567" grpId="0" animBg="1"/>
          <p:bldP spid="23569" grpId="0" animBg="1"/>
          <p:bldP spid="23570" grpId="0" animBg="1"/>
          <p:bldP spid="23572" grpId="0" animBg="1"/>
          <p:bldP spid="23573" grpId="0" animBg="1"/>
          <p:bldP spid="23575" grpId="0" animBg="1"/>
          <p:bldP spid="23576" grpId="0" animBg="1"/>
          <p:bldP spid="23594" grpId="0" animBg="1"/>
          <p:bldP spid="23595" grpId="0" animBg="1"/>
          <p:bldP spid="23596" grpId="0" animBg="1"/>
          <p:bldP spid="23597" grpId="0" animBg="1"/>
          <p:bldP spid="23598" grpId="0"/>
          <p:bldP spid="23599" grpId="0"/>
          <p:bldP spid="23600" grpId="0"/>
          <p:bldP spid="23601" grpId="0"/>
          <p:bldP spid="23602" grpId="0"/>
          <p:bldP spid="23603" grpId="0"/>
          <p:bldP spid="23604" grpId="0"/>
          <p:bldP spid="23605" grpId="0"/>
          <p:bldP spid="23606" grpId="0"/>
          <p:bldP spid="23606" grpId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1074838" y="1605493"/>
            <a:ext cx="9986433" cy="57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</a:t>
            </a:r>
            <a:r>
              <a:rPr lang="en-US" altLang="zh-CN" sz="106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Freeform 6"/>
          <p:cNvSpPr/>
          <p:nvPr/>
        </p:nvSpPr>
        <p:spPr bwMode="auto">
          <a:xfrm>
            <a:off x="1040971" y="2654090"/>
            <a:ext cx="2067983" cy="2076449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" name="Freeform 8"/>
          <p:cNvSpPr/>
          <p:nvPr/>
        </p:nvSpPr>
        <p:spPr bwMode="auto">
          <a:xfrm>
            <a:off x="3176687" y="3244639"/>
            <a:ext cx="2067984" cy="2076451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2" name="Freeform 10"/>
          <p:cNvSpPr/>
          <p:nvPr/>
        </p:nvSpPr>
        <p:spPr bwMode="auto">
          <a:xfrm>
            <a:off x="5314520" y="2654090"/>
            <a:ext cx="2067984" cy="2076449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4" name="Freeform 12"/>
          <p:cNvSpPr/>
          <p:nvPr/>
        </p:nvSpPr>
        <p:spPr bwMode="auto">
          <a:xfrm>
            <a:off x="7450238" y="3244639"/>
            <a:ext cx="2067983" cy="2076451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" name="Freeform 14"/>
          <p:cNvSpPr/>
          <p:nvPr/>
        </p:nvSpPr>
        <p:spPr bwMode="auto">
          <a:xfrm>
            <a:off x="9585953" y="2654090"/>
            <a:ext cx="2067984" cy="2076449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" name="组合 1"/>
          <p:cNvGrpSpPr/>
          <p:nvPr/>
        </p:nvGrpSpPr>
        <p:grpSpPr>
          <a:xfrm>
            <a:off x="431371" y="2654092"/>
            <a:ext cx="546100" cy="497416"/>
            <a:chOff x="344488" y="2424113"/>
            <a:chExt cx="409575" cy="373062"/>
          </a:xfrm>
          <a:solidFill>
            <a:srgbClr val="00B0F0"/>
          </a:solidFill>
        </p:grpSpPr>
        <p:sp>
          <p:nvSpPr>
            <p:cNvPr id="39" name="Freeform 7"/>
            <p:cNvSpPr/>
            <p:nvPr/>
          </p:nvSpPr>
          <p:spPr bwMode="auto">
            <a:xfrm>
              <a:off x="382588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8" name="Text Box 16"/>
            <p:cNvSpPr txBox="1">
              <a:spLocks noChangeArrowheads="1"/>
            </p:cNvSpPr>
            <p:nvPr/>
          </p:nvSpPr>
          <p:spPr bwMode="auto">
            <a:xfrm>
              <a:off x="344488" y="2425700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98568" y="2654092"/>
            <a:ext cx="550333" cy="497416"/>
            <a:chOff x="3544888" y="2424113"/>
            <a:chExt cx="412750" cy="373062"/>
          </a:xfrm>
          <a:solidFill>
            <a:srgbClr val="00B0F0"/>
          </a:solidFill>
        </p:grpSpPr>
        <p:sp>
          <p:nvSpPr>
            <p:cNvPr id="43" name="Freeform 11"/>
            <p:cNvSpPr/>
            <p:nvPr/>
          </p:nvSpPr>
          <p:spPr bwMode="auto">
            <a:xfrm>
              <a:off x="3586163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9" name="Text Box 17"/>
            <p:cNvSpPr txBox="1">
              <a:spLocks noChangeArrowheads="1"/>
            </p:cNvSpPr>
            <p:nvPr/>
          </p:nvSpPr>
          <p:spPr bwMode="auto">
            <a:xfrm>
              <a:off x="3544888" y="2425700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74238" y="2654092"/>
            <a:ext cx="548216" cy="497416"/>
            <a:chOff x="6751638" y="2424113"/>
            <a:chExt cx="411162" cy="373062"/>
          </a:xfrm>
          <a:solidFill>
            <a:srgbClr val="00B0F0"/>
          </a:solidFill>
        </p:grpSpPr>
        <p:sp>
          <p:nvSpPr>
            <p:cNvPr id="47" name="Freeform 15"/>
            <p:cNvSpPr/>
            <p:nvPr/>
          </p:nvSpPr>
          <p:spPr bwMode="auto">
            <a:xfrm>
              <a:off x="6791325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7" name="Text Box 18"/>
            <p:cNvSpPr txBox="1">
              <a:spLocks noChangeArrowheads="1"/>
            </p:cNvSpPr>
            <p:nvPr/>
          </p:nvSpPr>
          <p:spPr bwMode="auto">
            <a:xfrm>
              <a:off x="6751638" y="2425700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chemeClr val="bg1"/>
                  </a:solidFill>
                </a:rPr>
                <a:t>05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60736" y="4819443"/>
            <a:ext cx="552449" cy="501651"/>
            <a:chOff x="1941513" y="4048125"/>
            <a:chExt cx="414337" cy="376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9"/>
            <p:cNvSpPr/>
            <p:nvPr/>
          </p:nvSpPr>
          <p:spPr bwMode="auto">
            <a:xfrm>
              <a:off x="1984375" y="4048125"/>
              <a:ext cx="371475" cy="376238"/>
            </a:xfrm>
            <a:custGeom>
              <a:avLst/>
              <a:gdLst>
                <a:gd name="T0" fmla="*/ 117 w 117"/>
                <a:gd name="T1" fmla="*/ 106 h 118"/>
                <a:gd name="T2" fmla="*/ 106 w 117"/>
                <a:gd name="T3" fmla="*/ 118 h 118"/>
                <a:gd name="T4" fmla="*/ 11 w 117"/>
                <a:gd name="T5" fmla="*/ 118 h 118"/>
                <a:gd name="T6" fmla="*/ 0 w 117"/>
                <a:gd name="T7" fmla="*/ 106 h 118"/>
                <a:gd name="T8" fmla="*/ 0 w 117"/>
                <a:gd name="T9" fmla="*/ 12 h 118"/>
                <a:gd name="T10" fmla="*/ 11 w 117"/>
                <a:gd name="T11" fmla="*/ 0 h 118"/>
                <a:gd name="T12" fmla="*/ 106 w 117"/>
                <a:gd name="T13" fmla="*/ 0 h 118"/>
                <a:gd name="T14" fmla="*/ 117 w 117"/>
                <a:gd name="T15" fmla="*/ 12 h 118"/>
                <a:gd name="T16" fmla="*/ 117 w 117"/>
                <a:gd name="T17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8">
                  <a:moveTo>
                    <a:pt x="117" y="106"/>
                  </a:moveTo>
                  <a:cubicBezTo>
                    <a:pt x="117" y="113"/>
                    <a:pt x="112" y="118"/>
                    <a:pt x="106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5" y="118"/>
                    <a:pt x="0" y="113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2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8" name="Text Box 19"/>
            <p:cNvSpPr txBox="1">
              <a:spLocks noChangeArrowheads="1"/>
            </p:cNvSpPr>
            <p:nvPr/>
          </p:nvSpPr>
          <p:spPr bwMode="auto">
            <a:xfrm>
              <a:off x="1941513" y="4054475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36401" y="4819443"/>
            <a:ext cx="550333" cy="501651"/>
            <a:chOff x="5148263" y="4048125"/>
            <a:chExt cx="412750" cy="376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13"/>
            <p:cNvSpPr/>
            <p:nvPr/>
          </p:nvSpPr>
          <p:spPr bwMode="auto">
            <a:xfrm>
              <a:off x="5187950" y="4048125"/>
              <a:ext cx="373063" cy="376238"/>
            </a:xfrm>
            <a:custGeom>
              <a:avLst/>
              <a:gdLst>
                <a:gd name="T0" fmla="*/ 117 w 117"/>
                <a:gd name="T1" fmla="*/ 106 h 118"/>
                <a:gd name="T2" fmla="*/ 106 w 117"/>
                <a:gd name="T3" fmla="*/ 118 h 118"/>
                <a:gd name="T4" fmla="*/ 11 w 117"/>
                <a:gd name="T5" fmla="*/ 118 h 118"/>
                <a:gd name="T6" fmla="*/ 0 w 117"/>
                <a:gd name="T7" fmla="*/ 106 h 118"/>
                <a:gd name="T8" fmla="*/ 0 w 117"/>
                <a:gd name="T9" fmla="*/ 12 h 118"/>
                <a:gd name="T10" fmla="*/ 11 w 117"/>
                <a:gd name="T11" fmla="*/ 0 h 118"/>
                <a:gd name="T12" fmla="*/ 106 w 117"/>
                <a:gd name="T13" fmla="*/ 0 h 118"/>
                <a:gd name="T14" fmla="*/ 117 w 117"/>
                <a:gd name="T15" fmla="*/ 12 h 118"/>
                <a:gd name="T16" fmla="*/ 117 w 117"/>
                <a:gd name="T17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8">
                  <a:moveTo>
                    <a:pt x="117" y="106"/>
                  </a:moveTo>
                  <a:cubicBezTo>
                    <a:pt x="117" y="113"/>
                    <a:pt x="112" y="118"/>
                    <a:pt x="106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5" y="118"/>
                    <a:pt x="0" y="113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2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9" name="Text Box 20"/>
            <p:cNvSpPr txBox="1">
              <a:spLocks noChangeArrowheads="1"/>
            </p:cNvSpPr>
            <p:nvPr/>
          </p:nvSpPr>
          <p:spPr bwMode="auto">
            <a:xfrm>
              <a:off x="5148263" y="4054475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80" name="Rectangle 21"/>
          <p:cNvSpPr>
            <a:spLocks noChangeArrowheads="1"/>
          </p:cNvSpPr>
          <p:nvPr/>
        </p:nvSpPr>
        <p:spPr bwMode="auto">
          <a:xfrm>
            <a:off x="1301321" y="3227706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1" name="Rectangle 22"/>
          <p:cNvSpPr>
            <a:spLocks noChangeArrowheads="1"/>
          </p:cNvSpPr>
          <p:nvPr/>
        </p:nvSpPr>
        <p:spPr bwMode="auto">
          <a:xfrm>
            <a:off x="5587571" y="3227706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2" name="Rectangle 23"/>
          <p:cNvSpPr>
            <a:spLocks noChangeArrowheads="1"/>
          </p:cNvSpPr>
          <p:nvPr/>
        </p:nvSpPr>
        <p:spPr bwMode="auto">
          <a:xfrm>
            <a:off x="9854771" y="3227706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3" name="Rectangle 24"/>
          <p:cNvSpPr>
            <a:spLocks noChangeArrowheads="1"/>
          </p:cNvSpPr>
          <p:nvPr/>
        </p:nvSpPr>
        <p:spPr bwMode="auto">
          <a:xfrm>
            <a:off x="3439154" y="3809790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4" name="Rectangle 25"/>
          <p:cNvSpPr>
            <a:spLocks noChangeArrowheads="1"/>
          </p:cNvSpPr>
          <p:nvPr/>
        </p:nvSpPr>
        <p:spPr bwMode="auto">
          <a:xfrm>
            <a:off x="7706354" y="3809790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5" name="Text Box 26"/>
          <p:cNvSpPr txBox="1">
            <a:spLocks noChangeArrowheads="1"/>
          </p:cNvSpPr>
          <p:nvPr/>
        </p:nvSpPr>
        <p:spPr bwMode="auto">
          <a:xfrm>
            <a:off x="1462772" y="2806490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 Box 27"/>
          <p:cNvSpPr txBox="1">
            <a:spLocks noChangeArrowheads="1"/>
          </p:cNvSpPr>
          <p:nvPr/>
        </p:nvSpPr>
        <p:spPr bwMode="auto">
          <a:xfrm>
            <a:off x="5655232" y="2806490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 Box 28"/>
          <p:cNvSpPr txBox="1">
            <a:spLocks noChangeArrowheads="1"/>
          </p:cNvSpPr>
          <p:nvPr/>
        </p:nvSpPr>
        <p:spPr bwMode="auto">
          <a:xfrm>
            <a:off x="9962650" y="2806490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 Box 29"/>
          <p:cNvSpPr txBox="1">
            <a:spLocks noChangeArrowheads="1"/>
          </p:cNvSpPr>
          <p:nvPr/>
        </p:nvSpPr>
        <p:spPr bwMode="auto">
          <a:xfrm>
            <a:off x="3521632" y="3386457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 Box 30"/>
          <p:cNvSpPr txBox="1">
            <a:spLocks noChangeArrowheads="1"/>
          </p:cNvSpPr>
          <p:nvPr/>
        </p:nvSpPr>
        <p:spPr bwMode="auto">
          <a:xfrm>
            <a:off x="7788832" y="3386457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2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3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1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2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3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1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6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8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9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2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3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6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7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9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3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6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2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3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6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7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98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99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2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3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7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  <p:bldP spid="40" grpId="0" animBg="1"/>
          <p:bldP spid="42" grpId="0" animBg="1"/>
          <p:bldP spid="44" grpId="0" animBg="1"/>
          <p:bldP spid="46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  <p:bldP spid="40" grpId="0" animBg="1"/>
          <p:bldP spid="42" grpId="0" animBg="1"/>
          <p:bldP spid="44" grpId="0" animBg="1"/>
          <p:bldP spid="46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Freeform 21"/>
          <p:cNvSpPr/>
          <p:nvPr/>
        </p:nvSpPr>
        <p:spPr bwMode="auto">
          <a:xfrm>
            <a:off x="5325534" y="850233"/>
            <a:ext cx="2135717" cy="2144183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5862" name="Freeform 22"/>
          <p:cNvSpPr/>
          <p:nvPr/>
        </p:nvSpPr>
        <p:spPr bwMode="auto">
          <a:xfrm>
            <a:off x="3727452" y="1741348"/>
            <a:ext cx="2137833" cy="2142067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3" name="Freeform 23"/>
          <p:cNvSpPr/>
          <p:nvPr/>
        </p:nvSpPr>
        <p:spPr bwMode="auto">
          <a:xfrm>
            <a:off x="4612218" y="3316148"/>
            <a:ext cx="2137833" cy="2142067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4" name="Freeform 24"/>
          <p:cNvSpPr/>
          <p:nvPr/>
        </p:nvSpPr>
        <p:spPr bwMode="auto">
          <a:xfrm>
            <a:off x="6208184" y="2427149"/>
            <a:ext cx="2139949" cy="2139951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5" name="Freeform 25"/>
          <p:cNvSpPr>
            <a:spLocks noEditPoints="1"/>
          </p:cNvSpPr>
          <p:nvPr/>
        </p:nvSpPr>
        <p:spPr bwMode="auto">
          <a:xfrm>
            <a:off x="5492751" y="996282"/>
            <a:ext cx="306916" cy="345017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6" name="Freeform 26"/>
          <p:cNvSpPr>
            <a:spLocks noEditPoints="1"/>
          </p:cNvSpPr>
          <p:nvPr/>
        </p:nvSpPr>
        <p:spPr bwMode="auto">
          <a:xfrm>
            <a:off x="6269567" y="4965032"/>
            <a:ext cx="323851" cy="338667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7" name="Freeform 27"/>
          <p:cNvSpPr>
            <a:spLocks noEditPoints="1"/>
          </p:cNvSpPr>
          <p:nvPr/>
        </p:nvSpPr>
        <p:spPr bwMode="auto">
          <a:xfrm>
            <a:off x="3922185" y="3417749"/>
            <a:ext cx="292100" cy="342900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8" name="Freeform 28"/>
          <p:cNvSpPr>
            <a:spLocks noEditPoints="1"/>
          </p:cNvSpPr>
          <p:nvPr/>
        </p:nvSpPr>
        <p:spPr bwMode="auto">
          <a:xfrm>
            <a:off x="7869767" y="2588016"/>
            <a:ext cx="349251" cy="345017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6172200" y="1904332"/>
            <a:ext cx="1151467" cy="82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6341533" y="3445265"/>
            <a:ext cx="1151467" cy="82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4758267" y="3633648"/>
            <a:ext cx="1151467" cy="82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4580467" y="2050381"/>
            <a:ext cx="1151467" cy="82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1140885" y="1906448"/>
            <a:ext cx="3168649" cy="108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r>
              <a:rPr lang="en-US" altLang="zh-CN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</a:rPr>
              <a:t>01</a:t>
            </a: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1331385" y="4014649"/>
            <a:ext cx="3168649" cy="9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7668685" y="1233349"/>
            <a:ext cx="3168649" cy="9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6" name="Rectangle 36"/>
          <p:cNvSpPr>
            <a:spLocks noChangeArrowheads="1"/>
          </p:cNvSpPr>
          <p:nvPr/>
        </p:nvSpPr>
        <p:spPr bwMode="auto">
          <a:xfrm>
            <a:off x="7861300" y="3426215"/>
            <a:ext cx="3168651" cy="9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</a:rPr>
              <a:t>04 </a:t>
            </a: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/>
          <p:nvPr/>
        </p:nvSpPr>
        <p:spPr bwMode="auto">
          <a:xfrm>
            <a:off x="912284" y="1893359"/>
            <a:ext cx="3858683" cy="1928284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2531" name="Freeform 3"/>
          <p:cNvSpPr/>
          <p:nvPr/>
        </p:nvSpPr>
        <p:spPr bwMode="auto">
          <a:xfrm>
            <a:off x="1424518" y="2390777"/>
            <a:ext cx="2829983" cy="1416049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rgbClr val="2F99C1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2532" name="Freeform 4"/>
          <p:cNvSpPr/>
          <p:nvPr/>
        </p:nvSpPr>
        <p:spPr bwMode="auto">
          <a:xfrm>
            <a:off x="1989667" y="2955926"/>
            <a:ext cx="1699684" cy="850900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2533" name="Freeform 5"/>
          <p:cNvSpPr/>
          <p:nvPr/>
        </p:nvSpPr>
        <p:spPr bwMode="auto">
          <a:xfrm>
            <a:off x="2415118" y="3381377"/>
            <a:ext cx="848783" cy="425449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rgbClr val="2F99C1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2534" name="Freeform 6"/>
          <p:cNvSpPr/>
          <p:nvPr/>
        </p:nvSpPr>
        <p:spPr bwMode="auto">
          <a:xfrm>
            <a:off x="1651001" y="4003676"/>
            <a:ext cx="1191684" cy="1083733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535" name="Freeform 7"/>
          <p:cNvSpPr/>
          <p:nvPr/>
        </p:nvSpPr>
        <p:spPr bwMode="auto">
          <a:xfrm>
            <a:off x="1113367" y="4003676"/>
            <a:ext cx="1729317" cy="1623483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536" name="Freeform 8"/>
          <p:cNvSpPr/>
          <p:nvPr/>
        </p:nvSpPr>
        <p:spPr bwMode="auto">
          <a:xfrm>
            <a:off x="2152652" y="4003677"/>
            <a:ext cx="690033" cy="588433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537" name="Freeform 9"/>
          <p:cNvSpPr/>
          <p:nvPr/>
        </p:nvSpPr>
        <p:spPr bwMode="auto">
          <a:xfrm>
            <a:off x="2554817" y="4003677"/>
            <a:ext cx="287867" cy="196849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6352117" y="3694643"/>
            <a:ext cx="541867" cy="543983"/>
          </a:xfrm>
          <a:prstGeom prst="ellipse">
            <a:avLst/>
          </a:prstGeom>
          <a:solidFill>
            <a:srgbClr val="00B0F0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7632700" y="3694643"/>
            <a:ext cx="543984" cy="543983"/>
          </a:xfrm>
          <a:prstGeom prst="ellipse">
            <a:avLst/>
          </a:prstGeom>
          <a:solidFill>
            <a:srgbClr val="2F99C1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9008533" y="3694643"/>
            <a:ext cx="541867" cy="543983"/>
          </a:xfrm>
          <a:prstGeom prst="ellipse">
            <a:avLst/>
          </a:prstGeom>
          <a:solidFill>
            <a:srgbClr val="00B0F0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10384367" y="3694643"/>
            <a:ext cx="541867" cy="543983"/>
          </a:xfrm>
          <a:prstGeom prst="ellipse">
            <a:avLst/>
          </a:prstGeom>
          <a:solidFill>
            <a:srgbClr val="2F99C1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2542" name="Group 14"/>
          <p:cNvGrpSpPr/>
          <p:nvPr/>
        </p:nvGrpSpPr>
        <p:grpSpPr bwMode="auto">
          <a:xfrm>
            <a:off x="10521951" y="3832226"/>
            <a:ext cx="270933" cy="266700"/>
            <a:chOff x="0" y="0"/>
            <a:chExt cx="140" cy="139"/>
          </a:xfrm>
          <a:solidFill>
            <a:schemeClr val="bg1"/>
          </a:solidFill>
        </p:grpSpPr>
        <p:sp>
          <p:nvSpPr>
            <p:cNvPr id="22543" name="Freeform 1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4" name="Freeform 1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5" name="Group 17"/>
          <p:cNvGrpSpPr/>
          <p:nvPr/>
        </p:nvGrpSpPr>
        <p:grpSpPr bwMode="auto">
          <a:xfrm>
            <a:off x="7821084" y="3849159"/>
            <a:ext cx="177800" cy="228600"/>
            <a:chOff x="0" y="0"/>
            <a:chExt cx="109" cy="141"/>
          </a:xfrm>
          <a:solidFill>
            <a:schemeClr val="bg1"/>
          </a:solidFill>
        </p:grpSpPr>
        <p:sp>
          <p:nvSpPr>
            <p:cNvPr id="22546" name="Freeform 1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7" name="Freeform 19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9" name="Group 21"/>
          <p:cNvGrpSpPr/>
          <p:nvPr/>
        </p:nvGrpSpPr>
        <p:grpSpPr bwMode="auto">
          <a:xfrm>
            <a:off x="9165168" y="3853393"/>
            <a:ext cx="232833" cy="224367"/>
            <a:chOff x="0" y="0"/>
            <a:chExt cx="141" cy="139"/>
          </a:xfrm>
          <a:solidFill>
            <a:schemeClr val="bg1"/>
          </a:solidFill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1" name="Freeform 23"/>
            <p:cNvSpPr/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52" name="Group 24"/>
          <p:cNvGrpSpPr/>
          <p:nvPr/>
        </p:nvGrpSpPr>
        <p:grpSpPr bwMode="auto">
          <a:xfrm>
            <a:off x="6506634" y="3849159"/>
            <a:ext cx="232833" cy="228600"/>
            <a:chOff x="0" y="0"/>
            <a:chExt cx="141" cy="141"/>
          </a:xfrm>
          <a:solidFill>
            <a:schemeClr val="bg1"/>
          </a:solidFill>
        </p:grpSpPr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4" name="Freeform 2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5" name="Freeform 2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6" name="Freeform 2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6096001" y="1795992"/>
            <a:ext cx="5281084" cy="1625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65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6096001" y="4987925"/>
            <a:ext cx="5281084" cy="78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10097172" y="4386793"/>
            <a:ext cx="1141658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8854604" y="4386793"/>
            <a:ext cx="830676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7472895" y="4386793"/>
            <a:ext cx="7873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6177482" y="4386793"/>
            <a:ext cx="89960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2965451" y="3993092"/>
            <a:ext cx="147508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6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2965451" y="4433359"/>
            <a:ext cx="117852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16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2965451" y="4924426"/>
            <a:ext cx="111280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1065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2965451" y="5440892"/>
            <a:ext cx="123303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zh-CN" altLang="zh-CN" sz="16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1065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810684" y="3184393"/>
            <a:ext cx="1458384" cy="1136651"/>
          </a:xfrm>
          <a:custGeom>
            <a:avLst/>
            <a:gdLst>
              <a:gd name="T0" fmla="*/ 0 w 344"/>
              <a:gd name="T1" fmla="*/ 266 h 266"/>
              <a:gd name="T2" fmla="*/ 172 w 344"/>
              <a:gd name="T3" fmla="*/ 0 h 266"/>
              <a:gd name="T4" fmla="*/ 344 w 344"/>
              <a:gd name="T5" fmla="*/ 266 h 266"/>
              <a:gd name="T6" fmla="*/ 0 w 344"/>
              <a:gd name="T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66">
                <a:moveTo>
                  <a:pt x="0" y="266"/>
                </a:moveTo>
                <a:cubicBezTo>
                  <a:pt x="54" y="266"/>
                  <a:pt x="33" y="0"/>
                  <a:pt x="172" y="0"/>
                </a:cubicBezTo>
                <a:cubicBezTo>
                  <a:pt x="310" y="0"/>
                  <a:pt x="286" y="266"/>
                  <a:pt x="344" y="266"/>
                </a:cubicBezTo>
                <a:lnTo>
                  <a:pt x="0" y="266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7"/>
          <p:cNvSpPr/>
          <p:nvPr/>
        </p:nvSpPr>
        <p:spPr bwMode="auto">
          <a:xfrm>
            <a:off x="1786468" y="3355842"/>
            <a:ext cx="1456267" cy="9652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Freeform 8"/>
          <p:cNvSpPr/>
          <p:nvPr/>
        </p:nvSpPr>
        <p:spPr bwMode="auto">
          <a:xfrm>
            <a:off x="2760135" y="2775876"/>
            <a:ext cx="1458384" cy="1545167"/>
          </a:xfrm>
          <a:custGeom>
            <a:avLst/>
            <a:gdLst>
              <a:gd name="T0" fmla="*/ 0 w 344"/>
              <a:gd name="T1" fmla="*/ 362 h 362"/>
              <a:gd name="T2" fmla="*/ 172 w 344"/>
              <a:gd name="T3" fmla="*/ 0 h 362"/>
              <a:gd name="T4" fmla="*/ 344 w 344"/>
              <a:gd name="T5" fmla="*/ 362 h 362"/>
              <a:gd name="T6" fmla="*/ 0 w 344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62">
                <a:moveTo>
                  <a:pt x="0" y="362"/>
                </a:moveTo>
                <a:cubicBezTo>
                  <a:pt x="54" y="362"/>
                  <a:pt x="33" y="0"/>
                  <a:pt x="172" y="0"/>
                </a:cubicBezTo>
                <a:cubicBezTo>
                  <a:pt x="310" y="0"/>
                  <a:pt x="286" y="362"/>
                  <a:pt x="344" y="362"/>
                </a:cubicBezTo>
                <a:lnTo>
                  <a:pt x="0" y="362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" name="Freeform 9"/>
          <p:cNvSpPr/>
          <p:nvPr/>
        </p:nvSpPr>
        <p:spPr bwMode="auto">
          <a:xfrm>
            <a:off x="3735917" y="3031993"/>
            <a:ext cx="1456267" cy="1289051"/>
          </a:xfrm>
          <a:custGeom>
            <a:avLst/>
            <a:gdLst>
              <a:gd name="T0" fmla="*/ 0 w 344"/>
              <a:gd name="T1" fmla="*/ 302 h 302"/>
              <a:gd name="T2" fmla="*/ 172 w 344"/>
              <a:gd name="T3" fmla="*/ 0 h 302"/>
              <a:gd name="T4" fmla="*/ 344 w 344"/>
              <a:gd name="T5" fmla="*/ 302 h 302"/>
              <a:gd name="T6" fmla="*/ 0 w 344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02">
                <a:moveTo>
                  <a:pt x="0" y="302"/>
                </a:moveTo>
                <a:cubicBezTo>
                  <a:pt x="54" y="302"/>
                  <a:pt x="33" y="0"/>
                  <a:pt x="172" y="0"/>
                </a:cubicBezTo>
                <a:cubicBezTo>
                  <a:pt x="310" y="0"/>
                  <a:pt x="286" y="302"/>
                  <a:pt x="344" y="302"/>
                </a:cubicBezTo>
                <a:lnTo>
                  <a:pt x="0" y="302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" name="Freeform 10"/>
          <p:cNvSpPr/>
          <p:nvPr/>
        </p:nvSpPr>
        <p:spPr bwMode="auto">
          <a:xfrm>
            <a:off x="4709584" y="2511294"/>
            <a:ext cx="1458384" cy="1809751"/>
          </a:xfrm>
          <a:custGeom>
            <a:avLst/>
            <a:gdLst>
              <a:gd name="T0" fmla="*/ 0 w 344"/>
              <a:gd name="T1" fmla="*/ 424 h 424"/>
              <a:gd name="T2" fmla="*/ 172 w 344"/>
              <a:gd name="T3" fmla="*/ 0 h 424"/>
              <a:gd name="T4" fmla="*/ 344 w 344"/>
              <a:gd name="T5" fmla="*/ 424 h 424"/>
              <a:gd name="T6" fmla="*/ 0 w 344"/>
              <a:gd name="T7" fmla="*/ 424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424">
                <a:moveTo>
                  <a:pt x="0" y="424"/>
                </a:moveTo>
                <a:cubicBezTo>
                  <a:pt x="54" y="424"/>
                  <a:pt x="33" y="0"/>
                  <a:pt x="172" y="0"/>
                </a:cubicBezTo>
                <a:cubicBezTo>
                  <a:pt x="310" y="0"/>
                  <a:pt x="286" y="424"/>
                  <a:pt x="344" y="424"/>
                </a:cubicBezTo>
                <a:lnTo>
                  <a:pt x="0" y="424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" name="Freeform 11"/>
          <p:cNvSpPr/>
          <p:nvPr/>
        </p:nvSpPr>
        <p:spPr bwMode="auto">
          <a:xfrm>
            <a:off x="5685368" y="3355842"/>
            <a:ext cx="1458384" cy="9652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" name="Freeform 12"/>
          <p:cNvSpPr/>
          <p:nvPr/>
        </p:nvSpPr>
        <p:spPr bwMode="auto">
          <a:xfrm>
            <a:off x="6659035" y="2015993"/>
            <a:ext cx="1458384" cy="2305051"/>
          </a:xfrm>
          <a:custGeom>
            <a:avLst/>
            <a:gdLst>
              <a:gd name="T0" fmla="*/ 0 w 344"/>
              <a:gd name="T1" fmla="*/ 540 h 540"/>
              <a:gd name="T2" fmla="*/ 172 w 344"/>
              <a:gd name="T3" fmla="*/ 0 h 540"/>
              <a:gd name="T4" fmla="*/ 344 w 344"/>
              <a:gd name="T5" fmla="*/ 540 h 540"/>
              <a:gd name="T6" fmla="*/ 0 w 344"/>
              <a:gd name="T7" fmla="*/ 54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540">
                <a:moveTo>
                  <a:pt x="0" y="540"/>
                </a:moveTo>
                <a:cubicBezTo>
                  <a:pt x="54" y="540"/>
                  <a:pt x="33" y="0"/>
                  <a:pt x="172" y="0"/>
                </a:cubicBezTo>
                <a:cubicBezTo>
                  <a:pt x="310" y="0"/>
                  <a:pt x="286" y="540"/>
                  <a:pt x="344" y="540"/>
                </a:cubicBezTo>
                <a:lnTo>
                  <a:pt x="0" y="540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" name="Freeform 13"/>
          <p:cNvSpPr/>
          <p:nvPr/>
        </p:nvSpPr>
        <p:spPr bwMode="auto">
          <a:xfrm>
            <a:off x="7634817" y="3031993"/>
            <a:ext cx="1458384" cy="1289051"/>
          </a:xfrm>
          <a:custGeom>
            <a:avLst/>
            <a:gdLst>
              <a:gd name="T0" fmla="*/ 0 w 344"/>
              <a:gd name="T1" fmla="*/ 302 h 302"/>
              <a:gd name="T2" fmla="*/ 172 w 344"/>
              <a:gd name="T3" fmla="*/ 0 h 302"/>
              <a:gd name="T4" fmla="*/ 344 w 344"/>
              <a:gd name="T5" fmla="*/ 302 h 302"/>
              <a:gd name="T6" fmla="*/ 0 w 344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02">
                <a:moveTo>
                  <a:pt x="0" y="302"/>
                </a:moveTo>
                <a:cubicBezTo>
                  <a:pt x="54" y="302"/>
                  <a:pt x="33" y="0"/>
                  <a:pt x="172" y="0"/>
                </a:cubicBezTo>
                <a:cubicBezTo>
                  <a:pt x="310" y="0"/>
                  <a:pt x="286" y="302"/>
                  <a:pt x="344" y="302"/>
                </a:cubicBezTo>
                <a:lnTo>
                  <a:pt x="0" y="302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" name="Freeform 14"/>
          <p:cNvSpPr/>
          <p:nvPr/>
        </p:nvSpPr>
        <p:spPr bwMode="auto">
          <a:xfrm>
            <a:off x="8608484" y="3355842"/>
            <a:ext cx="1458384" cy="9652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" name="Freeform 15"/>
          <p:cNvSpPr/>
          <p:nvPr/>
        </p:nvSpPr>
        <p:spPr bwMode="auto">
          <a:xfrm>
            <a:off x="9584268" y="2733543"/>
            <a:ext cx="1458384" cy="1587500"/>
          </a:xfrm>
          <a:custGeom>
            <a:avLst/>
            <a:gdLst>
              <a:gd name="T0" fmla="*/ 0 w 344"/>
              <a:gd name="T1" fmla="*/ 372 h 372"/>
              <a:gd name="T2" fmla="*/ 172 w 344"/>
              <a:gd name="T3" fmla="*/ 0 h 372"/>
              <a:gd name="T4" fmla="*/ 344 w 344"/>
              <a:gd name="T5" fmla="*/ 372 h 372"/>
              <a:gd name="T6" fmla="*/ 0 w 344"/>
              <a:gd name="T7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72">
                <a:moveTo>
                  <a:pt x="0" y="372"/>
                </a:moveTo>
                <a:cubicBezTo>
                  <a:pt x="54" y="372"/>
                  <a:pt x="33" y="0"/>
                  <a:pt x="172" y="0"/>
                </a:cubicBezTo>
                <a:cubicBezTo>
                  <a:pt x="310" y="0"/>
                  <a:pt x="286" y="372"/>
                  <a:pt x="344" y="372"/>
                </a:cubicBezTo>
                <a:lnTo>
                  <a:pt x="0" y="372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590552" y="4321042"/>
            <a:ext cx="10824633" cy="0"/>
          </a:xfrm>
          <a:prstGeom prst="line">
            <a:avLst/>
          </a:prstGeom>
          <a:noFill/>
          <a:ln w="9525" cap="flat">
            <a:solidFill>
              <a:srgbClr val="2F99C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1538817" y="2447794"/>
            <a:ext cx="0" cy="673100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V="1">
            <a:off x="2514601" y="2612893"/>
            <a:ext cx="0" cy="670984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V="1">
            <a:off x="6413501" y="2612893"/>
            <a:ext cx="0" cy="670984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8362951" y="2276343"/>
            <a:ext cx="0" cy="67521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9338735" y="2612893"/>
            <a:ext cx="0" cy="670984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flipV="1">
            <a:off x="3488268" y="2024460"/>
            <a:ext cx="0" cy="670984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5439835" y="1747177"/>
            <a:ext cx="0" cy="67521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V="1">
            <a:off x="7389284" y="1273043"/>
            <a:ext cx="0" cy="67521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V="1">
            <a:off x="10312401" y="1944026"/>
            <a:ext cx="0" cy="66886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 flipV="1">
            <a:off x="4464051" y="2276343"/>
            <a:ext cx="0" cy="67521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120610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01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2181887" y="2183922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590550" y="5473433"/>
            <a:ext cx="10824633" cy="394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Rectangle 42"/>
          <p:cNvSpPr>
            <a:spLocks noChangeArrowheads="1"/>
          </p:cNvSpPr>
          <p:nvPr/>
        </p:nvSpPr>
        <p:spPr bwMode="auto">
          <a:xfrm>
            <a:off x="590549" y="5089390"/>
            <a:ext cx="435332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1206103" y="1961189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50%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3156612" y="1630549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60%</a:t>
            </a:r>
            <a:endParaRPr lang="zh-CN" altLang="en-US" sz="1600" b="1" dirty="0">
              <a:solidFill>
                <a:srgbClr val="00B0F0"/>
              </a:solidFill>
            </a:endParaRPr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4131336" y="1761928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55%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5106062" y="1258016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70%</a:t>
            </a:r>
            <a:endParaRPr lang="zh-CN" altLang="en-US" sz="1600" b="1" dirty="0">
              <a:solidFill>
                <a:srgbClr val="00B0F0"/>
              </a:solidFill>
            </a:endParaRPr>
          </a:p>
        </p:txBody>
      </p:sp>
      <p:sp>
        <p:nvSpPr>
          <p:cNvPr id="39" name="Rectangle 27"/>
          <p:cNvSpPr>
            <a:spLocks noChangeArrowheads="1"/>
          </p:cNvSpPr>
          <p:nvPr/>
        </p:nvSpPr>
        <p:spPr bwMode="auto">
          <a:xfrm>
            <a:off x="6081846" y="2099089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40%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7055512" y="850233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90%</a:t>
            </a:r>
            <a:endParaRPr lang="zh-CN" altLang="en-US" sz="1600" b="1" dirty="0">
              <a:solidFill>
                <a:srgbClr val="00B0F0"/>
              </a:solidFill>
            </a:endParaRPr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auto">
          <a:xfrm>
            <a:off x="8030236" y="1822570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55%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Rectangle 27"/>
          <p:cNvSpPr>
            <a:spLocks noChangeArrowheads="1"/>
          </p:cNvSpPr>
          <p:nvPr/>
        </p:nvSpPr>
        <p:spPr bwMode="auto">
          <a:xfrm>
            <a:off x="9004962" y="2099089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40%</a:t>
            </a:r>
            <a:endParaRPr lang="zh-CN" altLang="en-US" sz="1600" b="1" dirty="0">
              <a:solidFill>
                <a:srgbClr val="00B0F0"/>
              </a:solidFill>
            </a:endParaRPr>
          </a:p>
        </p:txBody>
      </p:sp>
      <p:sp>
        <p:nvSpPr>
          <p:cNvPr id="43" name="Rectangle 27"/>
          <p:cNvSpPr>
            <a:spLocks noChangeArrowheads="1"/>
          </p:cNvSpPr>
          <p:nvPr/>
        </p:nvSpPr>
        <p:spPr bwMode="auto">
          <a:xfrm>
            <a:off x="9979687" y="1546769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63%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218146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02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Rectangle 27"/>
          <p:cNvSpPr>
            <a:spLocks noChangeArrowheads="1"/>
          </p:cNvSpPr>
          <p:nvPr/>
        </p:nvSpPr>
        <p:spPr bwMode="auto">
          <a:xfrm>
            <a:off x="315682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03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413218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04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Rectangle 27"/>
          <p:cNvSpPr>
            <a:spLocks noChangeArrowheads="1"/>
          </p:cNvSpPr>
          <p:nvPr/>
        </p:nvSpPr>
        <p:spPr bwMode="auto">
          <a:xfrm>
            <a:off x="510754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05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608290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06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706220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07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Rectangle 27"/>
          <p:cNvSpPr>
            <a:spLocks noChangeArrowheads="1"/>
          </p:cNvSpPr>
          <p:nvPr/>
        </p:nvSpPr>
        <p:spPr bwMode="auto">
          <a:xfrm>
            <a:off x="803756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08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Rectangle 27"/>
          <p:cNvSpPr>
            <a:spLocks noChangeArrowheads="1"/>
          </p:cNvSpPr>
          <p:nvPr/>
        </p:nvSpPr>
        <p:spPr bwMode="auto">
          <a:xfrm>
            <a:off x="901292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09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Rectangle 27"/>
          <p:cNvSpPr>
            <a:spLocks noChangeArrowheads="1"/>
          </p:cNvSpPr>
          <p:nvPr/>
        </p:nvSpPr>
        <p:spPr bwMode="auto">
          <a:xfrm>
            <a:off x="9988283" y="4501189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10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0" grpId="0"/>
          <p:bldP spid="30" grpId="1"/>
          <p:bldP spid="31" grpId="0"/>
          <p:bldP spid="31" grpId="1"/>
          <p:bldP spid="33" grpId="0"/>
          <p:bldP spid="34" grpId="0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48" grpId="0"/>
          <p:bldP spid="48" grpId="1"/>
          <p:bldP spid="54" grpId="0"/>
          <p:bldP spid="54" grpId="1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0" grpId="0"/>
          <p:bldP spid="30" grpId="1"/>
          <p:bldP spid="31" grpId="0"/>
          <p:bldP spid="31" grpId="1"/>
          <p:bldP spid="33" grpId="0"/>
          <p:bldP spid="34" grpId="0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48" grpId="0"/>
          <p:bldP spid="48" grpId="1"/>
          <p:bldP spid="54" grpId="0"/>
          <p:bldP spid="54" grpId="1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9" name="Freeform 33"/>
          <p:cNvSpPr/>
          <p:nvPr/>
        </p:nvSpPr>
        <p:spPr bwMode="auto">
          <a:xfrm>
            <a:off x="7440084" y="3049059"/>
            <a:ext cx="2683933" cy="2851151"/>
          </a:xfrm>
          <a:custGeom>
            <a:avLst/>
            <a:gdLst>
              <a:gd name="T0" fmla="*/ 716 w 932"/>
              <a:gd name="T1" fmla="*/ 371 h 990"/>
              <a:gd name="T2" fmla="*/ 678 w 932"/>
              <a:gd name="T3" fmla="*/ 675 h 990"/>
              <a:gd name="T4" fmla="*/ 526 w 932"/>
              <a:gd name="T5" fmla="*/ 529 h 990"/>
              <a:gd name="T6" fmla="*/ 662 w 932"/>
              <a:gd name="T7" fmla="*/ 462 h 990"/>
              <a:gd name="T8" fmla="*/ 697 w 932"/>
              <a:gd name="T9" fmla="*/ 171 h 990"/>
              <a:gd name="T10" fmla="*/ 761 w 932"/>
              <a:gd name="T11" fmla="*/ 38 h 990"/>
              <a:gd name="T12" fmla="*/ 733 w 932"/>
              <a:gd name="T13" fmla="*/ 122 h 990"/>
              <a:gd name="T14" fmla="*/ 634 w 932"/>
              <a:gd name="T15" fmla="*/ 194 h 990"/>
              <a:gd name="T16" fmla="*/ 596 w 932"/>
              <a:gd name="T17" fmla="*/ 501 h 990"/>
              <a:gd name="T18" fmla="*/ 526 w 932"/>
              <a:gd name="T19" fmla="*/ 439 h 990"/>
              <a:gd name="T20" fmla="*/ 514 w 932"/>
              <a:gd name="T21" fmla="*/ 429 h 990"/>
              <a:gd name="T22" fmla="*/ 353 w 932"/>
              <a:gd name="T23" fmla="*/ 429 h 990"/>
              <a:gd name="T24" fmla="*/ 314 w 932"/>
              <a:gd name="T25" fmla="*/ 429 h 990"/>
              <a:gd name="T26" fmla="*/ 285 w 932"/>
              <a:gd name="T27" fmla="*/ 185 h 990"/>
              <a:gd name="T28" fmla="*/ 210 w 932"/>
              <a:gd name="T29" fmla="*/ 132 h 990"/>
              <a:gd name="T30" fmla="*/ 180 w 932"/>
              <a:gd name="T31" fmla="*/ 102 h 990"/>
              <a:gd name="T32" fmla="*/ 152 w 932"/>
              <a:gd name="T33" fmla="*/ 0 h 990"/>
              <a:gd name="T34" fmla="*/ 210 w 932"/>
              <a:gd name="T35" fmla="*/ 160 h 990"/>
              <a:gd name="T36" fmla="*/ 247 w 932"/>
              <a:gd name="T37" fmla="*/ 164 h 990"/>
              <a:gd name="T38" fmla="*/ 257 w 932"/>
              <a:gd name="T39" fmla="*/ 409 h 990"/>
              <a:gd name="T40" fmla="*/ 353 w 932"/>
              <a:gd name="T41" fmla="*/ 457 h 990"/>
              <a:gd name="T42" fmla="*/ 235 w 932"/>
              <a:gd name="T43" fmla="*/ 569 h 990"/>
              <a:gd name="T44" fmla="*/ 199 w 932"/>
              <a:gd name="T45" fmla="*/ 277 h 990"/>
              <a:gd name="T46" fmla="*/ 0 w 932"/>
              <a:gd name="T47" fmla="*/ 205 h 990"/>
              <a:gd name="T48" fmla="*/ 139 w 932"/>
              <a:gd name="T49" fmla="*/ 233 h 990"/>
              <a:gd name="T50" fmla="*/ 171 w 932"/>
              <a:gd name="T51" fmla="*/ 548 h 990"/>
              <a:gd name="T52" fmla="*/ 353 w 932"/>
              <a:gd name="T53" fmla="*/ 597 h 990"/>
              <a:gd name="T54" fmla="*/ 237 w 932"/>
              <a:gd name="T55" fmla="*/ 990 h 990"/>
              <a:gd name="T56" fmla="*/ 526 w 932"/>
              <a:gd name="T57" fmla="*/ 953 h 990"/>
              <a:gd name="T58" fmla="*/ 678 w 932"/>
              <a:gd name="T59" fmla="*/ 703 h 990"/>
              <a:gd name="T60" fmla="*/ 744 w 932"/>
              <a:gd name="T61" fmla="*/ 371 h 990"/>
              <a:gd name="T62" fmla="*/ 932 w 932"/>
              <a:gd name="T63" fmla="*/ 334 h 990"/>
              <a:gd name="T64" fmla="*/ 781 w 932"/>
              <a:gd name="T65" fmla="*/ 306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990">
                <a:moveTo>
                  <a:pt x="781" y="306"/>
                </a:moveTo>
                <a:cubicBezTo>
                  <a:pt x="747" y="306"/>
                  <a:pt x="716" y="313"/>
                  <a:pt x="716" y="371"/>
                </a:cubicBezTo>
                <a:cubicBezTo>
                  <a:pt x="716" y="640"/>
                  <a:pt x="716" y="640"/>
                  <a:pt x="716" y="640"/>
                </a:cubicBezTo>
                <a:cubicBezTo>
                  <a:pt x="716" y="666"/>
                  <a:pt x="705" y="675"/>
                  <a:pt x="678" y="675"/>
                </a:cubicBezTo>
                <a:cubicBezTo>
                  <a:pt x="526" y="675"/>
                  <a:pt x="526" y="675"/>
                  <a:pt x="526" y="675"/>
                </a:cubicBezTo>
                <a:cubicBezTo>
                  <a:pt x="526" y="529"/>
                  <a:pt x="526" y="529"/>
                  <a:pt x="526" y="529"/>
                </a:cubicBezTo>
                <a:cubicBezTo>
                  <a:pt x="596" y="529"/>
                  <a:pt x="596" y="529"/>
                  <a:pt x="596" y="529"/>
                </a:cubicBezTo>
                <a:cubicBezTo>
                  <a:pt x="624" y="529"/>
                  <a:pt x="662" y="522"/>
                  <a:pt x="662" y="462"/>
                </a:cubicBezTo>
                <a:cubicBezTo>
                  <a:pt x="662" y="194"/>
                  <a:pt x="662" y="194"/>
                  <a:pt x="662" y="194"/>
                </a:cubicBezTo>
                <a:cubicBezTo>
                  <a:pt x="662" y="176"/>
                  <a:pt x="662" y="171"/>
                  <a:pt x="697" y="171"/>
                </a:cubicBezTo>
                <a:cubicBezTo>
                  <a:pt x="728" y="171"/>
                  <a:pt x="761" y="167"/>
                  <a:pt x="761" y="122"/>
                </a:cubicBezTo>
                <a:cubicBezTo>
                  <a:pt x="761" y="38"/>
                  <a:pt x="761" y="38"/>
                  <a:pt x="761" y="38"/>
                </a:cubicBezTo>
                <a:cubicBezTo>
                  <a:pt x="733" y="38"/>
                  <a:pt x="733" y="38"/>
                  <a:pt x="733" y="38"/>
                </a:cubicBezTo>
                <a:cubicBezTo>
                  <a:pt x="733" y="122"/>
                  <a:pt x="733" y="122"/>
                  <a:pt x="733" y="122"/>
                </a:cubicBezTo>
                <a:cubicBezTo>
                  <a:pt x="733" y="137"/>
                  <a:pt x="733" y="143"/>
                  <a:pt x="697" y="143"/>
                </a:cubicBezTo>
                <a:cubicBezTo>
                  <a:pt x="665" y="143"/>
                  <a:pt x="634" y="147"/>
                  <a:pt x="634" y="194"/>
                </a:cubicBezTo>
                <a:cubicBezTo>
                  <a:pt x="634" y="462"/>
                  <a:pt x="634" y="462"/>
                  <a:pt x="634" y="462"/>
                </a:cubicBezTo>
                <a:cubicBezTo>
                  <a:pt x="634" y="498"/>
                  <a:pt x="619" y="501"/>
                  <a:pt x="596" y="501"/>
                </a:cubicBezTo>
                <a:cubicBezTo>
                  <a:pt x="526" y="501"/>
                  <a:pt x="526" y="501"/>
                  <a:pt x="526" y="501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5" y="433"/>
                  <a:pt x="520" y="429"/>
                  <a:pt x="514" y="429"/>
                </a:cubicBezTo>
                <a:cubicBezTo>
                  <a:pt x="514" y="429"/>
                  <a:pt x="514" y="429"/>
                  <a:pt x="514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14" y="429"/>
                  <a:pt x="314" y="429"/>
                  <a:pt x="314" y="429"/>
                </a:cubicBezTo>
                <a:cubicBezTo>
                  <a:pt x="288" y="429"/>
                  <a:pt x="285" y="423"/>
                  <a:pt x="285" y="409"/>
                </a:cubicBezTo>
                <a:cubicBezTo>
                  <a:pt x="285" y="185"/>
                  <a:pt x="285" y="185"/>
                  <a:pt x="285" y="185"/>
                </a:cubicBezTo>
                <a:cubicBezTo>
                  <a:pt x="285" y="162"/>
                  <a:pt x="276" y="146"/>
                  <a:pt x="258" y="138"/>
                </a:cubicBezTo>
                <a:cubicBezTo>
                  <a:pt x="244" y="132"/>
                  <a:pt x="227" y="132"/>
                  <a:pt x="210" y="132"/>
                </a:cubicBezTo>
                <a:cubicBezTo>
                  <a:pt x="210" y="132"/>
                  <a:pt x="210" y="132"/>
                  <a:pt x="210" y="132"/>
                </a:cubicBezTo>
                <a:cubicBezTo>
                  <a:pt x="187" y="132"/>
                  <a:pt x="180" y="125"/>
                  <a:pt x="180" y="102"/>
                </a:cubicBezTo>
                <a:cubicBezTo>
                  <a:pt x="180" y="0"/>
                  <a:pt x="180" y="0"/>
                  <a:pt x="18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140"/>
                  <a:pt x="171" y="160"/>
                  <a:pt x="210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24" y="160"/>
                  <a:pt x="238" y="160"/>
                  <a:pt x="247" y="164"/>
                </a:cubicBezTo>
                <a:cubicBezTo>
                  <a:pt x="251" y="165"/>
                  <a:pt x="257" y="168"/>
                  <a:pt x="257" y="185"/>
                </a:cubicBezTo>
                <a:cubicBezTo>
                  <a:pt x="257" y="409"/>
                  <a:pt x="257" y="409"/>
                  <a:pt x="257" y="409"/>
                </a:cubicBezTo>
                <a:cubicBezTo>
                  <a:pt x="257" y="457"/>
                  <a:pt x="298" y="457"/>
                  <a:pt x="314" y="457"/>
                </a:cubicBezTo>
                <a:cubicBezTo>
                  <a:pt x="353" y="457"/>
                  <a:pt x="353" y="457"/>
                  <a:pt x="353" y="457"/>
                </a:cubicBezTo>
                <a:cubicBezTo>
                  <a:pt x="353" y="569"/>
                  <a:pt x="353" y="569"/>
                  <a:pt x="353" y="569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03" y="569"/>
                  <a:pt x="199" y="567"/>
                  <a:pt x="199" y="548"/>
                </a:cubicBezTo>
                <a:cubicBezTo>
                  <a:pt x="199" y="277"/>
                  <a:pt x="199" y="277"/>
                  <a:pt x="199" y="277"/>
                </a:cubicBezTo>
                <a:cubicBezTo>
                  <a:pt x="199" y="257"/>
                  <a:pt x="199" y="205"/>
                  <a:pt x="139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33"/>
                  <a:pt x="0" y="233"/>
                  <a:pt x="0" y="233"/>
                </a:cubicBezTo>
                <a:cubicBezTo>
                  <a:pt x="139" y="233"/>
                  <a:pt x="139" y="233"/>
                  <a:pt x="139" y="233"/>
                </a:cubicBezTo>
                <a:cubicBezTo>
                  <a:pt x="166" y="233"/>
                  <a:pt x="171" y="246"/>
                  <a:pt x="171" y="277"/>
                </a:cubicBezTo>
                <a:cubicBezTo>
                  <a:pt x="171" y="548"/>
                  <a:pt x="171" y="548"/>
                  <a:pt x="171" y="548"/>
                </a:cubicBezTo>
                <a:cubicBezTo>
                  <a:pt x="171" y="597"/>
                  <a:pt x="210" y="597"/>
                  <a:pt x="235" y="597"/>
                </a:cubicBezTo>
                <a:cubicBezTo>
                  <a:pt x="353" y="597"/>
                  <a:pt x="353" y="597"/>
                  <a:pt x="353" y="597"/>
                </a:cubicBezTo>
                <a:cubicBezTo>
                  <a:pt x="353" y="954"/>
                  <a:pt x="353" y="954"/>
                  <a:pt x="353" y="954"/>
                </a:cubicBezTo>
                <a:cubicBezTo>
                  <a:pt x="306" y="961"/>
                  <a:pt x="266" y="974"/>
                  <a:pt x="237" y="990"/>
                </a:cubicBezTo>
                <a:cubicBezTo>
                  <a:pt x="646" y="990"/>
                  <a:pt x="646" y="990"/>
                  <a:pt x="646" y="990"/>
                </a:cubicBezTo>
                <a:cubicBezTo>
                  <a:pt x="616" y="973"/>
                  <a:pt x="575" y="960"/>
                  <a:pt x="526" y="953"/>
                </a:cubicBezTo>
                <a:cubicBezTo>
                  <a:pt x="526" y="703"/>
                  <a:pt x="526" y="703"/>
                  <a:pt x="526" y="703"/>
                </a:cubicBezTo>
                <a:cubicBezTo>
                  <a:pt x="678" y="703"/>
                  <a:pt x="678" y="703"/>
                  <a:pt x="678" y="703"/>
                </a:cubicBezTo>
                <a:cubicBezTo>
                  <a:pt x="732" y="703"/>
                  <a:pt x="744" y="669"/>
                  <a:pt x="744" y="640"/>
                </a:cubicBezTo>
                <a:cubicBezTo>
                  <a:pt x="744" y="371"/>
                  <a:pt x="744" y="371"/>
                  <a:pt x="744" y="371"/>
                </a:cubicBezTo>
                <a:cubicBezTo>
                  <a:pt x="744" y="337"/>
                  <a:pt x="753" y="334"/>
                  <a:pt x="781" y="334"/>
                </a:cubicBezTo>
                <a:cubicBezTo>
                  <a:pt x="932" y="334"/>
                  <a:pt x="932" y="334"/>
                  <a:pt x="932" y="334"/>
                </a:cubicBezTo>
                <a:cubicBezTo>
                  <a:pt x="932" y="306"/>
                  <a:pt x="932" y="306"/>
                  <a:pt x="932" y="306"/>
                </a:cubicBezTo>
                <a:lnTo>
                  <a:pt x="781" y="3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0" name="Oval 34"/>
          <p:cNvSpPr>
            <a:spLocks noChangeArrowheads="1"/>
          </p:cNvSpPr>
          <p:nvPr/>
        </p:nvSpPr>
        <p:spPr bwMode="auto">
          <a:xfrm>
            <a:off x="6024911" y="2902096"/>
            <a:ext cx="1532829" cy="1525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1" name="Oval 35"/>
          <p:cNvSpPr>
            <a:spLocks noChangeArrowheads="1"/>
          </p:cNvSpPr>
          <p:nvPr/>
        </p:nvSpPr>
        <p:spPr bwMode="auto">
          <a:xfrm>
            <a:off x="7161671" y="1672204"/>
            <a:ext cx="1530493" cy="1528160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2" name="Oval 36"/>
          <p:cNvSpPr>
            <a:spLocks noChangeArrowheads="1"/>
          </p:cNvSpPr>
          <p:nvPr/>
        </p:nvSpPr>
        <p:spPr bwMode="auto">
          <a:xfrm>
            <a:off x="8825262" y="1869163"/>
            <a:ext cx="1532829" cy="1525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3" name="Oval 37"/>
          <p:cNvSpPr>
            <a:spLocks noChangeArrowheads="1"/>
          </p:cNvSpPr>
          <p:nvPr/>
        </p:nvSpPr>
        <p:spPr bwMode="auto">
          <a:xfrm>
            <a:off x="9976728" y="3206896"/>
            <a:ext cx="1532829" cy="1525827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4" name="Freeform 38"/>
          <p:cNvSpPr>
            <a:spLocks noEditPoints="1"/>
          </p:cNvSpPr>
          <p:nvPr/>
        </p:nvSpPr>
        <p:spPr bwMode="auto">
          <a:xfrm>
            <a:off x="9484784" y="2124076"/>
            <a:ext cx="237067" cy="237067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4375" name="Freeform 39"/>
          <p:cNvSpPr>
            <a:spLocks noEditPoints="1"/>
          </p:cNvSpPr>
          <p:nvPr/>
        </p:nvSpPr>
        <p:spPr bwMode="auto">
          <a:xfrm>
            <a:off x="10638367" y="3487210"/>
            <a:ext cx="209551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4376" name="Freeform 40"/>
          <p:cNvSpPr/>
          <p:nvPr/>
        </p:nvSpPr>
        <p:spPr bwMode="auto">
          <a:xfrm>
            <a:off x="7808384" y="1944159"/>
            <a:ext cx="234949" cy="211667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4377" name="Freeform 41"/>
          <p:cNvSpPr>
            <a:spLocks noEditPoints="1"/>
          </p:cNvSpPr>
          <p:nvPr/>
        </p:nvSpPr>
        <p:spPr bwMode="auto">
          <a:xfrm>
            <a:off x="6671734" y="3167593"/>
            <a:ext cx="220133" cy="218017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4378" name="Rectangle 42"/>
          <p:cNvSpPr>
            <a:spLocks noChangeArrowheads="1"/>
          </p:cNvSpPr>
          <p:nvPr/>
        </p:nvSpPr>
        <p:spPr bwMode="auto">
          <a:xfrm>
            <a:off x="6269568" y="3466043"/>
            <a:ext cx="1032933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01</a:t>
            </a: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79" name="Rectangle 43"/>
          <p:cNvSpPr>
            <a:spLocks noChangeArrowheads="1"/>
          </p:cNvSpPr>
          <p:nvPr/>
        </p:nvSpPr>
        <p:spPr bwMode="auto">
          <a:xfrm>
            <a:off x="7410451" y="2238377"/>
            <a:ext cx="1032933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02</a:t>
            </a: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0" name="Rectangle 44"/>
          <p:cNvSpPr>
            <a:spLocks noChangeArrowheads="1"/>
          </p:cNvSpPr>
          <p:nvPr/>
        </p:nvSpPr>
        <p:spPr bwMode="auto">
          <a:xfrm>
            <a:off x="9082618" y="2435226"/>
            <a:ext cx="1032933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03</a:t>
            </a: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10223502" y="3808943"/>
            <a:ext cx="1032933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35" b="1" dirty="0">
                <a:solidFill>
                  <a:schemeClr val="bg1"/>
                </a:solidFill>
              </a:rPr>
              <a:t>Option 04</a:t>
            </a:r>
          </a:p>
          <a:p>
            <a:pPr algn="ctr"/>
            <a:r>
              <a:rPr lang="en-US" altLang="zh-CN" sz="1065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1102785" y="1426224"/>
            <a:ext cx="4320116" cy="1395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4" name="Freeform 48"/>
          <p:cNvSpPr>
            <a:spLocks noEditPoints="1"/>
          </p:cNvSpPr>
          <p:nvPr/>
        </p:nvSpPr>
        <p:spPr bwMode="auto">
          <a:xfrm>
            <a:off x="1102784" y="3412887"/>
            <a:ext cx="220133" cy="218017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1488018" y="3323986"/>
            <a:ext cx="38396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b="1" dirty="0">
                <a:solidFill>
                  <a:srgbClr val="00B0F0"/>
                </a:solidFill>
              </a:rPr>
              <a:t>PLAN</a:t>
            </a: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86" name="Freeform 50"/>
          <p:cNvSpPr/>
          <p:nvPr/>
        </p:nvSpPr>
        <p:spPr bwMode="auto">
          <a:xfrm>
            <a:off x="1102784" y="3994970"/>
            <a:ext cx="234949" cy="211667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1488018" y="3899720"/>
            <a:ext cx="38396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GOAL</a:t>
            </a: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88" name="Freeform 52"/>
          <p:cNvSpPr>
            <a:spLocks noEditPoints="1"/>
          </p:cNvSpPr>
          <p:nvPr/>
        </p:nvSpPr>
        <p:spPr bwMode="auto">
          <a:xfrm>
            <a:off x="1102784" y="4555886"/>
            <a:ext cx="237067" cy="237067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1488018" y="4481804"/>
            <a:ext cx="38396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b="1" dirty="0">
                <a:solidFill>
                  <a:srgbClr val="00B0F0"/>
                </a:solidFill>
              </a:rPr>
              <a:t>OBJECTIVE</a:t>
            </a: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90" name="Freeform 54"/>
          <p:cNvSpPr>
            <a:spLocks noEditPoints="1"/>
          </p:cNvSpPr>
          <p:nvPr/>
        </p:nvSpPr>
        <p:spPr bwMode="auto">
          <a:xfrm>
            <a:off x="1102784" y="5137971"/>
            <a:ext cx="209549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91" name="Rectangle 55"/>
          <p:cNvSpPr>
            <a:spLocks noChangeArrowheads="1"/>
          </p:cNvSpPr>
          <p:nvPr/>
        </p:nvSpPr>
        <p:spPr bwMode="auto">
          <a:xfrm>
            <a:off x="1488018" y="5076586"/>
            <a:ext cx="38396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APROVED</a:t>
            </a: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9400"/>
            <a:ext cx="12192000" cy="68674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十字形 5"/>
          <p:cNvSpPr/>
          <p:nvPr/>
        </p:nvSpPr>
        <p:spPr>
          <a:xfrm>
            <a:off x="412969" y="477140"/>
            <a:ext cx="11384280" cy="5913120"/>
          </a:xfrm>
          <a:prstGeom prst="plus">
            <a:avLst>
              <a:gd name="adj" fmla="val 6701"/>
            </a:avLst>
          </a:pr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文本框 106"/>
          <p:cNvSpPr txBox="1"/>
          <p:nvPr>
            <p:custDataLst>
              <p:tags r:id="rId1"/>
            </p:custDataLst>
          </p:nvPr>
        </p:nvSpPr>
        <p:spPr>
          <a:xfrm>
            <a:off x="2037599" y="2718316"/>
            <a:ext cx="8135021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+mj-lt"/>
                <a:cs typeface="+mn-ea"/>
              </a:rPr>
              <a:t>谢谢观看</a:t>
            </a:r>
            <a:endParaRPr lang="zh-CN" altLang="en-US" sz="6000" b="1" dirty="0">
              <a:solidFill>
                <a:schemeClr val="bg1"/>
              </a:solidFill>
              <a:latin typeface="+mj-lt"/>
              <a:cs typeface="+mn-ea"/>
            </a:endParaRPr>
          </a:p>
        </p:txBody>
      </p:sp>
      <p:sp>
        <p:nvSpPr>
          <p:cNvPr id="64" name="TextBox 7"/>
          <p:cNvSpPr>
            <a:spLocks noChangeArrowheads="1"/>
          </p:cNvSpPr>
          <p:nvPr/>
        </p:nvSpPr>
        <p:spPr bwMode="auto">
          <a:xfrm>
            <a:off x="2548059" y="3800175"/>
            <a:ext cx="711410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 TEMPLATE FOR MEDICAL NURSING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940" y="675828"/>
            <a:ext cx="1905000" cy="1905000"/>
          </a:xfrm>
          <a:prstGeom prst="rect">
            <a:avLst/>
          </a:prstGeom>
        </p:spPr>
      </p:pic>
      <p:sp>
        <p:nvSpPr>
          <p:cNvPr id="11" name="PA_文本框 106"/>
          <p:cNvSpPr txBox="1"/>
          <p:nvPr>
            <p:custDataLst>
              <p:tags r:id="rId2"/>
            </p:custDataLst>
          </p:nvPr>
        </p:nvSpPr>
        <p:spPr>
          <a:xfrm>
            <a:off x="2037598" y="4446592"/>
            <a:ext cx="8135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lt"/>
                <a:cs typeface="+mn-ea"/>
              </a:rPr>
              <a:t>医药卫生 </a:t>
            </a:r>
            <a:r>
              <a:rPr lang="en-US" altLang="zh-CN" sz="2800" dirty="0" smtClean="0">
                <a:solidFill>
                  <a:schemeClr val="bg1"/>
                </a:solidFill>
                <a:latin typeface="+mj-lt"/>
                <a:cs typeface="+mn-ea"/>
              </a:rPr>
              <a:t>/ </a:t>
            </a:r>
            <a:r>
              <a:rPr lang="zh-CN" altLang="en-US" sz="2800" dirty="0" smtClean="0">
                <a:solidFill>
                  <a:schemeClr val="bg1"/>
                </a:solidFill>
                <a:latin typeface="+mj-lt"/>
                <a:cs typeface="+mn-ea"/>
              </a:rPr>
              <a:t>护理 </a:t>
            </a:r>
            <a:r>
              <a:rPr lang="en-US" altLang="zh-CN" sz="2800" dirty="0" smtClean="0">
                <a:solidFill>
                  <a:schemeClr val="bg1"/>
                </a:solidFill>
                <a:latin typeface="+mj-lt"/>
                <a:cs typeface="+mn-ea"/>
              </a:rPr>
              <a:t>/ </a:t>
            </a:r>
            <a:r>
              <a:rPr lang="zh-CN" altLang="en-US" sz="2800" dirty="0" smtClean="0">
                <a:solidFill>
                  <a:schemeClr val="bg1"/>
                </a:solidFill>
                <a:latin typeface="+mj-lt"/>
                <a:cs typeface="+mn-ea"/>
              </a:rPr>
              <a:t>药学 </a:t>
            </a:r>
            <a:r>
              <a:rPr lang="en-US" altLang="zh-CN" sz="2800" dirty="0" smtClean="0">
                <a:solidFill>
                  <a:schemeClr val="bg1"/>
                </a:solidFill>
                <a:latin typeface="+mj-lt"/>
                <a:cs typeface="+mn-ea"/>
              </a:rPr>
              <a:t>/ </a:t>
            </a:r>
            <a:r>
              <a:rPr lang="zh-CN" altLang="en-US" sz="2800" dirty="0" smtClean="0">
                <a:solidFill>
                  <a:schemeClr val="bg1"/>
                </a:solidFill>
                <a:latin typeface="+mj-lt"/>
                <a:cs typeface="+mn-ea"/>
              </a:rPr>
              <a:t>医学</a:t>
            </a:r>
            <a:endParaRPr lang="zh-CN" altLang="en-US" sz="2800" dirty="0">
              <a:solidFill>
                <a:schemeClr val="bg1"/>
              </a:solidFill>
              <a:latin typeface="+mj-lt"/>
              <a:cs typeface="+mn-ea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794760" y="5414900"/>
            <a:ext cx="4785360" cy="975360"/>
          </a:xfrm>
          <a:custGeom>
            <a:avLst/>
            <a:gdLst>
              <a:gd name="connsiteX0" fmla="*/ 254005 w 4785360"/>
              <a:gd name="connsiteY0" fmla="*/ 0 h 975360"/>
              <a:gd name="connsiteX1" fmla="*/ 4531355 w 4785360"/>
              <a:gd name="connsiteY1" fmla="*/ 0 h 975360"/>
              <a:gd name="connsiteX2" fmla="*/ 4785360 w 4785360"/>
              <a:gd name="connsiteY2" fmla="*/ 254005 h 975360"/>
              <a:gd name="connsiteX3" fmla="*/ 4785360 w 4785360"/>
              <a:gd name="connsiteY3" fmla="*/ 975360 h 975360"/>
              <a:gd name="connsiteX4" fmla="*/ 0 w 4785360"/>
              <a:gd name="connsiteY4" fmla="*/ 975360 h 975360"/>
              <a:gd name="connsiteX5" fmla="*/ 0 w 4785360"/>
              <a:gd name="connsiteY5" fmla="*/ 254005 h 975360"/>
              <a:gd name="connsiteX6" fmla="*/ 254005 w 4785360"/>
              <a:gd name="connsiteY6" fmla="*/ 0 h 97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5360" h="975360">
                <a:moveTo>
                  <a:pt x="254005" y="0"/>
                </a:moveTo>
                <a:lnTo>
                  <a:pt x="4531355" y="0"/>
                </a:lnTo>
                <a:cubicBezTo>
                  <a:pt x="4671638" y="0"/>
                  <a:pt x="4785360" y="113722"/>
                  <a:pt x="4785360" y="254005"/>
                </a:cubicBezTo>
                <a:lnTo>
                  <a:pt x="4785360" y="975360"/>
                </a:lnTo>
                <a:lnTo>
                  <a:pt x="0" y="975360"/>
                </a:lnTo>
                <a:lnTo>
                  <a:pt x="0" y="254005"/>
                </a:lnTo>
                <a:cubicBezTo>
                  <a:pt x="0" y="113722"/>
                  <a:pt x="113722" y="0"/>
                  <a:pt x="254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274AC"/>
                </a:solidFill>
              </a:rPr>
              <a:t>汇报人：</a:t>
            </a:r>
            <a:r>
              <a:rPr lang="en-US" altLang="zh-CN" sz="2800" dirty="0" smtClean="0">
                <a:solidFill>
                  <a:srgbClr val="0274AC"/>
                </a:solidFill>
              </a:rPr>
              <a:t>sunny</a:t>
            </a:r>
            <a:endParaRPr lang="zh-CN" altLang="en-US" sz="2800" dirty="0">
              <a:solidFill>
                <a:srgbClr val="0274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9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8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4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27" descr="C3443F420FB5676601CD8A6FCB880146"/>
          <p:cNvSpPr>
            <a:spLocks noChangeArrowheads="1"/>
          </p:cNvSpPr>
          <p:nvPr/>
        </p:nvSpPr>
        <p:spPr bwMode="auto">
          <a:xfrm>
            <a:off x="3018103" y="1616006"/>
            <a:ext cx="5280000" cy="390313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818" r="-6818"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128"/>
          <p:cNvSpPr>
            <a:spLocks noChangeArrowheads="1"/>
          </p:cNvSpPr>
          <p:nvPr/>
        </p:nvSpPr>
        <p:spPr bwMode="auto">
          <a:xfrm>
            <a:off x="719403" y="1872121"/>
            <a:ext cx="3071284" cy="17272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5" name="Rectangle 129"/>
          <p:cNvSpPr>
            <a:spLocks noChangeArrowheads="1"/>
          </p:cNvSpPr>
          <p:nvPr/>
        </p:nvSpPr>
        <p:spPr bwMode="auto">
          <a:xfrm>
            <a:off x="8496036" y="1537687"/>
            <a:ext cx="2974941" cy="407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INTO A PROFIT TABLE</a:t>
            </a: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BUSSINESS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Rectangle 130"/>
          <p:cNvSpPr>
            <a:spLocks noChangeArrowheads="1"/>
          </p:cNvSpPr>
          <p:nvPr/>
        </p:nvSpPr>
        <p:spPr bwMode="auto">
          <a:xfrm>
            <a:off x="1197770" y="2289105"/>
            <a:ext cx="2207684" cy="98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37" name="Rectangle 131"/>
          <p:cNvSpPr>
            <a:spLocks noChangeArrowheads="1"/>
          </p:cNvSpPr>
          <p:nvPr/>
        </p:nvSpPr>
        <p:spPr bwMode="auto">
          <a:xfrm>
            <a:off x="734220" y="1946206"/>
            <a:ext cx="387267" cy="61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11" tIns="60955" rIns="121911" bIns="6095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“</a:t>
            </a:r>
          </a:p>
        </p:txBody>
      </p:sp>
      <p:sp>
        <p:nvSpPr>
          <p:cNvPr id="38" name="Rectangle 132"/>
          <p:cNvSpPr>
            <a:spLocks noChangeArrowheads="1"/>
          </p:cNvSpPr>
          <p:nvPr/>
        </p:nvSpPr>
        <p:spPr bwMode="auto">
          <a:xfrm>
            <a:off x="3310203" y="3023589"/>
            <a:ext cx="387267" cy="61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11" tIns="60955" rIns="121911" bIns="6095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”</a:t>
            </a:r>
          </a:p>
        </p:txBody>
      </p:sp>
      <p:sp>
        <p:nvSpPr>
          <p:cNvPr id="39" name="Rectangle 133"/>
          <p:cNvSpPr>
            <a:spLocks noChangeArrowheads="1"/>
          </p:cNvSpPr>
          <p:nvPr/>
        </p:nvSpPr>
        <p:spPr bwMode="auto">
          <a:xfrm>
            <a:off x="740570" y="3747488"/>
            <a:ext cx="2186517" cy="98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Rectangle 134"/>
          <p:cNvSpPr>
            <a:spLocks noChangeArrowheads="1"/>
          </p:cNvSpPr>
          <p:nvPr/>
        </p:nvSpPr>
        <p:spPr bwMode="auto">
          <a:xfrm>
            <a:off x="740570" y="4871439"/>
            <a:ext cx="2186517" cy="59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designed.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7853" y="124494"/>
            <a:ext cx="10515600" cy="725738"/>
          </a:xfrm>
        </p:spPr>
        <p:txBody>
          <a:bodyPr/>
          <a:lstStyle/>
          <a:p>
            <a:r>
              <a:rPr lang="zh-CN" altLang="en-US" dirty="0" smtClean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1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1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1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1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1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1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3" grpId="1" animBg="1"/>
          <p:bldP spid="34" grpId="0" animBg="1"/>
          <p:bldP spid="34" grpId="1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3" grpId="1" animBg="1"/>
          <p:bldP spid="34" grpId="0" animBg="1"/>
          <p:bldP spid="34" grpId="1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57600" y="3102123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2017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9"/>
          <p:cNvGrpSpPr/>
          <p:nvPr/>
        </p:nvGrpSpPr>
        <p:grpSpPr>
          <a:xfrm>
            <a:off x="6228118" y="1178831"/>
            <a:ext cx="2225020" cy="2252340"/>
            <a:chOff x="523649" y="2000605"/>
            <a:chExt cx="2671496" cy="2671496"/>
          </a:xfrm>
        </p:grpSpPr>
        <p:sp>
          <p:nvSpPr>
            <p:cNvPr id="30" name="Rectangle 10"/>
            <p:cNvSpPr/>
            <p:nvPr/>
          </p:nvSpPr>
          <p:spPr bwMode="auto">
            <a:xfrm>
              <a:off x="523649" y="2000605"/>
              <a:ext cx="2671496" cy="267149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91440" rIns="91436" bIns="91440" numCol="1" rtlCol="0" anchor="b" anchorCtr="0" compatLnSpc="1"/>
            <a:lstStyle/>
            <a:p>
              <a:pPr defTabSz="1087755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单击填加文字</a:t>
              </a:r>
              <a:endParaRPr lang="en-US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1" name="Picture 7" descr="\\MAGNUM\Projects\Microsoft\Cloud Power FY12\Design\Icons\PNGs\Metering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939380" y="2323940"/>
              <a:ext cx="1840034" cy="1854218"/>
            </a:xfrm>
            <a:prstGeom prst="rect">
              <a:avLst/>
            </a:prstGeom>
            <a:noFill/>
          </p:spPr>
        </p:pic>
      </p:grpSp>
      <p:grpSp>
        <p:nvGrpSpPr>
          <p:cNvPr id="32" name="Group 12"/>
          <p:cNvGrpSpPr/>
          <p:nvPr/>
        </p:nvGrpSpPr>
        <p:grpSpPr>
          <a:xfrm>
            <a:off x="8574891" y="1178831"/>
            <a:ext cx="2225020" cy="2252340"/>
            <a:chOff x="3344876" y="2000605"/>
            <a:chExt cx="2671496" cy="2671496"/>
          </a:xfrm>
        </p:grpSpPr>
        <p:sp>
          <p:nvSpPr>
            <p:cNvPr id="33" name="Rectangle 13"/>
            <p:cNvSpPr/>
            <p:nvPr/>
          </p:nvSpPr>
          <p:spPr bwMode="auto">
            <a:xfrm>
              <a:off x="3344876" y="2000605"/>
              <a:ext cx="2671496" cy="2671496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91440" rIns="91436" bIns="91440" numCol="1" rtlCol="0" anchor="b" anchorCtr="0" compatLnSpc="1"/>
            <a:lstStyle/>
            <a:p>
              <a:pPr defTabSz="1087755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单击填加文字</a:t>
              </a:r>
              <a:endParaRPr lang="en-US" altLang="zh-CN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4" name="Picture 5" descr="\\MAGNUM\Projects\Microsoft\Cloud Power FY12\Design\Icons\PNGs\Self_Service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0105" y="2424205"/>
              <a:ext cx="1641038" cy="1653688"/>
            </a:xfrm>
            <a:prstGeom prst="rect">
              <a:avLst/>
            </a:prstGeom>
            <a:noFill/>
          </p:spPr>
        </p:pic>
      </p:grpSp>
      <p:grpSp>
        <p:nvGrpSpPr>
          <p:cNvPr id="35" name="Group 18"/>
          <p:cNvGrpSpPr/>
          <p:nvPr/>
        </p:nvGrpSpPr>
        <p:grpSpPr>
          <a:xfrm>
            <a:off x="8574891" y="3560935"/>
            <a:ext cx="2225020" cy="2252340"/>
            <a:chOff x="8987331" y="2006755"/>
            <a:chExt cx="2671496" cy="2671496"/>
          </a:xfrm>
        </p:grpSpPr>
        <p:sp>
          <p:nvSpPr>
            <p:cNvPr id="36" name="Rectangle 19"/>
            <p:cNvSpPr/>
            <p:nvPr/>
          </p:nvSpPr>
          <p:spPr bwMode="auto">
            <a:xfrm>
              <a:off x="8987331" y="2006755"/>
              <a:ext cx="2671496" cy="2671496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91440" rIns="91436" bIns="91440" numCol="1" rtlCol="0" anchor="b" anchorCtr="0" compatLnSpc="1"/>
            <a:lstStyle/>
            <a:p>
              <a:pPr defTabSz="1087755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单击填加文字</a:t>
              </a:r>
              <a:endParaRPr lang="en-US" altLang="zh-CN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7" name="Picture 4" descr="\\MAGNUM\Projects\Microsoft\Cloud Power FY12\Design\Icons\PNGs\Scalable_Elastic_4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9396077" y="2316898"/>
              <a:ext cx="1854004" cy="1868302"/>
            </a:xfrm>
            <a:prstGeom prst="rect">
              <a:avLst/>
            </a:prstGeom>
            <a:noFill/>
          </p:spPr>
        </p:pic>
      </p:grpSp>
      <p:grpSp>
        <p:nvGrpSpPr>
          <p:cNvPr id="38" name="Group 2"/>
          <p:cNvGrpSpPr/>
          <p:nvPr/>
        </p:nvGrpSpPr>
        <p:grpSpPr>
          <a:xfrm>
            <a:off x="6228125" y="3560935"/>
            <a:ext cx="2225018" cy="2252340"/>
            <a:chOff x="7153762" y="3619300"/>
            <a:chExt cx="1877134" cy="1877134"/>
          </a:xfrm>
        </p:grpSpPr>
        <p:sp>
          <p:nvSpPr>
            <p:cNvPr id="39" name="Rectangle 16"/>
            <p:cNvSpPr/>
            <p:nvPr/>
          </p:nvSpPr>
          <p:spPr bwMode="auto">
            <a:xfrm>
              <a:off x="7153762" y="3619300"/>
              <a:ext cx="1877134" cy="1877134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91440" rIns="91436" bIns="91440" numCol="1" rtlCol="0" anchor="b" anchorCtr="0" compatLnSpc="1"/>
            <a:lstStyle/>
            <a:p>
              <a:pPr defTabSz="1087755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单击填加文字</a:t>
              </a:r>
              <a:endParaRPr lang="en-US" altLang="zh-CN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Freeform 73"/>
            <p:cNvSpPr>
              <a:spLocks noEditPoints="1"/>
            </p:cNvSpPr>
            <p:nvPr/>
          </p:nvSpPr>
          <p:spPr bwMode="black">
            <a:xfrm>
              <a:off x="7624859" y="3966887"/>
              <a:ext cx="934942" cy="902560"/>
            </a:xfrm>
            <a:custGeom>
              <a:avLst/>
              <a:gdLst>
                <a:gd name="T0" fmla="*/ 1799 w 2278"/>
                <a:gd name="T1" fmla="*/ 879 h 2201"/>
                <a:gd name="T2" fmla="*/ 1711 w 2278"/>
                <a:gd name="T3" fmla="*/ 335 h 2201"/>
                <a:gd name="T4" fmla="*/ 1363 w 2278"/>
                <a:gd name="T5" fmla="*/ 315 h 2201"/>
                <a:gd name="T6" fmla="*/ 1068 w 2278"/>
                <a:gd name="T7" fmla="*/ 0 h 2201"/>
                <a:gd name="T8" fmla="*/ 810 w 2278"/>
                <a:gd name="T9" fmla="*/ 412 h 2201"/>
                <a:gd name="T10" fmla="*/ 408 w 2278"/>
                <a:gd name="T11" fmla="*/ 325 h 2201"/>
                <a:gd name="T12" fmla="*/ 246 w 2278"/>
                <a:gd name="T13" fmla="*/ 841 h 2201"/>
                <a:gd name="T14" fmla="*/ 0 w 2278"/>
                <a:gd name="T15" fmla="*/ 1138 h 2201"/>
                <a:gd name="T16" fmla="*/ 338 w 2278"/>
                <a:gd name="T17" fmla="*/ 1396 h 2201"/>
                <a:gd name="T18" fmla="*/ 166 w 2278"/>
                <a:gd name="T19" fmla="*/ 1885 h 2201"/>
                <a:gd name="T20" fmla="*/ 769 w 2278"/>
                <a:gd name="T21" fmla="*/ 1966 h 2201"/>
                <a:gd name="T22" fmla="*/ 1053 w 2278"/>
                <a:gd name="T23" fmla="*/ 2200 h 2201"/>
                <a:gd name="T24" fmla="*/ 1081 w 2278"/>
                <a:gd name="T25" fmla="*/ 2201 h 2201"/>
                <a:gd name="T26" fmla="*/ 1184 w 2278"/>
                <a:gd name="T27" fmla="*/ 1949 h 2201"/>
                <a:gd name="T28" fmla="*/ 1666 w 2278"/>
                <a:gd name="T29" fmla="*/ 1872 h 2201"/>
                <a:gd name="T30" fmla="*/ 1874 w 2278"/>
                <a:gd name="T31" fmla="*/ 1743 h 2201"/>
                <a:gd name="T32" fmla="*/ 2060 w 2278"/>
                <a:gd name="T33" fmla="*/ 1273 h 2201"/>
                <a:gd name="T34" fmla="*/ 1940 w 2278"/>
                <a:gd name="T35" fmla="*/ 1369 h 2201"/>
                <a:gd name="T36" fmla="*/ 1385 w 2278"/>
                <a:gd name="T37" fmla="*/ 1279 h 2201"/>
                <a:gd name="T38" fmla="*/ 1837 w 2278"/>
                <a:gd name="T39" fmla="*/ 1733 h 2201"/>
                <a:gd name="T40" fmla="*/ 1302 w 2278"/>
                <a:gd name="T41" fmla="*/ 1393 h 2201"/>
                <a:gd name="T42" fmla="*/ 1433 w 2278"/>
                <a:gd name="T43" fmla="*/ 1759 h 2201"/>
                <a:gd name="T44" fmla="*/ 1193 w 2278"/>
                <a:gd name="T45" fmla="*/ 1461 h 2201"/>
                <a:gd name="T46" fmla="*/ 1156 w 2278"/>
                <a:gd name="T47" fmla="*/ 1924 h 2201"/>
                <a:gd name="T48" fmla="*/ 1053 w 2278"/>
                <a:gd name="T49" fmla="*/ 1484 h 2201"/>
                <a:gd name="T50" fmla="*/ 878 w 2278"/>
                <a:gd name="T51" fmla="*/ 1857 h 2201"/>
                <a:gd name="T52" fmla="*/ 804 w 2278"/>
                <a:gd name="T53" fmla="*/ 1753 h 2201"/>
                <a:gd name="T54" fmla="*/ 438 w 2278"/>
                <a:gd name="T55" fmla="*/ 1789 h 2201"/>
                <a:gd name="T56" fmla="*/ 369 w 2278"/>
                <a:gd name="T57" fmla="*/ 1741 h 2201"/>
                <a:gd name="T58" fmla="*/ 551 w 2278"/>
                <a:gd name="T59" fmla="*/ 1362 h 2201"/>
                <a:gd name="T60" fmla="*/ 447 w 2278"/>
                <a:gd name="T61" fmla="*/ 1287 h 2201"/>
                <a:gd name="T62" fmla="*/ 723 w 2278"/>
                <a:gd name="T63" fmla="*/ 1153 h 2201"/>
                <a:gd name="T64" fmla="*/ 253 w 2278"/>
                <a:gd name="T65" fmla="*/ 1023 h 2201"/>
                <a:gd name="T66" fmla="*/ 745 w 2278"/>
                <a:gd name="T67" fmla="*/ 1014 h 2201"/>
                <a:gd name="T68" fmla="*/ 386 w 2278"/>
                <a:gd name="T69" fmla="*/ 736 h 2201"/>
                <a:gd name="T70" fmla="*/ 813 w 2278"/>
                <a:gd name="T71" fmla="*/ 904 h 2201"/>
                <a:gd name="T72" fmla="*/ 701 w 2278"/>
                <a:gd name="T73" fmla="*/ 530 h 2201"/>
                <a:gd name="T74" fmla="*/ 944 w 2278"/>
                <a:gd name="T75" fmla="*/ 815 h 2201"/>
                <a:gd name="T76" fmla="*/ 996 w 2278"/>
                <a:gd name="T77" fmla="*/ 287 h 2201"/>
                <a:gd name="T78" fmla="*/ 1083 w 2278"/>
                <a:gd name="T79" fmla="*/ 792 h 2201"/>
                <a:gd name="T80" fmla="*/ 1253 w 2278"/>
                <a:gd name="T81" fmla="*/ 424 h 2201"/>
                <a:gd name="T82" fmla="*/ 1331 w 2278"/>
                <a:gd name="T83" fmla="*/ 529 h 2201"/>
                <a:gd name="T84" fmla="*/ 1558 w 2278"/>
                <a:gd name="T85" fmla="*/ 488 h 2201"/>
                <a:gd name="T86" fmla="*/ 1618 w 2278"/>
                <a:gd name="T87" fmla="*/ 610 h 2201"/>
                <a:gd name="T88" fmla="*/ 1586 w 2278"/>
                <a:gd name="T89" fmla="*/ 914 h 2201"/>
                <a:gd name="T90" fmla="*/ 1690 w 2278"/>
                <a:gd name="T91" fmla="*/ 989 h 2201"/>
                <a:gd name="T92" fmla="*/ 1414 w 2278"/>
                <a:gd name="T93" fmla="*/ 1123 h 2201"/>
                <a:gd name="T94" fmla="*/ 2028 w 2278"/>
                <a:gd name="T95" fmla="*/ 1253 h 2201"/>
                <a:gd name="T96" fmla="*/ 1292 w 2278"/>
                <a:gd name="T97" fmla="*/ 936 h 2201"/>
                <a:gd name="T98" fmla="*/ 1083 w 2278"/>
                <a:gd name="T99" fmla="*/ 837 h 2201"/>
                <a:gd name="T100" fmla="*/ 945 w 2278"/>
                <a:gd name="T101" fmla="*/ 863 h 2201"/>
                <a:gd name="T102" fmla="*/ 787 w 2278"/>
                <a:gd name="T103" fmla="*/ 1031 h 2201"/>
                <a:gd name="T104" fmla="*/ 787 w 2278"/>
                <a:gd name="T105" fmla="*/ 1245 h 2201"/>
                <a:gd name="T106" fmla="*/ 945 w 2278"/>
                <a:gd name="T107" fmla="*/ 1412 h 2201"/>
                <a:gd name="T108" fmla="*/ 1083 w 2278"/>
                <a:gd name="T109" fmla="*/ 1439 h 2201"/>
                <a:gd name="T110" fmla="*/ 1292 w 2278"/>
                <a:gd name="T111" fmla="*/ 1340 h 2201"/>
                <a:gd name="T112" fmla="*/ 1370 w 2278"/>
                <a:gd name="T113" fmla="*/ 1138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78" h="2201">
                  <a:moveTo>
                    <a:pt x="2125" y="983"/>
                  </a:moveTo>
                  <a:cubicBezTo>
                    <a:pt x="2074" y="983"/>
                    <a:pt x="2030" y="1007"/>
                    <a:pt x="2002" y="1045"/>
                  </a:cubicBezTo>
                  <a:cubicBezTo>
                    <a:pt x="1787" y="929"/>
                    <a:pt x="1787" y="929"/>
                    <a:pt x="1787" y="929"/>
                  </a:cubicBezTo>
                  <a:cubicBezTo>
                    <a:pt x="1795" y="914"/>
                    <a:pt x="1799" y="897"/>
                    <a:pt x="1799" y="879"/>
                  </a:cubicBezTo>
                  <a:cubicBezTo>
                    <a:pt x="1799" y="828"/>
                    <a:pt x="1764" y="785"/>
                    <a:pt x="1715" y="773"/>
                  </a:cubicBezTo>
                  <a:cubicBezTo>
                    <a:pt x="1729" y="640"/>
                    <a:pt x="1729" y="640"/>
                    <a:pt x="1729" y="640"/>
                  </a:cubicBezTo>
                  <a:cubicBezTo>
                    <a:pt x="1805" y="630"/>
                    <a:pt x="1863" y="566"/>
                    <a:pt x="1863" y="488"/>
                  </a:cubicBezTo>
                  <a:cubicBezTo>
                    <a:pt x="1863" y="404"/>
                    <a:pt x="1795" y="335"/>
                    <a:pt x="1711" y="335"/>
                  </a:cubicBezTo>
                  <a:cubicBezTo>
                    <a:pt x="1645" y="335"/>
                    <a:pt x="1589" y="377"/>
                    <a:pt x="1567" y="435"/>
                  </a:cubicBezTo>
                  <a:cubicBezTo>
                    <a:pt x="1472" y="427"/>
                    <a:pt x="1472" y="427"/>
                    <a:pt x="1472" y="427"/>
                  </a:cubicBezTo>
                  <a:cubicBezTo>
                    <a:pt x="1472" y="426"/>
                    <a:pt x="1472" y="425"/>
                    <a:pt x="1472" y="424"/>
                  </a:cubicBezTo>
                  <a:cubicBezTo>
                    <a:pt x="1472" y="364"/>
                    <a:pt x="1423" y="315"/>
                    <a:pt x="1363" y="315"/>
                  </a:cubicBezTo>
                  <a:cubicBezTo>
                    <a:pt x="1334" y="315"/>
                    <a:pt x="1309" y="326"/>
                    <a:pt x="1289" y="343"/>
                  </a:cubicBezTo>
                  <a:cubicBezTo>
                    <a:pt x="1187" y="250"/>
                    <a:pt x="1187" y="250"/>
                    <a:pt x="1187" y="250"/>
                  </a:cubicBezTo>
                  <a:cubicBezTo>
                    <a:pt x="1208" y="223"/>
                    <a:pt x="1221" y="190"/>
                    <a:pt x="1221" y="153"/>
                  </a:cubicBezTo>
                  <a:cubicBezTo>
                    <a:pt x="1221" y="69"/>
                    <a:pt x="1153" y="0"/>
                    <a:pt x="1068" y="0"/>
                  </a:cubicBezTo>
                  <a:cubicBezTo>
                    <a:pt x="984" y="0"/>
                    <a:pt x="916" y="69"/>
                    <a:pt x="916" y="153"/>
                  </a:cubicBezTo>
                  <a:cubicBezTo>
                    <a:pt x="916" y="197"/>
                    <a:pt x="935" y="237"/>
                    <a:pt x="965" y="265"/>
                  </a:cubicBezTo>
                  <a:cubicBezTo>
                    <a:pt x="856" y="422"/>
                    <a:pt x="856" y="422"/>
                    <a:pt x="856" y="422"/>
                  </a:cubicBezTo>
                  <a:cubicBezTo>
                    <a:pt x="842" y="416"/>
                    <a:pt x="827" y="412"/>
                    <a:pt x="810" y="412"/>
                  </a:cubicBezTo>
                  <a:cubicBezTo>
                    <a:pt x="760" y="412"/>
                    <a:pt x="717" y="446"/>
                    <a:pt x="705" y="493"/>
                  </a:cubicBezTo>
                  <a:cubicBezTo>
                    <a:pt x="561" y="480"/>
                    <a:pt x="561" y="480"/>
                    <a:pt x="561" y="480"/>
                  </a:cubicBezTo>
                  <a:cubicBezTo>
                    <a:pt x="561" y="480"/>
                    <a:pt x="561" y="479"/>
                    <a:pt x="561" y="478"/>
                  </a:cubicBezTo>
                  <a:cubicBezTo>
                    <a:pt x="561" y="394"/>
                    <a:pt x="493" y="325"/>
                    <a:pt x="408" y="325"/>
                  </a:cubicBezTo>
                  <a:cubicBezTo>
                    <a:pt x="324" y="325"/>
                    <a:pt x="256" y="394"/>
                    <a:pt x="256" y="478"/>
                  </a:cubicBezTo>
                  <a:cubicBezTo>
                    <a:pt x="256" y="546"/>
                    <a:pt x="300" y="603"/>
                    <a:pt x="362" y="623"/>
                  </a:cubicBezTo>
                  <a:cubicBezTo>
                    <a:pt x="348" y="732"/>
                    <a:pt x="348" y="732"/>
                    <a:pt x="348" y="732"/>
                  </a:cubicBezTo>
                  <a:cubicBezTo>
                    <a:pt x="291" y="736"/>
                    <a:pt x="246" y="783"/>
                    <a:pt x="246" y="841"/>
                  </a:cubicBezTo>
                  <a:cubicBezTo>
                    <a:pt x="246" y="873"/>
                    <a:pt x="259" y="901"/>
                    <a:pt x="281" y="921"/>
                  </a:cubicBezTo>
                  <a:cubicBezTo>
                    <a:pt x="221" y="1002"/>
                    <a:pt x="221" y="1002"/>
                    <a:pt x="221" y="1002"/>
                  </a:cubicBezTo>
                  <a:cubicBezTo>
                    <a:pt x="201" y="991"/>
                    <a:pt x="177" y="985"/>
                    <a:pt x="153" y="985"/>
                  </a:cubicBezTo>
                  <a:cubicBezTo>
                    <a:pt x="68" y="985"/>
                    <a:pt x="0" y="1054"/>
                    <a:pt x="0" y="1138"/>
                  </a:cubicBezTo>
                  <a:cubicBezTo>
                    <a:pt x="0" y="1222"/>
                    <a:pt x="68" y="1291"/>
                    <a:pt x="153" y="1291"/>
                  </a:cubicBezTo>
                  <a:cubicBezTo>
                    <a:pt x="190" y="1291"/>
                    <a:pt x="225" y="1277"/>
                    <a:pt x="251" y="1254"/>
                  </a:cubicBezTo>
                  <a:cubicBezTo>
                    <a:pt x="354" y="1339"/>
                    <a:pt x="354" y="1339"/>
                    <a:pt x="354" y="1339"/>
                  </a:cubicBezTo>
                  <a:cubicBezTo>
                    <a:pt x="344" y="1356"/>
                    <a:pt x="338" y="1375"/>
                    <a:pt x="338" y="1396"/>
                  </a:cubicBezTo>
                  <a:cubicBezTo>
                    <a:pt x="338" y="1436"/>
                    <a:pt x="359" y="1471"/>
                    <a:pt x="392" y="1490"/>
                  </a:cubicBezTo>
                  <a:cubicBezTo>
                    <a:pt x="332" y="1733"/>
                    <a:pt x="332" y="1733"/>
                    <a:pt x="332" y="1733"/>
                  </a:cubicBezTo>
                  <a:cubicBezTo>
                    <a:pt x="328" y="1732"/>
                    <a:pt x="323" y="1732"/>
                    <a:pt x="319" y="1732"/>
                  </a:cubicBezTo>
                  <a:cubicBezTo>
                    <a:pt x="235" y="1732"/>
                    <a:pt x="166" y="1800"/>
                    <a:pt x="166" y="1885"/>
                  </a:cubicBezTo>
                  <a:cubicBezTo>
                    <a:pt x="166" y="1969"/>
                    <a:pt x="235" y="2038"/>
                    <a:pt x="319" y="2038"/>
                  </a:cubicBezTo>
                  <a:cubicBezTo>
                    <a:pt x="399" y="2038"/>
                    <a:pt x="464" y="1977"/>
                    <a:pt x="471" y="1899"/>
                  </a:cubicBezTo>
                  <a:cubicBezTo>
                    <a:pt x="664" y="1884"/>
                    <a:pt x="664" y="1884"/>
                    <a:pt x="664" y="1884"/>
                  </a:cubicBezTo>
                  <a:cubicBezTo>
                    <a:pt x="676" y="1931"/>
                    <a:pt x="718" y="1966"/>
                    <a:pt x="769" y="1966"/>
                  </a:cubicBezTo>
                  <a:cubicBezTo>
                    <a:pt x="802" y="1966"/>
                    <a:pt x="832" y="1951"/>
                    <a:pt x="852" y="1928"/>
                  </a:cubicBezTo>
                  <a:cubicBezTo>
                    <a:pt x="931" y="1982"/>
                    <a:pt x="931" y="1982"/>
                    <a:pt x="931" y="1982"/>
                  </a:cubicBezTo>
                  <a:cubicBezTo>
                    <a:pt x="921" y="2002"/>
                    <a:pt x="916" y="2024"/>
                    <a:pt x="916" y="2049"/>
                  </a:cubicBezTo>
                  <a:cubicBezTo>
                    <a:pt x="916" y="2128"/>
                    <a:pt x="976" y="2193"/>
                    <a:pt x="1053" y="2200"/>
                  </a:cubicBezTo>
                  <a:cubicBezTo>
                    <a:pt x="1053" y="2201"/>
                    <a:pt x="1053" y="2201"/>
                    <a:pt x="1053" y="2201"/>
                  </a:cubicBezTo>
                  <a:cubicBezTo>
                    <a:pt x="1056" y="2201"/>
                    <a:pt x="1056" y="2201"/>
                    <a:pt x="1056" y="2201"/>
                  </a:cubicBezTo>
                  <a:cubicBezTo>
                    <a:pt x="1060" y="2201"/>
                    <a:pt x="1064" y="2201"/>
                    <a:pt x="1068" y="2201"/>
                  </a:cubicBezTo>
                  <a:cubicBezTo>
                    <a:pt x="1073" y="2201"/>
                    <a:pt x="1077" y="2201"/>
                    <a:pt x="1081" y="2201"/>
                  </a:cubicBezTo>
                  <a:cubicBezTo>
                    <a:pt x="1083" y="2201"/>
                    <a:pt x="1083" y="2201"/>
                    <a:pt x="1083" y="2201"/>
                  </a:cubicBezTo>
                  <a:cubicBezTo>
                    <a:pt x="1083" y="2201"/>
                    <a:pt x="1083" y="2201"/>
                    <a:pt x="1083" y="2201"/>
                  </a:cubicBezTo>
                  <a:cubicBezTo>
                    <a:pt x="1161" y="2193"/>
                    <a:pt x="1221" y="2128"/>
                    <a:pt x="1221" y="2049"/>
                  </a:cubicBezTo>
                  <a:cubicBezTo>
                    <a:pt x="1221" y="2011"/>
                    <a:pt x="1207" y="1976"/>
                    <a:pt x="1184" y="1949"/>
                  </a:cubicBezTo>
                  <a:cubicBezTo>
                    <a:pt x="1268" y="1853"/>
                    <a:pt x="1268" y="1853"/>
                    <a:pt x="1268" y="1853"/>
                  </a:cubicBezTo>
                  <a:cubicBezTo>
                    <a:pt x="1285" y="1863"/>
                    <a:pt x="1304" y="1869"/>
                    <a:pt x="1324" y="1869"/>
                  </a:cubicBezTo>
                  <a:cubicBezTo>
                    <a:pt x="1364" y="1869"/>
                    <a:pt x="1399" y="1847"/>
                    <a:pt x="1418" y="1815"/>
                  </a:cubicBezTo>
                  <a:cubicBezTo>
                    <a:pt x="1666" y="1872"/>
                    <a:pt x="1666" y="1872"/>
                    <a:pt x="1666" y="1872"/>
                  </a:cubicBezTo>
                  <a:cubicBezTo>
                    <a:pt x="1665" y="1876"/>
                    <a:pt x="1665" y="1880"/>
                    <a:pt x="1665" y="1885"/>
                  </a:cubicBezTo>
                  <a:cubicBezTo>
                    <a:pt x="1665" y="1969"/>
                    <a:pt x="1734" y="2038"/>
                    <a:pt x="1818" y="2038"/>
                  </a:cubicBezTo>
                  <a:cubicBezTo>
                    <a:pt x="1902" y="2038"/>
                    <a:pt x="1971" y="1969"/>
                    <a:pt x="1971" y="1885"/>
                  </a:cubicBezTo>
                  <a:cubicBezTo>
                    <a:pt x="1971" y="1820"/>
                    <a:pt x="1931" y="1765"/>
                    <a:pt x="1874" y="1743"/>
                  </a:cubicBezTo>
                  <a:cubicBezTo>
                    <a:pt x="1893" y="1572"/>
                    <a:pt x="1893" y="1572"/>
                    <a:pt x="1893" y="1572"/>
                  </a:cubicBezTo>
                  <a:cubicBezTo>
                    <a:pt x="1949" y="1567"/>
                    <a:pt x="1994" y="1520"/>
                    <a:pt x="1994" y="1463"/>
                  </a:cubicBezTo>
                  <a:cubicBezTo>
                    <a:pt x="1994" y="1436"/>
                    <a:pt x="1984" y="1412"/>
                    <a:pt x="1969" y="1393"/>
                  </a:cubicBezTo>
                  <a:cubicBezTo>
                    <a:pt x="2060" y="1273"/>
                    <a:pt x="2060" y="1273"/>
                    <a:pt x="2060" y="1273"/>
                  </a:cubicBezTo>
                  <a:cubicBezTo>
                    <a:pt x="2080" y="1283"/>
                    <a:pt x="2102" y="1288"/>
                    <a:pt x="2125" y="1288"/>
                  </a:cubicBezTo>
                  <a:cubicBezTo>
                    <a:pt x="2209" y="1288"/>
                    <a:pt x="2278" y="1220"/>
                    <a:pt x="2278" y="1135"/>
                  </a:cubicBezTo>
                  <a:cubicBezTo>
                    <a:pt x="2278" y="1051"/>
                    <a:pt x="2209" y="983"/>
                    <a:pt x="2125" y="983"/>
                  </a:cubicBezTo>
                  <a:close/>
                  <a:moveTo>
                    <a:pt x="1940" y="1369"/>
                  </a:moveTo>
                  <a:cubicBezTo>
                    <a:pt x="1924" y="1359"/>
                    <a:pt x="1905" y="1353"/>
                    <a:pt x="1884" y="1353"/>
                  </a:cubicBezTo>
                  <a:cubicBezTo>
                    <a:pt x="1838" y="1353"/>
                    <a:pt x="1798" y="1383"/>
                    <a:pt x="1782" y="1424"/>
                  </a:cubicBezTo>
                  <a:cubicBezTo>
                    <a:pt x="1392" y="1262"/>
                    <a:pt x="1392" y="1262"/>
                    <a:pt x="1392" y="1262"/>
                  </a:cubicBezTo>
                  <a:cubicBezTo>
                    <a:pt x="1390" y="1268"/>
                    <a:pt x="1387" y="1273"/>
                    <a:pt x="1385" y="1279"/>
                  </a:cubicBezTo>
                  <a:cubicBezTo>
                    <a:pt x="1777" y="1441"/>
                    <a:pt x="1777" y="1441"/>
                    <a:pt x="1777" y="1441"/>
                  </a:cubicBezTo>
                  <a:cubicBezTo>
                    <a:pt x="1776" y="1448"/>
                    <a:pt x="1775" y="1455"/>
                    <a:pt x="1775" y="1463"/>
                  </a:cubicBezTo>
                  <a:cubicBezTo>
                    <a:pt x="1775" y="1513"/>
                    <a:pt x="1809" y="1555"/>
                    <a:pt x="1855" y="1568"/>
                  </a:cubicBezTo>
                  <a:cubicBezTo>
                    <a:pt x="1837" y="1733"/>
                    <a:pt x="1837" y="1733"/>
                    <a:pt x="1837" y="1733"/>
                  </a:cubicBezTo>
                  <a:cubicBezTo>
                    <a:pt x="1831" y="1733"/>
                    <a:pt x="1825" y="1732"/>
                    <a:pt x="1818" y="1732"/>
                  </a:cubicBezTo>
                  <a:cubicBezTo>
                    <a:pt x="1781" y="1732"/>
                    <a:pt x="1746" y="1746"/>
                    <a:pt x="1720" y="1768"/>
                  </a:cubicBezTo>
                  <a:cubicBezTo>
                    <a:pt x="1324" y="1372"/>
                    <a:pt x="1324" y="1372"/>
                    <a:pt x="1324" y="1372"/>
                  </a:cubicBezTo>
                  <a:cubicBezTo>
                    <a:pt x="1317" y="1379"/>
                    <a:pt x="1310" y="1386"/>
                    <a:pt x="1302" y="1393"/>
                  </a:cubicBezTo>
                  <a:cubicBezTo>
                    <a:pt x="1699" y="1789"/>
                    <a:pt x="1699" y="1789"/>
                    <a:pt x="1699" y="1789"/>
                  </a:cubicBezTo>
                  <a:cubicBezTo>
                    <a:pt x="1688" y="1803"/>
                    <a:pt x="1679" y="1818"/>
                    <a:pt x="1674" y="1835"/>
                  </a:cubicBezTo>
                  <a:cubicBezTo>
                    <a:pt x="1432" y="1779"/>
                    <a:pt x="1432" y="1779"/>
                    <a:pt x="1432" y="1779"/>
                  </a:cubicBezTo>
                  <a:cubicBezTo>
                    <a:pt x="1433" y="1773"/>
                    <a:pt x="1433" y="1766"/>
                    <a:pt x="1433" y="1759"/>
                  </a:cubicBezTo>
                  <a:cubicBezTo>
                    <a:pt x="1433" y="1699"/>
                    <a:pt x="1385" y="1650"/>
                    <a:pt x="1324" y="1650"/>
                  </a:cubicBezTo>
                  <a:cubicBezTo>
                    <a:pt x="1313" y="1650"/>
                    <a:pt x="1302" y="1652"/>
                    <a:pt x="1292" y="1655"/>
                  </a:cubicBezTo>
                  <a:cubicBezTo>
                    <a:pt x="1209" y="1454"/>
                    <a:pt x="1209" y="1454"/>
                    <a:pt x="1209" y="1454"/>
                  </a:cubicBezTo>
                  <a:cubicBezTo>
                    <a:pt x="1204" y="1457"/>
                    <a:pt x="1198" y="1459"/>
                    <a:pt x="1193" y="1461"/>
                  </a:cubicBezTo>
                  <a:cubicBezTo>
                    <a:pt x="1276" y="1662"/>
                    <a:pt x="1276" y="1662"/>
                    <a:pt x="1276" y="1662"/>
                  </a:cubicBezTo>
                  <a:cubicBezTo>
                    <a:pt x="1240" y="1680"/>
                    <a:pt x="1215" y="1717"/>
                    <a:pt x="1215" y="1759"/>
                  </a:cubicBezTo>
                  <a:cubicBezTo>
                    <a:pt x="1215" y="1786"/>
                    <a:pt x="1224" y="1810"/>
                    <a:pt x="1240" y="1828"/>
                  </a:cubicBezTo>
                  <a:cubicBezTo>
                    <a:pt x="1156" y="1924"/>
                    <a:pt x="1156" y="1924"/>
                    <a:pt x="1156" y="1924"/>
                  </a:cubicBezTo>
                  <a:cubicBezTo>
                    <a:pt x="1135" y="1909"/>
                    <a:pt x="1110" y="1899"/>
                    <a:pt x="1083" y="1897"/>
                  </a:cubicBezTo>
                  <a:cubicBezTo>
                    <a:pt x="1083" y="1484"/>
                    <a:pt x="1083" y="1484"/>
                    <a:pt x="1083" y="1484"/>
                  </a:cubicBezTo>
                  <a:cubicBezTo>
                    <a:pt x="1078" y="1484"/>
                    <a:pt x="1073" y="1484"/>
                    <a:pt x="1068" y="1484"/>
                  </a:cubicBezTo>
                  <a:cubicBezTo>
                    <a:pt x="1063" y="1484"/>
                    <a:pt x="1058" y="1484"/>
                    <a:pt x="1053" y="1484"/>
                  </a:cubicBezTo>
                  <a:cubicBezTo>
                    <a:pt x="1053" y="1897"/>
                    <a:pt x="1053" y="1897"/>
                    <a:pt x="1053" y="1897"/>
                  </a:cubicBezTo>
                  <a:cubicBezTo>
                    <a:pt x="1013" y="1901"/>
                    <a:pt x="977" y="1920"/>
                    <a:pt x="952" y="1950"/>
                  </a:cubicBezTo>
                  <a:cubicBezTo>
                    <a:pt x="871" y="1895"/>
                    <a:pt x="871" y="1895"/>
                    <a:pt x="871" y="1895"/>
                  </a:cubicBezTo>
                  <a:cubicBezTo>
                    <a:pt x="876" y="1883"/>
                    <a:pt x="878" y="1870"/>
                    <a:pt x="878" y="1857"/>
                  </a:cubicBezTo>
                  <a:cubicBezTo>
                    <a:pt x="878" y="1815"/>
                    <a:pt x="855" y="1779"/>
                    <a:pt x="820" y="1760"/>
                  </a:cubicBezTo>
                  <a:cubicBezTo>
                    <a:pt x="944" y="1461"/>
                    <a:pt x="944" y="1461"/>
                    <a:pt x="944" y="1461"/>
                  </a:cubicBezTo>
                  <a:cubicBezTo>
                    <a:pt x="939" y="1459"/>
                    <a:pt x="933" y="1457"/>
                    <a:pt x="928" y="1454"/>
                  </a:cubicBezTo>
                  <a:cubicBezTo>
                    <a:pt x="804" y="1753"/>
                    <a:pt x="804" y="1753"/>
                    <a:pt x="804" y="1753"/>
                  </a:cubicBezTo>
                  <a:cubicBezTo>
                    <a:pt x="793" y="1749"/>
                    <a:pt x="781" y="1747"/>
                    <a:pt x="769" y="1747"/>
                  </a:cubicBezTo>
                  <a:cubicBezTo>
                    <a:pt x="712" y="1747"/>
                    <a:pt x="666" y="1791"/>
                    <a:pt x="660" y="1846"/>
                  </a:cubicBezTo>
                  <a:cubicBezTo>
                    <a:pt x="470" y="1861"/>
                    <a:pt x="470" y="1861"/>
                    <a:pt x="470" y="1861"/>
                  </a:cubicBezTo>
                  <a:cubicBezTo>
                    <a:pt x="466" y="1834"/>
                    <a:pt x="454" y="1810"/>
                    <a:pt x="438" y="1789"/>
                  </a:cubicBezTo>
                  <a:cubicBezTo>
                    <a:pt x="835" y="1393"/>
                    <a:pt x="835" y="1393"/>
                    <a:pt x="835" y="1393"/>
                  </a:cubicBezTo>
                  <a:cubicBezTo>
                    <a:pt x="827" y="1386"/>
                    <a:pt x="820" y="1379"/>
                    <a:pt x="813" y="1372"/>
                  </a:cubicBezTo>
                  <a:cubicBezTo>
                    <a:pt x="417" y="1768"/>
                    <a:pt x="417" y="1768"/>
                    <a:pt x="417" y="1768"/>
                  </a:cubicBezTo>
                  <a:cubicBezTo>
                    <a:pt x="403" y="1756"/>
                    <a:pt x="387" y="1747"/>
                    <a:pt x="369" y="1741"/>
                  </a:cubicBezTo>
                  <a:cubicBezTo>
                    <a:pt x="428" y="1504"/>
                    <a:pt x="428" y="1504"/>
                    <a:pt x="428" y="1504"/>
                  </a:cubicBezTo>
                  <a:cubicBezTo>
                    <a:pt x="434" y="1505"/>
                    <a:pt x="440" y="1505"/>
                    <a:pt x="447" y="1505"/>
                  </a:cubicBezTo>
                  <a:cubicBezTo>
                    <a:pt x="507" y="1505"/>
                    <a:pt x="556" y="1457"/>
                    <a:pt x="556" y="1396"/>
                  </a:cubicBezTo>
                  <a:cubicBezTo>
                    <a:pt x="556" y="1384"/>
                    <a:pt x="554" y="1373"/>
                    <a:pt x="551" y="1362"/>
                  </a:cubicBezTo>
                  <a:cubicBezTo>
                    <a:pt x="752" y="1279"/>
                    <a:pt x="752" y="1279"/>
                    <a:pt x="752" y="1279"/>
                  </a:cubicBezTo>
                  <a:cubicBezTo>
                    <a:pt x="750" y="1273"/>
                    <a:pt x="747" y="1268"/>
                    <a:pt x="745" y="1262"/>
                  </a:cubicBezTo>
                  <a:cubicBezTo>
                    <a:pt x="544" y="1345"/>
                    <a:pt x="544" y="1345"/>
                    <a:pt x="544" y="1345"/>
                  </a:cubicBezTo>
                  <a:cubicBezTo>
                    <a:pt x="525" y="1311"/>
                    <a:pt x="489" y="1287"/>
                    <a:pt x="447" y="1287"/>
                  </a:cubicBezTo>
                  <a:cubicBezTo>
                    <a:pt x="421" y="1287"/>
                    <a:pt x="397" y="1296"/>
                    <a:pt x="379" y="1311"/>
                  </a:cubicBezTo>
                  <a:cubicBezTo>
                    <a:pt x="277" y="1226"/>
                    <a:pt x="277" y="1226"/>
                    <a:pt x="277" y="1226"/>
                  </a:cubicBezTo>
                  <a:cubicBezTo>
                    <a:pt x="292" y="1205"/>
                    <a:pt x="302" y="1180"/>
                    <a:pt x="305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2" y="1148"/>
                    <a:pt x="722" y="1143"/>
                    <a:pt x="722" y="1138"/>
                  </a:cubicBezTo>
                  <a:cubicBezTo>
                    <a:pt x="722" y="1133"/>
                    <a:pt x="722" y="1128"/>
                    <a:pt x="723" y="1123"/>
                  </a:cubicBezTo>
                  <a:cubicBezTo>
                    <a:pt x="305" y="1123"/>
                    <a:pt x="305" y="1123"/>
                    <a:pt x="305" y="1123"/>
                  </a:cubicBezTo>
                  <a:cubicBezTo>
                    <a:pt x="301" y="1083"/>
                    <a:pt x="281" y="1048"/>
                    <a:pt x="253" y="1023"/>
                  </a:cubicBezTo>
                  <a:cubicBezTo>
                    <a:pt x="312" y="942"/>
                    <a:pt x="312" y="942"/>
                    <a:pt x="312" y="942"/>
                  </a:cubicBezTo>
                  <a:cubicBezTo>
                    <a:pt x="325" y="947"/>
                    <a:pt x="340" y="950"/>
                    <a:pt x="355" y="950"/>
                  </a:cubicBezTo>
                  <a:cubicBezTo>
                    <a:pt x="397" y="950"/>
                    <a:pt x="433" y="927"/>
                    <a:pt x="451" y="892"/>
                  </a:cubicBezTo>
                  <a:cubicBezTo>
                    <a:pt x="745" y="1014"/>
                    <a:pt x="745" y="1014"/>
                    <a:pt x="745" y="1014"/>
                  </a:cubicBezTo>
                  <a:cubicBezTo>
                    <a:pt x="747" y="1008"/>
                    <a:pt x="750" y="1003"/>
                    <a:pt x="752" y="997"/>
                  </a:cubicBezTo>
                  <a:cubicBezTo>
                    <a:pt x="458" y="875"/>
                    <a:pt x="458" y="875"/>
                    <a:pt x="458" y="875"/>
                  </a:cubicBezTo>
                  <a:cubicBezTo>
                    <a:pt x="462" y="865"/>
                    <a:pt x="464" y="853"/>
                    <a:pt x="464" y="841"/>
                  </a:cubicBezTo>
                  <a:cubicBezTo>
                    <a:pt x="464" y="792"/>
                    <a:pt x="431" y="750"/>
                    <a:pt x="386" y="736"/>
                  </a:cubicBezTo>
                  <a:cubicBezTo>
                    <a:pt x="399" y="630"/>
                    <a:pt x="399" y="630"/>
                    <a:pt x="399" y="630"/>
                  </a:cubicBezTo>
                  <a:cubicBezTo>
                    <a:pt x="402" y="630"/>
                    <a:pt x="405" y="631"/>
                    <a:pt x="408" y="631"/>
                  </a:cubicBezTo>
                  <a:cubicBezTo>
                    <a:pt x="445" y="631"/>
                    <a:pt x="479" y="618"/>
                    <a:pt x="505" y="596"/>
                  </a:cubicBezTo>
                  <a:cubicBezTo>
                    <a:pt x="813" y="904"/>
                    <a:pt x="813" y="904"/>
                    <a:pt x="813" y="904"/>
                  </a:cubicBezTo>
                  <a:cubicBezTo>
                    <a:pt x="820" y="897"/>
                    <a:pt x="827" y="889"/>
                    <a:pt x="835" y="883"/>
                  </a:cubicBezTo>
                  <a:cubicBezTo>
                    <a:pt x="527" y="575"/>
                    <a:pt x="527" y="575"/>
                    <a:pt x="527" y="575"/>
                  </a:cubicBezTo>
                  <a:cubicBezTo>
                    <a:pt x="540" y="558"/>
                    <a:pt x="550" y="539"/>
                    <a:pt x="556" y="518"/>
                  </a:cubicBezTo>
                  <a:cubicBezTo>
                    <a:pt x="701" y="530"/>
                    <a:pt x="701" y="530"/>
                    <a:pt x="701" y="530"/>
                  </a:cubicBezTo>
                  <a:cubicBezTo>
                    <a:pt x="706" y="587"/>
                    <a:pt x="753" y="631"/>
                    <a:pt x="810" y="631"/>
                  </a:cubicBezTo>
                  <a:cubicBezTo>
                    <a:pt x="823" y="631"/>
                    <a:pt x="835" y="628"/>
                    <a:pt x="846" y="624"/>
                  </a:cubicBezTo>
                  <a:cubicBezTo>
                    <a:pt x="928" y="822"/>
                    <a:pt x="928" y="822"/>
                    <a:pt x="928" y="822"/>
                  </a:cubicBezTo>
                  <a:cubicBezTo>
                    <a:pt x="933" y="819"/>
                    <a:pt x="939" y="817"/>
                    <a:pt x="944" y="815"/>
                  </a:cubicBezTo>
                  <a:cubicBezTo>
                    <a:pt x="863" y="617"/>
                    <a:pt x="863" y="617"/>
                    <a:pt x="863" y="617"/>
                  </a:cubicBezTo>
                  <a:cubicBezTo>
                    <a:pt x="896" y="599"/>
                    <a:pt x="919" y="563"/>
                    <a:pt x="919" y="521"/>
                  </a:cubicBezTo>
                  <a:cubicBezTo>
                    <a:pt x="919" y="491"/>
                    <a:pt x="907" y="464"/>
                    <a:pt x="887" y="444"/>
                  </a:cubicBezTo>
                  <a:cubicBezTo>
                    <a:pt x="996" y="287"/>
                    <a:pt x="996" y="287"/>
                    <a:pt x="996" y="287"/>
                  </a:cubicBezTo>
                  <a:cubicBezTo>
                    <a:pt x="1013" y="297"/>
                    <a:pt x="1033" y="303"/>
                    <a:pt x="1053" y="305"/>
                  </a:cubicBezTo>
                  <a:cubicBezTo>
                    <a:pt x="1053" y="792"/>
                    <a:pt x="1053" y="792"/>
                    <a:pt x="1053" y="792"/>
                  </a:cubicBezTo>
                  <a:cubicBezTo>
                    <a:pt x="1058" y="792"/>
                    <a:pt x="1063" y="792"/>
                    <a:pt x="1068" y="792"/>
                  </a:cubicBezTo>
                  <a:cubicBezTo>
                    <a:pt x="1073" y="792"/>
                    <a:pt x="1078" y="792"/>
                    <a:pt x="1083" y="792"/>
                  </a:cubicBezTo>
                  <a:cubicBezTo>
                    <a:pt x="1083" y="305"/>
                    <a:pt x="1083" y="305"/>
                    <a:pt x="1083" y="305"/>
                  </a:cubicBezTo>
                  <a:cubicBezTo>
                    <a:pt x="1112" y="302"/>
                    <a:pt x="1138" y="292"/>
                    <a:pt x="1159" y="276"/>
                  </a:cubicBezTo>
                  <a:cubicBezTo>
                    <a:pt x="1266" y="373"/>
                    <a:pt x="1266" y="373"/>
                    <a:pt x="1266" y="373"/>
                  </a:cubicBezTo>
                  <a:cubicBezTo>
                    <a:pt x="1258" y="388"/>
                    <a:pt x="1253" y="406"/>
                    <a:pt x="1253" y="424"/>
                  </a:cubicBezTo>
                  <a:cubicBezTo>
                    <a:pt x="1253" y="467"/>
                    <a:pt x="1278" y="504"/>
                    <a:pt x="1314" y="522"/>
                  </a:cubicBezTo>
                  <a:cubicBezTo>
                    <a:pt x="1193" y="815"/>
                    <a:pt x="1193" y="815"/>
                    <a:pt x="1193" y="815"/>
                  </a:cubicBezTo>
                  <a:cubicBezTo>
                    <a:pt x="1198" y="817"/>
                    <a:pt x="1204" y="819"/>
                    <a:pt x="1209" y="822"/>
                  </a:cubicBezTo>
                  <a:cubicBezTo>
                    <a:pt x="1331" y="529"/>
                    <a:pt x="1331" y="529"/>
                    <a:pt x="1331" y="529"/>
                  </a:cubicBezTo>
                  <a:cubicBezTo>
                    <a:pt x="1341" y="532"/>
                    <a:pt x="1351" y="533"/>
                    <a:pt x="1363" y="533"/>
                  </a:cubicBezTo>
                  <a:cubicBezTo>
                    <a:pt x="1409" y="533"/>
                    <a:pt x="1448" y="505"/>
                    <a:pt x="1464" y="464"/>
                  </a:cubicBezTo>
                  <a:cubicBezTo>
                    <a:pt x="1559" y="472"/>
                    <a:pt x="1559" y="472"/>
                    <a:pt x="1559" y="472"/>
                  </a:cubicBezTo>
                  <a:cubicBezTo>
                    <a:pt x="1558" y="477"/>
                    <a:pt x="1558" y="483"/>
                    <a:pt x="1558" y="488"/>
                  </a:cubicBezTo>
                  <a:cubicBezTo>
                    <a:pt x="1558" y="527"/>
                    <a:pt x="1572" y="562"/>
                    <a:pt x="1596" y="589"/>
                  </a:cubicBezTo>
                  <a:cubicBezTo>
                    <a:pt x="1302" y="883"/>
                    <a:pt x="1302" y="883"/>
                    <a:pt x="1302" y="883"/>
                  </a:cubicBezTo>
                  <a:cubicBezTo>
                    <a:pt x="1310" y="889"/>
                    <a:pt x="1317" y="897"/>
                    <a:pt x="1324" y="904"/>
                  </a:cubicBezTo>
                  <a:cubicBezTo>
                    <a:pt x="1618" y="610"/>
                    <a:pt x="1618" y="610"/>
                    <a:pt x="1618" y="610"/>
                  </a:cubicBezTo>
                  <a:cubicBezTo>
                    <a:pt x="1639" y="625"/>
                    <a:pt x="1664" y="636"/>
                    <a:pt x="1691" y="640"/>
                  </a:cubicBezTo>
                  <a:cubicBezTo>
                    <a:pt x="1678" y="771"/>
                    <a:pt x="1678" y="771"/>
                    <a:pt x="1678" y="771"/>
                  </a:cubicBezTo>
                  <a:cubicBezTo>
                    <a:pt x="1623" y="777"/>
                    <a:pt x="1581" y="823"/>
                    <a:pt x="1581" y="879"/>
                  </a:cubicBezTo>
                  <a:cubicBezTo>
                    <a:pt x="1581" y="891"/>
                    <a:pt x="1583" y="903"/>
                    <a:pt x="1586" y="914"/>
                  </a:cubicBezTo>
                  <a:cubicBezTo>
                    <a:pt x="1385" y="997"/>
                    <a:pt x="1385" y="997"/>
                    <a:pt x="1385" y="997"/>
                  </a:cubicBezTo>
                  <a:cubicBezTo>
                    <a:pt x="1387" y="1003"/>
                    <a:pt x="1390" y="1008"/>
                    <a:pt x="1392" y="1014"/>
                  </a:cubicBezTo>
                  <a:cubicBezTo>
                    <a:pt x="1593" y="930"/>
                    <a:pt x="1593" y="930"/>
                    <a:pt x="1593" y="930"/>
                  </a:cubicBezTo>
                  <a:cubicBezTo>
                    <a:pt x="1612" y="965"/>
                    <a:pt x="1648" y="989"/>
                    <a:pt x="1690" y="989"/>
                  </a:cubicBezTo>
                  <a:cubicBezTo>
                    <a:pt x="1719" y="989"/>
                    <a:pt x="1745" y="978"/>
                    <a:pt x="1764" y="960"/>
                  </a:cubicBezTo>
                  <a:cubicBezTo>
                    <a:pt x="1983" y="1078"/>
                    <a:pt x="1983" y="1078"/>
                    <a:pt x="1983" y="1078"/>
                  </a:cubicBezTo>
                  <a:cubicBezTo>
                    <a:pt x="1978" y="1092"/>
                    <a:pt x="1974" y="1107"/>
                    <a:pt x="1973" y="1123"/>
                  </a:cubicBezTo>
                  <a:cubicBezTo>
                    <a:pt x="1414" y="1123"/>
                    <a:pt x="1414" y="1123"/>
                    <a:pt x="1414" y="1123"/>
                  </a:cubicBezTo>
                  <a:cubicBezTo>
                    <a:pt x="1415" y="1128"/>
                    <a:pt x="1415" y="1133"/>
                    <a:pt x="1415" y="1138"/>
                  </a:cubicBezTo>
                  <a:cubicBezTo>
                    <a:pt x="1415" y="1143"/>
                    <a:pt x="1415" y="1148"/>
                    <a:pt x="1414" y="1153"/>
                  </a:cubicBezTo>
                  <a:cubicBezTo>
                    <a:pt x="1973" y="1153"/>
                    <a:pt x="1973" y="1153"/>
                    <a:pt x="1973" y="1153"/>
                  </a:cubicBezTo>
                  <a:cubicBezTo>
                    <a:pt x="1978" y="1193"/>
                    <a:pt x="1998" y="1229"/>
                    <a:pt x="2028" y="1253"/>
                  </a:cubicBezTo>
                  <a:lnTo>
                    <a:pt x="1940" y="1369"/>
                  </a:lnTo>
                  <a:close/>
                  <a:moveTo>
                    <a:pt x="1350" y="1031"/>
                  </a:moveTo>
                  <a:cubicBezTo>
                    <a:pt x="1348" y="1025"/>
                    <a:pt x="1345" y="1020"/>
                    <a:pt x="1343" y="1014"/>
                  </a:cubicBezTo>
                  <a:cubicBezTo>
                    <a:pt x="1330" y="985"/>
                    <a:pt x="1313" y="959"/>
                    <a:pt x="1292" y="936"/>
                  </a:cubicBezTo>
                  <a:cubicBezTo>
                    <a:pt x="1285" y="928"/>
                    <a:pt x="1278" y="921"/>
                    <a:pt x="1270" y="915"/>
                  </a:cubicBezTo>
                  <a:cubicBezTo>
                    <a:pt x="1247" y="894"/>
                    <a:pt x="1221" y="876"/>
                    <a:pt x="1192" y="863"/>
                  </a:cubicBezTo>
                  <a:cubicBezTo>
                    <a:pt x="1186" y="861"/>
                    <a:pt x="1181" y="858"/>
                    <a:pt x="1175" y="856"/>
                  </a:cubicBezTo>
                  <a:cubicBezTo>
                    <a:pt x="1147" y="845"/>
                    <a:pt x="1116" y="839"/>
                    <a:pt x="1083" y="837"/>
                  </a:cubicBezTo>
                  <a:cubicBezTo>
                    <a:pt x="1079" y="837"/>
                    <a:pt x="1073" y="837"/>
                    <a:pt x="1068" y="837"/>
                  </a:cubicBezTo>
                  <a:cubicBezTo>
                    <a:pt x="1063" y="837"/>
                    <a:pt x="1058" y="837"/>
                    <a:pt x="1053" y="837"/>
                  </a:cubicBezTo>
                  <a:cubicBezTo>
                    <a:pt x="1021" y="839"/>
                    <a:pt x="990" y="845"/>
                    <a:pt x="962" y="856"/>
                  </a:cubicBezTo>
                  <a:cubicBezTo>
                    <a:pt x="956" y="858"/>
                    <a:pt x="950" y="861"/>
                    <a:pt x="945" y="863"/>
                  </a:cubicBezTo>
                  <a:cubicBezTo>
                    <a:pt x="916" y="876"/>
                    <a:pt x="890" y="894"/>
                    <a:pt x="866" y="915"/>
                  </a:cubicBezTo>
                  <a:cubicBezTo>
                    <a:pt x="859" y="921"/>
                    <a:pt x="852" y="928"/>
                    <a:pt x="845" y="936"/>
                  </a:cubicBezTo>
                  <a:cubicBezTo>
                    <a:pt x="824" y="959"/>
                    <a:pt x="807" y="985"/>
                    <a:pt x="794" y="1014"/>
                  </a:cubicBezTo>
                  <a:cubicBezTo>
                    <a:pt x="791" y="1020"/>
                    <a:pt x="789" y="1025"/>
                    <a:pt x="787" y="1031"/>
                  </a:cubicBezTo>
                  <a:cubicBezTo>
                    <a:pt x="776" y="1060"/>
                    <a:pt x="769" y="1091"/>
                    <a:pt x="768" y="1123"/>
                  </a:cubicBezTo>
                  <a:cubicBezTo>
                    <a:pt x="767" y="1128"/>
                    <a:pt x="767" y="1133"/>
                    <a:pt x="767" y="1138"/>
                  </a:cubicBezTo>
                  <a:cubicBezTo>
                    <a:pt x="767" y="1143"/>
                    <a:pt x="767" y="1148"/>
                    <a:pt x="768" y="1153"/>
                  </a:cubicBezTo>
                  <a:cubicBezTo>
                    <a:pt x="769" y="1185"/>
                    <a:pt x="776" y="1216"/>
                    <a:pt x="787" y="1245"/>
                  </a:cubicBezTo>
                  <a:cubicBezTo>
                    <a:pt x="789" y="1250"/>
                    <a:pt x="791" y="1256"/>
                    <a:pt x="794" y="1261"/>
                  </a:cubicBezTo>
                  <a:cubicBezTo>
                    <a:pt x="807" y="1290"/>
                    <a:pt x="824" y="1317"/>
                    <a:pt x="845" y="1340"/>
                  </a:cubicBezTo>
                  <a:cubicBezTo>
                    <a:pt x="852" y="1347"/>
                    <a:pt x="859" y="1354"/>
                    <a:pt x="866" y="1361"/>
                  </a:cubicBezTo>
                  <a:cubicBezTo>
                    <a:pt x="890" y="1382"/>
                    <a:pt x="916" y="1399"/>
                    <a:pt x="945" y="1412"/>
                  </a:cubicBezTo>
                  <a:cubicBezTo>
                    <a:pt x="950" y="1415"/>
                    <a:pt x="956" y="1417"/>
                    <a:pt x="962" y="1419"/>
                  </a:cubicBezTo>
                  <a:cubicBezTo>
                    <a:pt x="990" y="1430"/>
                    <a:pt x="1021" y="1437"/>
                    <a:pt x="1053" y="1439"/>
                  </a:cubicBezTo>
                  <a:cubicBezTo>
                    <a:pt x="1058" y="1439"/>
                    <a:pt x="1063" y="1439"/>
                    <a:pt x="1068" y="1439"/>
                  </a:cubicBezTo>
                  <a:cubicBezTo>
                    <a:pt x="1073" y="1439"/>
                    <a:pt x="1079" y="1439"/>
                    <a:pt x="1083" y="1439"/>
                  </a:cubicBezTo>
                  <a:cubicBezTo>
                    <a:pt x="1116" y="1437"/>
                    <a:pt x="1147" y="1430"/>
                    <a:pt x="1175" y="1419"/>
                  </a:cubicBezTo>
                  <a:cubicBezTo>
                    <a:pt x="1181" y="1417"/>
                    <a:pt x="1186" y="1415"/>
                    <a:pt x="1192" y="1412"/>
                  </a:cubicBezTo>
                  <a:cubicBezTo>
                    <a:pt x="1221" y="1399"/>
                    <a:pt x="1247" y="1382"/>
                    <a:pt x="1270" y="1361"/>
                  </a:cubicBezTo>
                  <a:cubicBezTo>
                    <a:pt x="1278" y="1354"/>
                    <a:pt x="1285" y="1347"/>
                    <a:pt x="1292" y="1340"/>
                  </a:cubicBezTo>
                  <a:cubicBezTo>
                    <a:pt x="1313" y="1317"/>
                    <a:pt x="1330" y="1290"/>
                    <a:pt x="1343" y="1261"/>
                  </a:cubicBezTo>
                  <a:cubicBezTo>
                    <a:pt x="1345" y="1256"/>
                    <a:pt x="1348" y="1250"/>
                    <a:pt x="1350" y="1245"/>
                  </a:cubicBezTo>
                  <a:cubicBezTo>
                    <a:pt x="1361" y="1216"/>
                    <a:pt x="1368" y="1185"/>
                    <a:pt x="1369" y="1153"/>
                  </a:cubicBezTo>
                  <a:cubicBezTo>
                    <a:pt x="1369" y="1148"/>
                    <a:pt x="1370" y="1143"/>
                    <a:pt x="1370" y="1138"/>
                  </a:cubicBezTo>
                  <a:cubicBezTo>
                    <a:pt x="1370" y="1133"/>
                    <a:pt x="1369" y="1128"/>
                    <a:pt x="1369" y="1123"/>
                  </a:cubicBezTo>
                  <a:cubicBezTo>
                    <a:pt x="1368" y="1091"/>
                    <a:pt x="1361" y="1060"/>
                    <a:pt x="1350" y="10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/>
            <a:lstStyle/>
            <a:p>
              <a:endParaRPr lang="en-US" sz="19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9289" y="1178831"/>
            <a:ext cx="4949404" cy="4659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52552" y="3332693"/>
            <a:ext cx="958849" cy="62441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256367" y="2754843"/>
            <a:ext cx="958851" cy="622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886200" y="3332693"/>
            <a:ext cx="958851" cy="6244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4792133" y="2754843"/>
            <a:ext cx="958851" cy="6223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424085" y="3332693"/>
            <a:ext cx="958849" cy="62441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7327900" y="2754843"/>
            <a:ext cx="958851" cy="622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8915400" y="3332693"/>
            <a:ext cx="958851" cy="6244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9821333" y="2754843"/>
            <a:ext cx="958851" cy="6223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 13"/>
          <p:cNvSpPr/>
          <p:nvPr/>
        </p:nvSpPr>
        <p:spPr bwMode="auto">
          <a:xfrm>
            <a:off x="1" y="3044825"/>
            <a:ext cx="11721679" cy="685800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Freeform 14"/>
          <p:cNvSpPr/>
          <p:nvPr/>
        </p:nvSpPr>
        <p:spPr bwMode="auto">
          <a:xfrm>
            <a:off x="1352551" y="2754843"/>
            <a:ext cx="1862667" cy="1202267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7" name="Freeform 15"/>
          <p:cNvSpPr/>
          <p:nvPr/>
        </p:nvSpPr>
        <p:spPr bwMode="auto">
          <a:xfrm>
            <a:off x="3886200" y="2754843"/>
            <a:ext cx="1864784" cy="1202267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8" name="Freeform 16"/>
          <p:cNvSpPr/>
          <p:nvPr/>
        </p:nvSpPr>
        <p:spPr bwMode="auto">
          <a:xfrm>
            <a:off x="6424084" y="2754843"/>
            <a:ext cx="1862667" cy="1202267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" name="Freeform 17"/>
          <p:cNvSpPr/>
          <p:nvPr/>
        </p:nvSpPr>
        <p:spPr bwMode="auto">
          <a:xfrm>
            <a:off x="8915400" y="2754843"/>
            <a:ext cx="1864784" cy="1202267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Group 18"/>
          <p:cNvGrpSpPr/>
          <p:nvPr/>
        </p:nvGrpSpPr>
        <p:grpSpPr bwMode="auto">
          <a:xfrm>
            <a:off x="9696451" y="3226859"/>
            <a:ext cx="321733" cy="289984"/>
            <a:chOff x="0" y="0"/>
            <a:chExt cx="152" cy="137"/>
          </a:xfrm>
        </p:grpSpPr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7205134" y="3212043"/>
            <a:ext cx="245533" cy="319616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Freeform 22"/>
          <p:cNvSpPr/>
          <p:nvPr/>
        </p:nvSpPr>
        <p:spPr bwMode="auto">
          <a:xfrm>
            <a:off x="4660901" y="3212043"/>
            <a:ext cx="268817" cy="319616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Freeform 23"/>
          <p:cNvSpPr/>
          <p:nvPr/>
        </p:nvSpPr>
        <p:spPr bwMode="auto">
          <a:xfrm>
            <a:off x="2137833" y="3212043"/>
            <a:ext cx="237067" cy="319616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911425" y="1605493"/>
            <a:ext cx="1008112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8938685" y="4869392"/>
            <a:ext cx="1824567" cy="108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6441018" y="4869392"/>
            <a:ext cx="1824567" cy="108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1352551" y="4869392"/>
            <a:ext cx="1824567" cy="108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3850218" y="4869392"/>
            <a:ext cx="1824567" cy="108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1250951" y="1880657"/>
            <a:ext cx="1828800" cy="184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1250951" y="2443689"/>
            <a:ext cx="1828800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1416051" y="2045757"/>
            <a:ext cx="1498600" cy="1511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3873500" y="1880657"/>
            <a:ext cx="1828800" cy="184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3873500" y="3269190"/>
            <a:ext cx="1828800" cy="452967"/>
          </a:xfrm>
          <a:prstGeom prst="rect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4036485" y="2045757"/>
            <a:ext cx="1500716" cy="1511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0987" name="Rectangle 27"/>
          <p:cNvSpPr>
            <a:spLocks noChangeArrowheads="1"/>
          </p:cNvSpPr>
          <p:nvPr/>
        </p:nvSpPr>
        <p:spPr bwMode="auto">
          <a:xfrm>
            <a:off x="6489700" y="1880657"/>
            <a:ext cx="1828800" cy="184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6489700" y="2136774"/>
            <a:ext cx="1828800" cy="15853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40989" name="Rectangle 29"/>
          <p:cNvSpPr>
            <a:spLocks noChangeArrowheads="1"/>
          </p:cNvSpPr>
          <p:nvPr/>
        </p:nvSpPr>
        <p:spPr bwMode="auto">
          <a:xfrm>
            <a:off x="6654800" y="2045757"/>
            <a:ext cx="1500717" cy="1511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9112251" y="1880657"/>
            <a:ext cx="1828800" cy="184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9112251" y="2765423"/>
            <a:ext cx="1828800" cy="956733"/>
          </a:xfrm>
          <a:prstGeom prst="rect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92" name="Rectangle 32"/>
          <p:cNvSpPr>
            <a:spLocks noChangeArrowheads="1"/>
          </p:cNvSpPr>
          <p:nvPr/>
        </p:nvSpPr>
        <p:spPr bwMode="auto">
          <a:xfrm>
            <a:off x="9277351" y="2045757"/>
            <a:ext cx="1498600" cy="1511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0993" name="Rectangle 33"/>
          <p:cNvSpPr>
            <a:spLocks noChangeArrowheads="1"/>
          </p:cNvSpPr>
          <p:nvPr/>
        </p:nvSpPr>
        <p:spPr bwMode="auto">
          <a:xfrm>
            <a:off x="1394885" y="2486023"/>
            <a:ext cx="1536700" cy="65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4265" dirty="0">
                <a:solidFill>
                  <a:srgbClr val="00B0F0"/>
                </a:solidFill>
              </a:rPr>
              <a:t>75%</a:t>
            </a:r>
          </a:p>
        </p:txBody>
      </p:sp>
      <p:sp>
        <p:nvSpPr>
          <p:cNvPr id="40994" name="Rectangle 34"/>
          <p:cNvSpPr>
            <a:spLocks noChangeArrowheads="1"/>
          </p:cNvSpPr>
          <p:nvPr/>
        </p:nvSpPr>
        <p:spPr bwMode="auto">
          <a:xfrm>
            <a:off x="4015318" y="2486023"/>
            <a:ext cx="1536700" cy="65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426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27%</a:t>
            </a:r>
          </a:p>
        </p:txBody>
      </p:sp>
      <p:sp>
        <p:nvSpPr>
          <p:cNvPr id="40995" name="Rectangle 35"/>
          <p:cNvSpPr>
            <a:spLocks noChangeArrowheads="1"/>
          </p:cNvSpPr>
          <p:nvPr/>
        </p:nvSpPr>
        <p:spPr bwMode="auto">
          <a:xfrm>
            <a:off x="6627285" y="2486023"/>
            <a:ext cx="1536700" cy="65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4265" dirty="0">
                <a:solidFill>
                  <a:srgbClr val="00B0F0"/>
                </a:solidFill>
              </a:rPr>
              <a:t>91%</a:t>
            </a:r>
          </a:p>
        </p:txBody>
      </p:sp>
      <p:sp>
        <p:nvSpPr>
          <p:cNvPr id="40996" name="Rectangle 36"/>
          <p:cNvSpPr>
            <a:spLocks noChangeArrowheads="1"/>
          </p:cNvSpPr>
          <p:nvPr/>
        </p:nvSpPr>
        <p:spPr bwMode="auto">
          <a:xfrm>
            <a:off x="9254067" y="2486023"/>
            <a:ext cx="1536700" cy="65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426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50%</a:t>
            </a:r>
          </a:p>
        </p:txBody>
      </p:sp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9367448" y="4104117"/>
            <a:ext cx="1415772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8" name="Rectangle 38"/>
          <p:cNvSpPr>
            <a:spLocks noChangeArrowheads="1"/>
          </p:cNvSpPr>
          <p:nvPr/>
        </p:nvSpPr>
        <p:spPr bwMode="auto">
          <a:xfrm>
            <a:off x="6749131" y="4104117"/>
            <a:ext cx="1415772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9" name="Rectangle 39"/>
          <p:cNvSpPr>
            <a:spLocks noChangeArrowheads="1"/>
          </p:cNvSpPr>
          <p:nvPr/>
        </p:nvSpPr>
        <p:spPr bwMode="auto">
          <a:xfrm>
            <a:off x="4118115" y="4104117"/>
            <a:ext cx="1415772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1465931" y="4104117"/>
            <a:ext cx="1415772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01" name="Rectangle 41"/>
          <p:cNvSpPr>
            <a:spLocks noChangeArrowheads="1"/>
          </p:cNvSpPr>
          <p:nvPr/>
        </p:nvSpPr>
        <p:spPr bwMode="auto">
          <a:xfrm>
            <a:off x="1208617" y="4576235"/>
            <a:ext cx="1919816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3865034" y="4576235"/>
            <a:ext cx="1919817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3" name="Rectangle 43"/>
          <p:cNvSpPr>
            <a:spLocks noChangeArrowheads="1"/>
          </p:cNvSpPr>
          <p:nvPr/>
        </p:nvSpPr>
        <p:spPr bwMode="auto">
          <a:xfrm>
            <a:off x="6496051" y="4576235"/>
            <a:ext cx="1919816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4" name="Rectangle 44"/>
          <p:cNvSpPr>
            <a:spLocks noChangeArrowheads="1"/>
          </p:cNvSpPr>
          <p:nvPr/>
        </p:nvSpPr>
        <p:spPr bwMode="auto">
          <a:xfrm>
            <a:off x="9116484" y="4576235"/>
            <a:ext cx="1919816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1838856" y="1966173"/>
            <a:ext cx="1299633" cy="130175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507" name="Freeform 3"/>
          <p:cNvSpPr/>
          <p:nvPr/>
        </p:nvSpPr>
        <p:spPr bwMode="auto">
          <a:xfrm>
            <a:off x="2497140" y="1691005"/>
            <a:ext cx="918633" cy="924984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6575955" y="1966173"/>
            <a:ext cx="1295400" cy="130175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509" name="Freeform 5"/>
          <p:cNvSpPr/>
          <p:nvPr/>
        </p:nvSpPr>
        <p:spPr bwMode="auto">
          <a:xfrm>
            <a:off x="7236356" y="1691005"/>
            <a:ext cx="918633" cy="924984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4124856" y="3342006"/>
            <a:ext cx="1299633" cy="1299633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511" name="Freeform 7"/>
          <p:cNvSpPr/>
          <p:nvPr/>
        </p:nvSpPr>
        <p:spPr bwMode="auto">
          <a:xfrm>
            <a:off x="4783139" y="3991823"/>
            <a:ext cx="924983" cy="924983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8942389" y="3342006"/>
            <a:ext cx="1301751" cy="1299633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513" name="Freeform 9"/>
          <p:cNvSpPr/>
          <p:nvPr/>
        </p:nvSpPr>
        <p:spPr bwMode="auto">
          <a:xfrm>
            <a:off x="9592206" y="3991823"/>
            <a:ext cx="920749" cy="924983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1514" name="Freeform 10"/>
          <p:cNvSpPr>
            <a:spLocks noEditPoints="1"/>
          </p:cNvSpPr>
          <p:nvPr/>
        </p:nvSpPr>
        <p:spPr bwMode="auto">
          <a:xfrm>
            <a:off x="9342440" y="3742056"/>
            <a:ext cx="501649" cy="499533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1515" name="Group 11"/>
          <p:cNvGrpSpPr/>
          <p:nvPr/>
        </p:nvGrpSpPr>
        <p:grpSpPr bwMode="auto">
          <a:xfrm>
            <a:off x="4533372" y="3771689"/>
            <a:ext cx="499533" cy="440267"/>
            <a:chOff x="0" y="0"/>
            <a:chExt cx="236" cy="208"/>
          </a:xfrm>
        </p:grpSpPr>
        <p:sp>
          <p:nvSpPr>
            <p:cNvPr id="2151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17" name="Freeform 13"/>
            <p:cNvSpPr/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1518" name="Group 14"/>
          <p:cNvGrpSpPr/>
          <p:nvPr/>
        </p:nvGrpSpPr>
        <p:grpSpPr bwMode="auto">
          <a:xfrm>
            <a:off x="6980239" y="2366224"/>
            <a:ext cx="505883" cy="501649"/>
            <a:chOff x="0" y="0"/>
            <a:chExt cx="239" cy="237"/>
          </a:xfrm>
        </p:grpSpPr>
        <p:sp>
          <p:nvSpPr>
            <p:cNvPr id="21519" name="Freeform 15"/>
            <p:cNvSpPr/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1" name="Freeform 17"/>
            <p:cNvSpPr/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2" name="Freeform 18"/>
            <p:cNvSpPr/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1523" name="Group 19"/>
          <p:cNvGrpSpPr/>
          <p:nvPr/>
        </p:nvGrpSpPr>
        <p:grpSpPr bwMode="auto">
          <a:xfrm>
            <a:off x="2247372" y="2381039"/>
            <a:ext cx="499533" cy="501651"/>
            <a:chOff x="0" y="0"/>
            <a:chExt cx="236" cy="237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3790421" y="2234989"/>
            <a:ext cx="2017184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487488" y="3674323"/>
            <a:ext cx="2017184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步骤一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8495773" y="2234989"/>
            <a:ext cx="2017183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6192839" y="3674323"/>
            <a:ext cx="2017183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步骤三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97"/>
          <p:cNvSpPr/>
          <p:nvPr/>
        </p:nvSpPr>
        <p:spPr bwMode="auto">
          <a:xfrm>
            <a:off x="5717117" y="3169785"/>
            <a:ext cx="1989667" cy="1896533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1" name="Freeform 98"/>
          <p:cNvSpPr/>
          <p:nvPr/>
        </p:nvSpPr>
        <p:spPr bwMode="auto">
          <a:xfrm>
            <a:off x="6172201" y="962101"/>
            <a:ext cx="3018367" cy="2959100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2" name="Freeform 99"/>
          <p:cNvSpPr/>
          <p:nvPr/>
        </p:nvSpPr>
        <p:spPr bwMode="auto">
          <a:xfrm>
            <a:off x="7501467" y="4118052"/>
            <a:ext cx="2042584" cy="2275417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4" name="Freeform 100"/>
          <p:cNvSpPr/>
          <p:nvPr/>
        </p:nvSpPr>
        <p:spPr bwMode="auto">
          <a:xfrm>
            <a:off x="7848600" y="1118734"/>
            <a:ext cx="2381251" cy="2626784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5" name="Freeform 101"/>
          <p:cNvSpPr/>
          <p:nvPr/>
        </p:nvSpPr>
        <p:spPr bwMode="auto">
          <a:xfrm>
            <a:off x="9275234" y="2437419"/>
            <a:ext cx="1953684" cy="1883833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7" name="Freeform 102"/>
          <p:cNvSpPr/>
          <p:nvPr/>
        </p:nvSpPr>
        <p:spPr bwMode="auto">
          <a:xfrm>
            <a:off x="9618133" y="3502101"/>
            <a:ext cx="1828800" cy="1706033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8" name="Freeform 103"/>
          <p:cNvSpPr/>
          <p:nvPr/>
        </p:nvSpPr>
        <p:spPr bwMode="auto">
          <a:xfrm>
            <a:off x="10037234" y="2680834"/>
            <a:ext cx="429684" cy="393700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" name="Freeform 104"/>
          <p:cNvSpPr>
            <a:spLocks noEditPoints="1"/>
          </p:cNvSpPr>
          <p:nvPr/>
        </p:nvSpPr>
        <p:spPr bwMode="auto">
          <a:xfrm>
            <a:off x="6959600" y="1806652"/>
            <a:ext cx="408517" cy="408516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0" name="Freeform 105"/>
          <p:cNvSpPr>
            <a:spLocks noEditPoints="1"/>
          </p:cNvSpPr>
          <p:nvPr/>
        </p:nvSpPr>
        <p:spPr bwMode="auto">
          <a:xfrm>
            <a:off x="8777818" y="1734684"/>
            <a:ext cx="436033" cy="431800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1" name="Freeform 106"/>
          <p:cNvSpPr>
            <a:spLocks noEditPoints="1"/>
          </p:cNvSpPr>
          <p:nvPr/>
        </p:nvSpPr>
        <p:spPr bwMode="auto">
          <a:xfrm>
            <a:off x="10388601" y="3887334"/>
            <a:ext cx="419100" cy="416984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2" name="Freeform 107"/>
          <p:cNvSpPr>
            <a:spLocks noEditPoints="1"/>
          </p:cNvSpPr>
          <p:nvPr/>
        </p:nvSpPr>
        <p:spPr bwMode="auto">
          <a:xfrm>
            <a:off x="6421967" y="3658734"/>
            <a:ext cx="527051" cy="342900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3" name="Rectangle 108"/>
          <p:cNvSpPr>
            <a:spLocks noChangeArrowheads="1"/>
          </p:cNvSpPr>
          <p:nvPr/>
        </p:nvSpPr>
        <p:spPr bwMode="auto">
          <a:xfrm>
            <a:off x="6532034" y="2369685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>
                <a:solidFill>
                  <a:schemeClr val="bg1"/>
                </a:solidFill>
              </a:rPr>
              <a:t>Option 0</a:t>
            </a:r>
            <a:r>
              <a:rPr lang="en-US" altLang="zh-CN" sz="1335" b="1">
                <a:solidFill>
                  <a:schemeClr val="bg1"/>
                </a:solidFill>
              </a:rPr>
              <a:t>2</a:t>
            </a:r>
            <a:endParaRPr lang="zh-CN" altLang="en-US" sz="1335" b="1">
              <a:solidFill>
                <a:schemeClr val="bg1"/>
              </a:solidFill>
            </a:endParaRPr>
          </a:p>
        </p:txBody>
      </p:sp>
      <p:sp>
        <p:nvSpPr>
          <p:cNvPr id="64" name="Rectangle 109"/>
          <p:cNvSpPr>
            <a:spLocks noChangeArrowheads="1"/>
          </p:cNvSpPr>
          <p:nvPr/>
        </p:nvSpPr>
        <p:spPr bwMode="auto">
          <a:xfrm>
            <a:off x="6096001" y="4162501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 dirty="0">
                <a:solidFill>
                  <a:schemeClr val="bg1"/>
                </a:solidFill>
              </a:rPr>
              <a:t>Option 0</a:t>
            </a:r>
            <a:r>
              <a:rPr lang="en-US" altLang="zh-CN" sz="1335" b="1" dirty="0">
                <a:solidFill>
                  <a:schemeClr val="bg1"/>
                </a:solidFill>
              </a:rPr>
              <a:t>1</a:t>
            </a:r>
            <a:endParaRPr lang="zh-CN" altLang="en-US" sz="1335" b="1" dirty="0">
              <a:solidFill>
                <a:schemeClr val="bg1"/>
              </a:solidFill>
            </a:endParaRPr>
          </a:p>
        </p:txBody>
      </p:sp>
      <p:sp>
        <p:nvSpPr>
          <p:cNvPr id="65" name="Rectangle 110"/>
          <p:cNvSpPr>
            <a:spLocks noChangeArrowheads="1"/>
          </p:cNvSpPr>
          <p:nvPr/>
        </p:nvSpPr>
        <p:spPr bwMode="auto">
          <a:xfrm>
            <a:off x="8354485" y="2369685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>
                <a:solidFill>
                  <a:schemeClr val="bg1"/>
                </a:solidFill>
              </a:rPr>
              <a:t>Option 0</a:t>
            </a:r>
            <a:r>
              <a:rPr lang="en-US" altLang="zh-CN" sz="1335" b="1">
                <a:solidFill>
                  <a:schemeClr val="bg1"/>
                </a:solidFill>
              </a:rPr>
              <a:t>3</a:t>
            </a:r>
            <a:endParaRPr lang="zh-CN" altLang="en-US" sz="1335" b="1">
              <a:solidFill>
                <a:schemeClr val="bg1"/>
              </a:solidFill>
            </a:endParaRPr>
          </a:p>
        </p:txBody>
      </p:sp>
      <p:sp>
        <p:nvSpPr>
          <p:cNvPr id="66" name="Rectangle 111"/>
          <p:cNvSpPr>
            <a:spLocks noChangeArrowheads="1"/>
          </p:cNvSpPr>
          <p:nvPr/>
        </p:nvSpPr>
        <p:spPr bwMode="auto">
          <a:xfrm>
            <a:off x="9649885" y="3243868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>
                <a:solidFill>
                  <a:schemeClr val="bg1"/>
                </a:solidFill>
              </a:rPr>
              <a:t>Option 0</a:t>
            </a:r>
            <a:r>
              <a:rPr lang="en-US" altLang="zh-CN" sz="1335" b="1">
                <a:solidFill>
                  <a:schemeClr val="bg1"/>
                </a:solidFill>
              </a:rPr>
              <a:t>4</a:t>
            </a:r>
            <a:endParaRPr lang="zh-CN" altLang="en-US" sz="1335" b="1">
              <a:solidFill>
                <a:schemeClr val="bg1"/>
              </a:solidFill>
            </a:endParaRPr>
          </a:p>
        </p:txBody>
      </p:sp>
      <p:sp>
        <p:nvSpPr>
          <p:cNvPr id="67" name="Rectangle 112"/>
          <p:cNvSpPr>
            <a:spLocks noChangeArrowheads="1"/>
          </p:cNvSpPr>
          <p:nvPr/>
        </p:nvSpPr>
        <p:spPr bwMode="auto">
          <a:xfrm>
            <a:off x="9984318" y="4412268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>
                <a:solidFill>
                  <a:schemeClr val="bg1"/>
                </a:solidFill>
              </a:rPr>
              <a:t>Option 0</a:t>
            </a:r>
            <a:r>
              <a:rPr lang="en-US" altLang="zh-CN" sz="1335" b="1">
                <a:solidFill>
                  <a:schemeClr val="bg1"/>
                </a:solidFill>
              </a:rPr>
              <a:t>5</a:t>
            </a:r>
            <a:endParaRPr lang="zh-CN" altLang="en-US" sz="1335" b="1">
              <a:solidFill>
                <a:schemeClr val="bg1"/>
              </a:solidFill>
            </a:endParaRPr>
          </a:p>
        </p:txBody>
      </p:sp>
      <p:sp>
        <p:nvSpPr>
          <p:cNvPr id="68" name="Rectangle 113"/>
          <p:cNvSpPr>
            <a:spLocks noChangeArrowheads="1"/>
          </p:cNvSpPr>
          <p:nvPr/>
        </p:nvSpPr>
        <p:spPr bwMode="auto">
          <a:xfrm>
            <a:off x="884767" y="1336675"/>
            <a:ext cx="3841751" cy="73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Line 114"/>
          <p:cNvSpPr>
            <a:spLocks noChangeShapeType="1"/>
          </p:cNvSpPr>
          <p:nvPr/>
        </p:nvSpPr>
        <p:spPr bwMode="auto">
          <a:xfrm>
            <a:off x="884767" y="2200275"/>
            <a:ext cx="3841751" cy="0"/>
          </a:xfrm>
          <a:prstGeom prst="line">
            <a:avLst/>
          </a:prstGeom>
          <a:noFill/>
          <a:ln w="6350">
            <a:solidFill>
              <a:srgbClr val="2F99C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Rectangle 115"/>
          <p:cNvSpPr>
            <a:spLocks noChangeArrowheads="1"/>
          </p:cNvSpPr>
          <p:nvPr/>
        </p:nvSpPr>
        <p:spPr bwMode="auto">
          <a:xfrm>
            <a:off x="884767" y="2384426"/>
            <a:ext cx="3841751" cy="73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Line 116"/>
          <p:cNvSpPr>
            <a:spLocks noChangeShapeType="1"/>
          </p:cNvSpPr>
          <p:nvPr/>
        </p:nvSpPr>
        <p:spPr bwMode="auto">
          <a:xfrm>
            <a:off x="884767" y="3248025"/>
            <a:ext cx="3841751" cy="0"/>
          </a:xfrm>
          <a:prstGeom prst="line">
            <a:avLst/>
          </a:prstGeom>
          <a:noFill/>
          <a:ln w="6350">
            <a:solidFill>
              <a:srgbClr val="2F99C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Rectangle 117"/>
          <p:cNvSpPr>
            <a:spLocks noChangeArrowheads="1"/>
          </p:cNvSpPr>
          <p:nvPr/>
        </p:nvSpPr>
        <p:spPr bwMode="auto">
          <a:xfrm>
            <a:off x="884767" y="3421592"/>
            <a:ext cx="3841751" cy="73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Line 118"/>
          <p:cNvSpPr>
            <a:spLocks noChangeShapeType="1"/>
          </p:cNvSpPr>
          <p:nvPr/>
        </p:nvSpPr>
        <p:spPr bwMode="auto">
          <a:xfrm>
            <a:off x="884767" y="4285192"/>
            <a:ext cx="3841751" cy="0"/>
          </a:xfrm>
          <a:prstGeom prst="line">
            <a:avLst/>
          </a:prstGeom>
          <a:noFill/>
          <a:ln w="6350">
            <a:solidFill>
              <a:srgbClr val="2F99C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Rectangle 119"/>
          <p:cNvSpPr>
            <a:spLocks noChangeArrowheads="1"/>
          </p:cNvSpPr>
          <p:nvPr/>
        </p:nvSpPr>
        <p:spPr bwMode="auto">
          <a:xfrm>
            <a:off x="884767" y="4469342"/>
            <a:ext cx="3841751" cy="73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请在这里输入您需要的标题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1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6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1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0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3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1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7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8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1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1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5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6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94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95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98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99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2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3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6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7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0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1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7" grpId="0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 animBg="1"/>
          <p:bldP spid="70" grpId="0"/>
          <p:bldP spid="71" grpId="0" animBg="1"/>
          <p:bldP spid="72" grpId="0"/>
          <p:bldP spid="73" grpId="0" animBg="1"/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7" grpId="0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 animBg="1"/>
          <p:bldP spid="70" grpId="0"/>
          <p:bldP spid="71" grpId="0" animBg="1"/>
          <p:bldP spid="72" grpId="0"/>
          <p:bldP spid="73" grpId="0" animBg="1"/>
          <p:bldP spid="7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579">
      <a:dk1>
        <a:srgbClr val="000000"/>
      </a:dk1>
      <a:lt1>
        <a:srgbClr val="FFFFFF"/>
      </a:lt1>
      <a:dk2>
        <a:srgbClr val="0274AC"/>
      </a:dk2>
      <a:lt2>
        <a:srgbClr val="0089D2"/>
      </a:lt2>
      <a:accent1>
        <a:srgbClr val="0089D2"/>
      </a:accent1>
      <a:accent2>
        <a:srgbClr val="0274AC"/>
      </a:accent2>
      <a:accent3>
        <a:srgbClr val="0089D2"/>
      </a:accent3>
      <a:accent4>
        <a:srgbClr val="0274AC"/>
      </a:accent4>
      <a:accent5>
        <a:srgbClr val="0089D2"/>
      </a:accent5>
      <a:accent6>
        <a:srgbClr val="0274AC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5589</Words>
  <Application>Microsoft Office PowerPoint</Application>
  <PresentationFormat>宽屏</PresentationFormat>
  <Paragraphs>431</Paragraphs>
  <Slides>40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Open Sans</vt:lpstr>
      <vt:lpstr>Open Sans Light</vt:lpstr>
      <vt:lpstr>华文黑体</vt:lpstr>
      <vt:lpstr>宋体</vt:lpstr>
      <vt:lpstr>微软雅黑</vt:lpstr>
      <vt:lpstr>Arial</vt:lpstr>
      <vt:lpstr>Arial Black</vt:lpstr>
      <vt:lpstr>Calibri</vt:lpstr>
      <vt:lpstr>Impact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PowerPoint 演示文稿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PowerPoint 演示文稿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PowerPoint 演示文稿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PowerPoint 演示文稿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请在这里输入您需要的标题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sunny</dc:creator>
  <cp:keywords>51PPT模板网</cp:keywords>
  <dc:description>www.51pptmoban.com</dc:description>
  <cp:lastModifiedBy>阳光 男孩</cp:lastModifiedBy>
  <cp:revision>57</cp:revision>
  <dcterms:created xsi:type="dcterms:W3CDTF">2019-01-08T06:54:08Z</dcterms:created>
  <dcterms:modified xsi:type="dcterms:W3CDTF">2020-02-05T12:12:46Z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