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17"/>
  </p:notesMasterIdLst>
  <p:handoutMasterIdLst>
    <p:handoutMasterId r:id="rId18"/>
  </p:handoutMasterIdLst>
  <p:sldIdLst>
    <p:sldId id="257" r:id="rId2"/>
    <p:sldId id="598" r:id="rId3"/>
    <p:sldId id="426" r:id="rId4"/>
    <p:sldId id="443" r:id="rId5"/>
    <p:sldId id="599" r:id="rId6"/>
    <p:sldId id="603" r:id="rId7"/>
    <p:sldId id="604" r:id="rId8"/>
    <p:sldId id="602" r:id="rId9"/>
    <p:sldId id="605" r:id="rId10"/>
    <p:sldId id="606" r:id="rId11"/>
    <p:sldId id="607" r:id="rId12"/>
    <p:sldId id="608" r:id="rId13"/>
    <p:sldId id="609" r:id="rId14"/>
    <p:sldId id="610" r:id="rId15"/>
    <p:sldId id="611" r:id="rId16"/>
  </p:sldIdLst>
  <p:sldSz cx="2437765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7CAFDE"/>
    <a:srgbClr val="E6E6E6"/>
    <a:srgbClr val="44546A"/>
    <a:srgbClr val="F2F2F2"/>
    <a:srgbClr val="69A4D9"/>
    <a:srgbClr val="9DC3E6"/>
    <a:srgbClr val="2E75B6"/>
    <a:srgbClr val="0066CC"/>
    <a:srgbClr val="5C7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97" autoAdjust="0"/>
    <p:restoredTop sz="86397" autoAdjust="0"/>
  </p:normalViewPr>
  <p:slideViewPr>
    <p:cSldViewPr snapToGrid="0">
      <p:cViewPr>
        <p:scale>
          <a:sx n="33" d="100"/>
          <a:sy n="33" d="100"/>
        </p:scale>
        <p:origin x="1716" y="906"/>
      </p:cViewPr>
      <p:guideLst>
        <p:guide orient="horz" pos="4320"/>
        <p:guide pos="76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46C69-C8F1-492E-9316-9AB7C6225AF4}" type="datetimeFigureOut">
              <a:rPr lang="de-DE" smtClean="0"/>
              <a:t>15.01.2020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E19FD-0356-4E38-81BF-CC2CC5DB7AD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909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8B922-56C9-46FC-9595-9C2DEF7C3E2B}" type="datetimeFigureOut">
              <a:rPr lang="de-DE" smtClean="0"/>
              <a:t>15.01.2020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1544D-F39A-4F55-BC21-9BE909A9BAC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22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068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103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137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172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2275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904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939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815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178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777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90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903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353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360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4273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0745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935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0623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953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r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1E5-7D1C-074E-A41A-E7313486734A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568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B6B93-8AEF-F748-BE66-EB14AD0F46C9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2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7A93-5690-8F48-A227-CDB1F6DD26BB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818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499F1864-A7AC-4D4E-BB5E-E5AA21F05011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7BC4A27-9D54-CC4F-8431-EE7CDB15763C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xmlns="" id="{73B1AB2A-50D8-9748-8F39-8CF5EF9A80A3}"/>
              </a:ext>
            </a:extLst>
          </p:cNvPr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9" name="Textfeld 7">
            <a:extLst>
              <a:ext uri="{FF2B5EF4-FFF2-40B4-BE49-F238E27FC236}">
                <a16:creationId xmlns:a16="http://schemas.microsoft.com/office/drawing/2014/main" xmlns="" id="{B3392ACF-2745-9C40-860D-F1330A9CC7C3}"/>
              </a:ext>
            </a:extLst>
          </p:cNvPr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www.yoursite.com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66FFC7A-B9BE-4948-98DE-A91F7612C0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85438" y="3839845"/>
            <a:ext cx="12099925" cy="8047038"/>
          </a:xfr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00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6A5437D9-C32F-6E4A-8F80-BF7A8EC4C903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BFD5CC84-215B-9B4C-A041-D5B52DD2B7ED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xmlns="" id="{6E2C62BC-9835-9540-8680-5B1173B5906C}"/>
              </a:ext>
            </a:extLst>
          </p:cNvPr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13" name="Textfeld 7">
            <a:extLst>
              <a:ext uri="{FF2B5EF4-FFF2-40B4-BE49-F238E27FC236}">
                <a16:creationId xmlns:a16="http://schemas.microsoft.com/office/drawing/2014/main" xmlns="" id="{05707CD2-BCA8-CA43-9E2E-8A2D3227C228}"/>
              </a:ext>
            </a:extLst>
          </p:cNvPr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hlinkClick r:id="rId2"/>
              </a:rPr>
              <a:t>www.your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Picture Placeholder 14">
            <a:extLst>
              <a:ext uri="{FF2B5EF4-FFF2-40B4-BE49-F238E27FC236}">
                <a16:creationId xmlns:a16="http://schemas.microsoft.com/office/drawing/2014/main" xmlns="" id="{BED90274-A2BF-1747-9AB7-619D41BD0D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51875" y="4697413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xmlns="" id="{2B124DAA-487F-B547-870F-D6BE78E916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472870" y="4697413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xmlns="" id="{F0CCD6AF-A316-C24E-8C04-A3CEA14005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72870" y="8519137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xmlns="" id="{DF081841-FE96-F24F-A009-28155E3A16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51734" y="8519137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72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499F1864-A7AC-4D4E-BB5E-E5AA21F05011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7BC4A27-9D54-CC4F-8431-EE7CDB15763C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xmlns="" id="{73B1AB2A-50D8-9748-8F39-8CF5EF9A80A3}"/>
              </a:ext>
            </a:extLst>
          </p:cNvPr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9" name="Textfeld 7">
            <a:extLst>
              <a:ext uri="{FF2B5EF4-FFF2-40B4-BE49-F238E27FC236}">
                <a16:creationId xmlns:a16="http://schemas.microsoft.com/office/drawing/2014/main" xmlns="" id="{B3392ACF-2745-9C40-860D-F1330A9CC7C3}"/>
              </a:ext>
            </a:extLst>
          </p:cNvPr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www.yoursite.com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66FFC7A-B9BE-4948-98DE-A91F7612C0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4956" y="3957833"/>
            <a:ext cx="5472317" cy="5472317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xmlns="" id="{B340E1D8-6A6C-3849-A956-E665DD48CE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51549" y="3957833"/>
            <a:ext cx="5472317" cy="5472317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xmlns="" id="{F29AE231-72D6-434B-9586-16D06734B8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878142" y="3957832"/>
            <a:ext cx="5472317" cy="5472317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44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oun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499F1864-A7AC-4D4E-BB5E-E5AA21F05011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7BC4A27-9D54-CC4F-8431-EE7CDB15763C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xmlns="" id="{73B1AB2A-50D8-9748-8F39-8CF5EF9A80A3}"/>
              </a:ext>
            </a:extLst>
          </p:cNvPr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9" name="Textfeld 7">
            <a:extLst>
              <a:ext uri="{FF2B5EF4-FFF2-40B4-BE49-F238E27FC236}">
                <a16:creationId xmlns:a16="http://schemas.microsoft.com/office/drawing/2014/main" xmlns="" id="{B3392ACF-2745-9C40-860D-F1330A9CC7C3}"/>
              </a:ext>
            </a:extLst>
          </p:cNvPr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www.yoursite.com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66FFC7A-B9BE-4948-98DE-A91F7612C0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4956" y="5647765"/>
            <a:ext cx="3889961" cy="3889961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xmlns="" id="{B340E1D8-6A6C-3849-A956-E665DD48CE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06568" y="5647765"/>
            <a:ext cx="3889961" cy="3889961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xmlns="" id="{F29AE231-72D6-434B-9586-16D06734B8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988180" y="5647764"/>
            <a:ext cx="3889961" cy="3889961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xmlns="" id="{057FECC9-4056-5F49-A9F5-E74EBEB172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69792" y="5647764"/>
            <a:ext cx="3889961" cy="3889961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7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499F1864-A7AC-4D4E-BB5E-E5AA21F05011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7BC4A27-9D54-CC4F-8431-EE7CDB15763C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xmlns="" id="{73B1AB2A-50D8-9748-8F39-8CF5EF9A80A3}"/>
              </a:ext>
            </a:extLst>
          </p:cNvPr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9" name="Textfeld 7">
            <a:extLst>
              <a:ext uri="{FF2B5EF4-FFF2-40B4-BE49-F238E27FC236}">
                <a16:creationId xmlns:a16="http://schemas.microsoft.com/office/drawing/2014/main" xmlns="" id="{B3392ACF-2745-9C40-860D-F1330A9CC7C3}"/>
              </a:ext>
            </a:extLst>
          </p:cNvPr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www.yoursite.com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xmlns="" id="{7E643163-6D02-0A45-B321-8984C2A2AD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108" y="4831653"/>
            <a:ext cx="7385755" cy="4465647"/>
          </a:xfr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xmlns="" id="{B25FDE4A-E5DD-344A-B3F2-EDCDF0BBA1D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53517" y="4831653"/>
            <a:ext cx="7385755" cy="4465647"/>
          </a:xfr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xmlns="" id="{544BCFE4-D3C2-3240-81DA-3C1248E4F7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404926" y="4831653"/>
            <a:ext cx="7385755" cy="4465647"/>
          </a:xfr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1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- Imag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4">
            <a:extLst>
              <a:ext uri="{FF2B5EF4-FFF2-40B4-BE49-F238E27FC236}">
                <a16:creationId xmlns:a16="http://schemas.microsoft.com/office/drawing/2014/main" xmlns="" id="{BED90274-A2BF-1747-9AB7-619D41BD0D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51875" y="4697413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xmlns="" id="{2B124DAA-487F-B547-870F-D6BE78E916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472870" y="4697413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xmlns="" id="{F0CCD6AF-A316-C24E-8C04-A3CEA14005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72870" y="8519137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xmlns="" id="{DF081841-FE96-F24F-A009-28155E3A16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51734" y="8519137"/>
            <a:ext cx="3252788" cy="3252787"/>
          </a:xfrm>
          <a:solidFill>
            <a:schemeClr val="accent6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1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50567A1A-5BE4-8D49-9C84-1B4BAE48176E}"/>
              </a:ext>
            </a:extLst>
          </p:cNvPr>
          <p:cNvSpPr/>
          <p:nvPr userDrawn="1"/>
        </p:nvSpPr>
        <p:spPr>
          <a:xfrm>
            <a:off x="384120" y="806285"/>
            <a:ext cx="3975444" cy="69810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E1B290EA-5455-AC41-97EF-F597F987752D}"/>
              </a:ext>
            </a:extLst>
          </p:cNvPr>
          <p:cNvSpPr/>
          <p:nvPr userDrawn="1"/>
        </p:nvSpPr>
        <p:spPr>
          <a:xfrm>
            <a:off x="390461" y="806285"/>
            <a:ext cx="698109" cy="698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9"/>
          <p:cNvSpPr txBox="1"/>
          <p:nvPr userDrawn="1"/>
        </p:nvSpPr>
        <p:spPr>
          <a:xfrm>
            <a:off x="285154" y="893811"/>
            <a:ext cx="934028" cy="52305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199" b="1" smtClean="0">
                <a:solidFill>
                  <a:schemeClr val="bg1"/>
                </a:solidFill>
                <a:latin typeface="Helvetica" panose="020B0500000000000000" pitchFamily="34" charset="0"/>
                <a:cs typeface="Calibri Light"/>
              </a:rPr>
              <a:pPr algn="ctr"/>
              <a:t>‹#›</a:t>
            </a:fld>
            <a:endParaRPr lang="id-ID" sz="2199" dirty="0">
              <a:solidFill>
                <a:schemeClr val="bg1"/>
              </a:solidFill>
              <a:latin typeface="Helvetica" panose="020B0500000000000000" pitchFamily="34" charset="0"/>
              <a:cs typeface="Calibri Light"/>
            </a:endParaRPr>
          </a:p>
        </p:txBody>
      </p:sp>
      <p:sp>
        <p:nvSpPr>
          <p:cNvPr id="8" name="Textfeld 7"/>
          <p:cNvSpPr txBox="1"/>
          <p:nvPr userDrawn="1"/>
        </p:nvSpPr>
        <p:spPr>
          <a:xfrm>
            <a:off x="1197411" y="955284"/>
            <a:ext cx="33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www.yoursite.com</a:t>
            </a:r>
            <a:endParaRPr lang="de-DE" sz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Shape 1701">
            <a:extLst>
              <a:ext uri="{FF2B5EF4-FFF2-40B4-BE49-F238E27FC236}">
                <a16:creationId xmlns:a16="http://schemas.microsoft.com/office/drawing/2014/main" xmlns="" id="{125DEFDC-5FEC-CE46-ADB0-2DDBD0877A6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2969210" y="3236746"/>
            <a:ext cx="11579674" cy="1266394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750925BA-350E-3B43-84DD-5F5DD13C28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201834" y="3922713"/>
            <a:ext cx="9988522" cy="5988050"/>
          </a:xfr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6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Desktop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hape 1701">
            <a:extLst>
              <a:ext uri="{FF2B5EF4-FFF2-40B4-BE49-F238E27FC236}">
                <a16:creationId xmlns:a16="http://schemas.microsoft.com/office/drawing/2014/main" xmlns="" id="{125DEFDC-5FEC-CE46-ADB0-2DDBD0877A6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2969210" y="3236746"/>
            <a:ext cx="11579674" cy="1266394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750925BA-350E-3B43-84DD-5F5DD13C28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201834" y="3922713"/>
            <a:ext cx="9988522" cy="5988050"/>
          </a:xfr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77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35B90-CDEB-B24D-9DD6-3227F25E63AD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045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- Spla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xmlns="" id="{65784313-F449-664A-91DB-59B9A0A796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35277" y="-2196205"/>
            <a:ext cx="15961633" cy="17016869"/>
          </a:xfrm>
          <a:custGeom>
            <a:avLst/>
            <a:gdLst>
              <a:gd name="connsiteX0" fmla="*/ 14013076 w 15406251"/>
              <a:gd name="connsiteY0" fmla="*/ 4682276 h 16363727"/>
              <a:gd name="connsiteX1" fmla="*/ 14451236 w 15406251"/>
              <a:gd name="connsiteY1" fmla="*/ 4849259 h 16363727"/>
              <a:gd name="connsiteX2" fmla="*/ 14526344 w 15406251"/>
              <a:gd name="connsiteY2" fmla="*/ 5827569 h 16363727"/>
              <a:gd name="connsiteX3" fmla="*/ 5700348 w 15406251"/>
              <a:gd name="connsiteY3" fmla="*/ 16121510 h 16363727"/>
              <a:gd name="connsiteX4" fmla="*/ 4722038 w 15406251"/>
              <a:gd name="connsiteY4" fmla="*/ 16196620 h 16363727"/>
              <a:gd name="connsiteX5" fmla="*/ 4646928 w 15406251"/>
              <a:gd name="connsiteY5" fmla="*/ 15218310 h 16363727"/>
              <a:gd name="connsiteX6" fmla="*/ 13472926 w 15406251"/>
              <a:gd name="connsiteY6" fmla="*/ 4924371 h 16363727"/>
              <a:gd name="connsiteX7" fmla="*/ 14013076 w 15406251"/>
              <a:gd name="connsiteY7" fmla="*/ 4682276 h 16363727"/>
              <a:gd name="connsiteX8" fmla="*/ 15175904 w 15406251"/>
              <a:gd name="connsiteY8" fmla="*/ 1641719 h 16363727"/>
              <a:gd name="connsiteX9" fmla="*/ 15331554 w 15406251"/>
              <a:gd name="connsiteY9" fmla="*/ 1692623 h 16363727"/>
              <a:gd name="connsiteX10" fmla="*/ 15331550 w 15406251"/>
              <a:gd name="connsiteY10" fmla="*/ 1692624 h 16363727"/>
              <a:gd name="connsiteX11" fmla="*/ 15354714 w 15406251"/>
              <a:gd name="connsiteY11" fmla="*/ 1994327 h 16363727"/>
              <a:gd name="connsiteX12" fmla="*/ 5904058 w 15406251"/>
              <a:gd name="connsiteY12" fmla="*/ 13016820 h 16363727"/>
              <a:gd name="connsiteX13" fmla="*/ 5602356 w 15406251"/>
              <a:gd name="connsiteY13" fmla="*/ 13039983 h 16363727"/>
              <a:gd name="connsiteX14" fmla="*/ 5602354 w 15406251"/>
              <a:gd name="connsiteY14" fmla="*/ 13039984 h 16363727"/>
              <a:gd name="connsiteX15" fmla="*/ 5579192 w 15406251"/>
              <a:gd name="connsiteY15" fmla="*/ 12738280 h 16363727"/>
              <a:gd name="connsiteX16" fmla="*/ 15029848 w 15406251"/>
              <a:gd name="connsiteY16" fmla="*/ 1715787 h 16363727"/>
              <a:gd name="connsiteX17" fmla="*/ 15175904 w 15406251"/>
              <a:gd name="connsiteY17" fmla="*/ 1641719 h 16363727"/>
              <a:gd name="connsiteX18" fmla="*/ 11532332 w 15406251"/>
              <a:gd name="connsiteY18" fmla="*/ 1373959 h 16363727"/>
              <a:gd name="connsiteX19" fmla="*/ 12480148 w 15406251"/>
              <a:gd name="connsiteY19" fmla="*/ 1735176 h 16363727"/>
              <a:gd name="connsiteX20" fmla="*/ 12642624 w 15406251"/>
              <a:gd name="connsiteY20" fmla="*/ 3851434 h 16363727"/>
              <a:gd name="connsiteX21" fmla="*/ 3142660 w 15406251"/>
              <a:gd name="connsiteY21" fmla="*/ 14931435 h 16363727"/>
              <a:gd name="connsiteX22" fmla="*/ 1026402 w 15406251"/>
              <a:gd name="connsiteY22" fmla="*/ 15093912 h 16363727"/>
              <a:gd name="connsiteX23" fmla="*/ 863925 w 15406251"/>
              <a:gd name="connsiteY23" fmla="*/ 12977655 h 16363727"/>
              <a:gd name="connsiteX24" fmla="*/ 10363890 w 15406251"/>
              <a:gd name="connsiteY24" fmla="*/ 1897652 h 16363727"/>
              <a:gd name="connsiteX25" fmla="*/ 11532332 w 15406251"/>
              <a:gd name="connsiteY25" fmla="*/ 1373959 h 16363727"/>
              <a:gd name="connsiteX26" fmla="*/ 9484954 w 15406251"/>
              <a:gd name="connsiteY26" fmla="*/ 154 h 16363727"/>
              <a:gd name="connsiteX27" fmla="*/ 10031126 w 15406251"/>
              <a:gd name="connsiteY27" fmla="*/ 208300 h 16363727"/>
              <a:gd name="connsiteX28" fmla="*/ 10031124 w 15406251"/>
              <a:gd name="connsiteY28" fmla="*/ 208301 h 16363727"/>
              <a:gd name="connsiteX29" fmla="*/ 10124750 w 15406251"/>
              <a:gd name="connsiteY29" fmla="*/ 1427771 h 16363727"/>
              <a:gd name="connsiteX30" fmla="*/ 1521396 w 15406251"/>
              <a:gd name="connsiteY30" fmla="*/ 11462036 h 16363727"/>
              <a:gd name="connsiteX31" fmla="*/ 301926 w 15406251"/>
              <a:gd name="connsiteY31" fmla="*/ 11555661 h 16363727"/>
              <a:gd name="connsiteX32" fmla="*/ 301927 w 15406251"/>
              <a:gd name="connsiteY32" fmla="*/ 11555662 h 16363727"/>
              <a:gd name="connsiteX33" fmla="*/ 208301 w 15406251"/>
              <a:gd name="connsiteY33" fmla="*/ 10336192 h 16363727"/>
              <a:gd name="connsiteX34" fmla="*/ 8811654 w 15406251"/>
              <a:gd name="connsiteY34" fmla="*/ 301926 h 16363727"/>
              <a:gd name="connsiteX35" fmla="*/ 9484954 w 15406251"/>
              <a:gd name="connsiteY35" fmla="*/ 154 h 1636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406251" h="16363727">
                <a:moveTo>
                  <a:pt x="14013076" y="4682276"/>
                </a:moveTo>
                <a:cubicBezTo>
                  <a:pt x="14168546" y="4685200"/>
                  <a:pt x="14323970" y="4740141"/>
                  <a:pt x="14451236" y="4849259"/>
                </a:cubicBezTo>
                <a:cubicBezTo>
                  <a:pt x="14742128" y="5098671"/>
                  <a:pt x="14775758" y="5536674"/>
                  <a:pt x="14526344" y="5827569"/>
                </a:cubicBezTo>
                <a:lnTo>
                  <a:pt x="5700348" y="16121510"/>
                </a:lnTo>
                <a:cubicBezTo>
                  <a:pt x="5450934" y="16412403"/>
                  <a:pt x="5012932" y="16446032"/>
                  <a:pt x="4722038" y="16196620"/>
                </a:cubicBezTo>
                <a:cubicBezTo>
                  <a:pt x="4431144" y="15947209"/>
                  <a:pt x="4397516" y="15509204"/>
                  <a:pt x="4646928" y="15218310"/>
                </a:cubicBezTo>
                <a:lnTo>
                  <a:pt x="13472926" y="4924371"/>
                </a:lnTo>
                <a:cubicBezTo>
                  <a:pt x="13613220" y="4760742"/>
                  <a:pt x="13813186" y="4678514"/>
                  <a:pt x="14013076" y="4682276"/>
                </a:cubicBezTo>
                <a:close/>
                <a:moveTo>
                  <a:pt x="15175904" y="1641719"/>
                </a:moveTo>
                <a:cubicBezTo>
                  <a:pt x="15230502" y="1637528"/>
                  <a:pt x="15286698" y="1654165"/>
                  <a:pt x="15331554" y="1692623"/>
                </a:cubicBezTo>
                <a:lnTo>
                  <a:pt x="15331550" y="1692624"/>
                </a:lnTo>
                <a:cubicBezTo>
                  <a:pt x="15421264" y="1769540"/>
                  <a:pt x="15431634" y="1904617"/>
                  <a:pt x="15354714" y="1994327"/>
                </a:cubicBezTo>
                <a:lnTo>
                  <a:pt x="5904058" y="13016820"/>
                </a:lnTo>
                <a:cubicBezTo>
                  <a:pt x="5827142" y="13106530"/>
                  <a:pt x="5692064" y="13116900"/>
                  <a:pt x="5602356" y="13039983"/>
                </a:cubicBezTo>
                <a:lnTo>
                  <a:pt x="5602354" y="13039984"/>
                </a:lnTo>
                <a:cubicBezTo>
                  <a:pt x="5512644" y="12963067"/>
                  <a:pt x="5502276" y="12827989"/>
                  <a:pt x="5579192" y="12738280"/>
                </a:cubicBezTo>
                <a:lnTo>
                  <a:pt x="15029848" y="1715787"/>
                </a:lnTo>
                <a:cubicBezTo>
                  <a:pt x="15068308" y="1670930"/>
                  <a:pt x="15121304" y="1645912"/>
                  <a:pt x="15175904" y="1641719"/>
                </a:cubicBezTo>
                <a:close/>
                <a:moveTo>
                  <a:pt x="11532332" y="1373959"/>
                </a:moveTo>
                <a:cubicBezTo>
                  <a:pt x="11868640" y="1380286"/>
                  <a:pt x="12204848" y="1499135"/>
                  <a:pt x="12480148" y="1735176"/>
                </a:cubicBezTo>
                <a:cubicBezTo>
                  <a:pt x="13109402" y="2274697"/>
                  <a:pt x="13182146" y="3222179"/>
                  <a:pt x="12642624" y="3851434"/>
                </a:cubicBezTo>
                <a:lnTo>
                  <a:pt x="3142660" y="14931435"/>
                </a:lnTo>
                <a:cubicBezTo>
                  <a:pt x="2603138" y="15560690"/>
                  <a:pt x="1655656" y="15633434"/>
                  <a:pt x="1026402" y="15093912"/>
                </a:cubicBezTo>
                <a:cubicBezTo>
                  <a:pt x="397147" y="14554391"/>
                  <a:pt x="324404" y="13606910"/>
                  <a:pt x="863925" y="12977655"/>
                </a:cubicBezTo>
                <a:lnTo>
                  <a:pt x="10363890" y="1897652"/>
                </a:lnTo>
                <a:cubicBezTo>
                  <a:pt x="10667370" y="1543696"/>
                  <a:pt x="11099932" y="1365826"/>
                  <a:pt x="11532332" y="1373959"/>
                </a:cubicBezTo>
                <a:close/>
                <a:moveTo>
                  <a:pt x="9484954" y="154"/>
                </a:moveTo>
                <a:cubicBezTo>
                  <a:pt x="9678748" y="3799"/>
                  <a:pt x="9872486" y="72283"/>
                  <a:pt x="10031126" y="208300"/>
                </a:cubicBezTo>
                <a:lnTo>
                  <a:pt x="10031124" y="208301"/>
                </a:lnTo>
                <a:cubicBezTo>
                  <a:pt x="10393724" y="519194"/>
                  <a:pt x="10435644" y="1065168"/>
                  <a:pt x="10124750" y="1427771"/>
                </a:cubicBezTo>
                <a:lnTo>
                  <a:pt x="1521396" y="11462036"/>
                </a:lnTo>
                <a:cubicBezTo>
                  <a:pt x="1210502" y="11824637"/>
                  <a:pt x="664527" y="11866555"/>
                  <a:pt x="301926" y="11555661"/>
                </a:cubicBezTo>
                <a:lnTo>
                  <a:pt x="301927" y="11555662"/>
                </a:lnTo>
                <a:cubicBezTo>
                  <a:pt x="-60675" y="11244768"/>
                  <a:pt x="-102592" y="10698793"/>
                  <a:pt x="208301" y="10336192"/>
                </a:cubicBezTo>
                <a:lnTo>
                  <a:pt x="8811654" y="301926"/>
                </a:lnTo>
                <a:cubicBezTo>
                  <a:pt x="8986532" y="97964"/>
                  <a:pt x="9235792" y="-4534"/>
                  <a:pt x="9484954" y="154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38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ound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xmlns="" id="{B340E1D8-6A6C-3849-A956-E665DD48CE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97958" y="3204242"/>
            <a:ext cx="6979500" cy="6979500"/>
          </a:xfrm>
          <a:prstGeom prst="ellipse">
            <a:avLst/>
          </a:prstGeom>
          <a:ln w="127000" cap="sq">
            <a:solidFill>
              <a:schemeClr val="accent6"/>
            </a:solidFill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435B959F-3AFF-FB45-9B1A-6D479FDCB57D}"/>
              </a:ext>
            </a:extLst>
          </p:cNvPr>
          <p:cNvSpPr/>
          <p:nvPr userDrawn="1"/>
        </p:nvSpPr>
        <p:spPr>
          <a:xfrm>
            <a:off x="7678994" y="2285278"/>
            <a:ext cx="8817428" cy="8817428"/>
          </a:xfrm>
          <a:prstGeom prst="ellipse">
            <a:avLst/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289EE17-4EEF-2741-B931-45CF1B975345}"/>
              </a:ext>
            </a:extLst>
          </p:cNvPr>
          <p:cNvSpPr/>
          <p:nvPr userDrawn="1"/>
        </p:nvSpPr>
        <p:spPr>
          <a:xfrm>
            <a:off x="6942493" y="1548777"/>
            <a:ext cx="10290430" cy="10290430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46EF81B9-B1A7-2843-954E-E8CBFBAB3051}"/>
              </a:ext>
            </a:extLst>
          </p:cNvPr>
          <p:cNvSpPr/>
          <p:nvPr userDrawn="1"/>
        </p:nvSpPr>
        <p:spPr>
          <a:xfrm>
            <a:off x="14702364" y="2186063"/>
            <a:ext cx="281678" cy="281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2FDE2B64-F7F4-A34D-91A3-683E2C219AA0}"/>
              </a:ext>
            </a:extLst>
          </p:cNvPr>
          <p:cNvSpPr/>
          <p:nvPr userDrawn="1"/>
        </p:nvSpPr>
        <p:spPr>
          <a:xfrm>
            <a:off x="16028181" y="4867446"/>
            <a:ext cx="285778" cy="2857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FAAE68A0-CFFC-6D4E-B978-FDD3563FDBCA}"/>
              </a:ext>
            </a:extLst>
          </p:cNvPr>
          <p:cNvSpPr/>
          <p:nvPr userDrawn="1"/>
        </p:nvSpPr>
        <p:spPr>
          <a:xfrm>
            <a:off x="14025277" y="11317123"/>
            <a:ext cx="227198" cy="227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98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xmlns="" id="{486A0CB5-1487-B549-AF3A-E2890B47E3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630928" y="3449781"/>
            <a:ext cx="10157788" cy="6816438"/>
          </a:xfrm>
          <a:custGeom>
            <a:avLst/>
            <a:gdLst>
              <a:gd name="connsiteX0" fmla="*/ 3518176 w 10157788"/>
              <a:gd name="connsiteY0" fmla="*/ 0 h 6816438"/>
              <a:gd name="connsiteX1" fmla="*/ 3523120 w 10157788"/>
              <a:gd name="connsiteY1" fmla="*/ 0 h 6816438"/>
              <a:gd name="connsiteX2" fmla="*/ 10157788 w 10157788"/>
              <a:gd name="connsiteY2" fmla="*/ 0 h 6816438"/>
              <a:gd name="connsiteX3" fmla="*/ 10157788 w 10157788"/>
              <a:gd name="connsiteY3" fmla="*/ 6816438 h 6816438"/>
              <a:gd name="connsiteX4" fmla="*/ 3523120 w 10157788"/>
              <a:gd name="connsiteY4" fmla="*/ 6816438 h 6816438"/>
              <a:gd name="connsiteX5" fmla="*/ 3518176 w 10157788"/>
              <a:gd name="connsiteY5" fmla="*/ 6816438 h 6816438"/>
              <a:gd name="connsiteX6" fmla="*/ 3518176 w 10157788"/>
              <a:gd name="connsiteY6" fmla="*/ 6816317 h 6816438"/>
              <a:gd name="connsiteX7" fmla="*/ 3341820 w 10157788"/>
              <a:gd name="connsiteY7" fmla="*/ 6812003 h 6816438"/>
              <a:gd name="connsiteX8" fmla="*/ 0 w 10157788"/>
              <a:gd name="connsiteY8" fmla="*/ 3408219 h 6816438"/>
              <a:gd name="connsiteX9" fmla="*/ 3341820 w 10157788"/>
              <a:gd name="connsiteY9" fmla="*/ 4435 h 6816438"/>
              <a:gd name="connsiteX10" fmla="*/ 3518176 w 10157788"/>
              <a:gd name="connsiteY10" fmla="*/ 121 h 681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57788" h="6816438">
                <a:moveTo>
                  <a:pt x="3518176" y="0"/>
                </a:moveTo>
                <a:lnTo>
                  <a:pt x="3523120" y="0"/>
                </a:lnTo>
                <a:lnTo>
                  <a:pt x="10157788" y="0"/>
                </a:lnTo>
                <a:lnTo>
                  <a:pt x="10157788" y="6816438"/>
                </a:lnTo>
                <a:lnTo>
                  <a:pt x="3523120" y="6816438"/>
                </a:lnTo>
                <a:lnTo>
                  <a:pt x="3518176" y="6816438"/>
                </a:lnTo>
                <a:lnTo>
                  <a:pt x="3518176" y="6816317"/>
                </a:lnTo>
                <a:lnTo>
                  <a:pt x="3341820" y="6812003"/>
                </a:lnTo>
                <a:cubicBezTo>
                  <a:pt x="1480311" y="6720720"/>
                  <a:pt x="0" y="5231704"/>
                  <a:pt x="0" y="3408219"/>
                </a:cubicBezTo>
                <a:cubicBezTo>
                  <a:pt x="0" y="1584734"/>
                  <a:pt x="1480311" y="95718"/>
                  <a:pt x="3341820" y="4435"/>
                </a:cubicBezTo>
                <a:lnTo>
                  <a:pt x="3518176" y="121"/>
                </a:lnTo>
                <a:close/>
              </a:path>
            </a:pathLst>
          </a:custGeom>
          <a:solidFill>
            <a:schemeClr val="accent6"/>
          </a:solidFill>
          <a:ln w="88900">
            <a:noFill/>
          </a:ln>
          <a:effectLst>
            <a:softEdge rad="0"/>
          </a:effec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589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38A49F1-6DAA-9E41-B325-EA6C7A3F2441}"/>
              </a:ext>
            </a:extLst>
          </p:cNvPr>
          <p:cNvSpPr/>
          <p:nvPr userDrawn="1"/>
        </p:nvSpPr>
        <p:spPr>
          <a:xfrm>
            <a:off x="0" y="0"/>
            <a:ext cx="17729200" cy="137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C072AC0-9977-174E-B7EB-025CDC6C2A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47625" y="2008187"/>
            <a:ext cx="10210800" cy="9699625"/>
          </a:xfrm>
          <a:solidFill>
            <a:schemeClr val="accent6"/>
          </a:solidFill>
          <a:ln w="152400">
            <a:solidFill>
              <a:schemeClr val="accent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895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- Individu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38A49F1-6DAA-9E41-B325-EA6C7A3F2441}"/>
              </a:ext>
            </a:extLst>
          </p:cNvPr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EC4B81-1A94-0B49-A282-6BA312ADA165}"/>
              </a:ext>
            </a:extLst>
          </p:cNvPr>
          <p:cNvSpPr/>
          <p:nvPr userDrawn="1"/>
        </p:nvSpPr>
        <p:spPr>
          <a:xfrm>
            <a:off x="0" y="2643173"/>
            <a:ext cx="12188825" cy="8524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C072AC0-9977-174E-B7EB-025CDC6C2A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85741" y="2008185"/>
            <a:ext cx="10210800" cy="9699625"/>
          </a:xfrm>
          <a:solidFill>
            <a:schemeClr val="accent6"/>
          </a:solidFill>
          <a:ln w="152400"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Rechteck 47">
            <a:extLst>
              <a:ext uri="{FF2B5EF4-FFF2-40B4-BE49-F238E27FC236}">
                <a16:creationId xmlns:a16="http://schemas.microsoft.com/office/drawing/2014/main" xmlns="" id="{32FEF335-6862-614C-9537-0B3902808AA3}"/>
              </a:ext>
            </a:extLst>
          </p:cNvPr>
          <p:cNvSpPr/>
          <p:nvPr userDrawn="1"/>
        </p:nvSpPr>
        <p:spPr>
          <a:xfrm>
            <a:off x="0" y="5863450"/>
            <a:ext cx="1386349" cy="116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0F665E75-9C3C-0C41-97A2-B2B7738063B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58853" y="4294557"/>
            <a:ext cx="8429625" cy="855662"/>
          </a:xfrm>
        </p:spPr>
        <p:txBody>
          <a:bodyPr/>
          <a:lstStyle>
            <a:lvl1pPr marL="0" indent="0">
              <a:buNone/>
              <a:defRPr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74CCDA9E-4D4A-A841-8E8D-B8A6359064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58852" y="6874054"/>
            <a:ext cx="8429625" cy="2852046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Description here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xmlns="" id="{F2358999-3AB7-324D-AB87-3AD6318A50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58853" y="5547734"/>
            <a:ext cx="6227763" cy="865188"/>
          </a:xfrm>
        </p:spPr>
        <p:txBody>
          <a:bodyPr anchor="ctr"/>
          <a:lstStyle>
            <a:lvl1pPr marL="0" indent="0">
              <a:buNone/>
              <a:defRPr sz="360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Specialist here</a:t>
            </a:r>
          </a:p>
        </p:txBody>
      </p:sp>
    </p:spTree>
    <p:extLst>
      <p:ext uri="{BB962C8B-B14F-4D97-AF65-F5344CB8AC3E}">
        <p14:creationId xmlns:p14="http://schemas.microsoft.com/office/powerpoint/2010/main" val="913490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xmlns="" id="{F32517F5-05DD-D742-AA6B-991603D55E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174297" y="855117"/>
            <a:ext cx="8203353" cy="3497425"/>
          </a:xfrm>
          <a:custGeom>
            <a:avLst/>
            <a:gdLst>
              <a:gd name="connsiteX0" fmla="*/ 1748713 w 8203353"/>
              <a:gd name="connsiteY0" fmla="*/ 0 h 3497425"/>
              <a:gd name="connsiteX1" fmla="*/ 1748727 w 8203353"/>
              <a:gd name="connsiteY1" fmla="*/ 1 h 3497425"/>
              <a:gd name="connsiteX2" fmla="*/ 6547159 w 8203353"/>
              <a:gd name="connsiteY2" fmla="*/ 1 h 3497425"/>
              <a:gd name="connsiteX3" fmla="*/ 6547159 w 8203353"/>
              <a:gd name="connsiteY3" fmla="*/ 0 h 3497425"/>
              <a:gd name="connsiteX4" fmla="*/ 8203353 w 8203353"/>
              <a:gd name="connsiteY4" fmla="*/ 0 h 3497425"/>
              <a:gd name="connsiteX5" fmla="*/ 8203353 w 8203353"/>
              <a:gd name="connsiteY5" fmla="*/ 3497425 h 3497425"/>
              <a:gd name="connsiteX6" fmla="*/ 6547159 w 8203353"/>
              <a:gd name="connsiteY6" fmla="*/ 3497425 h 3497425"/>
              <a:gd name="connsiteX7" fmla="*/ 1748713 w 8203353"/>
              <a:gd name="connsiteY7" fmla="*/ 3497425 h 3497425"/>
              <a:gd name="connsiteX8" fmla="*/ 0 w 8203353"/>
              <a:gd name="connsiteY8" fmla="*/ 1748713 h 3497425"/>
              <a:gd name="connsiteX9" fmla="*/ 1748713 w 8203353"/>
              <a:gd name="connsiteY9" fmla="*/ 0 h 34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03353" h="3497425">
                <a:moveTo>
                  <a:pt x="1748713" y="0"/>
                </a:moveTo>
                <a:lnTo>
                  <a:pt x="1748727" y="1"/>
                </a:lnTo>
                <a:lnTo>
                  <a:pt x="6547159" y="1"/>
                </a:lnTo>
                <a:lnTo>
                  <a:pt x="6547159" y="0"/>
                </a:lnTo>
                <a:lnTo>
                  <a:pt x="8203353" y="0"/>
                </a:lnTo>
                <a:lnTo>
                  <a:pt x="8203353" y="3497425"/>
                </a:lnTo>
                <a:lnTo>
                  <a:pt x="6547159" y="3497425"/>
                </a:lnTo>
                <a:lnTo>
                  <a:pt x="1748713" y="3497425"/>
                </a:lnTo>
                <a:cubicBezTo>
                  <a:pt x="782925" y="3497425"/>
                  <a:pt x="0" y="2714500"/>
                  <a:pt x="0" y="1748713"/>
                </a:cubicBezTo>
                <a:cubicBezTo>
                  <a:pt x="0" y="782925"/>
                  <a:pt x="782925" y="0"/>
                  <a:pt x="1748713" y="0"/>
                </a:cubicBezTo>
                <a:close/>
              </a:path>
            </a:pathLst>
          </a:custGeo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2E4217EC-D379-4648-8B95-94C3C1F5E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2037" y="5109287"/>
            <a:ext cx="10415612" cy="3497425"/>
          </a:xfrm>
          <a:custGeom>
            <a:avLst/>
            <a:gdLst>
              <a:gd name="connsiteX0" fmla="*/ 1748713 w 10415612"/>
              <a:gd name="connsiteY0" fmla="*/ 0 h 3497425"/>
              <a:gd name="connsiteX1" fmla="*/ 1748728 w 10415612"/>
              <a:gd name="connsiteY1" fmla="*/ 1 h 3497425"/>
              <a:gd name="connsiteX2" fmla="*/ 8324786 w 10415612"/>
              <a:gd name="connsiteY2" fmla="*/ 1 h 3497425"/>
              <a:gd name="connsiteX3" fmla="*/ 8324786 w 10415612"/>
              <a:gd name="connsiteY3" fmla="*/ 0 h 3497425"/>
              <a:gd name="connsiteX4" fmla="*/ 10415612 w 10415612"/>
              <a:gd name="connsiteY4" fmla="*/ 0 h 3497425"/>
              <a:gd name="connsiteX5" fmla="*/ 10415612 w 10415612"/>
              <a:gd name="connsiteY5" fmla="*/ 3497425 h 3497425"/>
              <a:gd name="connsiteX6" fmla="*/ 8324786 w 10415612"/>
              <a:gd name="connsiteY6" fmla="*/ 3497425 h 3497425"/>
              <a:gd name="connsiteX7" fmla="*/ 1748714 w 10415612"/>
              <a:gd name="connsiteY7" fmla="*/ 3497425 h 3497425"/>
              <a:gd name="connsiteX8" fmla="*/ 1748713 w 10415612"/>
              <a:gd name="connsiteY8" fmla="*/ 3497425 h 3497425"/>
              <a:gd name="connsiteX9" fmla="*/ 0 w 10415612"/>
              <a:gd name="connsiteY9" fmla="*/ 1748713 h 3497425"/>
              <a:gd name="connsiteX10" fmla="*/ 1748713 w 10415612"/>
              <a:gd name="connsiteY10" fmla="*/ 0 h 34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15612" h="3497425">
                <a:moveTo>
                  <a:pt x="1748713" y="0"/>
                </a:moveTo>
                <a:lnTo>
                  <a:pt x="1748728" y="1"/>
                </a:lnTo>
                <a:lnTo>
                  <a:pt x="8324786" y="1"/>
                </a:lnTo>
                <a:lnTo>
                  <a:pt x="8324786" y="0"/>
                </a:lnTo>
                <a:lnTo>
                  <a:pt x="10415612" y="0"/>
                </a:lnTo>
                <a:lnTo>
                  <a:pt x="10415612" y="3497425"/>
                </a:lnTo>
                <a:lnTo>
                  <a:pt x="8324786" y="3497425"/>
                </a:lnTo>
                <a:lnTo>
                  <a:pt x="1748714" y="3497425"/>
                </a:lnTo>
                <a:lnTo>
                  <a:pt x="1748713" y="3497425"/>
                </a:lnTo>
                <a:cubicBezTo>
                  <a:pt x="782925" y="3497425"/>
                  <a:pt x="0" y="2714500"/>
                  <a:pt x="0" y="1748713"/>
                </a:cubicBezTo>
                <a:cubicBezTo>
                  <a:pt x="0" y="782925"/>
                  <a:pt x="782925" y="0"/>
                  <a:pt x="1748713" y="0"/>
                </a:cubicBezTo>
                <a:close/>
              </a:path>
            </a:pathLst>
          </a:custGeo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9ED51FF3-EADF-564C-A60D-B3707693C2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00397" y="9363458"/>
            <a:ext cx="12877253" cy="3497425"/>
          </a:xfrm>
          <a:custGeom>
            <a:avLst/>
            <a:gdLst>
              <a:gd name="connsiteX0" fmla="*/ 1748713 w 12877253"/>
              <a:gd name="connsiteY0" fmla="*/ 0 h 3497425"/>
              <a:gd name="connsiteX1" fmla="*/ 1748728 w 12877253"/>
              <a:gd name="connsiteY1" fmla="*/ 1 h 3497425"/>
              <a:gd name="connsiteX2" fmla="*/ 9958331 w 12877253"/>
              <a:gd name="connsiteY2" fmla="*/ 1 h 3497425"/>
              <a:gd name="connsiteX3" fmla="*/ 9958331 w 12877253"/>
              <a:gd name="connsiteY3" fmla="*/ 0 h 3497425"/>
              <a:gd name="connsiteX4" fmla="*/ 12877253 w 12877253"/>
              <a:gd name="connsiteY4" fmla="*/ 0 h 3497425"/>
              <a:gd name="connsiteX5" fmla="*/ 12877253 w 12877253"/>
              <a:gd name="connsiteY5" fmla="*/ 3497425 h 3497425"/>
              <a:gd name="connsiteX6" fmla="*/ 10102415 w 12877253"/>
              <a:gd name="connsiteY6" fmla="*/ 3497425 h 3497425"/>
              <a:gd name="connsiteX7" fmla="*/ 9958331 w 12877253"/>
              <a:gd name="connsiteY7" fmla="*/ 3497425 h 3497425"/>
              <a:gd name="connsiteX8" fmla="*/ 1748713 w 12877253"/>
              <a:gd name="connsiteY8" fmla="*/ 3497425 h 3497425"/>
              <a:gd name="connsiteX9" fmla="*/ 0 w 12877253"/>
              <a:gd name="connsiteY9" fmla="*/ 1748712 h 3497425"/>
              <a:gd name="connsiteX10" fmla="*/ 1748713 w 12877253"/>
              <a:gd name="connsiteY10" fmla="*/ 0 h 34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77253" h="3497425">
                <a:moveTo>
                  <a:pt x="1748713" y="0"/>
                </a:moveTo>
                <a:lnTo>
                  <a:pt x="1748728" y="1"/>
                </a:lnTo>
                <a:lnTo>
                  <a:pt x="9958331" y="1"/>
                </a:lnTo>
                <a:lnTo>
                  <a:pt x="9958331" y="0"/>
                </a:lnTo>
                <a:lnTo>
                  <a:pt x="12877253" y="0"/>
                </a:lnTo>
                <a:lnTo>
                  <a:pt x="12877253" y="3497425"/>
                </a:lnTo>
                <a:lnTo>
                  <a:pt x="10102415" y="3497425"/>
                </a:lnTo>
                <a:lnTo>
                  <a:pt x="9958331" y="3497425"/>
                </a:lnTo>
                <a:lnTo>
                  <a:pt x="1748713" y="3497425"/>
                </a:lnTo>
                <a:cubicBezTo>
                  <a:pt x="782925" y="3497425"/>
                  <a:pt x="0" y="2714500"/>
                  <a:pt x="0" y="1748712"/>
                </a:cubicBezTo>
                <a:cubicBezTo>
                  <a:pt x="0" y="782925"/>
                  <a:pt x="782925" y="0"/>
                  <a:pt x="1748713" y="0"/>
                </a:cubicBezTo>
                <a:close/>
              </a:path>
            </a:pathLst>
          </a:custGeo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416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66FFC7A-B9BE-4948-98DE-A91F7612C0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640909" y="2848709"/>
            <a:ext cx="7736741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xmlns="" id="{0CEDCCD8-A92C-6C41-9A6A-C100C246FD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98579" y="2848708"/>
            <a:ext cx="4009291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xmlns="" id="{052C3D46-9FE2-1145-AEB1-5E797AE24E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56249" y="2848707"/>
            <a:ext cx="4009291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xmlns="" id="{631098CF-089A-0743-832D-2B51AF0285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98579" y="7102425"/>
            <a:ext cx="4009291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xmlns="" id="{42AF282A-767F-E646-B178-A8308462E8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640909" y="7102427"/>
            <a:ext cx="4009291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xmlns="" id="{571C97A6-4895-8943-B95B-DB5C184C01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27450" y="7102423"/>
            <a:ext cx="8438090" cy="4009291"/>
          </a:xfrm>
          <a:ln w="127000" cap="sq">
            <a:noFill/>
            <a:miter lim="800000"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78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2348" userDrawn="1">
          <p15:clr>
            <a:srgbClr val="FBAE40"/>
          </p15:clr>
        </p15:guide>
        <p15:guide id="3" pos="13008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Des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C524BC4-42E5-4D4B-B9DD-EF0968FE86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9007" y="1717964"/>
            <a:ext cx="4892675" cy="558879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07F02D6D-F50E-C749-9F39-CAE0695485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004927" y="1717964"/>
            <a:ext cx="4892675" cy="5588791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A82B092B-8034-594D-92BA-9D4DA38752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60847" y="1717964"/>
            <a:ext cx="4892675" cy="558879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F3AB526-6992-D64E-BF12-B3A4DB6E2643}"/>
              </a:ext>
            </a:extLst>
          </p:cNvPr>
          <p:cNvSpPr/>
          <p:nvPr userDrawn="1"/>
        </p:nvSpPr>
        <p:spPr>
          <a:xfrm>
            <a:off x="7549007" y="7306755"/>
            <a:ext cx="4892675" cy="4892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B072C6D-3113-D44D-841B-E479BD521D4C}"/>
              </a:ext>
            </a:extLst>
          </p:cNvPr>
          <p:cNvSpPr/>
          <p:nvPr userDrawn="1"/>
        </p:nvSpPr>
        <p:spPr>
          <a:xfrm>
            <a:off x="13004926" y="7306755"/>
            <a:ext cx="4892675" cy="4892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692C263-C8A9-1F4E-8944-38B90E7BDB8B}"/>
              </a:ext>
            </a:extLst>
          </p:cNvPr>
          <p:cNvSpPr/>
          <p:nvPr userDrawn="1"/>
        </p:nvSpPr>
        <p:spPr>
          <a:xfrm>
            <a:off x="18460845" y="7306755"/>
            <a:ext cx="4892675" cy="489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06234469-B85F-7840-B43C-C07FCEC9DC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86688" y="8016240"/>
            <a:ext cx="4402137" cy="609600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xmlns="" id="{A098A41C-1095-AE42-9374-B134CADC08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50194" y="8016240"/>
            <a:ext cx="4402137" cy="609600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xmlns="" id="{FC513922-2E47-4F44-BCA7-9DAB99D802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706113" y="8016240"/>
            <a:ext cx="4402137" cy="609600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 GOES HERE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xmlns="" id="{7618A83C-3D47-BA44-87B3-4BAAD4B122A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786688" y="9022079"/>
            <a:ext cx="4402137" cy="2849245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ln>
                  <a:noFill/>
                </a:ln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Description goes here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xmlns="" id="{4776205B-C1FC-3443-A19F-8F79D735215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13250194" y="9022079"/>
            <a:ext cx="4402137" cy="2849245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ln>
                  <a:noFill/>
                </a:ln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Description goes here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xmlns="" id="{07A53642-7354-7E4E-BB49-A0A0CA4FC249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8706113" y="9006744"/>
            <a:ext cx="4402137" cy="2849245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ln>
                  <a:noFill/>
                </a:ln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Description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6739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6716D-1D19-EB4B-8422-FBD74935623E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7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5659-A8AC-3B42-BCD8-10D519F8720C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599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A02AD-3D05-F646-92B1-C97DD90FA064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61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4F42-6DD9-DD42-A96D-8003B57C87A5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4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601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BDFA-0DB8-EF45-B48F-7C7198B37105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06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3F88D-65D1-F047-A60D-E0719A7044D2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37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4E6A4-4146-3E4B-9BA6-9EF9FD3522A3}" type="datetime1">
              <a:rPr lang="en-ID" smtClean="0"/>
              <a:t>15/01/2020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00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7" r:id="rId12"/>
    <p:sldLayoutId id="2147483722" r:id="rId13"/>
    <p:sldLayoutId id="2147483718" r:id="rId14"/>
    <p:sldLayoutId id="2147483719" r:id="rId15"/>
    <p:sldLayoutId id="2147483720" r:id="rId16"/>
    <p:sldLayoutId id="2147483732" r:id="rId17"/>
    <p:sldLayoutId id="2147483721" r:id="rId18"/>
    <p:sldLayoutId id="2147483731" r:id="rId19"/>
    <p:sldLayoutId id="2147483723" r:id="rId20"/>
    <p:sldLayoutId id="2147483726" r:id="rId21"/>
    <p:sldLayoutId id="2147483724" r:id="rId22"/>
    <p:sldLayoutId id="2147483725" r:id="rId23"/>
    <p:sldLayoutId id="2147483729" r:id="rId24"/>
    <p:sldLayoutId id="2147483727" r:id="rId25"/>
    <p:sldLayoutId id="2147483730" r:id="rId26"/>
    <p:sldLayoutId id="2147483728" r:id="rId27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6.sv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.svg"/><Relationship Id="rId11" Type="http://schemas.openxmlformats.org/officeDocument/2006/relationships/image" Target="../media/image9.jpeg"/><Relationship Id="rId5" Type="http://schemas.openxmlformats.org/officeDocument/2006/relationships/image" Target="../media/image6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634674D-4948-964C-9B9C-B6AD1E4902AD}"/>
              </a:ext>
            </a:extLst>
          </p:cNvPr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39">
            <a:extLst>
              <a:ext uri="{FF2B5EF4-FFF2-40B4-BE49-F238E27FC236}">
                <a16:creationId xmlns:a16="http://schemas.microsoft.com/office/drawing/2014/main" xmlns="" id="{0CDC8E18-C80D-AE4C-A594-9BC43E10C9BE}"/>
              </a:ext>
            </a:extLst>
          </p:cNvPr>
          <p:cNvSpPr txBox="1"/>
          <p:nvPr/>
        </p:nvSpPr>
        <p:spPr>
          <a:xfrm>
            <a:off x="1360827" y="4493593"/>
            <a:ext cx="11320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POWERPOINT </a:t>
            </a:r>
            <a:r>
              <a:rPr lang="de-DE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</a:p>
        </p:txBody>
      </p:sp>
      <p:sp>
        <p:nvSpPr>
          <p:cNvPr id="6" name="Textfeld 39">
            <a:extLst>
              <a:ext uri="{FF2B5EF4-FFF2-40B4-BE49-F238E27FC236}">
                <a16:creationId xmlns:a16="http://schemas.microsoft.com/office/drawing/2014/main" xmlns="" id="{F109A9F7-3119-FE42-96C6-B54B1444D3A9}"/>
              </a:ext>
            </a:extLst>
          </p:cNvPr>
          <p:cNvSpPr txBox="1"/>
          <p:nvPr/>
        </p:nvSpPr>
        <p:spPr>
          <a:xfrm>
            <a:off x="1360827" y="5986902"/>
            <a:ext cx="10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 smtClean="0">
                <a:solidFill>
                  <a:schemeClr val="accent4"/>
                </a:solidFill>
                <a:latin typeface="Century Gothic" panose="020B0502020202020204" pitchFamily="34" charset="0"/>
              </a:rPr>
              <a:t> BUSINESS </a:t>
            </a:r>
            <a:r>
              <a:rPr lang="de-DE" sz="7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REPORT</a:t>
            </a:r>
            <a:r>
              <a:rPr lang="de-DE" sz="7200" b="1" dirty="0" smtClean="0">
                <a:solidFill>
                  <a:schemeClr val="accent4"/>
                </a:solidFill>
                <a:latin typeface="Century Gothic" panose="020B0502020202020204" pitchFamily="34" charset="0"/>
              </a:rPr>
              <a:t> </a:t>
            </a:r>
            <a:endParaRPr lang="de-DE" sz="72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feld 23">
            <a:extLst>
              <a:ext uri="{FF2B5EF4-FFF2-40B4-BE49-F238E27FC236}">
                <a16:creationId xmlns:a16="http://schemas.microsoft.com/office/drawing/2014/main" xmlns="" id="{867DFE64-17E0-E44B-A3A1-4EC4B56BF0D7}"/>
              </a:ext>
            </a:extLst>
          </p:cNvPr>
          <p:cNvSpPr txBox="1"/>
          <p:nvPr/>
        </p:nvSpPr>
        <p:spPr>
          <a:xfrm>
            <a:off x="1403164" y="7913741"/>
            <a:ext cx="8893775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xmlns="" id="{C64CF242-FEDB-5A4F-9E73-A24AB04AAC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4" r="18744"/>
          <a:stretch>
            <a:fillRect/>
          </a:stretch>
        </p:blipFill>
        <p:spPr/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B98B866B-402F-CF42-801B-1948B6A8A869}"/>
              </a:ext>
            </a:extLst>
          </p:cNvPr>
          <p:cNvGrpSpPr/>
          <p:nvPr/>
        </p:nvGrpSpPr>
        <p:grpSpPr>
          <a:xfrm>
            <a:off x="23013141" y="11312391"/>
            <a:ext cx="8874581" cy="27250492"/>
            <a:chOff x="19290226" y="-12462009"/>
            <a:chExt cx="8874581" cy="272504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xmlns="" id="{69092421-1754-FF40-9415-7F05F8E73F25}"/>
                </a:ext>
              </a:extLst>
            </p:cNvPr>
            <p:cNvSpPr/>
            <p:nvPr/>
          </p:nvSpPr>
          <p:spPr>
            <a:xfrm rot="18636582">
              <a:off x="10096288" y="-3268071"/>
              <a:ext cx="20794134" cy="240625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xmlns="" id="{225BD803-8753-304C-8921-C68540DB2918}"/>
                </a:ext>
              </a:extLst>
            </p:cNvPr>
            <p:cNvSpPr/>
            <p:nvPr/>
          </p:nvSpPr>
          <p:spPr>
            <a:xfrm rot="18636582">
              <a:off x="17470080" y="-297660"/>
              <a:ext cx="20794134" cy="59532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xmlns="" id="{AE6A38BA-5E6C-0849-BB69-C2CCCBD3AD3C}"/>
                </a:ext>
              </a:extLst>
            </p:cNvPr>
            <p:cNvSpPr/>
            <p:nvPr/>
          </p:nvSpPr>
          <p:spPr>
            <a:xfrm rot="18636582">
              <a:off x="10460794" y="-629619"/>
              <a:ext cx="24479998" cy="41758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xmlns="" id="{37D3B9B7-1283-FD45-8DA1-472020CBED04}"/>
                </a:ext>
              </a:extLst>
            </p:cNvPr>
            <p:cNvSpPr/>
            <p:nvPr/>
          </p:nvSpPr>
          <p:spPr>
            <a:xfrm rot="18636582">
              <a:off x="16245411" y="3426216"/>
              <a:ext cx="20794134" cy="19304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feld 22">
            <a:extLst>
              <a:ext uri="{FF2B5EF4-FFF2-40B4-BE49-F238E27FC236}">
                <a16:creationId xmlns:a16="http://schemas.microsoft.com/office/drawing/2014/main" xmlns="" id="{5ABC25E9-902A-1441-A8EB-A19FA7D67E98}"/>
              </a:ext>
            </a:extLst>
          </p:cNvPr>
          <p:cNvSpPr txBox="1"/>
          <p:nvPr/>
        </p:nvSpPr>
        <p:spPr>
          <a:xfrm>
            <a:off x="1471744" y="10889692"/>
            <a:ext cx="52896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spc="3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www.yoursite.com</a:t>
            </a:r>
            <a:endParaRPr lang="de-DE" sz="24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Rechteck 24">
            <a:extLst>
              <a:ext uri="{FF2B5EF4-FFF2-40B4-BE49-F238E27FC236}">
                <a16:creationId xmlns:a16="http://schemas.microsoft.com/office/drawing/2014/main" xmlns="" id="{8477F362-ED6C-E94C-A4F7-7F4A48094BDC}"/>
              </a:ext>
            </a:extLst>
          </p:cNvPr>
          <p:cNvSpPr/>
          <p:nvPr/>
        </p:nvSpPr>
        <p:spPr>
          <a:xfrm>
            <a:off x="-80386" y="11107806"/>
            <a:ext cx="1386349" cy="1168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21229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hteck 87">
            <a:extLst>
              <a:ext uri="{FF2B5EF4-FFF2-40B4-BE49-F238E27FC236}">
                <a16:creationId xmlns:a16="http://schemas.microsoft.com/office/drawing/2014/main" xmlns="" id="{75C918AA-E3B7-DD4D-AD62-CDF94BE991B9}"/>
              </a:ext>
            </a:extLst>
          </p:cNvPr>
          <p:cNvSpPr/>
          <p:nvPr/>
        </p:nvSpPr>
        <p:spPr>
          <a:xfrm>
            <a:off x="9792929" y="1"/>
            <a:ext cx="14584721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/>
          <p:cNvSpPr/>
          <p:nvPr/>
        </p:nvSpPr>
        <p:spPr>
          <a:xfrm>
            <a:off x="-6688138" y="3510116"/>
            <a:ext cx="6666114" cy="10205884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xmlns="" id="{5294837E-3388-B445-8B2D-F5DFCF8A00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5" b="7115"/>
          <a:stretch>
            <a:fillRect/>
          </a:stretch>
        </p:blipFill>
        <p:spPr>
          <a:solidFill>
            <a:schemeClr val="tx2"/>
          </a:solidFill>
        </p:spPr>
      </p:pic>
      <p:sp>
        <p:nvSpPr>
          <p:cNvPr id="12" name="Textfeld 17">
            <a:extLst>
              <a:ext uri="{FF2B5EF4-FFF2-40B4-BE49-F238E27FC236}">
                <a16:creationId xmlns:a16="http://schemas.microsoft.com/office/drawing/2014/main" xmlns="" id="{A7460F26-77FE-3744-96A5-47E7D9C7E3A9}"/>
              </a:ext>
            </a:extLst>
          </p:cNvPr>
          <p:cNvSpPr txBox="1"/>
          <p:nvPr/>
        </p:nvSpPr>
        <p:spPr>
          <a:xfrm>
            <a:off x="10820206" y="6163665"/>
            <a:ext cx="12665436" cy="3242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 At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vero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eos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accusam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justo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duo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dolores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rebum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 Stet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clita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kasd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gubergren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takimata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sanctus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" name="Textfeld 39">
            <a:extLst>
              <a:ext uri="{FF2B5EF4-FFF2-40B4-BE49-F238E27FC236}">
                <a16:creationId xmlns:a16="http://schemas.microsoft.com/office/drawing/2014/main" xmlns="" id="{1B427894-B875-DE42-8CAD-1D9973606FCE}"/>
              </a:ext>
            </a:extLst>
          </p:cNvPr>
          <p:cNvSpPr txBox="1"/>
          <p:nvPr/>
        </p:nvSpPr>
        <p:spPr>
          <a:xfrm>
            <a:off x="10820206" y="4713637"/>
            <a:ext cx="8552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MOCKUP</a:t>
            </a:r>
            <a:endParaRPr lang="de-DE" sz="7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hteck 24">
            <a:extLst>
              <a:ext uri="{FF2B5EF4-FFF2-40B4-BE49-F238E27FC236}">
                <a16:creationId xmlns:a16="http://schemas.microsoft.com/office/drawing/2014/main" xmlns="" id="{D72AB82D-210A-7B4B-B707-8DE26F0DA3EA}"/>
              </a:ext>
            </a:extLst>
          </p:cNvPr>
          <p:cNvSpPr/>
          <p:nvPr/>
        </p:nvSpPr>
        <p:spPr>
          <a:xfrm>
            <a:off x="15457751" y="5285744"/>
            <a:ext cx="1627538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46A62127-4FB4-044E-8DC2-4DDB8D57BBB7}"/>
              </a:ext>
            </a:extLst>
          </p:cNvPr>
          <p:cNvGrpSpPr/>
          <p:nvPr/>
        </p:nvGrpSpPr>
        <p:grpSpPr>
          <a:xfrm rot="1237838">
            <a:off x="22026519" y="-7019618"/>
            <a:ext cx="4702261" cy="14438874"/>
            <a:chOff x="19290226" y="-12462009"/>
            <a:chExt cx="8874581" cy="27250492"/>
          </a:xfrm>
          <a:solidFill>
            <a:schemeClr val="accent4"/>
          </a:solidFill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xmlns="" id="{4A2528AE-8830-4C44-A6FA-CA6EFAAABEAC}"/>
                </a:ext>
              </a:extLst>
            </p:cNvPr>
            <p:cNvSpPr/>
            <p:nvPr/>
          </p:nvSpPr>
          <p:spPr>
            <a:xfrm rot="18636582">
              <a:off x="10096288" y="-3268071"/>
              <a:ext cx="20794134" cy="240625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xmlns="" id="{7A6E4D3D-C5D0-EF48-9FD5-3F894C85D3B3}"/>
                </a:ext>
              </a:extLst>
            </p:cNvPr>
            <p:cNvSpPr/>
            <p:nvPr/>
          </p:nvSpPr>
          <p:spPr>
            <a:xfrm rot="18636582">
              <a:off x="17470080" y="-297660"/>
              <a:ext cx="20794134" cy="5953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xmlns="" id="{4AC8CEB0-61E8-A549-8F61-56404BBBCB9A}"/>
                </a:ext>
              </a:extLst>
            </p:cNvPr>
            <p:cNvSpPr/>
            <p:nvPr/>
          </p:nvSpPr>
          <p:spPr>
            <a:xfrm rot="18636582">
              <a:off x="10460794" y="-629619"/>
              <a:ext cx="24479998" cy="4175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xmlns="" id="{EF502CC5-72F5-EB4E-AD6C-12E41B7A7674}"/>
                </a:ext>
              </a:extLst>
            </p:cNvPr>
            <p:cNvSpPr/>
            <p:nvPr/>
          </p:nvSpPr>
          <p:spPr>
            <a:xfrm rot="18636582">
              <a:off x="16245411" y="3426216"/>
              <a:ext cx="20794134" cy="19304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4774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D1F082F-E907-AF40-8D31-378683B3F8FF}"/>
              </a:ext>
            </a:extLst>
          </p:cNvPr>
          <p:cNvSpPr/>
          <p:nvPr/>
        </p:nvSpPr>
        <p:spPr>
          <a:xfrm>
            <a:off x="0" y="2461846"/>
            <a:ext cx="24377650" cy="112541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44"/>
          <p:cNvSpPr txBox="1"/>
          <p:nvPr/>
        </p:nvSpPr>
        <p:spPr>
          <a:xfrm>
            <a:off x="2807660" y="5305032"/>
            <a:ext cx="4869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Ceo</a:t>
            </a:r>
            <a:r>
              <a:rPr lang="de-DE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john.co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2807660" y="5901374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49" name="Textfeld 44">
            <a:extLst>
              <a:ext uri="{FF2B5EF4-FFF2-40B4-BE49-F238E27FC236}">
                <a16:creationId xmlns:a16="http://schemas.microsoft.com/office/drawing/2014/main" xmlns="" id="{60361E7B-FB0B-D743-B8C1-E4A5F6A3681D}"/>
              </a:ext>
            </a:extLst>
          </p:cNvPr>
          <p:cNvSpPr txBox="1"/>
          <p:nvPr/>
        </p:nvSpPr>
        <p:spPr>
          <a:xfrm>
            <a:off x="2807660" y="4668034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John </a:t>
            </a:r>
            <a:r>
              <a:rPr lang="de-DE" sz="2999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Doe</a:t>
            </a:r>
            <a:endParaRPr lang="de-DE" sz="2999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Textfeld 44">
            <a:extLst>
              <a:ext uri="{FF2B5EF4-FFF2-40B4-BE49-F238E27FC236}">
                <a16:creationId xmlns:a16="http://schemas.microsoft.com/office/drawing/2014/main" xmlns="" id="{66815265-F805-AF45-9451-C90BEFDA6FFB}"/>
              </a:ext>
            </a:extLst>
          </p:cNvPr>
          <p:cNvSpPr txBox="1"/>
          <p:nvPr/>
        </p:nvSpPr>
        <p:spPr>
          <a:xfrm>
            <a:off x="2807659" y="9408050"/>
            <a:ext cx="4869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Ceo</a:t>
            </a:r>
            <a:r>
              <a:rPr lang="de-DE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Billy.co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Textfeld 45">
            <a:extLst>
              <a:ext uri="{FF2B5EF4-FFF2-40B4-BE49-F238E27FC236}">
                <a16:creationId xmlns:a16="http://schemas.microsoft.com/office/drawing/2014/main" xmlns="" id="{20A13800-42AA-2C47-A743-E5FA1C52A683}"/>
              </a:ext>
            </a:extLst>
          </p:cNvPr>
          <p:cNvSpPr txBox="1"/>
          <p:nvPr/>
        </p:nvSpPr>
        <p:spPr>
          <a:xfrm>
            <a:off x="2807659" y="10004392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5" name="Textfeld 44">
            <a:extLst>
              <a:ext uri="{FF2B5EF4-FFF2-40B4-BE49-F238E27FC236}">
                <a16:creationId xmlns:a16="http://schemas.microsoft.com/office/drawing/2014/main" xmlns="" id="{C06C8232-8D39-F94D-B470-3C9F1F9FFCBD}"/>
              </a:ext>
            </a:extLst>
          </p:cNvPr>
          <p:cNvSpPr txBox="1"/>
          <p:nvPr/>
        </p:nvSpPr>
        <p:spPr>
          <a:xfrm>
            <a:off x="2807659" y="8771052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Billy </a:t>
            </a:r>
            <a:r>
              <a:rPr lang="de-DE" sz="2999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Dougherty</a:t>
            </a:r>
            <a:endParaRPr lang="de-DE" sz="2999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Textfeld 44">
            <a:extLst>
              <a:ext uri="{FF2B5EF4-FFF2-40B4-BE49-F238E27FC236}">
                <a16:creationId xmlns:a16="http://schemas.microsoft.com/office/drawing/2014/main" xmlns="" id="{640A8253-C36B-1749-AC27-5912474D7C22}"/>
              </a:ext>
            </a:extLst>
          </p:cNvPr>
          <p:cNvSpPr txBox="1"/>
          <p:nvPr/>
        </p:nvSpPr>
        <p:spPr>
          <a:xfrm>
            <a:off x="16700650" y="5305032"/>
            <a:ext cx="4869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Ceo</a:t>
            </a:r>
            <a:r>
              <a:rPr lang="de-DE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JR.co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Textfeld 45">
            <a:extLst>
              <a:ext uri="{FF2B5EF4-FFF2-40B4-BE49-F238E27FC236}">
                <a16:creationId xmlns:a16="http://schemas.microsoft.com/office/drawing/2014/main" xmlns="" id="{364E1264-5172-8A40-BB6D-FA436EDBF43B}"/>
              </a:ext>
            </a:extLst>
          </p:cNvPr>
          <p:cNvSpPr txBox="1"/>
          <p:nvPr/>
        </p:nvSpPr>
        <p:spPr>
          <a:xfrm>
            <a:off x="16700650" y="5901374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8" name="Textfeld 44">
            <a:extLst>
              <a:ext uri="{FF2B5EF4-FFF2-40B4-BE49-F238E27FC236}">
                <a16:creationId xmlns:a16="http://schemas.microsoft.com/office/drawing/2014/main" xmlns="" id="{43AF186A-AC0F-0E4C-8CA1-6DFF9BA5FFFD}"/>
              </a:ext>
            </a:extLst>
          </p:cNvPr>
          <p:cNvSpPr txBox="1"/>
          <p:nvPr/>
        </p:nvSpPr>
        <p:spPr>
          <a:xfrm>
            <a:off x="16700650" y="4668034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James </a:t>
            </a:r>
            <a:r>
              <a:rPr lang="de-DE" sz="2999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Rissey</a:t>
            </a:r>
            <a:endParaRPr lang="de-DE" sz="2999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Textfeld 44">
            <a:extLst>
              <a:ext uri="{FF2B5EF4-FFF2-40B4-BE49-F238E27FC236}">
                <a16:creationId xmlns:a16="http://schemas.microsoft.com/office/drawing/2014/main" xmlns="" id="{7D82521E-FAF1-DA4C-93AB-6DB688DA54C7}"/>
              </a:ext>
            </a:extLst>
          </p:cNvPr>
          <p:cNvSpPr txBox="1"/>
          <p:nvPr/>
        </p:nvSpPr>
        <p:spPr>
          <a:xfrm>
            <a:off x="16700649" y="9408050"/>
            <a:ext cx="4869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Ceo</a:t>
            </a:r>
            <a:r>
              <a:rPr lang="de-DE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GR.co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feld 45">
            <a:extLst>
              <a:ext uri="{FF2B5EF4-FFF2-40B4-BE49-F238E27FC236}">
                <a16:creationId xmlns:a16="http://schemas.microsoft.com/office/drawing/2014/main" xmlns="" id="{459DBC93-243D-6D41-8D6E-8B005E101E7E}"/>
              </a:ext>
            </a:extLst>
          </p:cNvPr>
          <p:cNvSpPr txBox="1"/>
          <p:nvPr/>
        </p:nvSpPr>
        <p:spPr>
          <a:xfrm>
            <a:off x="16700649" y="10004392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1" name="Textfeld 44">
            <a:extLst>
              <a:ext uri="{FF2B5EF4-FFF2-40B4-BE49-F238E27FC236}">
                <a16:creationId xmlns:a16="http://schemas.microsoft.com/office/drawing/2014/main" xmlns="" id="{D97F03E5-2AB6-A04C-8BDA-47F1919AB4FC}"/>
              </a:ext>
            </a:extLst>
          </p:cNvPr>
          <p:cNvSpPr txBox="1"/>
          <p:nvPr/>
        </p:nvSpPr>
        <p:spPr>
          <a:xfrm>
            <a:off x="16700649" y="8771052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Gon </a:t>
            </a:r>
            <a:r>
              <a:rPr lang="de-DE" sz="2999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Ristley</a:t>
            </a:r>
            <a:endParaRPr lang="de-DE" sz="2999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xmlns="" id="{FC51EB3B-051F-5C4A-9285-28E5DB6B54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ln w="127000" cap="sq">
            <a:solidFill>
              <a:schemeClr val="bg1"/>
            </a:solidFill>
            <a:miter lim="800000"/>
          </a:ln>
          <a:effectLst>
            <a:outerShdw blurRad="584200" dist="254000" dir="2340000" sx="84000" sy="84000" algn="ctr" rotWithShape="0">
              <a:srgbClr val="000000">
                <a:alpha val="64000"/>
              </a:srgbClr>
            </a:outerShdw>
          </a:effectLst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3797913D-F2DE-2B45-A897-1EC8153486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ln w="127000" cap="sq">
            <a:solidFill>
              <a:schemeClr val="bg1"/>
            </a:solidFill>
            <a:miter lim="800000"/>
          </a:ln>
          <a:effectLst>
            <a:outerShdw blurRad="584200" dist="254000" dir="2340000" sx="84000" sy="84000" algn="ctr" rotWithShape="0">
              <a:srgbClr val="000000">
                <a:alpha val="64000"/>
              </a:srgbClr>
            </a:outerShdw>
          </a:effectLst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xmlns="" id="{2A24488F-BD81-F740-8040-C7C6950C91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>
          <a:ln w="127000" cap="sq">
            <a:solidFill>
              <a:schemeClr val="bg1"/>
            </a:solidFill>
            <a:miter lim="800000"/>
          </a:ln>
          <a:effectLst>
            <a:outerShdw blurRad="584200" dist="254000" dir="2340000" sx="84000" sy="84000" algn="ctr" rotWithShape="0">
              <a:srgbClr val="000000">
                <a:alpha val="64000"/>
              </a:srgbClr>
            </a:outerShdw>
          </a:effectLst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D2F0CC4D-60AA-D146-AEFB-49A839317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>
          <a:ln w="127000" cap="sq">
            <a:solidFill>
              <a:schemeClr val="bg1"/>
            </a:solidFill>
            <a:miter lim="800000"/>
          </a:ln>
          <a:effectLst>
            <a:outerShdw blurRad="584200" dist="254000" dir="2340000" sx="84000" sy="84000" algn="ctr" rotWithShape="0">
              <a:srgbClr val="000000">
                <a:alpha val="64000"/>
              </a:srgb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24C6ACC-4B95-0747-BB71-17339AA324C2}"/>
              </a:ext>
            </a:extLst>
          </p:cNvPr>
          <p:cNvGrpSpPr/>
          <p:nvPr/>
        </p:nvGrpSpPr>
        <p:grpSpPr>
          <a:xfrm>
            <a:off x="630967" y="599663"/>
            <a:ext cx="11411409" cy="1200329"/>
            <a:chOff x="630968" y="1291962"/>
            <a:chExt cx="11411409" cy="1200329"/>
          </a:xfrm>
        </p:grpSpPr>
        <p:sp>
          <p:nvSpPr>
            <p:cNvPr id="28" name="Textfeld 39">
              <a:extLst>
                <a:ext uri="{FF2B5EF4-FFF2-40B4-BE49-F238E27FC236}">
                  <a16:creationId xmlns:a16="http://schemas.microsoft.com/office/drawing/2014/main" xmlns="" id="{F2891F3E-8C7F-FA4D-A043-37A36AC72FF8}"/>
                </a:ext>
              </a:extLst>
            </p:cNvPr>
            <p:cNvSpPr txBox="1"/>
            <p:nvPr/>
          </p:nvSpPr>
          <p:spPr>
            <a:xfrm>
              <a:off x="630968" y="1291962"/>
              <a:ext cx="9827111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7200" b="1" dirty="0">
                  <a:solidFill>
                    <a:schemeClr val="tx2"/>
                  </a:solidFill>
                  <a:latin typeface="Century Gothic" panose="020B0502020202020204" pitchFamily="34" charset="0"/>
                </a:rPr>
                <a:t>OUR CUSTOMER SAYS</a:t>
              </a:r>
              <a:endParaRPr lang="de-DE" sz="7200" dirty="0">
                <a:solidFill>
                  <a:schemeClr val="tx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Rechteck 24">
              <a:extLst>
                <a:ext uri="{FF2B5EF4-FFF2-40B4-BE49-F238E27FC236}">
                  <a16:creationId xmlns:a16="http://schemas.microsoft.com/office/drawing/2014/main" xmlns="" id="{2D290437-D936-6047-8289-A40707CC0D3C}"/>
                </a:ext>
              </a:extLst>
            </p:cNvPr>
            <p:cNvSpPr/>
            <p:nvPr/>
          </p:nvSpPr>
          <p:spPr>
            <a:xfrm>
              <a:off x="10656028" y="1892126"/>
              <a:ext cx="1386349" cy="56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28857253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46E87CD4-DA62-D64D-8FAA-15D41E35E966}"/>
              </a:ext>
            </a:extLst>
          </p:cNvPr>
          <p:cNvSpPr/>
          <p:nvPr/>
        </p:nvSpPr>
        <p:spPr>
          <a:xfrm>
            <a:off x="0" y="2461846"/>
            <a:ext cx="24377650" cy="112541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C4E8CA2A-A2A4-B146-A5D1-FB77AA50034C}"/>
              </a:ext>
            </a:extLst>
          </p:cNvPr>
          <p:cNvGrpSpPr/>
          <p:nvPr/>
        </p:nvGrpSpPr>
        <p:grpSpPr>
          <a:xfrm>
            <a:off x="630967" y="599663"/>
            <a:ext cx="11411409" cy="1200329"/>
            <a:chOff x="630968" y="1291962"/>
            <a:chExt cx="11411409" cy="1200329"/>
          </a:xfrm>
        </p:grpSpPr>
        <p:sp>
          <p:nvSpPr>
            <p:cNvPr id="55" name="Textfeld 39">
              <a:extLst>
                <a:ext uri="{FF2B5EF4-FFF2-40B4-BE49-F238E27FC236}">
                  <a16:creationId xmlns:a16="http://schemas.microsoft.com/office/drawing/2014/main" xmlns="" id="{0EDC2EE0-BCE9-894B-966E-0F2142EB5AB9}"/>
                </a:ext>
              </a:extLst>
            </p:cNvPr>
            <p:cNvSpPr txBox="1"/>
            <p:nvPr/>
          </p:nvSpPr>
          <p:spPr>
            <a:xfrm>
              <a:off x="630968" y="1291962"/>
              <a:ext cx="1002506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7200" b="1" dirty="0">
                  <a:solidFill>
                    <a:schemeClr val="tx2"/>
                  </a:solidFill>
                  <a:latin typeface="Century Gothic" panose="020B0502020202020204" pitchFamily="34" charset="0"/>
                </a:rPr>
                <a:t>OUR PRICING OPTION</a:t>
              </a:r>
              <a:endParaRPr lang="de-DE" sz="7200" dirty="0">
                <a:solidFill>
                  <a:schemeClr val="tx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Rechteck 24">
              <a:extLst>
                <a:ext uri="{FF2B5EF4-FFF2-40B4-BE49-F238E27FC236}">
                  <a16:creationId xmlns:a16="http://schemas.microsoft.com/office/drawing/2014/main" xmlns="" id="{F0885E48-B1B4-EE43-95F5-600E0434FB37}"/>
                </a:ext>
              </a:extLst>
            </p:cNvPr>
            <p:cNvSpPr/>
            <p:nvPr/>
          </p:nvSpPr>
          <p:spPr>
            <a:xfrm>
              <a:off x="10656028" y="1892126"/>
              <a:ext cx="1386349" cy="56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57" name="Textfeld 45">
            <a:extLst>
              <a:ext uri="{FF2B5EF4-FFF2-40B4-BE49-F238E27FC236}">
                <a16:creationId xmlns:a16="http://schemas.microsoft.com/office/drawing/2014/main" xmlns="" id="{364E1264-5172-8A40-BB6D-FA436EDBF43B}"/>
              </a:ext>
            </a:extLst>
          </p:cNvPr>
          <p:cNvSpPr txBox="1"/>
          <p:nvPr/>
        </p:nvSpPr>
        <p:spPr>
          <a:xfrm>
            <a:off x="16700649" y="5939809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8" name="Textfeld 44">
            <a:extLst>
              <a:ext uri="{FF2B5EF4-FFF2-40B4-BE49-F238E27FC236}">
                <a16:creationId xmlns:a16="http://schemas.microsoft.com/office/drawing/2014/main" xmlns="" id="{43AF186A-AC0F-0E4C-8CA1-6DFF9BA5FFFD}"/>
              </a:ext>
            </a:extLst>
          </p:cNvPr>
          <p:cNvSpPr txBox="1"/>
          <p:nvPr/>
        </p:nvSpPr>
        <p:spPr>
          <a:xfrm>
            <a:off x="16700650" y="5385939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99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Standart</a:t>
            </a:r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 Package</a:t>
            </a:r>
          </a:p>
        </p:txBody>
      </p:sp>
      <p:sp>
        <p:nvSpPr>
          <p:cNvPr id="60" name="Textfeld 45">
            <a:extLst>
              <a:ext uri="{FF2B5EF4-FFF2-40B4-BE49-F238E27FC236}">
                <a16:creationId xmlns:a16="http://schemas.microsoft.com/office/drawing/2014/main" xmlns="" id="{459DBC93-243D-6D41-8D6E-8B005E101E7E}"/>
              </a:ext>
            </a:extLst>
          </p:cNvPr>
          <p:cNvSpPr txBox="1"/>
          <p:nvPr/>
        </p:nvSpPr>
        <p:spPr>
          <a:xfrm>
            <a:off x="16700649" y="9172271"/>
            <a:ext cx="4869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Lorem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ipsum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sit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amet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consetetur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sadipscing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elitr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diam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nonumy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eirmod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tempor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invidunt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ut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labore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et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dolore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magna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aliquyam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erat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1" name="Textfeld 44">
            <a:extLst>
              <a:ext uri="{FF2B5EF4-FFF2-40B4-BE49-F238E27FC236}">
                <a16:creationId xmlns:a16="http://schemas.microsoft.com/office/drawing/2014/main" xmlns="" id="{D97F03E5-2AB6-A04C-8BDA-47F1919AB4FC}"/>
              </a:ext>
            </a:extLst>
          </p:cNvPr>
          <p:cNvSpPr txBox="1"/>
          <p:nvPr/>
        </p:nvSpPr>
        <p:spPr>
          <a:xfrm>
            <a:off x="16700649" y="8613973"/>
            <a:ext cx="4869340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99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Gold Package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1676FF4-D724-0F42-8A64-3C282DC73616}"/>
              </a:ext>
            </a:extLst>
          </p:cNvPr>
          <p:cNvGrpSpPr/>
          <p:nvPr/>
        </p:nvGrpSpPr>
        <p:grpSpPr>
          <a:xfrm>
            <a:off x="8967430" y="4646837"/>
            <a:ext cx="6442788" cy="7253349"/>
            <a:chOff x="1916839" y="2068638"/>
            <a:chExt cx="3544456" cy="362761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4D87FB77-BDAA-A546-9DEC-6B4A4D1DDC0E}"/>
                </a:ext>
              </a:extLst>
            </p:cNvPr>
            <p:cNvGrpSpPr/>
            <p:nvPr userDrawn="1"/>
          </p:nvGrpSpPr>
          <p:grpSpPr>
            <a:xfrm>
              <a:off x="1916839" y="2068638"/>
              <a:ext cx="3544456" cy="3627619"/>
              <a:chOff x="764498" y="2068642"/>
              <a:chExt cx="2420912" cy="3627619"/>
            </a:xfrm>
          </p:grpSpPr>
          <p:sp>
            <p:nvSpPr>
              <p:cNvPr id="64" name="Rounded Rectangle 63">
                <a:extLst>
                  <a:ext uri="{FF2B5EF4-FFF2-40B4-BE49-F238E27FC236}">
                    <a16:creationId xmlns:a16="http://schemas.microsoft.com/office/drawing/2014/main" xmlns="" id="{9651FEEA-B8C7-3548-AA63-7B31C3E03750}"/>
                  </a:ext>
                </a:extLst>
              </p:cNvPr>
              <p:cNvSpPr/>
              <p:nvPr userDrawn="1"/>
            </p:nvSpPr>
            <p:spPr>
              <a:xfrm>
                <a:off x="764498" y="2068642"/>
                <a:ext cx="2420912" cy="3627619"/>
              </a:xfrm>
              <a:prstGeom prst="roundRect">
                <a:avLst>
                  <a:gd name="adj" fmla="val 3354"/>
                </a:avLst>
              </a:prstGeom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3599" dirty="0"/>
              </a:p>
            </p:txBody>
          </p:sp>
          <p:sp>
            <p:nvSpPr>
              <p:cNvPr id="65" name="Round Same Side Corner Rectangle 64">
                <a:extLst>
                  <a:ext uri="{FF2B5EF4-FFF2-40B4-BE49-F238E27FC236}">
                    <a16:creationId xmlns:a16="http://schemas.microsoft.com/office/drawing/2014/main" xmlns="" id="{1FF4ABB6-27B3-1441-97FB-B322683ED6BF}"/>
                  </a:ext>
                </a:extLst>
              </p:cNvPr>
              <p:cNvSpPr/>
              <p:nvPr userDrawn="1"/>
            </p:nvSpPr>
            <p:spPr>
              <a:xfrm flipV="1">
                <a:off x="764498" y="5254048"/>
                <a:ext cx="2420912" cy="44220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99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0F3C5E2E-2964-0142-AE6A-B3DD531FC683}"/>
                </a:ext>
              </a:extLst>
            </p:cNvPr>
            <p:cNvSpPr txBox="1"/>
            <p:nvPr userDrawn="1"/>
          </p:nvSpPr>
          <p:spPr>
            <a:xfrm>
              <a:off x="1916839" y="2345957"/>
              <a:ext cx="3544456" cy="18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  <a:ea typeface="Franklin Gothic Demi" charset="0"/>
                  <a:cs typeface="Franklin Gothic Demi" charset="0"/>
                </a:rPr>
                <a:t>GOLD</a:t>
              </a:r>
              <a:endParaRPr lang="en-US" sz="3599" b="1" dirty="0">
                <a:solidFill>
                  <a:schemeClr val="tx1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BF81631B-53C8-294F-9530-624DA7A105BA}"/>
                </a:ext>
              </a:extLst>
            </p:cNvPr>
            <p:cNvSpPr txBox="1"/>
            <p:nvPr userDrawn="1"/>
          </p:nvSpPr>
          <p:spPr>
            <a:xfrm>
              <a:off x="1916839" y="2576789"/>
              <a:ext cx="3544456" cy="600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198" baseline="30000" dirty="0"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$</a:t>
              </a:r>
              <a:r>
                <a:rPr lang="en-US" sz="7198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39</a:t>
              </a:r>
              <a:r>
                <a:rPr lang="en-US" sz="2399" dirty="0"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/m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EE4727D9-347F-E944-ADE7-3DD6FB1695F2}"/>
                </a:ext>
              </a:extLst>
            </p:cNvPr>
            <p:cNvGrpSpPr/>
            <p:nvPr userDrawn="1"/>
          </p:nvGrpSpPr>
          <p:grpSpPr>
            <a:xfrm>
              <a:off x="1916839" y="3387719"/>
              <a:ext cx="3544456" cy="1461481"/>
              <a:chOff x="764498" y="3358462"/>
              <a:chExt cx="2420912" cy="1461481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xmlns="" id="{2635C333-419E-4E46-B4E8-78D4A4ED0020}"/>
                  </a:ext>
                </a:extLst>
              </p:cNvPr>
              <p:cNvGrpSpPr/>
              <p:nvPr userDrawn="1"/>
            </p:nvGrpSpPr>
            <p:grpSpPr>
              <a:xfrm>
                <a:off x="764498" y="3358462"/>
                <a:ext cx="2420912" cy="363149"/>
                <a:chOff x="764498" y="3358462"/>
                <a:chExt cx="2420912" cy="363149"/>
              </a:xfrm>
            </p:grpSpPr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xmlns="" id="{8408C225-8985-244C-92D1-92A4369CA3DF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3361422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1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xmlns="" id="{694C406E-7201-2241-AA25-424B3F923131}"/>
                    </a:ext>
                  </a:extLst>
                </p:cNvPr>
                <p:cNvCxnSpPr/>
                <p:nvPr userDrawn="1"/>
              </p:nvCxnSpPr>
              <p:spPr>
                <a:xfrm>
                  <a:off x="764498" y="3358462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xmlns="" id="{FB53599A-38EF-3948-BA9E-11B019762982}"/>
                  </a:ext>
                </a:extLst>
              </p:cNvPr>
              <p:cNvGrpSpPr/>
              <p:nvPr userDrawn="1"/>
            </p:nvGrpSpPr>
            <p:grpSpPr>
              <a:xfrm>
                <a:off x="764498" y="3721611"/>
                <a:ext cx="2420912" cy="366111"/>
                <a:chOff x="764498" y="3721611"/>
                <a:chExt cx="2420912" cy="366111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xmlns="" id="{52DDE6AD-1F4E-2D48-8D05-F898D492ACFA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3727533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2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xmlns="" id="{6CE69CD9-80D2-674B-BDB2-3E8EA2C61733}"/>
                    </a:ext>
                  </a:extLst>
                </p:cNvPr>
                <p:cNvCxnSpPr/>
                <p:nvPr userDrawn="1"/>
              </p:nvCxnSpPr>
              <p:spPr>
                <a:xfrm>
                  <a:off x="764498" y="3721611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xmlns="" id="{B4C54227-F436-A64E-8B4C-323E50E7CBA4}"/>
                  </a:ext>
                </a:extLst>
              </p:cNvPr>
              <p:cNvGrpSpPr/>
              <p:nvPr userDrawn="1"/>
            </p:nvGrpSpPr>
            <p:grpSpPr>
              <a:xfrm>
                <a:off x="764498" y="4087722"/>
                <a:ext cx="2420912" cy="366111"/>
                <a:chOff x="764498" y="4087722"/>
                <a:chExt cx="2420912" cy="366111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xmlns="" id="{8AA54A6A-2B81-E54A-A3EF-2315C521E28F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4093644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3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xmlns="" id="{B808B867-886F-2C4E-B467-69993D7C23FA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087722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xmlns="" id="{474CDA26-D635-4C47-8CFB-4442F663AB76}"/>
                  </a:ext>
                </a:extLst>
              </p:cNvPr>
              <p:cNvGrpSpPr/>
              <p:nvPr userDrawn="1"/>
            </p:nvGrpSpPr>
            <p:grpSpPr>
              <a:xfrm>
                <a:off x="764498" y="4453833"/>
                <a:ext cx="2420912" cy="366110"/>
                <a:chOff x="764498" y="4453833"/>
                <a:chExt cx="2420912" cy="366110"/>
              </a:xfrm>
            </p:grpSpPr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xmlns="" id="{B4D17246-95B1-FB43-A915-FFC867CAD46F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4459754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4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xmlns="" id="{F2CE51F1-D154-764B-9AC9-326C33A1331A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453833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xmlns="" id="{578B6732-7BBB-D243-BC1C-C2ECD3148549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819943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C875D615-6874-E340-9E57-8EE1B89B0072}"/>
                </a:ext>
              </a:extLst>
            </p:cNvPr>
            <p:cNvSpPr txBox="1"/>
            <p:nvPr userDrawn="1"/>
          </p:nvSpPr>
          <p:spPr>
            <a:xfrm>
              <a:off x="1916839" y="5386302"/>
              <a:ext cx="3544456" cy="18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2"/>
                  </a:solidFill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FREE SUPPORT 24/7</a:t>
              </a:r>
              <a:endParaRPr lang="en-US" sz="3599" b="1" dirty="0">
                <a:solidFill>
                  <a:schemeClr val="bg2"/>
                </a:solidFill>
                <a:latin typeface="Century Gothic" panose="020B0502020202020204" pitchFamily="34" charset="0"/>
                <a:ea typeface="Franklin Gothic Heavy" charset="0"/>
                <a:cs typeface="Franklin Gothic Heavy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E7C09BAD-1D4A-F642-9BAE-CE3FFA97A99A}"/>
              </a:ext>
            </a:extLst>
          </p:cNvPr>
          <p:cNvGrpSpPr/>
          <p:nvPr/>
        </p:nvGrpSpPr>
        <p:grpSpPr>
          <a:xfrm>
            <a:off x="1879426" y="4646837"/>
            <a:ext cx="6442788" cy="7253349"/>
            <a:chOff x="1916839" y="2068638"/>
            <a:chExt cx="3544456" cy="3627619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F98E2BE0-9D11-A44C-A765-5F9EC1AD2DC7}"/>
                </a:ext>
              </a:extLst>
            </p:cNvPr>
            <p:cNvGrpSpPr/>
            <p:nvPr userDrawn="1"/>
          </p:nvGrpSpPr>
          <p:grpSpPr>
            <a:xfrm>
              <a:off x="1916839" y="2068638"/>
              <a:ext cx="3544456" cy="3627619"/>
              <a:chOff x="764498" y="2068642"/>
              <a:chExt cx="2420912" cy="3627619"/>
            </a:xfrm>
          </p:grpSpPr>
          <p:sp>
            <p:nvSpPr>
              <p:cNvPr id="85" name="Rounded Rectangle 84">
                <a:extLst>
                  <a:ext uri="{FF2B5EF4-FFF2-40B4-BE49-F238E27FC236}">
                    <a16:creationId xmlns:a16="http://schemas.microsoft.com/office/drawing/2014/main" xmlns="" id="{39B56706-38D4-3F4F-9BBA-13E2659B7E5A}"/>
                  </a:ext>
                </a:extLst>
              </p:cNvPr>
              <p:cNvSpPr/>
              <p:nvPr userDrawn="1"/>
            </p:nvSpPr>
            <p:spPr>
              <a:xfrm>
                <a:off x="764498" y="2068642"/>
                <a:ext cx="2420912" cy="3627619"/>
              </a:xfrm>
              <a:prstGeom prst="roundRect">
                <a:avLst>
                  <a:gd name="adj" fmla="val 3354"/>
                </a:avLst>
              </a:prstGeom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3599" dirty="0"/>
              </a:p>
            </p:txBody>
          </p:sp>
          <p:sp>
            <p:nvSpPr>
              <p:cNvPr id="86" name="Round Same Side Corner Rectangle 85">
                <a:extLst>
                  <a:ext uri="{FF2B5EF4-FFF2-40B4-BE49-F238E27FC236}">
                    <a16:creationId xmlns:a16="http://schemas.microsoft.com/office/drawing/2014/main" xmlns="" id="{71E2615C-E3D6-4649-8E6B-AA9470F8C155}"/>
                  </a:ext>
                </a:extLst>
              </p:cNvPr>
              <p:cNvSpPr/>
              <p:nvPr userDrawn="1"/>
            </p:nvSpPr>
            <p:spPr>
              <a:xfrm flipV="1">
                <a:off x="764498" y="5254048"/>
                <a:ext cx="2420912" cy="44220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99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FB7822F9-EE8C-DF40-923D-48D249E250C2}"/>
                </a:ext>
              </a:extLst>
            </p:cNvPr>
            <p:cNvSpPr txBox="1"/>
            <p:nvPr userDrawn="1"/>
          </p:nvSpPr>
          <p:spPr>
            <a:xfrm>
              <a:off x="1916839" y="2345957"/>
              <a:ext cx="3544456" cy="18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  <a:ea typeface="Franklin Gothic Demi" charset="0"/>
                  <a:cs typeface="Franklin Gothic Demi" charset="0"/>
                </a:rPr>
                <a:t>STANDARD</a:t>
              </a:r>
              <a:endParaRPr lang="en-US" sz="3599" b="1" dirty="0">
                <a:solidFill>
                  <a:schemeClr val="tx1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74E83C32-E9DB-EA41-B847-D0B2BFBFB8DF}"/>
                </a:ext>
              </a:extLst>
            </p:cNvPr>
            <p:cNvSpPr txBox="1"/>
            <p:nvPr userDrawn="1"/>
          </p:nvSpPr>
          <p:spPr>
            <a:xfrm>
              <a:off x="1916839" y="2576789"/>
              <a:ext cx="3544456" cy="600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198" baseline="30000" dirty="0"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$</a:t>
              </a:r>
              <a:r>
                <a:rPr lang="en-US" sz="7198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19</a:t>
              </a:r>
              <a:r>
                <a:rPr lang="en-US" sz="2399" dirty="0"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/m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8D13EE47-3DC7-FB40-BF7D-91F032B53FC3}"/>
                </a:ext>
              </a:extLst>
            </p:cNvPr>
            <p:cNvGrpSpPr/>
            <p:nvPr userDrawn="1"/>
          </p:nvGrpSpPr>
          <p:grpSpPr>
            <a:xfrm>
              <a:off x="1916839" y="3387719"/>
              <a:ext cx="3544456" cy="1461481"/>
              <a:chOff x="764498" y="3358462"/>
              <a:chExt cx="2420912" cy="1461481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xmlns="" id="{B6EAFC88-4AA8-BC45-8C52-75A736B4F27A}"/>
                  </a:ext>
                </a:extLst>
              </p:cNvPr>
              <p:cNvGrpSpPr/>
              <p:nvPr userDrawn="1"/>
            </p:nvGrpSpPr>
            <p:grpSpPr>
              <a:xfrm>
                <a:off x="764498" y="3358462"/>
                <a:ext cx="2420912" cy="363149"/>
                <a:chOff x="764498" y="3358462"/>
                <a:chExt cx="2420912" cy="363149"/>
              </a:xfrm>
            </p:grpSpPr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xmlns="" id="{15A4AB0A-3059-5F4B-A046-8C8C02944C06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3361422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1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xmlns="" id="{E9502862-A365-E34E-A67D-B33F94A96B0F}"/>
                    </a:ext>
                  </a:extLst>
                </p:cNvPr>
                <p:cNvCxnSpPr/>
                <p:nvPr userDrawn="1"/>
              </p:nvCxnSpPr>
              <p:spPr>
                <a:xfrm>
                  <a:off x="764498" y="3358462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xmlns="" id="{AB97715D-B8FC-794F-918D-2A32DA79D481}"/>
                  </a:ext>
                </a:extLst>
              </p:cNvPr>
              <p:cNvGrpSpPr/>
              <p:nvPr userDrawn="1"/>
            </p:nvGrpSpPr>
            <p:grpSpPr>
              <a:xfrm>
                <a:off x="764498" y="3721611"/>
                <a:ext cx="2420912" cy="366111"/>
                <a:chOff x="764498" y="3721611"/>
                <a:chExt cx="2420912" cy="366111"/>
              </a:xfrm>
            </p:grpSpPr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xmlns="" id="{91120028-67BB-324A-8ADB-081E609B0D55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3727533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2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xmlns="" id="{11BDAA95-8A13-D94F-BD74-FED1585EFFD5}"/>
                    </a:ext>
                  </a:extLst>
                </p:cNvPr>
                <p:cNvCxnSpPr/>
                <p:nvPr userDrawn="1"/>
              </p:nvCxnSpPr>
              <p:spPr>
                <a:xfrm>
                  <a:off x="764498" y="3721611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xmlns="" id="{538F9A76-FEE5-1047-95C2-408EB97ED321}"/>
                  </a:ext>
                </a:extLst>
              </p:cNvPr>
              <p:cNvGrpSpPr/>
              <p:nvPr userDrawn="1"/>
            </p:nvGrpSpPr>
            <p:grpSpPr>
              <a:xfrm>
                <a:off x="764498" y="4087722"/>
                <a:ext cx="2420912" cy="366111"/>
                <a:chOff x="764498" y="4087722"/>
                <a:chExt cx="2420912" cy="366111"/>
              </a:xfrm>
            </p:grpSpPr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xmlns="" id="{8C7E179C-6BC4-B348-8D3E-927304C62CFB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4093644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3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xmlns="" id="{7D0FCB35-9E65-234F-B34E-474830CCC195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087722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xmlns="" id="{98CB2388-C968-534C-AFB0-0098D9DCECEA}"/>
                  </a:ext>
                </a:extLst>
              </p:cNvPr>
              <p:cNvGrpSpPr/>
              <p:nvPr userDrawn="1"/>
            </p:nvGrpSpPr>
            <p:grpSpPr>
              <a:xfrm>
                <a:off x="764498" y="4453833"/>
                <a:ext cx="2420912" cy="366110"/>
                <a:chOff x="764498" y="4453833"/>
                <a:chExt cx="2420912" cy="366110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xmlns="" id="{05ECB06D-9654-934D-9FB2-89973862540C}"/>
                    </a:ext>
                  </a:extLst>
                </p:cNvPr>
                <p:cNvSpPr txBox="1"/>
                <p:nvPr userDrawn="1"/>
              </p:nvSpPr>
              <p:spPr>
                <a:xfrm>
                  <a:off x="764498" y="4459754"/>
                  <a:ext cx="2420912" cy="3601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b="1" dirty="0">
                      <a:latin typeface="Century Gothic" panose="020B0502020202020204" pitchFamily="34" charset="0"/>
                      <a:ea typeface="Franklin Gothic Heavy" charset="0"/>
                      <a:cs typeface="Franklin Gothic Heavy" charset="0"/>
                    </a:rPr>
                    <a:t>FEATURE NUMBER 4</a:t>
                  </a:r>
                  <a:endParaRPr lang="en-US" sz="3599" b="1" dirty="0">
                    <a:latin typeface="Century Gothic" panose="020B0502020202020204" pitchFamily="34" charset="0"/>
                    <a:ea typeface="Franklin Gothic Heavy" charset="0"/>
                    <a:cs typeface="Franklin Gothic Heavy" charset="0"/>
                  </a:endParaRPr>
                </a:p>
              </p:txBody>
            </p: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xmlns="" id="{EBF263F8-E505-144C-98DC-CE37D21E051E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453833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xmlns="" id="{815E0454-8413-DA4F-AF82-DEA1455404D1}"/>
                    </a:ext>
                  </a:extLst>
                </p:cNvPr>
                <p:cNvCxnSpPr/>
                <p:nvPr userDrawn="1"/>
              </p:nvCxnSpPr>
              <p:spPr>
                <a:xfrm>
                  <a:off x="764498" y="4819943"/>
                  <a:ext cx="2420912" cy="0"/>
                </a:xfrm>
                <a:prstGeom prst="line">
                  <a:avLst/>
                </a:prstGeom>
                <a:ln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58DE1459-0E95-4644-B7E7-511899BC02CE}"/>
                </a:ext>
              </a:extLst>
            </p:cNvPr>
            <p:cNvSpPr txBox="1"/>
            <p:nvPr userDrawn="1"/>
          </p:nvSpPr>
          <p:spPr>
            <a:xfrm>
              <a:off x="1916839" y="5386302"/>
              <a:ext cx="3544456" cy="18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2"/>
                  </a:solidFill>
                  <a:latin typeface="Century Gothic" panose="020B0502020202020204" pitchFamily="34" charset="0"/>
                  <a:ea typeface="Franklin Gothic Heavy" charset="0"/>
                  <a:cs typeface="Franklin Gothic Heavy" charset="0"/>
                </a:rPr>
                <a:t>FREE SUPPORT 24/7</a:t>
              </a:r>
              <a:endParaRPr lang="en-US" sz="3599" b="1" dirty="0">
                <a:solidFill>
                  <a:schemeClr val="bg2"/>
                </a:solidFill>
                <a:latin typeface="Century Gothic" panose="020B0502020202020204" pitchFamily="34" charset="0"/>
                <a:ea typeface="Franklin Gothic Heavy" charset="0"/>
                <a:cs typeface="Franklin Gothic Heavy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2600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6642555" y="2300747"/>
            <a:ext cx="17735095" cy="114152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16034845" y="8054438"/>
            <a:ext cx="77405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 At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vero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eos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accusam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justo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duo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dolores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ea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rebum</a:t>
            </a:r>
            <a:r>
              <a:rPr lang="de-DE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5989532" y="5265935"/>
            <a:ext cx="77858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0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Contact</a:t>
            </a:r>
            <a:r>
              <a:rPr lang="de-DE" sz="50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 </a:t>
            </a:r>
            <a:r>
              <a:rPr lang="de-DE" sz="5000" b="1" dirty="0" err="1">
                <a:solidFill>
                  <a:schemeClr val="accent4"/>
                </a:solidFill>
                <a:latin typeface="Century Gothic" panose="020B0502020202020204" pitchFamily="34" charset="0"/>
              </a:rPr>
              <a:t>Us</a:t>
            </a:r>
            <a:endParaRPr lang="de-DE" sz="50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6034845" y="6903177"/>
            <a:ext cx="5289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www.yourcompany.com</a:t>
            </a:r>
            <a:endParaRPr lang="de-DE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2651064" y="4890759"/>
            <a:ext cx="830204" cy="8302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/>
              </a:solidFill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2651064" y="9246501"/>
            <a:ext cx="830204" cy="8302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2651064" y="7039453"/>
            <a:ext cx="830204" cy="8302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/>
              </a:solidFill>
            </a:endParaRPr>
          </a:p>
        </p:txBody>
      </p:sp>
      <p:sp>
        <p:nvSpPr>
          <p:cNvPr id="25" name="Shape 3810"/>
          <p:cNvSpPr/>
          <p:nvPr/>
        </p:nvSpPr>
        <p:spPr>
          <a:xfrm>
            <a:off x="2893515" y="7303287"/>
            <a:ext cx="345303" cy="3025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26" tIns="45700" rIns="91426" bIns="45700" anchor="ctr" anchorCtr="0">
            <a:noAutofit/>
          </a:bodyPr>
          <a:lstStyle/>
          <a:p>
            <a:endParaRPr>
              <a:solidFill>
                <a:schemeClr val="accent1"/>
              </a:solidFill>
              <a:sym typeface="Lato"/>
            </a:endParaRPr>
          </a:p>
        </p:txBody>
      </p:sp>
      <p:sp>
        <p:nvSpPr>
          <p:cNvPr id="27" name="Shape 604"/>
          <p:cNvSpPr/>
          <p:nvPr/>
        </p:nvSpPr>
        <p:spPr>
          <a:xfrm>
            <a:off x="1704006" y="7888639"/>
            <a:ext cx="2676870" cy="800182"/>
          </a:xfrm>
          <a:prstGeom prst="rect">
            <a:avLst/>
          </a:prstGeom>
          <a:noFill/>
          <a:ln>
            <a:noFill/>
          </a:ln>
        </p:spPr>
        <p:txBody>
          <a:bodyPr lIns="182824" tIns="91400" rIns="182824" bIns="914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3001" dirty="0" err="1">
                <a:solidFill>
                  <a:schemeClr val="accent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Maps</a:t>
            </a:r>
            <a:endParaRPr lang="id-ID" sz="3001" dirty="0">
              <a:solidFill>
                <a:schemeClr val="accent1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28" name="Shape 610"/>
          <p:cNvSpPr/>
          <p:nvPr/>
        </p:nvSpPr>
        <p:spPr>
          <a:xfrm>
            <a:off x="876223" y="10140446"/>
            <a:ext cx="4332436" cy="800182"/>
          </a:xfrm>
          <a:prstGeom prst="rect">
            <a:avLst/>
          </a:prstGeom>
          <a:noFill/>
          <a:ln>
            <a:noFill/>
          </a:ln>
        </p:spPr>
        <p:txBody>
          <a:bodyPr lIns="182824" tIns="91400" rIns="182824" bIns="914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3001" dirty="0" err="1">
                <a:solidFill>
                  <a:schemeClr val="accent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company@site.com</a:t>
            </a:r>
            <a:endParaRPr lang="id-ID" sz="3001" dirty="0">
              <a:solidFill>
                <a:schemeClr val="accent1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29" name="Shape 616"/>
          <p:cNvSpPr/>
          <p:nvPr/>
        </p:nvSpPr>
        <p:spPr>
          <a:xfrm>
            <a:off x="1497866" y="5703879"/>
            <a:ext cx="3089151" cy="800182"/>
          </a:xfrm>
          <a:prstGeom prst="rect">
            <a:avLst/>
          </a:prstGeom>
          <a:noFill/>
          <a:ln>
            <a:noFill/>
          </a:ln>
        </p:spPr>
        <p:txBody>
          <a:bodyPr lIns="182824" tIns="91400" rIns="182824" bIns="914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en-US" sz="3001" dirty="0" smtClean="0">
                <a:solidFill>
                  <a:schemeClr val="accent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123</a:t>
            </a:r>
            <a:r>
              <a:rPr lang="id-ID" sz="3001" dirty="0" smtClean="0">
                <a:solidFill>
                  <a:schemeClr val="accent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-</a:t>
            </a:r>
            <a:r>
              <a:rPr lang="en-US" sz="3001" dirty="0" smtClean="0">
                <a:solidFill>
                  <a:schemeClr val="accent1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456789</a:t>
            </a:r>
            <a:endParaRPr lang="id-ID" sz="3001" dirty="0">
              <a:solidFill>
                <a:schemeClr val="accent1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pic>
        <p:nvPicPr>
          <p:cNvPr id="35" name="Picture Placeholder 6">
            <a:extLst>
              <a:ext uri="{FF2B5EF4-FFF2-40B4-BE49-F238E27FC236}">
                <a16:creationId xmlns:a16="http://schemas.microsoft.com/office/drawing/2014/main" xmlns="" id="{BBA99DBD-439C-8C49-B92C-472D1F767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772" y="4417520"/>
            <a:ext cx="9568647" cy="6376606"/>
          </a:xfrm>
          <a:prstGeom prst="rect">
            <a:avLst/>
          </a:prstGeom>
          <a:ln w="85725" cap="sq">
            <a:solidFill>
              <a:schemeClr val="accent1"/>
            </a:solidFill>
            <a:miter lim="800000"/>
          </a:ln>
          <a:effectLst>
            <a:outerShdw blurRad="241300" dist="50800" dir="6180000" algn="ctr" rotWithShape="0">
              <a:srgbClr val="000000">
                <a:alpha val="24000"/>
              </a:srgbClr>
            </a:outerShdw>
          </a:effectLst>
        </p:spPr>
      </p:pic>
      <p:pic>
        <p:nvPicPr>
          <p:cNvPr id="41" name="Graphic 40" descr="Receiver">
            <a:extLst>
              <a:ext uri="{FF2B5EF4-FFF2-40B4-BE49-F238E27FC236}">
                <a16:creationId xmlns:a16="http://schemas.microsoft.com/office/drawing/2014/main" xmlns="" id="{ED1D3A70-771E-1445-A7C9-A6773ADF9F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43722" y="5075695"/>
            <a:ext cx="447682" cy="447682"/>
          </a:xfrm>
          <a:prstGeom prst="rect">
            <a:avLst/>
          </a:prstGeom>
        </p:spPr>
      </p:pic>
      <p:pic>
        <p:nvPicPr>
          <p:cNvPr id="42" name="Graphic 41" descr="Envelope">
            <a:extLst>
              <a:ext uri="{FF2B5EF4-FFF2-40B4-BE49-F238E27FC236}">
                <a16:creationId xmlns:a16="http://schemas.microsoft.com/office/drawing/2014/main" xmlns="" id="{4271BAEA-124A-EA40-B783-7839BA2310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63408" y="9357348"/>
            <a:ext cx="615867" cy="61586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31979EF-A5C4-AF4E-8235-8E747E335123}"/>
              </a:ext>
            </a:extLst>
          </p:cNvPr>
          <p:cNvGrpSpPr/>
          <p:nvPr/>
        </p:nvGrpSpPr>
        <p:grpSpPr>
          <a:xfrm>
            <a:off x="618197" y="537317"/>
            <a:ext cx="12048716" cy="1200329"/>
            <a:chOff x="630968" y="1291962"/>
            <a:chExt cx="12048716" cy="1200329"/>
          </a:xfrm>
        </p:grpSpPr>
        <p:sp>
          <p:nvSpPr>
            <p:cNvPr id="22" name="Textfeld 39">
              <a:extLst>
                <a:ext uri="{FF2B5EF4-FFF2-40B4-BE49-F238E27FC236}">
                  <a16:creationId xmlns:a16="http://schemas.microsoft.com/office/drawing/2014/main" xmlns="" id="{6542771F-C658-DF47-A102-B42D341427B6}"/>
                </a:ext>
              </a:extLst>
            </p:cNvPr>
            <p:cNvSpPr txBox="1"/>
            <p:nvPr/>
          </p:nvSpPr>
          <p:spPr>
            <a:xfrm>
              <a:off x="630968" y="1291962"/>
              <a:ext cx="10979142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7200" b="1" dirty="0">
                  <a:solidFill>
                    <a:schemeClr val="tx2"/>
                  </a:solidFill>
                  <a:latin typeface="Century Gothic" panose="020B0502020202020204" pitchFamily="34" charset="0"/>
                </a:rPr>
                <a:t>GET IN TOUCH WITH US</a:t>
              </a:r>
              <a:endParaRPr lang="de-DE" sz="7200" dirty="0">
                <a:solidFill>
                  <a:schemeClr val="tx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Rechteck 24">
              <a:extLst>
                <a:ext uri="{FF2B5EF4-FFF2-40B4-BE49-F238E27FC236}">
                  <a16:creationId xmlns:a16="http://schemas.microsoft.com/office/drawing/2014/main" xmlns="" id="{1F7A7A13-2217-274F-B59D-08F2BA39FEB8}"/>
                </a:ext>
              </a:extLst>
            </p:cNvPr>
            <p:cNvSpPr/>
            <p:nvPr/>
          </p:nvSpPr>
          <p:spPr>
            <a:xfrm>
              <a:off x="11293335" y="1892126"/>
              <a:ext cx="1386349" cy="56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7712887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634674D-4948-964C-9B9C-B6AD1E4902AD}"/>
              </a:ext>
            </a:extLst>
          </p:cNvPr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39">
            <a:extLst>
              <a:ext uri="{FF2B5EF4-FFF2-40B4-BE49-F238E27FC236}">
                <a16:creationId xmlns:a16="http://schemas.microsoft.com/office/drawing/2014/main" xmlns="" id="{0CDC8E18-C80D-AE4C-A594-9BC43E10C9BE}"/>
              </a:ext>
            </a:extLst>
          </p:cNvPr>
          <p:cNvSpPr txBox="1"/>
          <p:nvPr/>
        </p:nvSpPr>
        <p:spPr>
          <a:xfrm>
            <a:off x="1360827" y="4493593"/>
            <a:ext cx="11320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POWERPOINT </a:t>
            </a:r>
            <a:r>
              <a:rPr lang="de-DE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</a:p>
        </p:txBody>
      </p:sp>
      <p:sp>
        <p:nvSpPr>
          <p:cNvPr id="6" name="Textfeld 39">
            <a:extLst>
              <a:ext uri="{FF2B5EF4-FFF2-40B4-BE49-F238E27FC236}">
                <a16:creationId xmlns:a16="http://schemas.microsoft.com/office/drawing/2014/main" xmlns="" id="{F109A9F7-3119-FE42-96C6-B54B1444D3A9}"/>
              </a:ext>
            </a:extLst>
          </p:cNvPr>
          <p:cNvSpPr txBox="1"/>
          <p:nvPr/>
        </p:nvSpPr>
        <p:spPr>
          <a:xfrm>
            <a:off x="1360827" y="5986902"/>
            <a:ext cx="10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 smtClean="0">
                <a:solidFill>
                  <a:schemeClr val="accent4"/>
                </a:solidFill>
                <a:latin typeface="Century Gothic" panose="020B0502020202020204" pitchFamily="34" charset="0"/>
              </a:rPr>
              <a:t>THANKS</a:t>
            </a:r>
            <a:endParaRPr lang="de-DE" sz="72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feld 23">
            <a:extLst>
              <a:ext uri="{FF2B5EF4-FFF2-40B4-BE49-F238E27FC236}">
                <a16:creationId xmlns:a16="http://schemas.microsoft.com/office/drawing/2014/main" xmlns="" id="{867DFE64-17E0-E44B-A3A1-4EC4B56BF0D7}"/>
              </a:ext>
            </a:extLst>
          </p:cNvPr>
          <p:cNvSpPr txBox="1"/>
          <p:nvPr/>
        </p:nvSpPr>
        <p:spPr>
          <a:xfrm>
            <a:off x="1403164" y="7913741"/>
            <a:ext cx="8893775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xmlns="" id="{C64CF242-FEDB-5A4F-9E73-A24AB04AAC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4" r="18744"/>
          <a:stretch>
            <a:fillRect/>
          </a:stretch>
        </p:blipFill>
        <p:spPr/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B98B866B-402F-CF42-801B-1948B6A8A869}"/>
              </a:ext>
            </a:extLst>
          </p:cNvPr>
          <p:cNvGrpSpPr/>
          <p:nvPr/>
        </p:nvGrpSpPr>
        <p:grpSpPr>
          <a:xfrm>
            <a:off x="23013141" y="11312391"/>
            <a:ext cx="8874581" cy="27250492"/>
            <a:chOff x="19290226" y="-12462009"/>
            <a:chExt cx="8874581" cy="272504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xmlns="" id="{69092421-1754-FF40-9415-7F05F8E73F25}"/>
                </a:ext>
              </a:extLst>
            </p:cNvPr>
            <p:cNvSpPr/>
            <p:nvPr/>
          </p:nvSpPr>
          <p:spPr>
            <a:xfrm rot="18636582">
              <a:off x="10096288" y="-3268071"/>
              <a:ext cx="20794134" cy="240625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xmlns="" id="{225BD803-8753-304C-8921-C68540DB2918}"/>
                </a:ext>
              </a:extLst>
            </p:cNvPr>
            <p:cNvSpPr/>
            <p:nvPr/>
          </p:nvSpPr>
          <p:spPr>
            <a:xfrm rot="18636582">
              <a:off x="17470080" y="-297660"/>
              <a:ext cx="20794134" cy="59532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xmlns="" id="{AE6A38BA-5E6C-0849-BB69-C2CCCBD3AD3C}"/>
                </a:ext>
              </a:extLst>
            </p:cNvPr>
            <p:cNvSpPr/>
            <p:nvPr/>
          </p:nvSpPr>
          <p:spPr>
            <a:xfrm rot="18636582">
              <a:off x="10460794" y="-629619"/>
              <a:ext cx="24479998" cy="41758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xmlns="" id="{37D3B9B7-1283-FD45-8DA1-472020CBED04}"/>
                </a:ext>
              </a:extLst>
            </p:cNvPr>
            <p:cNvSpPr/>
            <p:nvPr/>
          </p:nvSpPr>
          <p:spPr>
            <a:xfrm rot="18636582">
              <a:off x="16245411" y="3426216"/>
              <a:ext cx="20794134" cy="19304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feld 22">
            <a:extLst>
              <a:ext uri="{FF2B5EF4-FFF2-40B4-BE49-F238E27FC236}">
                <a16:creationId xmlns:a16="http://schemas.microsoft.com/office/drawing/2014/main" xmlns="" id="{5ABC25E9-902A-1441-A8EB-A19FA7D67E98}"/>
              </a:ext>
            </a:extLst>
          </p:cNvPr>
          <p:cNvSpPr txBox="1"/>
          <p:nvPr/>
        </p:nvSpPr>
        <p:spPr>
          <a:xfrm>
            <a:off x="1471744" y="10889692"/>
            <a:ext cx="52896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spc="3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www.yoursite.com</a:t>
            </a:r>
            <a:endParaRPr lang="de-DE" sz="2400" b="1" spc="3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Rechteck 24">
            <a:extLst>
              <a:ext uri="{FF2B5EF4-FFF2-40B4-BE49-F238E27FC236}">
                <a16:creationId xmlns:a16="http://schemas.microsoft.com/office/drawing/2014/main" xmlns="" id="{8477F362-ED6C-E94C-A4F7-7F4A48094BDC}"/>
              </a:ext>
            </a:extLst>
          </p:cNvPr>
          <p:cNvSpPr/>
          <p:nvPr/>
        </p:nvSpPr>
        <p:spPr>
          <a:xfrm>
            <a:off x="-80386" y="11107806"/>
            <a:ext cx="1386349" cy="1168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83635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3971925" y="508635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67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xmlns="" id="{0A30C5B4-044E-3A4D-B7FF-3224590CCC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9" r="8129"/>
          <a:stretch>
            <a:fillRect/>
          </a:stretch>
        </p:blipFill>
        <p:spPr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sp>
        <p:nvSpPr>
          <p:cNvPr id="11" name="Textfeld 39">
            <a:extLst>
              <a:ext uri="{FF2B5EF4-FFF2-40B4-BE49-F238E27FC236}">
                <a16:creationId xmlns:a16="http://schemas.microsoft.com/office/drawing/2014/main" xmlns="" id="{614D6F90-2041-3A44-84A6-FCA1BC1C7DD8}"/>
              </a:ext>
            </a:extLst>
          </p:cNvPr>
          <p:cNvSpPr txBox="1"/>
          <p:nvPr/>
        </p:nvSpPr>
        <p:spPr>
          <a:xfrm>
            <a:off x="1141371" y="2676731"/>
            <a:ext cx="1001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WE ARE MEDICAL</a:t>
            </a:r>
            <a:endParaRPr lang="de-DE" sz="7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feld 23">
            <a:extLst>
              <a:ext uri="{FF2B5EF4-FFF2-40B4-BE49-F238E27FC236}">
                <a16:creationId xmlns:a16="http://schemas.microsoft.com/office/drawing/2014/main" xmlns="" id="{A8A478C3-316A-2649-8CE2-F0616CC0714E}"/>
              </a:ext>
            </a:extLst>
          </p:cNvPr>
          <p:cNvSpPr txBox="1"/>
          <p:nvPr/>
        </p:nvSpPr>
        <p:spPr>
          <a:xfrm>
            <a:off x="1183708" y="4332637"/>
            <a:ext cx="9976036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4" name="Textfeld 23">
            <a:extLst>
              <a:ext uri="{FF2B5EF4-FFF2-40B4-BE49-F238E27FC236}">
                <a16:creationId xmlns:a16="http://schemas.microsoft.com/office/drawing/2014/main" xmlns="" id="{5D8EBBB5-659B-A840-8B55-0D6E64AF0DD6}"/>
              </a:ext>
            </a:extLst>
          </p:cNvPr>
          <p:cNvSpPr txBox="1"/>
          <p:nvPr/>
        </p:nvSpPr>
        <p:spPr>
          <a:xfrm>
            <a:off x="1183708" y="8669993"/>
            <a:ext cx="5698341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6" name="Textfeld 39">
            <a:extLst>
              <a:ext uri="{FF2B5EF4-FFF2-40B4-BE49-F238E27FC236}">
                <a16:creationId xmlns:a16="http://schemas.microsoft.com/office/drawing/2014/main" xmlns="" id="{616E613C-CBCC-E946-8960-9CC584D04D6B}"/>
              </a:ext>
            </a:extLst>
          </p:cNvPr>
          <p:cNvSpPr txBox="1"/>
          <p:nvPr/>
        </p:nvSpPr>
        <p:spPr>
          <a:xfrm>
            <a:off x="1226045" y="7772848"/>
            <a:ext cx="4491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34</a:t>
            </a:r>
            <a:r>
              <a:rPr lang="de-DE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YEARS</a:t>
            </a:r>
          </a:p>
        </p:txBody>
      </p:sp>
      <p:sp>
        <p:nvSpPr>
          <p:cNvPr id="19" name="Textfeld 23">
            <a:extLst>
              <a:ext uri="{FF2B5EF4-FFF2-40B4-BE49-F238E27FC236}">
                <a16:creationId xmlns:a16="http://schemas.microsoft.com/office/drawing/2014/main" xmlns="" id="{66DF6B04-5BCD-B549-9CB9-B28AF1BD30A3}"/>
              </a:ext>
            </a:extLst>
          </p:cNvPr>
          <p:cNvSpPr txBox="1"/>
          <p:nvPr/>
        </p:nvSpPr>
        <p:spPr>
          <a:xfrm>
            <a:off x="6882049" y="8674517"/>
            <a:ext cx="5349113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0" name="Textfeld 39">
            <a:extLst>
              <a:ext uri="{FF2B5EF4-FFF2-40B4-BE49-F238E27FC236}">
                <a16:creationId xmlns:a16="http://schemas.microsoft.com/office/drawing/2014/main" xmlns="" id="{31B0D028-3B5D-E349-A685-C5FF2EACD9F9}"/>
              </a:ext>
            </a:extLst>
          </p:cNvPr>
          <p:cNvSpPr txBox="1"/>
          <p:nvPr/>
        </p:nvSpPr>
        <p:spPr>
          <a:xfrm>
            <a:off x="6882049" y="7846347"/>
            <a:ext cx="6538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120</a:t>
            </a:r>
            <a:r>
              <a:rPr lang="de-DE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PROFESSIONAL</a:t>
            </a:r>
          </a:p>
        </p:txBody>
      </p:sp>
      <p:sp>
        <p:nvSpPr>
          <p:cNvPr id="21" name="Rechteck 24">
            <a:extLst>
              <a:ext uri="{FF2B5EF4-FFF2-40B4-BE49-F238E27FC236}">
                <a16:creationId xmlns:a16="http://schemas.microsoft.com/office/drawing/2014/main" xmlns="" id="{0068EA56-45FD-EB47-B839-31AEC1EA1E1E}"/>
              </a:ext>
            </a:extLst>
          </p:cNvPr>
          <p:cNvSpPr/>
          <p:nvPr/>
        </p:nvSpPr>
        <p:spPr>
          <a:xfrm>
            <a:off x="9225993" y="3218456"/>
            <a:ext cx="1386349" cy="1168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42561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12">
            <a:extLst>
              <a:ext uri="{FF2B5EF4-FFF2-40B4-BE49-F238E27FC236}">
                <a16:creationId xmlns:a16="http://schemas.microsoft.com/office/drawing/2014/main" xmlns="" id="{A1095142-519B-1F4F-BB9B-C840CBC327C9}"/>
              </a:ext>
            </a:extLst>
          </p:cNvPr>
          <p:cNvSpPr/>
          <p:nvPr/>
        </p:nvSpPr>
        <p:spPr>
          <a:xfrm>
            <a:off x="1" y="0"/>
            <a:ext cx="12188824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17">
            <a:extLst>
              <a:ext uri="{FF2B5EF4-FFF2-40B4-BE49-F238E27FC236}">
                <a16:creationId xmlns:a16="http://schemas.microsoft.com/office/drawing/2014/main" xmlns="" id="{C4111CCF-C4A7-1845-BB96-13CB0BCF3B5E}"/>
              </a:ext>
            </a:extLst>
          </p:cNvPr>
          <p:cNvSpPr txBox="1"/>
          <p:nvPr/>
        </p:nvSpPr>
        <p:spPr>
          <a:xfrm>
            <a:off x="490291" y="4813451"/>
            <a:ext cx="6082925" cy="647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nonumy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eirmod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tempor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labore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magna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erat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 At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vero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eos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accusam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justo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duo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dolores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rebum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 Stet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clita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kasd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gubergren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no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takimata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sanctus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xmlns="" id="{B502C88D-CC55-CC40-9146-026B1318CE9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>
          <a:ln>
            <a:noFill/>
          </a:ln>
        </p:spPr>
      </p:pic>
      <p:sp>
        <p:nvSpPr>
          <p:cNvPr id="36" name="Textfeld 39">
            <a:extLst>
              <a:ext uri="{FF2B5EF4-FFF2-40B4-BE49-F238E27FC236}">
                <a16:creationId xmlns:a16="http://schemas.microsoft.com/office/drawing/2014/main" xmlns="" id="{BE761158-577A-9E4C-8BBA-796BE6206C6E}"/>
              </a:ext>
            </a:extLst>
          </p:cNvPr>
          <p:cNvSpPr txBox="1"/>
          <p:nvPr/>
        </p:nvSpPr>
        <p:spPr>
          <a:xfrm>
            <a:off x="490291" y="3363423"/>
            <a:ext cx="7284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VISION</a:t>
            </a:r>
            <a:endParaRPr lang="de-DE" sz="7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feld 39">
            <a:extLst>
              <a:ext uri="{FF2B5EF4-FFF2-40B4-BE49-F238E27FC236}">
                <a16:creationId xmlns:a16="http://schemas.microsoft.com/office/drawing/2014/main" xmlns="" id="{23B126E9-CDBE-B547-A89F-10F8BAEEFA8E}"/>
              </a:ext>
            </a:extLst>
          </p:cNvPr>
          <p:cNvSpPr txBox="1"/>
          <p:nvPr/>
        </p:nvSpPr>
        <p:spPr>
          <a:xfrm>
            <a:off x="17897884" y="3204242"/>
            <a:ext cx="5915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MISSION</a:t>
            </a:r>
            <a:endParaRPr lang="de-DE" sz="72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Rechteck 24">
            <a:extLst>
              <a:ext uri="{FF2B5EF4-FFF2-40B4-BE49-F238E27FC236}">
                <a16:creationId xmlns:a16="http://schemas.microsoft.com/office/drawing/2014/main" xmlns="" id="{68EAECE0-2722-1F4C-BE6C-989812A8064B}"/>
              </a:ext>
            </a:extLst>
          </p:cNvPr>
          <p:cNvSpPr/>
          <p:nvPr/>
        </p:nvSpPr>
        <p:spPr>
          <a:xfrm>
            <a:off x="4116961" y="3949584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24">
            <a:extLst>
              <a:ext uri="{FF2B5EF4-FFF2-40B4-BE49-F238E27FC236}">
                <a16:creationId xmlns:a16="http://schemas.microsoft.com/office/drawing/2014/main" xmlns="" id="{9C4458BC-4FB0-EC47-8EA8-CB35F0580C1D}"/>
              </a:ext>
            </a:extLst>
          </p:cNvPr>
          <p:cNvSpPr/>
          <p:nvPr/>
        </p:nvSpPr>
        <p:spPr>
          <a:xfrm>
            <a:off x="18072070" y="3799664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17">
            <a:extLst>
              <a:ext uri="{FF2B5EF4-FFF2-40B4-BE49-F238E27FC236}">
                <a16:creationId xmlns:a16="http://schemas.microsoft.com/office/drawing/2014/main" xmlns="" id="{85B1BF98-347C-7C4C-9E0C-C340E4E357E1}"/>
              </a:ext>
            </a:extLst>
          </p:cNvPr>
          <p:cNvSpPr txBox="1"/>
          <p:nvPr/>
        </p:nvSpPr>
        <p:spPr>
          <a:xfrm>
            <a:off x="17602200" y="4965851"/>
            <a:ext cx="6211609" cy="647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elitr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nonumy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eirmod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tempor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ut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labore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dolore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magna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erat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. At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vero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eos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accusam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justo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duo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dolores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ea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rebum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. Stet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clita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kasd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gubergren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no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sea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takimata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sanctus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est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amet</a:t>
            </a:r>
            <a:r>
              <a:rPr lang="de-DE" sz="28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38855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AF925E6-1804-554A-AC15-77A38FC95F61}"/>
              </a:ext>
            </a:extLst>
          </p:cNvPr>
          <p:cNvSpPr/>
          <p:nvPr/>
        </p:nvSpPr>
        <p:spPr>
          <a:xfrm>
            <a:off x="-22422" y="0"/>
            <a:ext cx="24400072" cy="137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hape 52"/>
          <p:cNvSpPr/>
          <p:nvPr/>
        </p:nvSpPr>
        <p:spPr>
          <a:xfrm>
            <a:off x="3575377" y="8037122"/>
            <a:ext cx="21711299" cy="35289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endParaRPr sz="560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43" name="Shape 56"/>
          <p:cNvSpPr/>
          <p:nvPr/>
        </p:nvSpPr>
        <p:spPr>
          <a:xfrm>
            <a:off x="4359050" y="7716829"/>
            <a:ext cx="960187" cy="960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algn="ctr"/>
            <a:endParaRPr lang="de-DE" sz="5600">
              <a:solidFill>
                <a:schemeClr val="bg1"/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57" name="Shape 57"/>
          <p:cNvSpPr/>
          <p:nvPr/>
        </p:nvSpPr>
        <p:spPr>
          <a:xfrm>
            <a:off x="15664108" y="7716829"/>
            <a:ext cx="960187" cy="960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endParaRPr sz="560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63" name="Shape 58"/>
          <p:cNvSpPr/>
          <p:nvPr/>
        </p:nvSpPr>
        <p:spPr>
          <a:xfrm>
            <a:off x="8009048" y="7716829"/>
            <a:ext cx="960187" cy="960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endParaRPr sz="560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64" name="Shape 59"/>
          <p:cNvSpPr/>
          <p:nvPr/>
        </p:nvSpPr>
        <p:spPr>
          <a:xfrm>
            <a:off x="19343247" y="7716829"/>
            <a:ext cx="957910" cy="960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endParaRPr sz="560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65" name="Shape 74"/>
          <p:cNvSpPr/>
          <p:nvPr/>
        </p:nvSpPr>
        <p:spPr>
          <a:xfrm>
            <a:off x="11893352" y="7716829"/>
            <a:ext cx="957910" cy="960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endParaRPr sz="560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bin"/>
              <a:cs typeface="Cabin"/>
              <a:sym typeface="Cabin"/>
            </a:endParaRPr>
          </a:p>
        </p:txBody>
      </p:sp>
      <p:cxnSp>
        <p:nvCxnSpPr>
          <p:cNvPr id="66" name="Gerader Verbinder 65"/>
          <p:cNvCxnSpPr/>
          <p:nvPr/>
        </p:nvCxnSpPr>
        <p:spPr>
          <a:xfrm>
            <a:off x="4833986" y="6681284"/>
            <a:ext cx="0" cy="1045153"/>
          </a:xfrm>
          <a:prstGeom prst="line">
            <a:avLst/>
          </a:prstGeom>
          <a:ln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073CA7E-0D50-C847-B9F9-50D20EC2A1D0}"/>
              </a:ext>
            </a:extLst>
          </p:cNvPr>
          <p:cNvSpPr/>
          <p:nvPr/>
        </p:nvSpPr>
        <p:spPr>
          <a:xfrm>
            <a:off x="2871100" y="4140695"/>
            <a:ext cx="3937876" cy="13955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Textfeld 66"/>
          <p:cNvSpPr txBox="1"/>
          <p:nvPr/>
        </p:nvSpPr>
        <p:spPr>
          <a:xfrm>
            <a:off x="3254461" y="4597864"/>
            <a:ext cx="3239897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8" name="Textfeld 67"/>
          <p:cNvSpPr txBox="1"/>
          <p:nvPr/>
        </p:nvSpPr>
        <p:spPr>
          <a:xfrm>
            <a:off x="2871099" y="5935227"/>
            <a:ext cx="3937876" cy="5538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999" dirty="0">
                <a:solidFill>
                  <a:schemeClr val="tx2"/>
                </a:solidFill>
                <a:latin typeface="Century Gothic" panose="020B0502020202020204" pitchFamily="34" charset="0"/>
              </a:rPr>
              <a:t>2015</a:t>
            </a:r>
          </a:p>
        </p:txBody>
      </p:sp>
      <p:cxnSp>
        <p:nvCxnSpPr>
          <p:cNvPr id="69" name="Gerader Verbinder 68"/>
          <p:cNvCxnSpPr/>
          <p:nvPr/>
        </p:nvCxnSpPr>
        <p:spPr>
          <a:xfrm>
            <a:off x="12358736" y="6681284"/>
            <a:ext cx="0" cy="1045153"/>
          </a:xfrm>
          <a:prstGeom prst="line">
            <a:avLst/>
          </a:prstGeom>
          <a:ln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10417915" y="5903625"/>
            <a:ext cx="3937876" cy="5538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999" dirty="0">
                <a:solidFill>
                  <a:schemeClr val="accent1"/>
                </a:solidFill>
                <a:latin typeface="Century Gothic" panose="020B0502020202020204" pitchFamily="34" charset="0"/>
              </a:rPr>
              <a:t>2017</a:t>
            </a:r>
          </a:p>
        </p:txBody>
      </p:sp>
      <p:cxnSp>
        <p:nvCxnSpPr>
          <p:cNvPr id="72" name="Gerader Verbinder 71"/>
          <p:cNvCxnSpPr/>
          <p:nvPr/>
        </p:nvCxnSpPr>
        <p:spPr>
          <a:xfrm>
            <a:off x="19790850" y="6681284"/>
            <a:ext cx="0" cy="1045153"/>
          </a:xfrm>
          <a:prstGeom prst="line">
            <a:avLst/>
          </a:prstGeom>
          <a:ln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17850029" y="5903625"/>
            <a:ext cx="3937876" cy="5538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999" dirty="0">
                <a:solidFill>
                  <a:schemeClr val="accent1"/>
                </a:solidFill>
                <a:latin typeface="Century Gothic" panose="020B0502020202020204" pitchFamily="34" charset="0"/>
              </a:rPr>
              <a:t>2019</a:t>
            </a:r>
          </a:p>
        </p:txBody>
      </p:sp>
      <p:cxnSp>
        <p:nvCxnSpPr>
          <p:cNvPr id="75" name="Gerader Verbinder 74"/>
          <p:cNvCxnSpPr/>
          <p:nvPr/>
        </p:nvCxnSpPr>
        <p:spPr>
          <a:xfrm>
            <a:off x="8497533" y="8684731"/>
            <a:ext cx="0" cy="1045153"/>
          </a:xfrm>
          <a:prstGeom prst="line">
            <a:avLst/>
          </a:prstGeom>
          <a:ln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feld 75"/>
          <p:cNvSpPr txBox="1"/>
          <p:nvPr/>
        </p:nvSpPr>
        <p:spPr>
          <a:xfrm>
            <a:off x="6520203" y="9910181"/>
            <a:ext cx="3937876" cy="5538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999" dirty="0">
                <a:solidFill>
                  <a:schemeClr val="accent1"/>
                </a:solidFill>
                <a:latin typeface="Century Gothic" panose="020B0502020202020204" pitchFamily="34" charset="0"/>
              </a:rPr>
              <a:t>2016</a:t>
            </a:r>
          </a:p>
        </p:txBody>
      </p:sp>
      <p:cxnSp>
        <p:nvCxnSpPr>
          <p:cNvPr id="78" name="Gerader Verbinder 77"/>
          <p:cNvCxnSpPr/>
          <p:nvPr/>
        </p:nvCxnSpPr>
        <p:spPr>
          <a:xfrm>
            <a:off x="16137307" y="8684731"/>
            <a:ext cx="0" cy="1045153"/>
          </a:xfrm>
          <a:prstGeom prst="line">
            <a:avLst/>
          </a:prstGeom>
          <a:ln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feld 78"/>
          <p:cNvSpPr txBox="1"/>
          <p:nvPr/>
        </p:nvSpPr>
        <p:spPr>
          <a:xfrm>
            <a:off x="14286984" y="9938042"/>
            <a:ext cx="3810656" cy="5538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999" dirty="0">
                <a:solidFill>
                  <a:schemeClr val="accent1"/>
                </a:solidFill>
                <a:latin typeface="Century Gothic" panose="020B0502020202020204" pitchFamily="34" charset="0"/>
              </a:rPr>
              <a:t>2018</a:t>
            </a:r>
          </a:p>
        </p:txBody>
      </p:sp>
      <p:sp>
        <p:nvSpPr>
          <p:cNvPr id="81" name="Textfeld 80"/>
          <p:cNvSpPr txBox="1"/>
          <p:nvPr/>
        </p:nvSpPr>
        <p:spPr>
          <a:xfrm>
            <a:off x="4322315" y="7918624"/>
            <a:ext cx="1036966" cy="554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1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82" name="Textfeld 81"/>
          <p:cNvSpPr txBox="1"/>
          <p:nvPr/>
        </p:nvSpPr>
        <p:spPr>
          <a:xfrm>
            <a:off x="7970947" y="7918624"/>
            <a:ext cx="1036966" cy="554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1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</a:p>
        </p:txBody>
      </p:sp>
      <p:sp>
        <p:nvSpPr>
          <p:cNvPr id="83" name="Textfeld 82"/>
          <p:cNvSpPr txBox="1"/>
          <p:nvPr/>
        </p:nvSpPr>
        <p:spPr>
          <a:xfrm>
            <a:off x="11866115" y="7918624"/>
            <a:ext cx="1036966" cy="554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1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15649771" y="7918624"/>
            <a:ext cx="1036966" cy="554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1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19326396" y="7918624"/>
            <a:ext cx="1036966" cy="554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1">
                <a:solidFill>
                  <a:schemeClr val="accent1"/>
                </a:solidFill>
                <a:latin typeface="Century Gothic" panose="020B0502020202020204" pitchFamily="34" charset="0"/>
              </a:rPr>
              <a:t>05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1398198" y="8585576"/>
            <a:ext cx="1974324" cy="55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999">
                <a:solidFill>
                  <a:schemeClr val="accent1"/>
                </a:solidFill>
                <a:latin typeface="Century Gothic" panose="020B0502020202020204" pitchFamily="34" charset="0"/>
              </a:rPr>
              <a:t>Start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A533264F-21AC-CF4F-9F51-3FAFB9E14181}"/>
              </a:ext>
            </a:extLst>
          </p:cNvPr>
          <p:cNvSpPr/>
          <p:nvPr/>
        </p:nvSpPr>
        <p:spPr>
          <a:xfrm>
            <a:off x="6520203" y="10861368"/>
            <a:ext cx="3897712" cy="13955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feld 66">
            <a:extLst>
              <a:ext uri="{FF2B5EF4-FFF2-40B4-BE49-F238E27FC236}">
                <a16:creationId xmlns:a16="http://schemas.microsoft.com/office/drawing/2014/main" xmlns="" id="{7382508D-F3FA-BB44-8B68-0DBF7E2B95C1}"/>
              </a:ext>
            </a:extLst>
          </p:cNvPr>
          <p:cNvSpPr txBox="1"/>
          <p:nvPr/>
        </p:nvSpPr>
        <p:spPr>
          <a:xfrm>
            <a:off x="7200219" y="11318537"/>
            <a:ext cx="2581005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63286A88-BC94-5343-86BA-AA1836FC9045}"/>
              </a:ext>
            </a:extLst>
          </p:cNvPr>
          <p:cNvSpPr/>
          <p:nvPr/>
        </p:nvSpPr>
        <p:spPr>
          <a:xfrm>
            <a:off x="10417915" y="4122727"/>
            <a:ext cx="3937876" cy="13955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feld 66">
            <a:extLst>
              <a:ext uri="{FF2B5EF4-FFF2-40B4-BE49-F238E27FC236}">
                <a16:creationId xmlns:a16="http://schemas.microsoft.com/office/drawing/2014/main" xmlns="" id="{AEC027BD-D97A-0240-96C9-C39D3ADA36ED}"/>
              </a:ext>
            </a:extLst>
          </p:cNvPr>
          <p:cNvSpPr txBox="1"/>
          <p:nvPr/>
        </p:nvSpPr>
        <p:spPr>
          <a:xfrm>
            <a:off x="11094095" y="4526369"/>
            <a:ext cx="2581005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F22E3A26-5C6F-4B46-B796-969833F42091}"/>
              </a:ext>
            </a:extLst>
          </p:cNvPr>
          <p:cNvSpPr/>
          <p:nvPr/>
        </p:nvSpPr>
        <p:spPr>
          <a:xfrm>
            <a:off x="14286984" y="10875625"/>
            <a:ext cx="3810656" cy="13955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feld 66">
            <a:extLst>
              <a:ext uri="{FF2B5EF4-FFF2-40B4-BE49-F238E27FC236}">
                <a16:creationId xmlns:a16="http://schemas.microsoft.com/office/drawing/2014/main" xmlns="" id="{CC06A250-5F6F-BD40-A0F3-0D6CDE9B13DF}"/>
              </a:ext>
            </a:extLst>
          </p:cNvPr>
          <p:cNvSpPr txBox="1"/>
          <p:nvPr/>
        </p:nvSpPr>
        <p:spPr>
          <a:xfrm>
            <a:off x="14839993" y="11332794"/>
            <a:ext cx="2581005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1AFC9F06-46F9-0249-BBF9-788668A03511}"/>
              </a:ext>
            </a:extLst>
          </p:cNvPr>
          <p:cNvSpPr/>
          <p:nvPr/>
        </p:nvSpPr>
        <p:spPr>
          <a:xfrm>
            <a:off x="17850028" y="4136179"/>
            <a:ext cx="3937875" cy="139553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feld 66">
            <a:extLst>
              <a:ext uri="{FF2B5EF4-FFF2-40B4-BE49-F238E27FC236}">
                <a16:creationId xmlns:a16="http://schemas.microsoft.com/office/drawing/2014/main" xmlns="" id="{1E6C3C7A-DBB7-654A-AD4B-9BFF9E646504}"/>
              </a:ext>
            </a:extLst>
          </p:cNvPr>
          <p:cNvSpPr txBox="1"/>
          <p:nvPr/>
        </p:nvSpPr>
        <p:spPr>
          <a:xfrm>
            <a:off x="18554376" y="4526369"/>
            <a:ext cx="2581005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b="1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b="1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0C1E25F-ECCB-7E4D-B097-C5183A827BC3}"/>
              </a:ext>
            </a:extLst>
          </p:cNvPr>
          <p:cNvGrpSpPr/>
          <p:nvPr/>
        </p:nvGrpSpPr>
        <p:grpSpPr>
          <a:xfrm>
            <a:off x="630968" y="1291962"/>
            <a:ext cx="10893249" cy="1200329"/>
            <a:chOff x="630968" y="1291962"/>
            <a:chExt cx="10893249" cy="1200329"/>
          </a:xfrm>
        </p:grpSpPr>
        <p:sp>
          <p:nvSpPr>
            <p:cNvPr id="45" name="Textfeld 39">
              <a:extLst>
                <a:ext uri="{FF2B5EF4-FFF2-40B4-BE49-F238E27FC236}">
                  <a16:creationId xmlns:a16="http://schemas.microsoft.com/office/drawing/2014/main" xmlns="" id="{50531A65-DF0E-474A-B639-519032E583D1}"/>
                </a:ext>
              </a:extLst>
            </p:cNvPr>
            <p:cNvSpPr txBox="1"/>
            <p:nvPr/>
          </p:nvSpPr>
          <p:spPr>
            <a:xfrm>
              <a:off x="630968" y="1291962"/>
              <a:ext cx="98271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COMPANY TIMELINE</a:t>
              </a:r>
              <a:endParaRPr lang="de-DE" sz="72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Rechteck 24">
              <a:extLst>
                <a:ext uri="{FF2B5EF4-FFF2-40B4-BE49-F238E27FC236}">
                  <a16:creationId xmlns:a16="http://schemas.microsoft.com/office/drawing/2014/main" xmlns="" id="{751C2642-5CFF-BE43-84D4-C439B29C3244}"/>
                </a:ext>
              </a:extLst>
            </p:cNvPr>
            <p:cNvSpPr/>
            <p:nvPr/>
          </p:nvSpPr>
          <p:spPr>
            <a:xfrm>
              <a:off x="10137868" y="1892126"/>
              <a:ext cx="1386349" cy="561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4018272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1749C832-8000-1148-88E2-0FDCF17BD5CE}"/>
              </a:ext>
            </a:extLst>
          </p:cNvPr>
          <p:cNvSpPr/>
          <p:nvPr/>
        </p:nvSpPr>
        <p:spPr>
          <a:xfrm>
            <a:off x="-22422" y="1948367"/>
            <a:ext cx="24400072" cy="98192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feld 39">
            <a:extLst>
              <a:ext uri="{FF2B5EF4-FFF2-40B4-BE49-F238E27FC236}">
                <a16:creationId xmlns:a16="http://schemas.microsoft.com/office/drawing/2014/main" xmlns="" id="{5544DD0F-68E7-C241-B3AD-C21D67B590A0}"/>
              </a:ext>
            </a:extLst>
          </p:cNvPr>
          <p:cNvSpPr txBox="1"/>
          <p:nvPr/>
        </p:nvSpPr>
        <p:spPr>
          <a:xfrm rot="5400000">
            <a:off x="-4008341" y="7363038"/>
            <a:ext cx="9827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WHAT WE DO</a:t>
            </a:r>
            <a:endParaRPr lang="de-DE" sz="7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Rechteck 24">
            <a:extLst>
              <a:ext uri="{FF2B5EF4-FFF2-40B4-BE49-F238E27FC236}">
                <a16:creationId xmlns:a16="http://schemas.microsoft.com/office/drawing/2014/main" xmlns="" id="{71AD85AE-6CBE-554B-A487-3A198FB85FF9}"/>
              </a:ext>
            </a:extLst>
          </p:cNvPr>
          <p:cNvSpPr/>
          <p:nvPr/>
        </p:nvSpPr>
        <p:spPr>
          <a:xfrm rot="5400000">
            <a:off x="183983" y="9918123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A508A035-5D29-124F-BB71-D11A4BF31E4B}"/>
              </a:ext>
            </a:extLst>
          </p:cNvPr>
          <p:cNvGrpSpPr/>
          <p:nvPr/>
        </p:nvGrpSpPr>
        <p:grpSpPr>
          <a:xfrm>
            <a:off x="2017673" y="7447887"/>
            <a:ext cx="7025616" cy="2889458"/>
            <a:chOff x="2017673" y="7447887"/>
            <a:chExt cx="7025616" cy="2889458"/>
          </a:xfrm>
        </p:grpSpPr>
        <p:sp>
          <p:nvSpPr>
            <p:cNvPr id="58" name="Shape 615">
              <a:extLst>
                <a:ext uri="{FF2B5EF4-FFF2-40B4-BE49-F238E27FC236}">
                  <a16:creationId xmlns:a16="http://schemas.microsoft.com/office/drawing/2014/main" xmlns="" id="{6B650900-91E3-B844-B904-500FF53FFBE7}"/>
                </a:ext>
              </a:extLst>
            </p:cNvPr>
            <p:cNvSpPr/>
            <p:nvPr/>
          </p:nvSpPr>
          <p:spPr>
            <a:xfrm>
              <a:off x="3016521" y="8494718"/>
              <a:ext cx="6026768" cy="1842627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Lorem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ipsum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dolor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sit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amet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consetetur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sadipscing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elitr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sed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nonumy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eirmod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tempor</a:t>
              </a:r>
              <a:endParaRPr lang="id-ID" sz="2400" dirty="0">
                <a:solidFill>
                  <a:schemeClr val="bg2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0" name="Shape 616">
              <a:extLst>
                <a:ext uri="{FF2B5EF4-FFF2-40B4-BE49-F238E27FC236}">
                  <a16:creationId xmlns:a16="http://schemas.microsoft.com/office/drawing/2014/main" xmlns="" id="{E98922CE-9483-B249-883B-03B48301B15C}"/>
                </a:ext>
              </a:extLst>
            </p:cNvPr>
            <p:cNvSpPr/>
            <p:nvPr/>
          </p:nvSpPr>
          <p:spPr>
            <a:xfrm>
              <a:off x="3016522" y="7447887"/>
              <a:ext cx="5173028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id-ID" sz="4000" b="1" dirty="0">
                  <a:solidFill>
                    <a:schemeClr val="bg2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CANCER</a:t>
              </a:r>
            </a:p>
          </p:txBody>
        </p:sp>
        <p:sp>
          <p:nvSpPr>
            <p:cNvPr id="61" name="Ellipse 47">
              <a:extLst>
                <a:ext uri="{FF2B5EF4-FFF2-40B4-BE49-F238E27FC236}">
                  <a16:creationId xmlns:a16="http://schemas.microsoft.com/office/drawing/2014/main" xmlns="" id="{6A1112E0-2A7F-B540-8E44-C660D922DA8C}"/>
                </a:ext>
              </a:extLst>
            </p:cNvPr>
            <p:cNvSpPr/>
            <p:nvPr/>
          </p:nvSpPr>
          <p:spPr>
            <a:xfrm>
              <a:off x="2017673" y="7565661"/>
              <a:ext cx="830204" cy="8302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9" name="Graphic 8" descr="DNA">
              <a:extLst>
                <a:ext uri="{FF2B5EF4-FFF2-40B4-BE49-F238E27FC236}">
                  <a16:creationId xmlns:a16="http://schemas.microsoft.com/office/drawing/2014/main" xmlns="" id="{DB3525F7-E638-9742-876B-970F07843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2122120" y="7667743"/>
              <a:ext cx="626573" cy="626573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01DD4E48-4EEF-8544-B4FB-CCF57A931D98}"/>
              </a:ext>
            </a:extLst>
          </p:cNvPr>
          <p:cNvGrpSpPr/>
          <p:nvPr/>
        </p:nvGrpSpPr>
        <p:grpSpPr>
          <a:xfrm>
            <a:off x="8317764" y="7447887"/>
            <a:ext cx="7025616" cy="2889458"/>
            <a:chOff x="9465330" y="7447887"/>
            <a:chExt cx="7025616" cy="2889458"/>
          </a:xfrm>
        </p:grpSpPr>
        <p:sp>
          <p:nvSpPr>
            <p:cNvPr id="70" name="Shape 615">
              <a:extLst>
                <a:ext uri="{FF2B5EF4-FFF2-40B4-BE49-F238E27FC236}">
                  <a16:creationId xmlns:a16="http://schemas.microsoft.com/office/drawing/2014/main" xmlns="" id="{2B250EC1-02B9-4C4A-8D3E-F8F870F44BC6}"/>
                </a:ext>
              </a:extLst>
            </p:cNvPr>
            <p:cNvSpPr/>
            <p:nvPr/>
          </p:nvSpPr>
          <p:spPr>
            <a:xfrm>
              <a:off x="10464178" y="8494718"/>
              <a:ext cx="6026768" cy="1842627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Lorem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ipsum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dolor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sit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amet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consetetur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sadipscing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elitr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sednonumy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eirmod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tempor</a:t>
              </a:r>
              <a:endParaRPr lang="id-ID" sz="2400" dirty="0">
                <a:solidFill>
                  <a:schemeClr val="bg2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1" name="Shape 616">
              <a:extLst>
                <a:ext uri="{FF2B5EF4-FFF2-40B4-BE49-F238E27FC236}">
                  <a16:creationId xmlns:a16="http://schemas.microsoft.com/office/drawing/2014/main" xmlns="" id="{B13C586C-E3E8-4B41-9A53-E6724534E0EA}"/>
                </a:ext>
              </a:extLst>
            </p:cNvPr>
            <p:cNvSpPr/>
            <p:nvPr/>
          </p:nvSpPr>
          <p:spPr>
            <a:xfrm>
              <a:off x="10464179" y="7447887"/>
              <a:ext cx="5173028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id-ID" sz="4000" b="1" dirty="0">
                  <a:solidFill>
                    <a:schemeClr val="bg2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HIV HANDLING</a:t>
              </a:r>
            </a:p>
          </p:txBody>
        </p:sp>
        <p:sp>
          <p:nvSpPr>
            <p:cNvPr id="72" name="Ellipse 47">
              <a:extLst>
                <a:ext uri="{FF2B5EF4-FFF2-40B4-BE49-F238E27FC236}">
                  <a16:creationId xmlns:a16="http://schemas.microsoft.com/office/drawing/2014/main" xmlns="" id="{E7655580-96BA-1C4B-B752-25D9C94C4F91}"/>
                </a:ext>
              </a:extLst>
            </p:cNvPr>
            <p:cNvSpPr/>
            <p:nvPr/>
          </p:nvSpPr>
          <p:spPr>
            <a:xfrm>
              <a:off x="9465330" y="7565661"/>
              <a:ext cx="830204" cy="8302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13" name="Graphic 12" descr="Medicine">
              <a:extLst>
                <a:ext uri="{FF2B5EF4-FFF2-40B4-BE49-F238E27FC236}">
                  <a16:creationId xmlns:a16="http://schemas.microsoft.com/office/drawing/2014/main" xmlns="" id="{D5BE1585-58F7-7B49-A155-35AD6D439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584090" y="7684421"/>
              <a:ext cx="592685" cy="592685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7AA19E44-BBBA-354B-A64C-08E3EA570AEB}"/>
              </a:ext>
            </a:extLst>
          </p:cNvPr>
          <p:cNvGrpSpPr/>
          <p:nvPr/>
        </p:nvGrpSpPr>
        <p:grpSpPr>
          <a:xfrm>
            <a:off x="2008656" y="3452347"/>
            <a:ext cx="7025616" cy="2889458"/>
            <a:chOff x="2008656" y="3452347"/>
            <a:chExt cx="7025616" cy="2889458"/>
          </a:xfrm>
        </p:grpSpPr>
        <p:sp>
          <p:nvSpPr>
            <p:cNvPr id="33" name="Shape 615">
              <a:extLst>
                <a:ext uri="{FF2B5EF4-FFF2-40B4-BE49-F238E27FC236}">
                  <a16:creationId xmlns:a16="http://schemas.microsoft.com/office/drawing/2014/main" xmlns="" id="{DCC3E99B-F6C4-3F4F-9EFD-0FDE9E1304F0}"/>
                </a:ext>
              </a:extLst>
            </p:cNvPr>
            <p:cNvSpPr/>
            <p:nvPr/>
          </p:nvSpPr>
          <p:spPr>
            <a:xfrm>
              <a:off x="3007504" y="4499178"/>
              <a:ext cx="6026768" cy="1842627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Lorem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ipsum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dolor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sit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amet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consetetur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sadipscing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elitr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sed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nonumy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eirmod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tempor</a:t>
              </a:r>
              <a:endParaRPr lang="id-ID" sz="2400" dirty="0">
                <a:solidFill>
                  <a:schemeClr val="bg2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" name="Shape 616">
              <a:extLst>
                <a:ext uri="{FF2B5EF4-FFF2-40B4-BE49-F238E27FC236}">
                  <a16:creationId xmlns:a16="http://schemas.microsoft.com/office/drawing/2014/main" xmlns="" id="{012DE87B-80AC-C34F-A73D-8FC99D6D33DC}"/>
                </a:ext>
              </a:extLst>
            </p:cNvPr>
            <p:cNvSpPr/>
            <p:nvPr/>
          </p:nvSpPr>
          <p:spPr>
            <a:xfrm>
              <a:off x="3007505" y="3452347"/>
              <a:ext cx="5173028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id-ID" sz="4000" b="1" dirty="0">
                  <a:solidFill>
                    <a:schemeClr val="bg2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HEALTH CARE</a:t>
              </a:r>
            </a:p>
          </p:txBody>
        </p:sp>
        <p:sp>
          <p:nvSpPr>
            <p:cNvPr id="35" name="Ellipse 47">
              <a:extLst>
                <a:ext uri="{FF2B5EF4-FFF2-40B4-BE49-F238E27FC236}">
                  <a16:creationId xmlns:a16="http://schemas.microsoft.com/office/drawing/2014/main" xmlns="" id="{17551E45-91D5-6E46-8356-8D86DA5CA641}"/>
                </a:ext>
              </a:extLst>
            </p:cNvPr>
            <p:cNvSpPr/>
            <p:nvPr/>
          </p:nvSpPr>
          <p:spPr>
            <a:xfrm>
              <a:off x="2008656" y="3570121"/>
              <a:ext cx="830204" cy="8302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86" name="Graphic 85" descr="Stethoscope">
              <a:extLst>
                <a:ext uri="{FF2B5EF4-FFF2-40B4-BE49-F238E27FC236}">
                  <a16:creationId xmlns:a16="http://schemas.microsoft.com/office/drawing/2014/main" xmlns="" id="{AEAA416D-4799-C24E-BF3D-4D5DB2B5D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2173919" y="3735384"/>
              <a:ext cx="499679" cy="499679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1F191F3-5D12-E84C-91C4-4D0468D31FE7}"/>
              </a:ext>
            </a:extLst>
          </p:cNvPr>
          <p:cNvGrpSpPr/>
          <p:nvPr/>
        </p:nvGrpSpPr>
        <p:grpSpPr>
          <a:xfrm>
            <a:off x="8308747" y="3452347"/>
            <a:ext cx="7025616" cy="2889458"/>
            <a:chOff x="9456313" y="3452347"/>
            <a:chExt cx="7025616" cy="2889458"/>
          </a:xfrm>
        </p:grpSpPr>
        <p:sp>
          <p:nvSpPr>
            <p:cNvPr id="42" name="Shape 615">
              <a:extLst>
                <a:ext uri="{FF2B5EF4-FFF2-40B4-BE49-F238E27FC236}">
                  <a16:creationId xmlns:a16="http://schemas.microsoft.com/office/drawing/2014/main" xmlns="" id="{7A75E5E4-3347-B343-B967-31EFFB2C10ED}"/>
                </a:ext>
              </a:extLst>
            </p:cNvPr>
            <p:cNvSpPr/>
            <p:nvPr/>
          </p:nvSpPr>
          <p:spPr>
            <a:xfrm>
              <a:off x="10455161" y="4499178"/>
              <a:ext cx="6026768" cy="1842627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Lorem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ipsum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dolor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sit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amet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consetetur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sadipscing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elitr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sed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nonumy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eirmod</a:t>
              </a:r>
              <a:r>
                <a:rPr lang="de-DE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tempor</a:t>
              </a:r>
              <a:endParaRPr lang="id-ID" sz="2400" dirty="0">
                <a:solidFill>
                  <a:schemeClr val="bg2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3" name="Shape 616">
              <a:extLst>
                <a:ext uri="{FF2B5EF4-FFF2-40B4-BE49-F238E27FC236}">
                  <a16:creationId xmlns:a16="http://schemas.microsoft.com/office/drawing/2014/main" xmlns="" id="{D02C70B1-6E54-BD43-82EE-9006689AADF0}"/>
                </a:ext>
              </a:extLst>
            </p:cNvPr>
            <p:cNvSpPr/>
            <p:nvPr/>
          </p:nvSpPr>
          <p:spPr>
            <a:xfrm>
              <a:off x="10455162" y="3452347"/>
              <a:ext cx="5173028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182824" tIns="91400" rIns="182824" bIns="91400" anchor="t" anchorCtr="0">
              <a:noAutofit/>
            </a:bodyPr>
            <a:lstStyle/>
            <a:p>
              <a:pPr>
                <a:lnSpc>
                  <a:spcPct val="130000"/>
                </a:lnSpc>
                <a:buSzPct val="25000"/>
              </a:pPr>
              <a:r>
                <a:rPr lang="id-ID" sz="4000" b="1" dirty="0">
                  <a:solidFill>
                    <a:schemeClr val="bg2"/>
                  </a:solidFill>
                  <a:latin typeface="Century Gothic" panose="020B0502020202020204" pitchFamily="34" charset="0"/>
                  <a:ea typeface="Roboto"/>
                  <a:cs typeface="Roboto"/>
                  <a:sym typeface="Roboto"/>
                </a:rPr>
                <a:t>HEART OPERATION</a:t>
              </a:r>
            </a:p>
          </p:txBody>
        </p:sp>
        <p:sp>
          <p:nvSpPr>
            <p:cNvPr id="49" name="Ellipse 47">
              <a:extLst>
                <a:ext uri="{FF2B5EF4-FFF2-40B4-BE49-F238E27FC236}">
                  <a16:creationId xmlns:a16="http://schemas.microsoft.com/office/drawing/2014/main" xmlns="" id="{452BB445-CC47-A94C-AE7F-AB1CE411D15B}"/>
                </a:ext>
              </a:extLst>
            </p:cNvPr>
            <p:cNvSpPr/>
            <p:nvPr/>
          </p:nvSpPr>
          <p:spPr>
            <a:xfrm>
              <a:off x="9456313" y="3570121"/>
              <a:ext cx="830204" cy="8302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87" name="Graphic 86" descr="Medical">
              <a:extLst>
                <a:ext uri="{FF2B5EF4-FFF2-40B4-BE49-F238E27FC236}">
                  <a16:creationId xmlns:a16="http://schemas.microsoft.com/office/drawing/2014/main" xmlns="" id="{00D03F57-E4E4-6A49-8647-7B688E9C4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9535379" y="3646556"/>
              <a:ext cx="677334" cy="677334"/>
            </a:xfrm>
            <a:prstGeom prst="rect">
              <a:avLst/>
            </a:prstGeom>
          </p:spPr>
        </p:pic>
      </p:grp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xmlns="" id="{FC22F513-FEFC-A84C-90C6-14BE149276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r="14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08224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hteck 43"/>
          <p:cNvSpPr/>
          <p:nvPr/>
        </p:nvSpPr>
        <p:spPr>
          <a:xfrm>
            <a:off x="3592286" y="1"/>
            <a:ext cx="20785363" cy="1371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Textfeld 39">
            <a:extLst>
              <a:ext uri="{FF2B5EF4-FFF2-40B4-BE49-F238E27FC236}">
                <a16:creationId xmlns:a16="http://schemas.microsoft.com/office/drawing/2014/main" xmlns="" id="{39C55C24-B11E-CE40-A2C5-678A09B20741}"/>
              </a:ext>
            </a:extLst>
          </p:cNvPr>
          <p:cNvSpPr txBox="1"/>
          <p:nvPr/>
        </p:nvSpPr>
        <p:spPr>
          <a:xfrm>
            <a:off x="16467226" y="903726"/>
            <a:ext cx="59264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b="1" dirty="0">
                <a:solidFill>
                  <a:schemeClr val="accent1"/>
                </a:solidFill>
              </a:rPr>
              <a:t>GIGAPOINT </a:t>
            </a:r>
            <a:r>
              <a:rPr lang="de-DE" sz="3000" dirty="0">
                <a:solidFill>
                  <a:schemeClr val="accent1"/>
                </a:solidFill>
              </a:rPr>
              <a:t>TEMPLATE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xmlns="" id="{61178DA0-6D72-FF40-B5E0-D56D4209F8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1" b="18011"/>
          <a:stretch>
            <a:fillRect/>
          </a:stretch>
        </p:blipFill>
        <p:spPr>
          <a:noFill/>
          <a:ln w="50800">
            <a:noFill/>
          </a:ln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02F7973D-46D6-3940-8187-6EC860ADB3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96" b="24796"/>
          <a:stretch>
            <a:fillRect/>
          </a:stretch>
        </p:blipFill>
        <p:spPr>
          <a:solidFill>
            <a:schemeClr val="accent3">
              <a:alpha val="0"/>
            </a:schemeClr>
          </a:solidFill>
          <a:ln w="50800">
            <a:noFill/>
          </a:ln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8C03AB2D-395B-A647-9B4E-CF311A7E6F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95" b="31895"/>
          <a:stretch>
            <a:fillRect/>
          </a:stretch>
        </p:blipFill>
        <p:spPr>
          <a:solidFill>
            <a:schemeClr val="accent3">
              <a:alpha val="0"/>
            </a:schemeClr>
          </a:solidFill>
          <a:ln w="50800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AA43B58-B5C3-BF4A-9F1E-CE35FF68149B}"/>
              </a:ext>
            </a:extLst>
          </p:cNvPr>
          <p:cNvSpPr/>
          <p:nvPr/>
        </p:nvSpPr>
        <p:spPr>
          <a:xfrm>
            <a:off x="820055" y="3657599"/>
            <a:ext cx="10058400" cy="6825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feld 39">
            <a:extLst>
              <a:ext uri="{FF2B5EF4-FFF2-40B4-BE49-F238E27FC236}">
                <a16:creationId xmlns:a16="http://schemas.microsoft.com/office/drawing/2014/main" xmlns="" id="{102DE19D-A9FE-EE4A-9EEA-72B1410D3970}"/>
              </a:ext>
            </a:extLst>
          </p:cNvPr>
          <p:cNvSpPr txBox="1"/>
          <p:nvPr/>
        </p:nvSpPr>
        <p:spPr>
          <a:xfrm>
            <a:off x="1561849" y="4326931"/>
            <a:ext cx="6445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OUR HOSPITAL</a:t>
            </a:r>
            <a:endParaRPr lang="de-DE" sz="72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Rechteck 24">
            <a:extLst>
              <a:ext uri="{FF2B5EF4-FFF2-40B4-BE49-F238E27FC236}">
                <a16:creationId xmlns:a16="http://schemas.microsoft.com/office/drawing/2014/main" xmlns="" id="{516DFDB2-D5F3-1D4F-AE39-7FE24A794CE5}"/>
              </a:ext>
            </a:extLst>
          </p:cNvPr>
          <p:cNvSpPr/>
          <p:nvPr/>
        </p:nvSpPr>
        <p:spPr>
          <a:xfrm>
            <a:off x="8372902" y="4959911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17">
            <a:extLst>
              <a:ext uri="{FF2B5EF4-FFF2-40B4-BE49-F238E27FC236}">
                <a16:creationId xmlns:a16="http://schemas.microsoft.com/office/drawing/2014/main" xmlns="" id="{B9823216-1E22-A840-90A0-FE35F3A8575D}"/>
              </a:ext>
            </a:extLst>
          </p:cNvPr>
          <p:cNvSpPr txBox="1"/>
          <p:nvPr/>
        </p:nvSpPr>
        <p:spPr>
          <a:xfrm>
            <a:off x="1561849" y="5834466"/>
            <a:ext cx="8631936" cy="334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. At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vero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eos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accusam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justo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duo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dolores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rebum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. Stet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clita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kasd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gubergren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no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takimata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sanctus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est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99765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5A8550D1-CEB9-C24E-B449-12486D333D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r="6234"/>
          <a:stretch>
            <a:fillRect/>
          </a:stretch>
        </p:blipFill>
        <p:spPr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xmlns="" id="{126E3D15-1124-D349-9800-6C73FC2F291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r="20834"/>
          <a:stretch>
            <a:fillRect/>
          </a:stretch>
        </p:blipFill>
        <p:spPr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xmlns="" id="{743B947B-09F0-A842-99FD-C18E4D17600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r="20834"/>
          <a:stretch>
            <a:fillRect/>
          </a:stretch>
        </p:blipFill>
        <p:spPr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01B008A9-0708-0846-91DC-78F6F40902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4"/>
                </a:solidFill>
              </a:rPr>
              <a:t>JAMES DOE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61FDA7C8-C1EF-7A4D-B4E9-E909C80D2E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4"/>
                </a:solidFill>
              </a:rPr>
              <a:t>RISSEY HOORE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6CAAC2A7-E418-1B41-BA64-3FFAE05263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4"/>
                </a:solidFill>
              </a:rPr>
              <a:t>NITA GEORGE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A118535-3D2A-D440-A8CF-DF999EAF8565}"/>
              </a:ext>
            </a:extLst>
          </p:cNvPr>
          <p:cNvSpPr/>
          <p:nvPr/>
        </p:nvSpPr>
        <p:spPr>
          <a:xfrm>
            <a:off x="-57143" y="1717964"/>
            <a:ext cx="7042905" cy="10460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xmlns="" id="{8D3C19B0-CE18-E14F-A297-C1B8499FF3EF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de-DE" dirty="0" err="1">
                <a:solidFill>
                  <a:schemeClr val="bg2"/>
                </a:solidFill>
              </a:rPr>
              <a:t>Lorem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ipsum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dolor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amet</a:t>
            </a:r>
            <a:r>
              <a:rPr lang="de-DE" dirty="0">
                <a:solidFill>
                  <a:schemeClr val="bg2"/>
                </a:solidFill>
              </a:rPr>
              <a:t>, </a:t>
            </a:r>
            <a:r>
              <a:rPr lang="de-DE" dirty="0" err="1">
                <a:solidFill>
                  <a:schemeClr val="bg2"/>
                </a:solidFill>
              </a:rPr>
              <a:t>consetetur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sadipscing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elit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ut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labore</a:t>
            </a:r>
            <a:r>
              <a:rPr lang="de-DE" dirty="0">
                <a:solidFill>
                  <a:schemeClr val="bg2"/>
                </a:solidFill>
              </a:rPr>
              <a:t> et </a:t>
            </a:r>
            <a:r>
              <a:rPr lang="de-DE" dirty="0" err="1">
                <a:solidFill>
                  <a:schemeClr val="bg2"/>
                </a:solidFill>
              </a:rPr>
              <a:t>dolore</a:t>
            </a:r>
            <a:r>
              <a:rPr lang="de-DE" dirty="0">
                <a:solidFill>
                  <a:schemeClr val="bg2"/>
                </a:solidFill>
              </a:rPr>
              <a:t> magna </a:t>
            </a:r>
            <a:r>
              <a:rPr lang="de-DE" dirty="0" err="1">
                <a:solidFill>
                  <a:schemeClr val="bg2"/>
                </a:solidFill>
              </a:rPr>
              <a:t>aliquyam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erat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xmlns="" id="{E1699D6A-9DCF-B34A-8594-C68CA30CAB3A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de-DE" dirty="0" err="1">
                <a:solidFill>
                  <a:schemeClr val="bg2"/>
                </a:solidFill>
              </a:rPr>
              <a:t>Lorem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ipsum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dolor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amet</a:t>
            </a:r>
            <a:r>
              <a:rPr lang="de-DE" dirty="0">
                <a:solidFill>
                  <a:schemeClr val="bg2"/>
                </a:solidFill>
              </a:rPr>
              <a:t>, </a:t>
            </a:r>
            <a:r>
              <a:rPr lang="de-DE" dirty="0" err="1">
                <a:solidFill>
                  <a:schemeClr val="bg2"/>
                </a:solidFill>
              </a:rPr>
              <a:t>consetetur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sadipscing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elit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ut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labore</a:t>
            </a:r>
            <a:r>
              <a:rPr lang="de-DE" dirty="0">
                <a:solidFill>
                  <a:schemeClr val="bg2"/>
                </a:solidFill>
              </a:rPr>
              <a:t> et </a:t>
            </a:r>
            <a:r>
              <a:rPr lang="de-DE" dirty="0" err="1">
                <a:solidFill>
                  <a:schemeClr val="bg2"/>
                </a:solidFill>
              </a:rPr>
              <a:t>dolore</a:t>
            </a:r>
            <a:r>
              <a:rPr lang="de-DE" dirty="0">
                <a:solidFill>
                  <a:schemeClr val="bg2"/>
                </a:solidFill>
              </a:rPr>
              <a:t> magna </a:t>
            </a:r>
            <a:r>
              <a:rPr lang="de-DE" dirty="0" err="1">
                <a:solidFill>
                  <a:schemeClr val="bg2"/>
                </a:solidFill>
              </a:rPr>
              <a:t>aliquyam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erat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xmlns="" id="{18F84ACA-F24F-E142-9691-453EB017A4A8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de-DE" dirty="0" err="1">
                <a:solidFill>
                  <a:schemeClr val="bg2"/>
                </a:solidFill>
              </a:rPr>
              <a:t>Lorem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ipsum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dolor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amet</a:t>
            </a:r>
            <a:r>
              <a:rPr lang="de-DE" dirty="0">
                <a:solidFill>
                  <a:schemeClr val="bg2"/>
                </a:solidFill>
              </a:rPr>
              <a:t>, </a:t>
            </a:r>
            <a:r>
              <a:rPr lang="de-DE" dirty="0" err="1">
                <a:solidFill>
                  <a:schemeClr val="bg2"/>
                </a:solidFill>
              </a:rPr>
              <a:t>consetetur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sadipscing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elit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ut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labore</a:t>
            </a:r>
            <a:r>
              <a:rPr lang="de-DE" dirty="0">
                <a:solidFill>
                  <a:schemeClr val="bg2"/>
                </a:solidFill>
              </a:rPr>
              <a:t> et </a:t>
            </a:r>
            <a:r>
              <a:rPr lang="de-DE" dirty="0" err="1">
                <a:solidFill>
                  <a:schemeClr val="bg2"/>
                </a:solidFill>
              </a:rPr>
              <a:t>dolore</a:t>
            </a:r>
            <a:r>
              <a:rPr lang="de-DE" dirty="0">
                <a:solidFill>
                  <a:schemeClr val="bg2"/>
                </a:solidFill>
              </a:rPr>
              <a:t> magna </a:t>
            </a:r>
            <a:r>
              <a:rPr lang="de-DE" dirty="0" err="1">
                <a:solidFill>
                  <a:schemeClr val="bg2"/>
                </a:solidFill>
              </a:rPr>
              <a:t>aliquyam</a:t>
            </a:r>
            <a:r>
              <a:rPr lang="de-DE" dirty="0">
                <a:solidFill>
                  <a:schemeClr val="bg2"/>
                </a:solidFill>
              </a:rPr>
              <a:t> </a:t>
            </a:r>
            <a:r>
              <a:rPr lang="de-DE" dirty="0" err="1">
                <a:solidFill>
                  <a:schemeClr val="bg2"/>
                </a:solidFill>
              </a:rPr>
              <a:t>erat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xmlns="" id="{98344CBA-F3CC-EC48-BAA9-D7F6929F985C}"/>
              </a:ext>
            </a:extLst>
          </p:cNvPr>
          <p:cNvSpPr txBox="1"/>
          <p:nvPr/>
        </p:nvSpPr>
        <p:spPr>
          <a:xfrm>
            <a:off x="1004226" y="4013021"/>
            <a:ext cx="5981536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OUR </a:t>
            </a:r>
          </a:p>
          <a:p>
            <a:r>
              <a:rPr lang="de-DE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DOCTOR</a:t>
            </a:r>
          </a:p>
        </p:txBody>
      </p:sp>
      <p:sp>
        <p:nvSpPr>
          <p:cNvPr id="42" name="Textfeld 17">
            <a:extLst>
              <a:ext uri="{FF2B5EF4-FFF2-40B4-BE49-F238E27FC236}">
                <a16:creationId xmlns:a16="http://schemas.microsoft.com/office/drawing/2014/main" xmlns="" id="{5B6650DE-FF41-B542-AF98-02DBA3F4BD4F}"/>
              </a:ext>
            </a:extLst>
          </p:cNvPr>
          <p:cNvSpPr txBox="1"/>
          <p:nvPr/>
        </p:nvSpPr>
        <p:spPr>
          <a:xfrm>
            <a:off x="1004226" y="6830906"/>
            <a:ext cx="5490999" cy="2792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43" name="Rechteck 24">
            <a:extLst>
              <a:ext uri="{FF2B5EF4-FFF2-40B4-BE49-F238E27FC236}">
                <a16:creationId xmlns:a16="http://schemas.microsoft.com/office/drawing/2014/main" xmlns="" id="{84CD9D84-1485-F049-9C59-E1AD8262C57C}"/>
              </a:ext>
            </a:extLst>
          </p:cNvPr>
          <p:cNvSpPr/>
          <p:nvPr/>
        </p:nvSpPr>
        <p:spPr>
          <a:xfrm>
            <a:off x="1004226" y="10158402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8422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4D28D11-1A3D-864D-9127-3499E309C31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JAMES</a:t>
            </a:r>
            <a:r>
              <a:rPr lang="en-US" dirty="0"/>
              <a:t> DOE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CEBA3A0-416A-0E48-82FD-D1041DD481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680DAAAC-AE2A-B740-9EAD-CBE87AA6B2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Heart Attack Specialist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xmlns="" id="{1548D42E-B462-E54B-AD2C-6FE8AF21D3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r="149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26236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43">
            <a:extLst>
              <a:ext uri="{FF2B5EF4-FFF2-40B4-BE49-F238E27FC236}">
                <a16:creationId xmlns:a16="http://schemas.microsoft.com/office/drawing/2014/main" xmlns="" id="{41576DBC-17A8-C344-9184-4C1D09514EFE}"/>
              </a:ext>
            </a:extLst>
          </p:cNvPr>
          <p:cNvSpPr/>
          <p:nvPr/>
        </p:nvSpPr>
        <p:spPr>
          <a:xfrm>
            <a:off x="1" y="2"/>
            <a:ext cx="24377649" cy="1371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31D0D390-24BB-D74F-A79F-412CD4914A18}"/>
              </a:ext>
            </a:extLst>
          </p:cNvPr>
          <p:cNvSpPr/>
          <p:nvPr/>
        </p:nvSpPr>
        <p:spPr>
          <a:xfrm>
            <a:off x="0" y="1"/>
            <a:ext cx="7923210" cy="6857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3FF3AF45-8157-6D40-B075-42913DA610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4" r="16914"/>
          <a:stretch>
            <a:fillRect/>
          </a:stretch>
        </p:blipFill>
        <p:spPr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43098B4D-2A9B-994F-8F00-C39F8CE940F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5" r="22745"/>
          <a:stretch>
            <a:fillRect/>
          </a:stretch>
        </p:blipFill>
        <p:spPr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xmlns="" id="{EB6EAEAF-3E85-7B41-B253-0BCC95B276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2" r="9922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xmlns="" id="{6AD851DC-5C09-F24F-A089-6B39FC84431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xmlns="" id="{A8CCB895-CDD3-E147-94EC-4EF5385766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9" b="13529"/>
          <a:stretch>
            <a:fillRect/>
          </a:stretch>
        </p:blipFill>
        <p:spPr>
          <a:effectLst>
            <a:outerShdw blurRad="368300" dist="114300" dir="3780000" algn="tl" rotWithShape="0">
              <a:prstClr val="black">
                <a:alpha val="22000"/>
              </a:prstClr>
            </a:outerShdw>
          </a:effectLst>
        </p:spPr>
      </p:pic>
      <p:sp>
        <p:nvSpPr>
          <p:cNvPr id="35" name="Textfeld 39">
            <a:extLst>
              <a:ext uri="{FF2B5EF4-FFF2-40B4-BE49-F238E27FC236}">
                <a16:creationId xmlns:a16="http://schemas.microsoft.com/office/drawing/2014/main" xmlns="" id="{6C2B9E2B-F8C4-9441-BA4B-B32573A23802}"/>
              </a:ext>
            </a:extLst>
          </p:cNvPr>
          <p:cNvSpPr txBox="1"/>
          <p:nvPr/>
        </p:nvSpPr>
        <p:spPr>
          <a:xfrm>
            <a:off x="622838" y="1713374"/>
            <a:ext cx="6445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OUR GALLERY</a:t>
            </a:r>
            <a:endParaRPr lang="de-DE" sz="72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hteck 24">
            <a:extLst>
              <a:ext uri="{FF2B5EF4-FFF2-40B4-BE49-F238E27FC236}">
                <a16:creationId xmlns:a16="http://schemas.microsoft.com/office/drawing/2014/main" xmlns="" id="{C8E0F0B1-250A-C543-B1E0-5871C3EBDCB0}"/>
              </a:ext>
            </a:extLst>
          </p:cNvPr>
          <p:cNvSpPr/>
          <p:nvPr/>
        </p:nvSpPr>
        <p:spPr>
          <a:xfrm>
            <a:off x="833485" y="1495027"/>
            <a:ext cx="1386349" cy="561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17">
            <a:extLst>
              <a:ext uri="{FF2B5EF4-FFF2-40B4-BE49-F238E27FC236}">
                <a16:creationId xmlns:a16="http://schemas.microsoft.com/office/drawing/2014/main" xmlns="" id="{FB583B45-C5D5-B149-A9D0-BF42D2296AB4}"/>
              </a:ext>
            </a:extLst>
          </p:cNvPr>
          <p:cNvSpPr txBox="1"/>
          <p:nvPr/>
        </p:nvSpPr>
        <p:spPr>
          <a:xfrm>
            <a:off x="660938" y="2913703"/>
            <a:ext cx="6684859" cy="22381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Lorem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ipsum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sit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amet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consetetur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sadipscing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elitr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nonumy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eirmod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tempor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invidunt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ut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labore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et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dolore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magna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aliquyam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erat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sed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diam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de-DE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voluptua</a:t>
            </a:r>
            <a:r>
              <a:rPr lang="de-DE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51D78437-6BE3-5B4A-AA1D-FE6FFDFD7915}"/>
              </a:ext>
            </a:extLst>
          </p:cNvPr>
          <p:cNvSpPr/>
          <p:nvPr/>
        </p:nvSpPr>
        <p:spPr>
          <a:xfrm>
            <a:off x="20942609" y="7102423"/>
            <a:ext cx="3435042" cy="661357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68300" dist="114300" dir="378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xmlns="" id="{60D10B7E-2802-B241-8E93-9725BA0925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4" b="11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84675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O Color 1">
      <a:dk1>
        <a:srgbClr val="383838"/>
      </a:dk1>
      <a:lt1>
        <a:srgbClr val="FFFFFF"/>
      </a:lt1>
      <a:dk2>
        <a:srgbClr val="44546A"/>
      </a:dk2>
      <a:lt2>
        <a:srgbClr val="F3F9F2"/>
      </a:lt2>
      <a:accent1>
        <a:srgbClr val="5544A5"/>
      </a:accent1>
      <a:accent2>
        <a:srgbClr val="691C48"/>
      </a:accent2>
      <a:accent3>
        <a:srgbClr val="FFA202"/>
      </a:accent3>
      <a:accent4>
        <a:srgbClr val="FBCA3B"/>
      </a:accent4>
      <a:accent5>
        <a:srgbClr val="4FB8FF"/>
      </a:accent5>
      <a:accent6>
        <a:srgbClr val="03DDEF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{4C37C5ED-7717-BB48-981B-8BC2786BA598}tf16401369</Template>
  <TotalTime>33113</TotalTime>
  <Words>928</Words>
  <Application>Microsoft Office PowerPoint</Application>
  <PresentationFormat>自定义</PresentationFormat>
  <Paragraphs>119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Cabin</vt:lpstr>
      <vt:lpstr>Century Gothic</vt:lpstr>
      <vt:lpstr>Franklin Gothic Demi</vt:lpstr>
      <vt:lpstr>Franklin Gothic Heavy</vt:lpstr>
      <vt:lpstr>Lato</vt:lpstr>
      <vt:lpstr>Roboto</vt:lpstr>
      <vt:lpstr>等线</vt:lpstr>
      <vt:lpstr>Arial</vt:lpstr>
      <vt:lpstr>Calibri</vt:lpstr>
      <vt:lpstr>Calibri Light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lastModifiedBy>阳光 男孩</cp:lastModifiedBy>
  <cp:revision>843</cp:revision>
  <dcterms:created xsi:type="dcterms:W3CDTF">2016-03-24T21:47:09Z</dcterms:created>
  <dcterms:modified xsi:type="dcterms:W3CDTF">2020-01-15T14:24:43Z</dcterms:modified>
</cp:coreProperties>
</file>